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7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1272E"/>
    <a:srgbClr val="01282F"/>
    <a:srgbClr val="174D65"/>
    <a:srgbClr val="354B57"/>
    <a:srgbClr val="F47469"/>
    <a:srgbClr val="B9655E"/>
    <a:srgbClr val="9B9A9A"/>
    <a:srgbClr val="222922"/>
    <a:srgbClr val="B966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08"/>
      </p:cViewPr>
      <p:guideLst>
        <p:guide orient="horz" pos="936"/>
        <p:guide pos="2880"/>
        <p:guide orient="horz" pos="7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48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65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64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63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36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34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987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5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250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40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71FE9-888F-4C59-9EAD-A43F2ADF40C6}" type="datetimeFigureOut">
              <a:rPr lang="en-US" smtClean="0"/>
              <a:t>4/10/2019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A86B9-D8F7-4514-8ED9-2A00132914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706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00300" y="2036619"/>
            <a:ext cx="4333008" cy="2150918"/>
          </a:xfrm>
          <a:prstGeom prst="rect">
            <a:avLst/>
          </a:prstGeom>
          <a:solidFill>
            <a:srgbClr val="BEDC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3518" y="4197929"/>
            <a:ext cx="9008918" cy="2098964"/>
          </a:xfrm>
          <a:custGeom>
            <a:avLst/>
            <a:gdLst>
              <a:gd name="connsiteX0" fmla="*/ 0 w 4312227"/>
              <a:gd name="connsiteY0" fmla="*/ 0 h 2088573"/>
              <a:gd name="connsiteX1" fmla="*/ 4312227 w 4312227"/>
              <a:gd name="connsiteY1" fmla="*/ 0 h 2088573"/>
              <a:gd name="connsiteX2" fmla="*/ 4312227 w 4312227"/>
              <a:gd name="connsiteY2" fmla="*/ 2088573 h 2088573"/>
              <a:gd name="connsiteX3" fmla="*/ 0 w 4312227"/>
              <a:gd name="connsiteY3" fmla="*/ 2088573 h 2088573"/>
              <a:gd name="connsiteX4" fmla="*/ 0 w 4312227"/>
              <a:gd name="connsiteY4" fmla="*/ 0 h 2088573"/>
              <a:gd name="connsiteX0" fmla="*/ 2327563 w 6639790"/>
              <a:gd name="connsiteY0" fmla="*/ 0 h 2098964"/>
              <a:gd name="connsiteX1" fmla="*/ 6639790 w 6639790"/>
              <a:gd name="connsiteY1" fmla="*/ 0 h 2098964"/>
              <a:gd name="connsiteX2" fmla="*/ 6639790 w 6639790"/>
              <a:gd name="connsiteY2" fmla="*/ 2088573 h 2098964"/>
              <a:gd name="connsiteX3" fmla="*/ 0 w 6639790"/>
              <a:gd name="connsiteY3" fmla="*/ 2098964 h 2098964"/>
              <a:gd name="connsiteX4" fmla="*/ 2327563 w 6639790"/>
              <a:gd name="connsiteY4" fmla="*/ 0 h 2098964"/>
              <a:gd name="connsiteX0" fmla="*/ 2327563 w 9008918"/>
              <a:gd name="connsiteY0" fmla="*/ 0 h 2098964"/>
              <a:gd name="connsiteX1" fmla="*/ 6639790 w 9008918"/>
              <a:gd name="connsiteY1" fmla="*/ 0 h 2098964"/>
              <a:gd name="connsiteX2" fmla="*/ 9008918 w 9008918"/>
              <a:gd name="connsiteY2" fmla="*/ 2088573 h 2098964"/>
              <a:gd name="connsiteX3" fmla="*/ 0 w 9008918"/>
              <a:gd name="connsiteY3" fmla="*/ 2098964 h 2098964"/>
              <a:gd name="connsiteX4" fmla="*/ 2327563 w 9008918"/>
              <a:gd name="connsiteY4" fmla="*/ 0 h 209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08918" h="2098964">
                <a:moveTo>
                  <a:pt x="2327563" y="0"/>
                </a:moveTo>
                <a:lnTo>
                  <a:pt x="6639790" y="0"/>
                </a:lnTo>
                <a:lnTo>
                  <a:pt x="9008918" y="2088573"/>
                </a:lnTo>
                <a:lnTo>
                  <a:pt x="0" y="2098964"/>
                </a:lnTo>
                <a:lnTo>
                  <a:pt x="2327563" y="0"/>
                </a:lnTo>
                <a:close/>
              </a:path>
            </a:pathLst>
          </a:custGeom>
          <a:solidFill>
            <a:srgbClr val="4C89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73036" y="4810992"/>
            <a:ext cx="4094019" cy="1485253"/>
          </a:xfrm>
          <a:custGeom>
            <a:avLst/>
            <a:gdLst>
              <a:gd name="connsiteX0" fmla="*/ 0 w 1911927"/>
              <a:gd name="connsiteY0" fmla="*/ 0 h 1465118"/>
              <a:gd name="connsiteX1" fmla="*/ 1911927 w 1911927"/>
              <a:gd name="connsiteY1" fmla="*/ 0 h 1465118"/>
              <a:gd name="connsiteX2" fmla="*/ 1911927 w 1911927"/>
              <a:gd name="connsiteY2" fmla="*/ 1465118 h 1465118"/>
              <a:gd name="connsiteX3" fmla="*/ 0 w 1911927"/>
              <a:gd name="connsiteY3" fmla="*/ 1465118 h 1465118"/>
              <a:gd name="connsiteX4" fmla="*/ 0 w 1911927"/>
              <a:gd name="connsiteY4" fmla="*/ 0 h 1465118"/>
              <a:gd name="connsiteX0" fmla="*/ 1080655 w 2992582"/>
              <a:gd name="connsiteY0" fmla="*/ 0 h 1465118"/>
              <a:gd name="connsiteX1" fmla="*/ 2992582 w 2992582"/>
              <a:gd name="connsiteY1" fmla="*/ 0 h 1465118"/>
              <a:gd name="connsiteX2" fmla="*/ 2992582 w 2992582"/>
              <a:gd name="connsiteY2" fmla="*/ 1465118 h 1465118"/>
              <a:gd name="connsiteX3" fmla="*/ 0 w 2992582"/>
              <a:gd name="connsiteY3" fmla="*/ 1465118 h 1465118"/>
              <a:gd name="connsiteX4" fmla="*/ 1080655 w 2992582"/>
              <a:gd name="connsiteY4" fmla="*/ 0 h 1465118"/>
              <a:gd name="connsiteX0" fmla="*/ 1080655 w 4094019"/>
              <a:gd name="connsiteY0" fmla="*/ 0 h 1465118"/>
              <a:gd name="connsiteX1" fmla="*/ 2992582 w 4094019"/>
              <a:gd name="connsiteY1" fmla="*/ 0 h 1465118"/>
              <a:gd name="connsiteX2" fmla="*/ 4094019 w 4094019"/>
              <a:gd name="connsiteY2" fmla="*/ 1465118 h 1465118"/>
              <a:gd name="connsiteX3" fmla="*/ 0 w 4094019"/>
              <a:gd name="connsiteY3" fmla="*/ 1465118 h 1465118"/>
              <a:gd name="connsiteX4" fmla="*/ 1080655 w 4094019"/>
              <a:gd name="connsiteY4" fmla="*/ 0 h 146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4019" h="1465118">
                <a:moveTo>
                  <a:pt x="1080655" y="0"/>
                </a:moveTo>
                <a:lnTo>
                  <a:pt x="2992582" y="0"/>
                </a:lnTo>
                <a:lnTo>
                  <a:pt x="4094019" y="1465118"/>
                </a:lnTo>
                <a:lnTo>
                  <a:pt x="0" y="1465118"/>
                </a:lnTo>
                <a:lnTo>
                  <a:pt x="1080655" y="0"/>
                </a:lnTo>
                <a:close/>
              </a:path>
            </a:pathLst>
          </a:custGeom>
          <a:solidFill>
            <a:srgbClr val="FCE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1563" y="886692"/>
            <a:ext cx="2358737" cy="5312352"/>
          </a:xfrm>
          <a:custGeom>
            <a:avLst/>
            <a:gdLst>
              <a:gd name="connsiteX0" fmla="*/ 0 w 2005446"/>
              <a:gd name="connsiteY0" fmla="*/ 0 h 5237018"/>
              <a:gd name="connsiteX1" fmla="*/ 2005446 w 2005446"/>
              <a:gd name="connsiteY1" fmla="*/ 0 h 5237018"/>
              <a:gd name="connsiteX2" fmla="*/ 2005446 w 2005446"/>
              <a:gd name="connsiteY2" fmla="*/ 5237018 h 5237018"/>
              <a:gd name="connsiteX3" fmla="*/ 0 w 2005446"/>
              <a:gd name="connsiteY3" fmla="*/ 5237018 h 5237018"/>
              <a:gd name="connsiteX4" fmla="*/ 0 w 2005446"/>
              <a:gd name="connsiteY4" fmla="*/ 0 h 5237018"/>
              <a:gd name="connsiteX0" fmla="*/ 0 w 2358737"/>
              <a:gd name="connsiteY0" fmla="*/ 0 h 5237018"/>
              <a:gd name="connsiteX1" fmla="*/ 2358737 w 2358737"/>
              <a:gd name="connsiteY1" fmla="*/ 1288473 h 5237018"/>
              <a:gd name="connsiteX2" fmla="*/ 2005446 w 2358737"/>
              <a:gd name="connsiteY2" fmla="*/ 5237018 h 5237018"/>
              <a:gd name="connsiteX3" fmla="*/ 0 w 2358737"/>
              <a:gd name="connsiteY3" fmla="*/ 5237018 h 5237018"/>
              <a:gd name="connsiteX4" fmla="*/ 0 w 2358737"/>
              <a:gd name="connsiteY4" fmla="*/ 0 h 5237018"/>
              <a:gd name="connsiteX0" fmla="*/ 0 w 2358737"/>
              <a:gd name="connsiteY0" fmla="*/ 0 h 5237018"/>
              <a:gd name="connsiteX1" fmla="*/ 2358737 w 2358737"/>
              <a:gd name="connsiteY1" fmla="*/ 1288473 h 5237018"/>
              <a:gd name="connsiteX2" fmla="*/ 2348346 w 2358737"/>
              <a:gd name="connsiteY2" fmla="*/ 3210791 h 5237018"/>
              <a:gd name="connsiteX3" fmla="*/ 0 w 2358737"/>
              <a:gd name="connsiteY3" fmla="*/ 5237018 h 5237018"/>
              <a:gd name="connsiteX4" fmla="*/ 0 w 2358737"/>
              <a:gd name="connsiteY4" fmla="*/ 0 h 523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8737" h="5237018">
                <a:moveTo>
                  <a:pt x="0" y="0"/>
                </a:moveTo>
                <a:lnTo>
                  <a:pt x="2358737" y="1288473"/>
                </a:lnTo>
                <a:cubicBezTo>
                  <a:pt x="2355273" y="1929246"/>
                  <a:pt x="2351810" y="2570018"/>
                  <a:pt x="2348346" y="3210791"/>
                </a:cubicBezTo>
                <a:lnTo>
                  <a:pt x="0" y="5237018"/>
                </a:lnTo>
                <a:lnTo>
                  <a:pt x="0" y="0"/>
                </a:lnTo>
                <a:close/>
              </a:path>
            </a:pathLst>
          </a:custGeom>
          <a:solidFill>
            <a:srgbClr val="53A6C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2"/>
          <p:cNvSpPr/>
          <p:nvPr/>
        </p:nvSpPr>
        <p:spPr>
          <a:xfrm flipH="1">
            <a:off x="6733308" y="914401"/>
            <a:ext cx="2358737" cy="5237018"/>
          </a:xfrm>
          <a:custGeom>
            <a:avLst/>
            <a:gdLst>
              <a:gd name="connsiteX0" fmla="*/ 0 w 2005446"/>
              <a:gd name="connsiteY0" fmla="*/ 0 h 5237018"/>
              <a:gd name="connsiteX1" fmla="*/ 2005446 w 2005446"/>
              <a:gd name="connsiteY1" fmla="*/ 0 h 5237018"/>
              <a:gd name="connsiteX2" fmla="*/ 2005446 w 2005446"/>
              <a:gd name="connsiteY2" fmla="*/ 5237018 h 5237018"/>
              <a:gd name="connsiteX3" fmla="*/ 0 w 2005446"/>
              <a:gd name="connsiteY3" fmla="*/ 5237018 h 5237018"/>
              <a:gd name="connsiteX4" fmla="*/ 0 w 2005446"/>
              <a:gd name="connsiteY4" fmla="*/ 0 h 5237018"/>
              <a:gd name="connsiteX0" fmla="*/ 0 w 2358737"/>
              <a:gd name="connsiteY0" fmla="*/ 0 h 5237018"/>
              <a:gd name="connsiteX1" fmla="*/ 2358737 w 2358737"/>
              <a:gd name="connsiteY1" fmla="*/ 1288473 h 5237018"/>
              <a:gd name="connsiteX2" fmla="*/ 2005446 w 2358737"/>
              <a:gd name="connsiteY2" fmla="*/ 5237018 h 5237018"/>
              <a:gd name="connsiteX3" fmla="*/ 0 w 2358737"/>
              <a:gd name="connsiteY3" fmla="*/ 5237018 h 5237018"/>
              <a:gd name="connsiteX4" fmla="*/ 0 w 2358737"/>
              <a:gd name="connsiteY4" fmla="*/ 0 h 5237018"/>
              <a:gd name="connsiteX0" fmla="*/ 0 w 2358737"/>
              <a:gd name="connsiteY0" fmla="*/ 0 h 5237018"/>
              <a:gd name="connsiteX1" fmla="*/ 2358737 w 2358737"/>
              <a:gd name="connsiteY1" fmla="*/ 1288473 h 5237018"/>
              <a:gd name="connsiteX2" fmla="*/ 2348346 w 2358737"/>
              <a:gd name="connsiteY2" fmla="*/ 3210791 h 5237018"/>
              <a:gd name="connsiteX3" fmla="*/ 0 w 2358737"/>
              <a:gd name="connsiteY3" fmla="*/ 5237018 h 5237018"/>
              <a:gd name="connsiteX4" fmla="*/ 0 w 2358737"/>
              <a:gd name="connsiteY4" fmla="*/ 0 h 523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8737" h="5237018">
                <a:moveTo>
                  <a:pt x="0" y="0"/>
                </a:moveTo>
                <a:lnTo>
                  <a:pt x="2358737" y="1288473"/>
                </a:lnTo>
                <a:cubicBezTo>
                  <a:pt x="2355273" y="1929246"/>
                  <a:pt x="2351810" y="2570018"/>
                  <a:pt x="2348346" y="3210791"/>
                </a:cubicBezTo>
                <a:lnTo>
                  <a:pt x="0" y="5237018"/>
                </a:lnTo>
                <a:lnTo>
                  <a:pt x="0" y="0"/>
                </a:lnTo>
                <a:close/>
              </a:path>
            </a:pathLst>
          </a:custGeom>
          <a:solidFill>
            <a:srgbClr val="53A6CE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5917" y="766930"/>
            <a:ext cx="8757805" cy="1236518"/>
          </a:xfrm>
          <a:custGeom>
            <a:avLst/>
            <a:gdLst>
              <a:gd name="connsiteX0" fmla="*/ 0 w 8510155"/>
              <a:gd name="connsiteY0" fmla="*/ 0 h 1246909"/>
              <a:gd name="connsiteX1" fmla="*/ 8510155 w 8510155"/>
              <a:gd name="connsiteY1" fmla="*/ 0 h 1246909"/>
              <a:gd name="connsiteX2" fmla="*/ 8510155 w 8510155"/>
              <a:gd name="connsiteY2" fmla="*/ 1246909 h 1246909"/>
              <a:gd name="connsiteX3" fmla="*/ 0 w 8510155"/>
              <a:gd name="connsiteY3" fmla="*/ 1246909 h 1246909"/>
              <a:gd name="connsiteX4" fmla="*/ 0 w 8510155"/>
              <a:gd name="connsiteY4" fmla="*/ 0 h 1246909"/>
              <a:gd name="connsiteX0" fmla="*/ 0 w 8510155"/>
              <a:gd name="connsiteY0" fmla="*/ 0 h 1267691"/>
              <a:gd name="connsiteX1" fmla="*/ 8510155 w 8510155"/>
              <a:gd name="connsiteY1" fmla="*/ 0 h 1267691"/>
              <a:gd name="connsiteX2" fmla="*/ 8510155 w 8510155"/>
              <a:gd name="connsiteY2" fmla="*/ 1246909 h 1267691"/>
              <a:gd name="connsiteX3" fmla="*/ 2182091 w 8510155"/>
              <a:gd name="connsiteY3" fmla="*/ 1267691 h 1267691"/>
              <a:gd name="connsiteX4" fmla="*/ 0 w 8510155"/>
              <a:gd name="connsiteY4" fmla="*/ 0 h 1267691"/>
              <a:gd name="connsiteX0" fmla="*/ 0 w 8510155"/>
              <a:gd name="connsiteY0" fmla="*/ 0 h 1246909"/>
              <a:gd name="connsiteX1" fmla="*/ 8510155 w 8510155"/>
              <a:gd name="connsiteY1" fmla="*/ 0 h 1246909"/>
              <a:gd name="connsiteX2" fmla="*/ 8510155 w 8510155"/>
              <a:gd name="connsiteY2" fmla="*/ 1246909 h 1246909"/>
              <a:gd name="connsiteX3" fmla="*/ 2244436 w 8510155"/>
              <a:gd name="connsiteY3" fmla="*/ 1236518 h 1246909"/>
              <a:gd name="connsiteX4" fmla="*/ 0 w 8510155"/>
              <a:gd name="connsiteY4" fmla="*/ 0 h 1246909"/>
              <a:gd name="connsiteX0" fmla="*/ 0 w 8510155"/>
              <a:gd name="connsiteY0" fmla="*/ 0 h 1236518"/>
              <a:gd name="connsiteX1" fmla="*/ 8510155 w 8510155"/>
              <a:gd name="connsiteY1" fmla="*/ 0 h 1236518"/>
              <a:gd name="connsiteX2" fmla="*/ 6442364 w 8510155"/>
              <a:gd name="connsiteY2" fmla="*/ 1236518 h 1236518"/>
              <a:gd name="connsiteX3" fmla="*/ 2244436 w 8510155"/>
              <a:gd name="connsiteY3" fmla="*/ 1236518 h 1236518"/>
              <a:gd name="connsiteX4" fmla="*/ 0 w 8510155"/>
              <a:gd name="connsiteY4" fmla="*/ 0 h 1236518"/>
              <a:gd name="connsiteX0" fmla="*/ 0 w 8510155"/>
              <a:gd name="connsiteY0" fmla="*/ 0 h 1236518"/>
              <a:gd name="connsiteX1" fmla="*/ 8510155 w 8510155"/>
              <a:gd name="connsiteY1" fmla="*/ 0 h 1236518"/>
              <a:gd name="connsiteX2" fmla="*/ 6411191 w 8510155"/>
              <a:gd name="connsiteY2" fmla="*/ 1236518 h 1236518"/>
              <a:gd name="connsiteX3" fmla="*/ 2244436 w 8510155"/>
              <a:gd name="connsiteY3" fmla="*/ 1236518 h 1236518"/>
              <a:gd name="connsiteX4" fmla="*/ 0 w 8510155"/>
              <a:gd name="connsiteY4" fmla="*/ 0 h 1236518"/>
              <a:gd name="connsiteX0" fmla="*/ 0 w 8738755"/>
              <a:gd name="connsiteY0" fmla="*/ 0 h 1236518"/>
              <a:gd name="connsiteX1" fmla="*/ 8738755 w 8738755"/>
              <a:gd name="connsiteY1" fmla="*/ 0 h 1236518"/>
              <a:gd name="connsiteX2" fmla="*/ 6411191 w 8738755"/>
              <a:gd name="connsiteY2" fmla="*/ 1236518 h 1236518"/>
              <a:gd name="connsiteX3" fmla="*/ 2244436 w 8738755"/>
              <a:gd name="connsiteY3" fmla="*/ 1236518 h 1236518"/>
              <a:gd name="connsiteX4" fmla="*/ 0 w 8738755"/>
              <a:gd name="connsiteY4" fmla="*/ 0 h 1236518"/>
              <a:gd name="connsiteX0" fmla="*/ 0 w 8757805"/>
              <a:gd name="connsiteY0" fmla="*/ 0 h 1236518"/>
              <a:gd name="connsiteX1" fmla="*/ 8757805 w 8757805"/>
              <a:gd name="connsiteY1" fmla="*/ 0 h 1236518"/>
              <a:gd name="connsiteX2" fmla="*/ 6430241 w 8757805"/>
              <a:gd name="connsiteY2" fmla="*/ 1236518 h 1236518"/>
              <a:gd name="connsiteX3" fmla="*/ 2263486 w 8757805"/>
              <a:gd name="connsiteY3" fmla="*/ 1236518 h 1236518"/>
              <a:gd name="connsiteX4" fmla="*/ 0 w 8757805"/>
              <a:gd name="connsiteY4" fmla="*/ 0 h 123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7805" h="1236518">
                <a:moveTo>
                  <a:pt x="0" y="0"/>
                </a:moveTo>
                <a:lnTo>
                  <a:pt x="8757805" y="0"/>
                </a:lnTo>
                <a:lnTo>
                  <a:pt x="6430241" y="1236518"/>
                </a:lnTo>
                <a:lnTo>
                  <a:pt x="2263486" y="1236518"/>
                </a:lnTo>
                <a:lnTo>
                  <a:pt x="0" y="0"/>
                </a:lnTo>
                <a:close/>
              </a:path>
            </a:pathLst>
          </a:custGeom>
          <a:solidFill>
            <a:srgbClr val="C5F0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/>
          <p:cNvGrpSpPr/>
          <p:nvPr/>
        </p:nvGrpSpPr>
        <p:grpSpPr>
          <a:xfrm flipH="1">
            <a:off x="2257293" y="2919618"/>
            <a:ext cx="613076" cy="1173993"/>
            <a:chOff x="10164820" y="2204206"/>
            <a:chExt cx="1741451" cy="2783733"/>
          </a:xfrm>
        </p:grpSpPr>
        <p:sp>
          <p:nvSpPr>
            <p:cNvPr id="239" name="Rectangle 238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Rectangle 264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" name="Rectangle 265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Rectangle 268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Rectangle 269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2" name="Rectangle 271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Rectangle 273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8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6" name="Group 115"/>
          <p:cNvGrpSpPr/>
          <p:nvPr/>
        </p:nvGrpSpPr>
        <p:grpSpPr>
          <a:xfrm flipH="1">
            <a:off x="2981437" y="2639162"/>
            <a:ext cx="613076" cy="980011"/>
            <a:chOff x="10164820" y="2204206"/>
            <a:chExt cx="1741451" cy="2783733"/>
          </a:xfrm>
        </p:grpSpPr>
        <p:sp>
          <p:nvSpPr>
            <p:cNvPr id="199" name="Rectangle 198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3" name="Rectangle 222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5827430" y="2771981"/>
            <a:ext cx="613076" cy="980011"/>
            <a:chOff x="10164820" y="2204206"/>
            <a:chExt cx="1741451" cy="2783733"/>
          </a:xfrm>
        </p:grpSpPr>
        <p:sp>
          <p:nvSpPr>
            <p:cNvPr id="159" name="Rectangle 158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6255879" y="2658305"/>
            <a:ext cx="613076" cy="980011"/>
            <a:chOff x="10164820" y="2204206"/>
            <a:chExt cx="1741451" cy="2783733"/>
          </a:xfrm>
        </p:grpSpPr>
        <p:sp>
          <p:nvSpPr>
            <p:cNvPr id="282" name="Rectangle 281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" name="Rectangle 284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2" name="Rectangle 291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5" name="Rectangle 294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Rectangle 298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Rectangle 303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4" name="Rectangle 313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5" name="Rectangle 314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6" name="Rectangle 315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9" name="Rectangle 318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0" name="Rectangle 319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1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8" name="Group 117"/>
          <p:cNvGrpSpPr/>
          <p:nvPr/>
        </p:nvGrpSpPr>
        <p:grpSpPr>
          <a:xfrm flipH="1">
            <a:off x="2658866" y="3192569"/>
            <a:ext cx="613076" cy="980011"/>
            <a:chOff x="10164820" y="2204206"/>
            <a:chExt cx="1741451" cy="2783733"/>
          </a:xfrm>
        </p:grpSpPr>
        <p:sp>
          <p:nvSpPr>
            <p:cNvPr id="119" name="Rectangle 118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9" name="Rectangle 278"/>
          <p:cNvSpPr/>
          <p:nvPr/>
        </p:nvSpPr>
        <p:spPr>
          <a:xfrm>
            <a:off x="2464575" y="2066898"/>
            <a:ext cx="4262222" cy="2066925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2390281" y="2028797"/>
            <a:ext cx="4351019" cy="2194560"/>
            <a:chOff x="2470811" y="1932680"/>
            <a:chExt cx="4351019" cy="219456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7" name="Rectangle 66"/>
            <p:cNvSpPr/>
            <p:nvPr/>
          </p:nvSpPr>
          <p:spPr>
            <a:xfrm>
              <a:off x="2470811" y="1932680"/>
              <a:ext cx="45719" cy="2194560"/>
            </a:xfrm>
            <a:prstGeom prst="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776111" y="1932680"/>
              <a:ext cx="45719" cy="2194560"/>
            </a:xfrm>
            <a:prstGeom prst="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 rot="5400000">
              <a:off x="4606291" y="214374"/>
              <a:ext cx="45719" cy="4297680"/>
            </a:xfrm>
            <a:prstGeom prst="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524250" y="1951730"/>
              <a:ext cx="36576" cy="1371600"/>
            </a:xfrm>
            <a:prstGeom prst="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610862" y="1951730"/>
              <a:ext cx="36576" cy="1463040"/>
            </a:xfrm>
            <a:prstGeom prst="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683961" y="1932680"/>
              <a:ext cx="36576" cy="1371600"/>
            </a:xfrm>
            <a:prstGeom prst="rect">
              <a:avLst/>
            </a:prstGeom>
            <a:grp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409637" y="1111921"/>
            <a:ext cx="1753999" cy="4754880"/>
            <a:chOff x="547317" y="1034855"/>
            <a:chExt cx="1753999" cy="4605529"/>
          </a:xfrm>
        </p:grpSpPr>
        <p:sp>
          <p:nvSpPr>
            <p:cNvPr id="27" name="Rectangle 4"/>
            <p:cNvSpPr/>
            <p:nvPr/>
          </p:nvSpPr>
          <p:spPr>
            <a:xfrm>
              <a:off x="547317" y="1034855"/>
              <a:ext cx="135082" cy="4605529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8901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8901 h 4478482"/>
                <a:gd name="connsiteX2" fmla="*/ 135082 w 135082"/>
                <a:gd name="connsiteY2" fmla="*/ 4361041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8901 h 4478482"/>
                <a:gd name="connsiteX2" fmla="*/ 135082 w 135082"/>
                <a:gd name="connsiteY2" fmla="*/ 4361041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58901"/>
                  </a:lnTo>
                  <a:lnTo>
                    <a:pt x="135082" y="4361041"/>
                  </a:ln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solidFill>
              <a:srgbClr val="4C89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4"/>
            <p:cNvSpPr/>
            <p:nvPr/>
          </p:nvSpPr>
          <p:spPr>
            <a:xfrm>
              <a:off x="653835" y="1087949"/>
              <a:ext cx="131833" cy="4454150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41432"/>
                <a:gd name="connsiteY0" fmla="*/ 0 h 4478482"/>
                <a:gd name="connsiteX1" fmla="*/ 135082 w 141432"/>
                <a:gd name="connsiteY1" fmla="*/ 51955 h 4478482"/>
                <a:gd name="connsiteX2" fmla="*/ 141432 w 141432"/>
                <a:gd name="connsiteY2" fmla="*/ 4354255 h 4478482"/>
                <a:gd name="connsiteX3" fmla="*/ 0 w 141432"/>
                <a:gd name="connsiteY3" fmla="*/ 4478482 h 4478482"/>
                <a:gd name="connsiteX4" fmla="*/ 10391 w 141432"/>
                <a:gd name="connsiteY4" fmla="*/ 0 h 4478482"/>
                <a:gd name="connsiteX0" fmla="*/ 792 w 131833"/>
                <a:gd name="connsiteY0" fmla="*/ 0 h 4447773"/>
                <a:gd name="connsiteX1" fmla="*/ 125483 w 131833"/>
                <a:gd name="connsiteY1" fmla="*/ 51955 h 4447773"/>
                <a:gd name="connsiteX2" fmla="*/ 131833 w 131833"/>
                <a:gd name="connsiteY2" fmla="*/ 4354255 h 4447773"/>
                <a:gd name="connsiteX3" fmla="*/ 3101 w 131833"/>
                <a:gd name="connsiteY3" fmla="*/ 4447773 h 4447773"/>
                <a:gd name="connsiteX4" fmla="*/ 792 w 131833"/>
                <a:gd name="connsiteY4" fmla="*/ 0 h 444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833" h="4447773">
                  <a:moveTo>
                    <a:pt x="792" y="0"/>
                  </a:moveTo>
                  <a:lnTo>
                    <a:pt x="125483" y="51955"/>
                  </a:lnTo>
                  <a:cubicBezTo>
                    <a:pt x="127600" y="1486055"/>
                    <a:pt x="129716" y="2920155"/>
                    <a:pt x="131833" y="4354255"/>
                  </a:cubicBezTo>
                  <a:lnTo>
                    <a:pt x="3101" y="4447773"/>
                  </a:lnTo>
                  <a:cubicBezTo>
                    <a:pt x="6565" y="2954946"/>
                    <a:pt x="-2672" y="1492827"/>
                    <a:pt x="792" y="0"/>
                  </a:cubicBezTo>
                  <a:close/>
                </a:path>
              </a:pathLst>
            </a:custGeom>
            <a:solidFill>
              <a:srgbClr val="344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4"/>
            <p:cNvSpPr/>
            <p:nvPr/>
          </p:nvSpPr>
          <p:spPr>
            <a:xfrm>
              <a:off x="1240012" y="1434144"/>
              <a:ext cx="135082" cy="361108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921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5276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51955"/>
                  </a:lnTo>
                  <a:cubicBezTo>
                    <a:pt x="132965" y="1491041"/>
                    <a:pt x="130849" y="2926190"/>
                    <a:pt x="128732" y="4365276"/>
                  </a:cubicBez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solidFill>
              <a:srgbClr val="4C89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4"/>
            <p:cNvSpPr/>
            <p:nvPr/>
          </p:nvSpPr>
          <p:spPr>
            <a:xfrm>
              <a:off x="1295400" y="1454727"/>
              <a:ext cx="96257" cy="3544682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51955"/>
                  </a:lnTo>
                  <a:lnTo>
                    <a:pt x="135082" y="4384964"/>
                  </a:ln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solidFill>
              <a:srgbClr val="344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4"/>
            <p:cNvSpPr/>
            <p:nvPr/>
          </p:nvSpPr>
          <p:spPr>
            <a:xfrm>
              <a:off x="1731029" y="1689066"/>
              <a:ext cx="139844" cy="2934585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74156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1555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5255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5255 h 4478482"/>
                <a:gd name="connsiteX2" fmla="*/ 128732 w 139844"/>
                <a:gd name="connsiteY2" fmla="*/ 4336510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844" h="4478482">
                  <a:moveTo>
                    <a:pt x="10391" y="0"/>
                  </a:moveTo>
                  <a:lnTo>
                    <a:pt x="139844" y="85255"/>
                  </a:lnTo>
                  <a:cubicBezTo>
                    <a:pt x="138257" y="1522191"/>
                    <a:pt x="130319" y="2899574"/>
                    <a:pt x="128732" y="4336510"/>
                  </a:cubicBez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solidFill>
              <a:srgbClr val="4C89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4"/>
            <p:cNvSpPr/>
            <p:nvPr/>
          </p:nvSpPr>
          <p:spPr>
            <a:xfrm>
              <a:off x="1786417" y="1714012"/>
              <a:ext cx="98639" cy="2867994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8425"/>
                <a:gd name="connsiteY0" fmla="*/ 0 h 4478482"/>
                <a:gd name="connsiteX1" fmla="*/ 138425 w 138425"/>
                <a:gd name="connsiteY1" fmla="*/ 70768 h 4478482"/>
                <a:gd name="connsiteX2" fmla="*/ 135082 w 138425"/>
                <a:gd name="connsiteY2" fmla="*/ 4384964 h 4478482"/>
                <a:gd name="connsiteX3" fmla="*/ 0 w 138425"/>
                <a:gd name="connsiteY3" fmla="*/ 4478482 h 4478482"/>
                <a:gd name="connsiteX4" fmla="*/ 10391 w 138425"/>
                <a:gd name="connsiteY4" fmla="*/ 0 h 4478482"/>
                <a:gd name="connsiteX0" fmla="*/ 13732 w 138425"/>
                <a:gd name="connsiteY0" fmla="*/ 0 h 4470958"/>
                <a:gd name="connsiteX1" fmla="*/ 138425 w 138425"/>
                <a:gd name="connsiteY1" fmla="*/ 63244 h 4470958"/>
                <a:gd name="connsiteX2" fmla="*/ 135082 w 138425"/>
                <a:gd name="connsiteY2" fmla="*/ 4377440 h 4470958"/>
                <a:gd name="connsiteX3" fmla="*/ 0 w 138425"/>
                <a:gd name="connsiteY3" fmla="*/ 4470958 h 4470958"/>
                <a:gd name="connsiteX4" fmla="*/ 13732 w 138425"/>
                <a:gd name="connsiteY4" fmla="*/ 0 h 4470958"/>
                <a:gd name="connsiteX0" fmla="*/ 13732 w 138425"/>
                <a:gd name="connsiteY0" fmla="*/ 0 h 4500854"/>
                <a:gd name="connsiteX1" fmla="*/ 138425 w 138425"/>
                <a:gd name="connsiteY1" fmla="*/ 63244 h 4500854"/>
                <a:gd name="connsiteX2" fmla="*/ 135082 w 138425"/>
                <a:gd name="connsiteY2" fmla="*/ 4377440 h 4500854"/>
                <a:gd name="connsiteX3" fmla="*/ 0 w 138425"/>
                <a:gd name="connsiteY3" fmla="*/ 4500854 h 4500854"/>
                <a:gd name="connsiteX4" fmla="*/ 13732 w 138425"/>
                <a:gd name="connsiteY4" fmla="*/ 0 h 4500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25" h="4500854">
                  <a:moveTo>
                    <a:pt x="13732" y="0"/>
                  </a:moveTo>
                  <a:lnTo>
                    <a:pt x="138425" y="63244"/>
                  </a:lnTo>
                  <a:cubicBezTo>
                    <a:pt x="137311" y="1501309"/>
                    <a:pt x="136196" y="2939375"/>
                    <a:pt x="135082" y="4377440"/>
                  </a:cubicBezTo>
                  <a:lnTo>
                    <a:pt x="0" y="4500854"/>
                  </a:lnTo>
                  <a:cubicBezTo>
                    <a:pt x="3464" y="3008027"/>
                    <a:pt x="10268" y="1492827"/>
                    <a:pt x="13732" y="0"/>
                  </a:cubicBezTo>
                  <a:close/>
                </a:path>
              </a:pathLst>
            </a:custGeom>
            <a:solidFill>
              <a:srgbClr val="344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4"/>
            <p:cNvSpPr/>
            <p:nvPr/>
          </p:nvSpPr>
          <p:spPr>
            <a:xfrm>
              <a:off x="2149670" y="1919824"/>
              <a:ext cx="130531" cy="233221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0320 w 135082"/>
                <a:gd name="connsiteY1" fmla="*/ 89276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0320 w 135082"/>
                <a:gd name="connsiteY1" fmla="*/ 103270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0531"/>
                <a:gd name="connsiteY0" fmla="*/ 0 h 4478482"/>
                <a:gd name="connsiteX1" fmla="*/ 130320 w 130531"/>
                <a:gd name="connsiteY1" fmla="*/ 103270 h 4478482"/>
                <a:gd name="connsiteX2" fmla="*/ 125557 w 130531"/>
                <a:gd name="connsiteY2" fmla="*/ 4305706 h 4478482"/>
                <a:gd name="connsiteX3" fmla="*/ 0 w 130531"/>
                <a:gd name="connsiteY3" fmla="*/ 4478482 h 4478482"/>
                <a:gd name="connsiteX4" fmla="*/ 10391 w 130531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31" h="4478482">
                  <a:moveTo>
                    <a:pt x="10391" y="0"/>
                  </a:moveTo>
                  <a:lnTo>
                    <a:pt x="130320" y="103270"/>
                  </a:lnTo>
                  <a:cubicBezTo>
                    <a:pt x="131907" y="1535166"/>
                    <a:pt x="123970" y="2873810"/>
                    <a:pt x="125557" y="4305706"/>
                  </a:cubicBez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solidFill>
              <a:srgbClr val="4C89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4"/>
            <p:cNvSpPr/>
            <p:nvPr/>
          </p:nvSpPr>
          <p:spPr>
            <a:xfrm>
              <a:off x="2205059" y="1942476"/>
              <a:ext cx="96257" cy="2266355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104080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3733 w 135082"/>
                <a:gd name="connsiteY0" fmla="*/ 0 h 4459527"/>
                <a:gd name="connsiteX1" fmla="*/ 135082 w 135082"/>
                <a:gd name="connsiteY1" fmla="*/ 85125 h 4459527"/>
                <a:gd name="connsiteX2" fmla="*/ 135082 w 135082"/>
                <a:gd name="connsiteY2" fmla="*/ 4366009 h 4459527"/>
                <a:gd name="connsiteX3" fmla="*/ 0 w 135082"/>
                <a:gd name="connsiteY3" fmla="*/ 4459527 h 4459527"/>
                <a:gd name="connsiteX4" fmla="*/ 13733 w 135082"/>
                <a:gd name="connsiteY4" fmla="*/ 0 h 4459527"/>
                <a:gd name="connsiteX0" fmla="*/ 13733 w 135082"/>
                <a:gd name="connsiteY0" fmla="*/ 0 h 4510073"/>
                <a:gd name="connsiteX1" fmla="*/ 135082 w 135082"/>
                <a:gd name="connsiteY1" fmla="*/ 85125 h 4510073"/>
                <a:gd name="connsiteX2" fmla="*/ 135082 w 135082"/>
                <a:gd name="connsiteY2" fmla="*/ 4366009 h 4510073"/>
                <a:gd name="connsiteX3" fmla="*/ 0 w 135082"/>
                <a:gd name="connsiteY3" fmla="*/ 4510073 h 4510073"/>
                <a:gd name="connsiteX4" fmla="*/ 13733 w 135082"/>
                <a:gd name="connsiteY4" fmla="*/ 0 h 4510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510073">
                  <a:moveTo>
                    <a:pt x="13733" y="0"/>
                  </a:moveTo>
                  <a:lnTo>
                    <a:pt x="135082" y="85125"/>
                  </a:lnTo>
                  <a:lnTo>
                    <a:pt x="135082" y="4366009"/>
                  </a:lnTo>
                  <a:lnTo>
                    <a:pt x="0" y="4510073"/>
                  </a:lnTo>
                  <a:cubicBezTo>
                    <a:pt x="3464" y="3017246"/>
                    <a:pt x="10269" y="1492827"/>
                    <a:pt x="13733" y="0"/>
                  </a:cubicBezTo>
                  <a:close/>
                </a:path>
              </a:pathLst>
            </a:custGeom>
            <a:solidFill>
              <a:srgbClr val="344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978650" y="901932"/>
            <a:ext cx="1485925" cy="917889"/>
            <a:chOff x="1030605" y="853440"/>
            <a:chExt cx="1485925" cy="917889"/>
          </a:xfrm>
        </p:grpSpPr>
        <p:sp>
          <p:nvSpPr>
            <p:cNvPr id="51" name="Oval 50"/>
            <p:cNvSpPr/>
            <p:nvPr/>
          </p:nvSpPr>
          <p:spPr>
            <a:xfrm>
              <a:off x="1030605" y="853440"/>
              <a:ext cx="285750" cy="9525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1393779" y="1111055"/>
              <a:ext cx="261570" cy="8719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732773" y="1309175"/>
              <a:ext cx="204420" cy="6814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2014617" y="1495866"/>
              <a:ext cx="155040" cy="5168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2247081" y="1648266"/>
              <a:ext cx="118872" cy="36576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2443378" y="1753041"/>
              <a:ext cx="73152" cy="18288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flipH="1">
            <a:off x="6827000" y="901932"/>
            <a:ext cx="1485925" cy="917889"/>
            <a:chOff x="1030605" y="853440"/>
            <a:chExt cx="1485925" cy="917889"/>
          </a:xfrm>
        </p:grpSpPr>
        <p:sp>
          <p:nvSpPr>
            <p:cNvPr id="58" name="Oval 57"/>
            <p:cNvSpPr/>
            <p:nvPr/>
          </p:nvSpPr>
          <p:spPr>
            <a:xfrm>
              <a:off x="1030605" y="853440"/>
              <a:ext cx="285750" cy="9525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1393779" y="1111055"/>
              <a:ext cx="261570" cy="8719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1732773" y="1309175"/>
              <a:ext cx="204420" cy="6814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2014617" y="1495866"/>
              <a:ext cx="155040" cy="5168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247081" y="1648266"/>
              <a:ext cx="118872" cy="36576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2443378" y="1753041"/>
              <a:ext cx="73152" cy="18288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ounded Rectangle 64"/>
          <p:cNvSpPr/>
          <p:nvPr/>
        </p:nvSpPr>
        <p:spPr>
          <a:xfrm>
            <a:off x="3734844" y="2229718"/>
            <a:ext cx="1570401" cy="985322"/>
          </a:xfrm>
          <a:prstGeom prst="roundRect">
            <a:avLst>
              <a:gd name="adj" fmla="val 10431"/>
            </a:avLst>
          </a:prstGeom>
          <a:solidFill>
            <a:srgbClr val="000000"/>
          </a:solidFill>
          <a:ln w="76200">
            <a:solidFill>
              <a:srgbClr val="2131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6"/>
          <p:cNvSpPr/>
          <p:nvPr/>
        </p:nvSpPr>
        <p:spPr>
          <a:xfrm>
            <a:off x="2767445" y="4824761"/>
            <a:ext cx="3476824" cy="1462607"/>
          </a:xfrm>
          <a:custGeom>
            <a:avLst/>
            <a:gdLst>
              <a:gd name="connsiteX0" fmla="*/ 0 w 1911927"/>
              <a:gd name="connsiteY0" fmla="*/ 0 h 1465118"/>
              <a:gd name="connsiteX1" fmla="*/ 1911927 w 1911927"/>
              <a:gd name="connsiteY1" fmla="*/ 0 h 1465118"/>
              <a:gd name="connsiteX2" fmla="*/ 1911927 w 1911927"/>
              <a:gd name="connsiteY2" fmla="*/ 1465118 h 1465118"/>
              <a:gd name="connsiteX3" fmla="*/ 0 w 1911927"/>
              <a:gd name="connsiteY3" fmla="*/ 1465118 h 1465118"/>
              <a:gd name="connsiteX4" fmla="*/ 0 w 1911927"/>
              <a:gd name="connsiteY4" fmla="*/ 0 h 1465118"/>
              <a:gd name="connsiteX0" fmla="*/ 1080655 w 2992582"/>
              <a:gd name="connsiteY0" fmla="*/ 0 h 1465118"/>
              <a:gd name="connsiteX1" fmla="*/ 2992582 w 2992582"/>
              <a:gd name="connsiteY1" fmla="*/ 0 h 1465118"/>
              <a:gd name="connsiteX2" fmla="*/ 2992582 w 2992582"/>
              <a:gd name="connsiteY2" fmla="*/ 1465118 h 1465118"/>
              <a:gd name="connsiteX3" fmla="*/ 0 w 2992582"/>
              <a:gd name="connsiteY3" fmla="*/ 1465118 h 1465118"/>
              <a:gd name="connsiteX4" fmla="*/ 1080655 w 2992582"/>
              <a:gd name="connsiteY4" fmla="*/ 0 h 1465118"/>
              <a:gd name="connsiteX0" fmla="*/ 1080655 w 4094019"/>
              <a:gd name="connsiteY0" fmla="*/ 0 h 1465118"/>
              <a:gd name="connsiteX1" fmla="*/ 2992582 w 4094019"/>
              <a:gd name="connsiteY1" fmla="*/ 0 h 1465118"/>
              <a:gd name="connsiteX2" fmla="*/ 4094019 w 4094019"/>
              <a:gd name="connsiteY2" fmla="*/ 1465118 h 1465118"/>
              <a:gd name="connsiteX3" fmla="*/ 0 w 4094019"/>
              <a:gd name="connsiteY3" fmla="*/ 1465118 h 1465118"/>
              <a:gd name="connsiteX4" fmla="*/ 1080655 w 4094019"/>
              <a:gd name="connsiteY4" fmla="*/ 0 h 1465118"/>
              <a:gd name="connsiteX0" fmla="*/ 1327404 w 4094019"/>
              <a:gd name="connsiteY0" fmla="*/ 37583 h 1465118"/>
              <a:gd name="connsiteX1" fmla="*/ 2992582 w 4094019"/>
              <a:gd name="connsiteY1" fmla="*/ 0 h 1465118"/>
              <a:gd name="connsiteX2" fmla="*/ 4094019 w 4094019"/>
              <a:gd name="connsiteY2" fmla="*/ 1465118 h 1465118"/>
              <a:gd name="connsiteX3" fmla="*/ 0 w 4094019"/>
              <a:gd name="connsiteY3" fmla="*/ 1465118 h 1465118"/>
              <a:gd name="connsiteX4" fmla="*/ 1327404 w 4094019"/>
              <a:gd name="connsiteY4" fmla="*/ 37583 h 1465118"/>
              <a:gd name="connsiteX0" fmla="*/ 1327404 w 4094019"/>
              <a:gd name="connsiteY0" fmla="*/ 18791 h 1446326"/>
              <a:gd name="connsiteX1" fmla="*/ 2869208 w 4094019"/>
              <a:gd name="connsiteY1" fmla="*/ 0 h 1446326"/>
              <a:gd name="connsiteX2" fmla="*/ 4094019 w 4094019"/>
              <a:gd name="connsiteY2" fmla="*/ 1446326 h 1446326"/>
              <a:gd name="connsiteX3" fmla="*/ 0 w 4094019"/>
              <a:gd name="connsiteY3" fmla="*/ 1446326 h 1446326"/>
              <a:gd name="connsiteX4" fmla="*/ 1327404 w 4094019"/>
              <a:gd name="connsiteY4" fmla="*/ 18791 h 1446326"/>
              <a:gd name="connsiteX0" fmla="*/ 1327404 w 4094019"/>
              <a:gd name="connsiteY0" fmla="*/ 0 h 1427535"/>
              <a:gd name="connsiteX1" fmla="*/ 2869208 w 4094019"/>
              <a:gd name="connsiteY1" fmla="*/ 37584 h 1427535"/>
              <a:gd name="connsiteX2" fmla="*/ 4094019 w 4094019"/>
              <a:gd name="connsiteY2" fmla="*/ 1427535 h 1427535"/>
              <a:gd name="connsiteX3" fmla="*/ 0 w 4094019"/>
              <a:gd name="connsiteY3" fmla="*/ 1427535 h 1427535"/>
              <a:gd name="connsiteX4" fmla="*/ 1327404 w 4094019"/>
              <a:gd name="connsiteY4" fmla="*/ 0 h 1427535"/>
              <a:gd name="connsiteX0" fmla="*/ 1316188 w 4094019"/>
              <a:gd name="connsiteY0" fmla="*/ 0 h 1399347"/>
              <a:gd name="connsiteX1" fmla="*/ 2869208 w 4094019"/>
              <a:gd name="connsiteY1" fmla="*/ 9396 h 1399347"/>
              <a:gd name="connsiteX2" fmla="*/ 4094019 w 4094019"/>
              <a:gd name="connsiteY2" fmla="*/ 1399347 h 1399347"/>
              <a:gd name="connsiteX3" fmla="*/ 0 w 4094019"/>
              <a:gd name="connsiteY3" fmla="*/ 1399347 h 1399347"/>
              <a:gd name="connsiteX4" fmla="*/ 1316188 w 4094019"/>
              <a:gd name="connsiteY4" fmla="*/ 0 h 139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4019" h="1399347">
                <a:moveTo>
                  <a:pt x="1316188" y="0"/>
                </a:moveTo>
                <a:lnTo>
                  <a:pt x="2869208" y="9396"/>
                </a:lnTo>
                <a:lnTo>
                  <a:pt x="4094019" y="1399347"/>
                </a:lnTo>
                <a:lnTo>
                  <a:pt x="0" y="1399347"/>
                </a:lnTo>
                <a:lnTo>
                  <a:pt x="1316188" y="0"/>
                </a:lnTo>
                <a:close/>
              </a:path>
            </a:pathLst>
          </a:custGeom>
          <a:solidFill>
            <a:srgbClr val="ECD5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3059567" y="3339276"/>
            <a:ext cx="728473" cy="499570"/>
          </a:xfrm>
          <a:custGeom>
            <a:avLst/>
            <a:gdLst>
              <a:gd name="connsiteX0" fmla="*/ 0 w 623455"/>
              <a:gd name="connsiteY0" fmla="*/ 54553 h 327313"/>
              <a:gd name="connsiteX1" fmla="*/ 54553 w 623455"/>
              <a:gd name="connsiteY1" fmla="*/ 0 h 327313"/>
              <a:gd name="connsiteX2" fmla="*/ 568902 w 623455"/>
              <a:gd name="connsiteY2" fmla="*/ 0 h 327313"/>
              <a:gd name="connsiteX3" fmla="*/ 623455 w 623455"/>
              <a:gd name="connsiteY3" fmla="*/ 54553 h 327313"/>
              <a:gd name="connsiteX4" fmla="*/ 623455 w 623455"/>
              <a:gd name="connsiteY4" fmla="*/ 272760 h 327313"/>
              <a:gd name="connsiteX5" fmla="*/ 568902 w 623455"/>
              <a:gd name="connsiteY5" fmla="*/ 327313 h 327313"/>
              <a:gd name="connsiteX6" fmla="*/ 54553 w 623455"/>
              <a:gd name="connsiteY6" fmla="*/ 327313 h 327313"/>
              <a:gd name="connsiteX7" fmla="*/ 0 w 623455"/>
              <a:gd name="connsiteY7" fmla="*/ 272760 h 327313"/>
              <a:gd name="connsiteX8" fmla="*/ 0 w 623455"/>
              <a:gd name="connsiteY8" fmla="*/ 54553 h 327313"/>
              <a:gd name="connsiteX0" fmla="*/ 0 w 623455"/>
              <a:gd name="connsiteY0" fmla="*/ 137681 h 410441"/>
              <a:gd name="connsiteX1" fmla="*/ 54553 w 623455"/>
              <a:gd name="connsiteY1" fmla="*/ 83128 h 410441"/>
              <a:gd name="connsiteX2" fmla="*/ 548120 w 623455"/>
              <a:gd name="connsiteY2" fmla="*/ 0 h 410441"/>
              <a:gd name="connsiteX3" fmla="*/ 623455 w 623455"/>
              <a:gd name="connsiteY3" fmla="*/ 137681 h 410441"/>
              <a:gd name="connsiteX4" fmla="*/ 623455 w 623455"/>
              <a:gd name="connsiteY4" fmla="*/ 355888 h 410441"/>
              <a:gd name="connsiteX5" fmla="*/ 568902 w 623455"/>
              <a:gd name="connsiteY5" fmla="*/ 410441 h 410441"/>
              <a:gd name="connsiteX6" fmla="*/ 54553 w 623455"/>
              <a:gd name="connsiteY6" fmla="*/ 410441 h 410441"/>
              <a:gd name="connsiteX7" fmla="*/ 0 w 623455"/>
              <a:gd name="connsiteY7" fmla="*/ 355888 h 410441"/>
              <a:gd name="connsiteX8" fmla="*/ 0 w 623455"/>
              <a:gd name="connsiteY8" fmla="*/ 137681 h 410441"/>
              <a:gd name="connsiteX0" fmla="*/ 0 w 623455"/>
              <a:gd name="connsiteY0" fmla="*/ 137681 h 410441"/>
              <a:gd name="connsiteX1" fmla="*/ 54553 w 623455"/>
              <a:gd name="connsiteY1" fmla="*/ 83128 h 410441"/>
              <a:gd name="connsiteX2" fmla="*/ 548120 w 623455"/>
              <a:gd name="connsiteY2" fmla="*/ 0 h 410441"/>
              <a:gd name="connsiteX3" fmla="*/ 602673 w 623455"/>
              <a:gd name="connsiteY3" fmla="*/ 75336 h 410441"/>
              <a:gd name="connsiteX4" fmla="*/ 623455 w 623455"/>
              <a:gd name="connsiteY4" fmla="*/ 355888 h 410441"/>
              <a:gd name="connsiteX5" fmla="*/ 568902 w 623455"/>
              <a:gd name="connsiteY5" fmla="*/ 410441 h 410441"/>
              <a:gd name="connsiteX6" fmla="*/ 54553 w 623455"/>
              <a:gd name="connsiteY6" fmla="*/ 410441 h 410441"/>
              <a:gd name="connsiteX7" fmla="*/ 0 w 623455"/>
              <a:gd name="connsiteY7" fmla="*/ 355888 h 410441"/>
              <a:gd name="connsiteX8" fmla="*/ 0 w 623455"/>
              <a:gd name="connsiteY8" fmla="*/ 137681 h 410441"/>
              <a:gd name="connsiteX0" fmla="*/ 0 w 716973"/>
              <a:gd name="connsiteY0" fmla="*/ 137681 h 410441"/>
              <a:gd name="connsiteX1" fmla="*/ 54553 w 716973"/>
              <a:gd name="connsiteY1" fmla="*/ 83128 h 410441"/>
              <a:gd name="connsiteX2" fmla="*/ 548120 w 716973"/>
              <a:gd name="connsiteY2" fmla="*/ 0 h 410441"/>
              <a:gd name="connsiteX3" fmla="*/ 602673 w 716973"/>
              <a:gd name="connsiteY3" fmla="*/ 75336 h 410441"/>
              <a:gd name="connsiteX4" fmla="*/ 716973 w 716973"/>
              <a:gd name="connsiteY4" fmla="*/ 345497 h 410441"/>
              <a:gd name="connsiteX5" fmla="*/ 568902 w 716973"/>
              <a:gd name="connsiteY5" fmla="*/ 410441 h 410441"/>
              <a:gd name="connsiteX6" fmla="*/ 54553 w 716973"/>
              <a:gd name="connsiteY6" fmla="*/ 410441 h 410441"/>
              <a:gd name="connsiteX7" fmla="*/ 0 w 716973"/>
              <a:gd name="connsiteY7" fmla="*/ 355888 h 410441"/>
              <a:gd name="connsiteX8" fmla="*/ 0 w 716973"/>
              <a:gd name="connsiteY8" fmla="*/ 137681 h 410441"/>
              <a:gd name="connsiteX0" fmla="*/ 0 w 728473"/>
              <a:gd name="connsiteY0" fmla="*/ 137681 h 410441"/>
              <a:gd name="connsiteX1" fmla="*/ 54553 w 728473"/>
              <a:gd name="connsiteY1" fmla="*/ 83128 h 410441"/>
              <a:gd name="connsiteX2" fmla="*/ 548120 w 728473"/>
              <a:gd name="connsiteY2" fmla="*/ 0 h 410441"/>
              <a:gd name="connsiteX3" fmla="*/ 602673 w 728473"/>
              <a:gd name="connsiteY3" fmla="*/ 75336 h 410441"/>
              <a:gd name="connsiteX4" fmla="*/ 716973 w 728473"/>
              <a:gd name="connsiteY4" fmla="*/ 345497 h 410441"/>
              <a:gd name="connsiteX5" fmla="*/ 714374 w 728473"/>
              <a:gd name="connsiteY5" fmla="*/ 400050 h 410441"/>
              <a:gd name="connsiteX6" fmla="*/ 54553 w 728473"/>
              <a:gd name="connsiteY6" fmla="*/ 410441 h 410441"/>
              <a:gd name="connsiteX7" fmla="*/ 0 w 728473"/>
              <a:gd name="connsiteY7" fmla="*/ 355888 h 410441"/>
              <a:gd name="connsiteX8" fmla="*/ 0 w 728473"/>
              <a:gd name="connsiteY8" fmla="*/ 137681 h 410441"/>
              <a:gd name="connsiteX0" fmla="*/ 0 w 728473"/>
              <a:gd name="connsiteY0" fmla="*/ 137681 h 462395"/>
              <a:gd name="connsiteX1" fmla="*/ 54553 w 728473"/>
              <a:gd name="connsiteY1" fmla="*/ 83128 h 462395"/>
              <a:gd name="connsiteX2" fmla="*/ 548120 w 728473"/>
              <a:gd name="connsiteY2" fmla="*/ 0 h 462395"/>
              <a:gd name="connsiteX3" fmla="*/ 602673 w 728473"/>
              <a:gd name="connsiteY3" fmla="*/ 75336 h 462395"/>
              <a:gd name="connsiteX4" fmla="*/ 716973 w 728473"/>
              <a:gd name="connsiteY4" fmla="*/ 345497 h 462395"/>
              <a:gd name="connsiteX5" fmla="*/ 714374 w 728473"/>
              <a:gd name="connsiteY5" fmla="*/ 400050 h 462395"/>
              <a:gd name="connsiteX6" fmla="*/ 179244 w 728473"/>
              <a:gd name="connsiteY6" fmla="*/ 462395 h 462395"/>
              <a:gd name="connsiteX7" fmla="*/ 0 w 728473"/>
              <a:gd name="connsiteY7" fmla="*/ 355888 h 462395"/>
              <a:gd name="connsiteX8" fmla="*/ 0 w 728473"/>
              <a:gd name="connsiteY8" fmla="*/ 137681 h 462395"/>
              <a:gd name="connsiteX0" fmla="*/ 0 w 728473"/>
              <a:gd name="connsiteY0" fmla="*/ 137681 h 499570"/>
              <a:gd name="connsiteX1" fmla="*/ 54553 w 728473"/>
              <a:gd name="connsiteY1" fmla="*/ 83128 h 499570"/>
              <a:gd name="connsiteX2" fmla="*/ 548120 w 728473"/>
              <a:gd name="connsiteY2" fmla="*/ 0 h 499570"/>
              <a:gd name="connsiteX3" fmla="*/ 602673 w 728473"/>
              <a:gd name="connsiteY3" fmla="*/ 75336 h 499570"/>
              <a:gd name="connsiteX4" fmla="*/ 716973 w 728473"/>
              <a:gd name="connsiteY4" fmla="*/ 345497 h 499570"/>
              <a:gd name="connsiteX5" fmla="*/ 714374 w 728473"/>
              <a:gd name="connsiteY5" fmla="*/ 400050 h 499570"/>
              <a:gd name="connsiteX6" fmla="*/ 179244 w 728473"/>
              <a:gd name="connsiteY6" fmla="*/ 462395 h 499570"/>
              <a:gd name="connsiteX7" fmla="*/ 145473 w 728473"/>
              <a:gd name="connsiteY7" fmla="*/ 490970 h 499570"/>
              <a:gd name="connsiteX8" fmla="*/ 0 w 728473"/>
              <a:gd name="connsiteY8" fmla="*/ 137681 h 499570"/>
              <a:gd name="connsiteX0" fmla="*/ 0 w 728473"/>
              <a:gd name="connsiteY0" fmla="*/ 137681 h 499570"/>
              <a:gd name="connsiteX1" fmla="*/ 54553 w 728473"/>
              <a:gd name="connsiteY1" fmla="*/ 83128 h 499570"/>
              <a:gd name="connsiteX2" fmla="*/ 548120 w 728473"/>
              <a:gd name="connsiteY2" fmla="*/ 0 h 499570"/>
              <a:gd name="connsiteX3" fmla="*/ 602673 w 728473"/>
              <a:gd name="connsiteY3" fmla="*/ 75336 h 499570"/>
              <a:gd name="connsiteX4" fmla="*/ 716973 w 728473"/>
              <a:gd name="connsiteY4" fmla="*/ 345497 h 499570"/>
              <a:gd name="connsiteX5" fmla="*/ 714374 w 728473"/>
              <a:gd name="connsiteY5" fmla="*/ 400050 h 499570"/>
              <a:gd name="connsiteX6" fmla="*/ 179244 w 728473"/>
              <a:gd name="connsiteY6" fmla="*/ 462395 h 499570"/>
              <a:gd name="connsiteX7" fmla="*/ 145473 w 728473"/>
              <a:gd name="connsiteY7" fmla="*/ 490970 h 499570"/>
              <a:gd name="connsiteX8" fmla="*/ 0 w 728473"/>
              <a:gd name="connsiteY8" fmla="*/ 137681 h 4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8473" h="499570">
                <a:moveTo>
                  <a:pt x="0" y="137681"/>
                </a:moveTo>
                <a:cubicBezTo>
                  <a:pt x="0" y="107552"/>
                  <a:pt x="24424" y="83128"/>
                  <a:pt x="54553" y="83128"/>
                </a:cubicBezTo>
                <a:cubicBezTo>
                  <a:pt x="260928" y="29153"/>
                  <a:pt x="376670" y="0"/>
                  <a:pt x="548120" y="0"/>
                </a:cubicBezTo>
                <a:cubicBezTo>
                  <a:pt x="578249" y="0"/>
                  <a:pt x="602673" y="45207"/>
                  <a:pt x="602673" y="75336"/>
                </a:cubicBezTo>
                <a:lnTo>
                  <a:pt x="716973" y="345497"/>
                </a:lnTo>
                <a:cubicBezTo>
                  <a:pt x="716973" y="375626"/>
                  <a:pt x="744503" y="400050"/>
                  <a:pt x="714374" y="400050"/>
                </a:cubicBezTo>
                <a:lnTo>
                  <a:pt x="179244" y="462395"/>
                </a:lnTo>
                <a:cubicBezTo>
                  <a:pt x="149115" y="462395"/>
                  <a:pt x="145473" y="521099"/>
                  <a:pt x="145473" y="490970"/>
                </a:cubicBezTo>
                <a:lnTo>
                  <a:pt x="0" y="137681"/>
                </a:lnTo>
                <a:close/>
              </a:path>
            </a:pathLst>
          </a:custGeom>
          <a:solidFill>
            <a:srgbClr val="293D51"/>
          </a:solidFill>
          <a:ln>
            <a:solidFill>
              <a:srgbClr val="334A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Can 337"/>
          <p:cNvSpPr/>
          <p:nvPr/>
        </p:nvSpPr>
        <p:spPr>
          <a:xfrm>
            <a:off x="3091070" y="3688024"/>
            <a:ext cx="2845875" cy="1324003"/>
          </a:xfrm>
          <a:prstGeom prst="ca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ounded Rectangle 15"/>
          <p:cNvSpPr/>
          <p:nvPr/>
        </p:nvSpPr>
        <p:spPr>
          <a:xfrm flipH="1">
            <a:off x="5056430" y="3347284"/>
            <a:ext cx="728473" cy="499570"/>
          </a:xfrm>
          <a:custGeom>
            <a:avLst/>
            <a:gdLst>
              <a:gd name="connsiteX0" fmla="*/ 0 w 623455"/>
              <a:gd name="connsiteY0" fmla="*/ 54553 h 327313"/>
              <a:gd name="connsiteX1" fmla="*/ 54553 w 623455"/>
              <a:gd name="connsiteY1" fmla="*/ 0 h 327313"/>
              <a:gd name="connsiteX2" fmla="*/ 568902 w 623455"/>
              <a:gd name="connsiteY2" fmla="*/ 0 h 327313"/>
              <a:gd name="connsiteX3" fmla="*/ 623455 w 623455"/>
              <a:gd name="connsiteY3" fmla="*/ 54553 h 327313"/>
              <a:gd name="connsiteX4" fmla="*/ 623455 w 623455"/>
              <a:gd name="connsiteY4" fmla="*/ 272760 h 327313"/>
              <a:gd name="connsiteX5" fmla="*/ 568902 w 623455"/>
              <a:gd name="connsiteY5" fmla="*/ 327313 h 327313"/>
              <a:gd name="connsiteX6" fmla="*/ 54553 w 623455"/>
              <a:gd name="connsiteY6" fmla="*/ 327313 h 327313"/>
              <a:gd name="connsiteX7" fmla="*/ 0 w 623455"/>
              <a:gd name="connsiteY7" fmla="*/ 272760 h 327313"/>
              <a:gd name="connsiteX8" fmla="*/ 0 w 623455"/>
              <a:gd name="connsiteY8" fmla="*/ 54553 h 327313"/>
              <a:gd name="connsiteX0" fmla="*/ 0 w 623455"/>
              <a:gd name="connsiteY0" fmla="*/ 137681 h 410441"/>
              <a:gd name="connsiteX1" fmla="*/ 54553 w 623455"/>
              <a:gd name="connsiteY1" fmla="*/ 83128 h 410441"/>
              <a:gd name="connsiteX2" fmla="*/ 548120 w 623455"/>
              <a:gd name="connsiteY2" fmla="*/ 0 h 410441"/>
              <a:gd name="connsiteX3" fmla="*/ 623455 w 623455"/>
              <a:gd name="connsiteY3" fmla="*/ 137681 h 410441"/>
              <a:gd name="connsiteX4" fmla="*/ 623455 w 623455"/>
              <a:gd name="connsiteY4" fmla="*/ 355888 h 410441"/>
              <a:gd name="connsiteX5" fmla="*/ 568902 w 623455"/>
              <a:gd name="connsiteY5" fmla="*/ 410441 h 410441"/>
              <a:gd name="connsiteX6" fmla="*/ 54553 w 623455"/>
              <a:gd name="connsiteY6" fmla="*/ 410441 h 410441"/>
              <a:gd name="connsiteX7" fmla="*/ 0 w 623455"/>
              <a:gd name="connsiteY7" fmla="*/ 355888 h 410441"/>
              <a:gd name="connsiteX8" fmla="*/ 0 w 623455"/>
              <a:gd name="connsiteY8" fmla="*/ 137681 h 410441"/>
              <a:gd name="connsiteX0" fmla="*/ 0 w 623455"/>
              <a:gd name="connsiteY0" fmla="*/ 137681 h 410441"/>
              <a:gd name="connsiteX1" fmla="*/ 54553 w 623455"/>
              <a:gd name="connsiteY1" fmla="*/ 83128 h 410441"/>
              <a:gd name="connsiteX2" fmla="*/ 548120 w 623455"/>
              <a:gd name="connsiteY2" fmla="*/ 0 h 410441"/>
              <a:gd name="connsiteX3" fmla="*/ 602673 w 623455"/>
              <a:gd name="connsiteY3" fmla="*/ 75336 h 410441"/>
              <a:gd name="connsiteX4" fmla="*/ 623455 w 623455"/>
              <a:gd name="connsiteY4" fmla="*/ 355888 h 410441"/>
              <a:gd name="connsiteX5" fmla="*/ 568902 w 623455"/>
              <a:gd name="connsiteY5" fmla="*/ 410441 h 410441"/>
              <a:gd name="connsiteX6" fmla="*/ 54553 w 623455"/>
              <a:gd name="connsiteY6" fmla="*/ 410441 h 410441"/>
              <a:gd name="connsiteX7" fmla="*/ 0 w 623455"/>
              <a:gd name="connsiteY7" fmla="*/ 355888 h 410441"/>
              <a:gd name="connsiteX8" fmla="*/ 0 w 623455"/>
              <a:gd name="connsiteY8" fmla="*/ 137681 h 410441"/>
              <a:gd name="connsiteX0" fmla="*/ 0 w 716973"/>
              <a:gd name="connsiteY0" fmla="*/ 137681 h 410441"/>
              <a:gd name="connsiteX1" fmla="*/ 54553 w 716973"/>
              <a:gd name="connsiteY1" fmla="*/ 83128 h 410441"/>
              <a:gd name="connsiteX2" fmla="*/ 548120 w 716973"/>
              <a:gd name="connsiteY2" fmla="*/ 0 h 410441"/>
              <a:gd name="connsiteX3" fmla="*/ 602673 w 716973"/>
              <a:gd name="connsiteY3" fmla="*/ 75336 h 410441"/>
              <a:gd name="connsiteX4" fmla="*/ 716973 w 716973"/>
              <a:gd name="connsiteY4" fmla="*/ 345497 h 410441"/>
              <a:gd name="connsiteX5" fmla="*/ 568902 w 716973"/>
              <a:gd name="connsiteY5" fmla="*/ 410441 h 410441"/>
              <a:gd name="connsiteX6" fmla="*/ 54553 w 716973"/>
              <a:gd name="connsiteY6" fmla="*/ 410441 h 410441"/>
              <a:gd name="connsiteX7" fmla="*/ 0 w 716973"/>
              <a:gd name="connsiteY7" fmla="*/ 355888 h 410441"/>
              <a:gd name="connsiteX8" fmla="*/ 0 w 716973"/>
              <a:gd name="connsiteY8" fmla="*/ 137681 h 410441"/>
              <a:gd name="connsiteX0" fmla="*/ 0 w 728473"/>
              <a:gd name="connsiteY0" fmla="*/ 137681 h 410441"/>
              <a:gd name="connsiteX1" fmla="*/ 54553 w 728473"/>
              <a:gd name="connsiteY1" fmla="*/ 83128 h 410441"/>
              <a:gd name="connsiteX2" fmla="*/ 548120 w 728473"/>
              <a:gd name="connsiteY2" fmla="*/ 0 h 410441"/>
              <a:gd name="connsiteX3" fmla="*/ 602673 w 728473"/>
              <a:gd name="connsiteY3" fmla="*/ 75336 h 410441"/>
              <a:gd name="connsiteX4" fmla="*/ 716973 w 728473"/>
              <a:gd name="connsiteY4" fmla="*/ 345497 h 410441"/>
              <a:gd name="connsiteX5" fmla="*/ 714374 w 728473"/>
              <a:gd name="connsiteY5" fmla="*/ 400050 h 410441"/>
              <a:gd name="connsiteX6" fmla="*/ 54553 w 728473"/>
              <a:gd name="connsiteY6" fmla="*/ 410441 h 410441"/>
              <a:gd name="connsiteX7" fmla="*/ 0 w 728473"/>
              <a:gd name="connsiteY7" fmla="*/ 355888 h 410441"/>
              <a:gd name="connsiteX8" fmla="*/ 0 w 728473"/>
              <a:gd name="connsiteY8" fmla="*/ 137681 h 410441"/>
              <a:gd name="connsiteX0" fmla="*/ 0 w 728473"/>
              <a:gd name="connsiteY0" fmla="*/ 137681 h 462395"/>
              <a:gd name="connsiteX1" fmla="*/ 54553 w 728473"/>
              <a:gd name="connsiteY1" fmla="*/ 83128 h 462395"/>
              <a:gd name="connsiteX2" fmla="*/ 548120 w 728473"/>
              <a:gd name="connsiteY2" fmla="*/ 0 h 462395"/>
              <a:gd name="connsiteX3" fmla="*/ 602673 w 728473"/>
              <a:gd name="connsiteY3" fmla="*/ 75336 h 462395"/>
              <a:gd name="connsiteX4" fmla="*/ 716973 w 728473"/>
              <a:gd name="connsiteY4" fmla="*/ 345497 h 462395"/>
              <a:gd name="connsiteX5" fmla="*/ 714374 w 728473"/>
              <a:gd name="connsiteY5" fmla="*/ 400050 h 462395"/>
              <a:gd name="connsiteX6" fmla="*/ 179244 w 728473"/>
              <a:gd name="connsiteY6" fmla="*/ 462395 h 462395"/>
              <a:gd name="connsiteX7" fmla="*/ 0 w 728473"/>
              <a:gd name="connsiteY7" fmla="*/ 355888 h 462395"/>
              <a:gd name="connsiteX8" fmla="*/ 0 w 728473"/>
              <a:gd name="connsiteY8" fmla="*/ 137681 h 462395"/>
              <a:gd name="connsiteX0" fmla="*/ 0 w 728473"/>
              <a:gd name="connsiteY0" fmla="*/ 137681 h 499570"/>
              <a:gd name="connsiteX1" fmla="*/ 54553 w 728473"/>
              <a:gd name="connsiteY1" fmla="*/ 83128 h 499570"/>
              <a:gd name="connsiteX2" fmla="*/ 548120 w 728473"/>
              <a:gd name="connsiteY2" fmla="*/ 0 h 499570"/>
              <a:gd name="connsiteX3" fmla="*/ 602673 w 728473"/>
              <a:gd name="connsiteY3" fmla="*/ 75336 h 499570"/>
              <a:gd name="connsiteX4" fmla="*/ 716973 w 728473"/>
              <a:gd name="connsiteY4" fmla="*/ 345497 h 499570"/>
              <a:gd name="connsiteX5" fmla="*/ 714374 w 728473"/>
              <a:gd name="connsiteY5" fmla="*/ 400050 h 499570"/>
              <a:gd name="connsiteX6" fmla="*/ 179244 w 728473"/>
              <a:gd name="connsiteY6" fmla="*/ 462395 h 499570"/>
              <a:gd name="connsiteX7" fmla="*/ 145473 w 728473"/>
              <a:gd name="connsiteY7" fmla="*/ 490970 h 499570"/>
              <a:gd name="connsiteX8" fmla="*/ 0 w 728473"/>
              <a:gd name="connsiteY8" fmla="*/ 137681 h 499570"/>
              <a:gd name="connsiteX0" fmla="*/ 0 w 728473"/>
              <a:gd name="connsiteY0" fmla="*/ 137681 h 499570"/>
              <a:gd name="connsiteX1" fmla="*/ 54553 w 728473"/>
              <a:gd name="connsiteY1" fmla="*/ 83128 h 499570"/>
              <a:gd name="connsiteX2" fmla="*/ 548120 w 728473"/>
              <a:gd name="connsiteY2" fmla="*/ 0 h 499570"/>
              <a:gd name="connsiteX3" fmla="*/ 602673 w 728473"/>
              <a:gd name="connsiteY3" fmla="*/ 75336 h 499570"/>
              <a:gd name="connsiteX4" fmla="*/ 716973 w 728473"/>
              <a:gd name="connsiteY4" fmla="*/ 345497 h 499570"/>
              <a:gd name="connsiteX5" fmla="*/ 714374 w 728473"/>
              <a:gd name="connsiteY5" fmla="*/ 400050 h 499570"/>
              <a:gd name="connsiteX6" fmla="*/ 179244 w 728473"/>
              <a:gd name="connsiteY6" fmla="*/ 462395 h 499570"/>
              <a:gd name="connsiteX7" fmla="*/ 145473 w 728473"/>
              <a:gd name="connsiteY7" fmla="*/ 490970 h 499570"/>
              <a:gd name="connsiteX8" fmla="*/ 0 w 728473"/>
              <a:gd name="connsiteY8" fmla="*/ 137681 h 4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8473" h="499570">
                <a:moveTo>
                  <a:pt x="0" y="137681"/>
                </a:moveTo>
                <a:cubicBezTo>
                  <a:pt x="0" y="107552"/>
                  <a:pt x="24424" y="83128"/>
                  <a:pt x="54553" y="83128"/>
                </a:cubicBezTo>
                <a:cubicBezTo>
                  <a:pt x="260928" y="29153"/>
                  <a:pt x="376670" y="0"/>
                  <a:pt x="548120" y="0"/>
                </a:cubicBezTo>
                <a:cubicBezTo>
                  <a:pt x="578249" y="0"/>
                  <a:pt x="602673" y="45207"/>
                  <a:pt x="602673" y="75336"/>
                </a:cubicBezTo>
                <a:lnTo>
                  <a:pt x="716973" y="345497"/>
                </a:lnTo>
                <a:cubicBezTo>
                  <a:pt x="716973" y="375626"/>
                  <a:pt x="744503" y="400050"/>
                  <a:pt x="714374" y="400050"/>
                </a:cubicBezTo>
                <a:lnTo>
                  <a:pt x="179244" y="462395"/>
                </a:lnTo>
                <a:cubicBezTo>
                  <a:pt x="149115" y="462395"/>
                  <a:pt x="145473" y="521099"/>
                  <a:pt x="145473" y="490970"/>
                </a:cubicBezTo>
                <a:lnTo>
                  <a:pt x="0" y="137681"/>
                </a:lnTo>
                <a:close/>
              </a:path>
            </a:pathLst>
          </a:custGeom>
          <a:solidFill>
            <a:srgbClr val="293D51"/>
          </a:solidFill>
          <a:ln>
            <a:solidFill>
              <a:srgbClr val="334A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6611346" y="2793775"/>
            <a:ext cx="286436" cy="1582957"/>
            <a:chOff x="7972724" y="1793003"/>
            <a:chExt cx="941023" cy="343245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72724" y="1793003"/>
              <a:ext cx="941023" cy="2126015"/>
            </a:xfrm>
            <a:prstGeom prst="rect">
              <a:avLst/>
            </a:prstGeom>
          </p:spPr>
        </p:pic>
        <p:sp>
          <p:nvSpPr>
            <p:cNvPr id="22" name="Flowchart: Manual Operation 21"/>
            <p:cNvSpPr/>
            <p:nvPr/>
          </p:nvSpPr>
          <p:spPr>
            <a:xfrm>
              <a:off x="8001579" y="3600858"/>
              <a:ext cx="803710" cy="1624596"/>
            </a:xfrm>
            <a:prstGeom prst="flowChartManualOperation">
              <a:avLst/>
            </a:prstGeom>
            <a:solidFill>
              <a:srgbClr val="C8F3C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Oval 8"/>
          <p:cNvSpPr/>
          <p:nvPr/>
        </p:nvSpPr>
        <p:spPr>
          <a:xfrm>
            <a:off x="3099468" y="3699408"/>
            <a:ext cx="2853161" cy="317632"/>
          </a:xfrm>
          <a:prstGeom prst="ellipse">
            <a:avLst/>
          </a:prstGeom>
          <a:solidFill>
            <a:srgbClr val="FEFE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4" name="Group 323"/>
          <p:cNvGrpSpPr/>
          <p:nvPr/>
        </p:nvGrpSpPr>
        <p:grpSpPr>
          <a:xfrm>
            <a:off x="4116732" y="3553075"/>
            <a:ext cx="861432" cy="1752348"/>
            <a:chOff x="5641490" y="1516574"/>
            <a:chExt cx="934221" cy="1900417"/>
          </a:xfrm>
        </p:grpSpPr>
        <p:cxnSp>
          <p:nvCxnSpPr>
            <p:cNvPr id="325" name="Straight Connector 324"/>
            <p:cNvCxnSpPr/>
            <p:nvPr/>
          </p:nvCxnSpPr>
          <p:spPr>
            <a:xfrm>
              <a:off x="6104658" y="2812840"/>
              <a:ext cx="0" cy="457200"/>
            </a:xfrm>
            <a:prstGeom prst="line">
              <a:avLst/>
            </a:prstGeom>
            <a:ln w="28575">
              <a:solidFill>
                <a:srgbClr val="221C1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6" name="Rounded Rectangle 325"/>
            <p:cNvSpPr/>
            <p:nvPr/>
          </p:nvSpPr>
          <p:spPr>
            <a:xfrm>
              <a:off x="5663044" y="1516574"/>
              <a:ext cx="883228" cy="654627"/>
            </a:xfrm>
            <a:prstGeom prst="roundRect">
              <a:avLst>
                <a:gd name="adj" fmla="val 32709"/>
              </a:avLst>
            </a:prstGeom>
            <a:solidFill>
              <a:srgbClr val="293D51"/>
            </a:solidFill>
            <a:ln w="57150">
              <a:solidFill>
                <a:srgbClr val="344A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7" name="Rounded Rectangle 326"/>
            <p:cNvSpPr/>
            <p:nvPr/>
          </p:nvSpPr>
          <p:spPr>
            <a:xfrm>
              <a:off x="5663044" y="2207418"/>
              <a:ext cx="883228" cy="654627"/>
            </a:xfrm>
            <a:prstGeom prst="roundRect">
              <a:avLst>
                <a:gd name="adj" fmla="val 32709"/>
              </a:avLst>
            </a:prstGeom>
            <a:solidFill>
              <a:srgbClr val="293D51"/>
            </a:solidFill>
            <a:ln w="57150">
              <a:solidFill>
                <a:srgbClr val="344A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8" name="Group 327"/>
            <p:cNvGrpSpPr/>
            <p:nvPr/>
          </p:nvGrpSpPr>
          <p:grpSpPr>
            <a:xfrm>
              <a:off x="5641490" y="3131822"/>
              <a:ext cx="472784" cy="285169"/>
              <a:chOff x="5641490" y="3131822"/>
              <a:chExt cx="472784" cy="285169"/>
            </a:xfrm>
          </p:grpSpPr>
          <p:sp>
            <p:nvSpPr>
              <p:cNvPr id="334" name="Freeform 333"/>
              <p:cNvSpPr/>
              <p:nvPr/>
            </p:nvSpPr>
            <p:spPr>
              <a:xfrm>
                <a:off x="5865052" y="3150872"/>
                <a:ext cx="237875" cy="256594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93518 h 238991"/>
                  <a:gd name="connsiteX2" fmla="*/ 19172 w 269342"/>
                  <a:gd name="connsiteY2" fmla="*/ 238991 h 23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9342" h="238991">
                    <a:moveTo>
                      <a:pt x="269342" y="0"/>
                    </a:moveTo>
                    <a:cubicBezTo>
                      <a:pt x="168896" y="26843"/>
                      <a:pt x="72046" y="53686"/>
                      <a:pt x="30351" y="93518"/>
                    </a:cubicBezTo>
                    <a:cubicBezTo>
                      <a:pt x="-11344" y="133350"/>
                      <a:pt x="-5074" y="186170"/>
                      <a:pt x="19172" y="238991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5" name="Oval 334"/>
              <p:cNvSpPr/>
              <p:nvPr/>
            </p:nvSpPr>
            <p:spPr>
              <a:xfrm>
                <a:off x="5839693" y="3344255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6" name="Freeform 335"/>
              <p:cNvSpPr/>
              <p:nvPr/>
            </p:nvSpPr>
            <p:spPr>
              <a:xfrm>
                <a:off x="5663097" y="3131822"/>
                <a:ext cx="451177" cy="275644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490414 w 490414"/>
                  <a:gd name="connsiteY0" fmla="*/ 0 h 274477"/>
                  <a:gd name="connsiteX1" fmla="*/ 35723 w 490414"/>
                  <a:gd name="connsiteY1" fmla="*/ 129004 h 274477"/>
                  <a:gd name="connsiteX2" fmla="*/ 46114 w 490414"/>
                  <a:gd name="connsiteY2" fmla="*/ 274477 h 274477"/>
                  <a:gd name="connsiteX0" fmla="*/ 499322 w 499322"/>
                  <a:gd name="connsiteY0" fmla="*/ 0 h 274477"/>
                  <a:gd name="connsiteX1" fmla="*/ 44631 w 499322"/>
                  <a:gd name="connsiteY1" fmla="*/ 129004 h 274477"/>
                  <a:gd name="connsiteX2" fmla="*/ 33453 w 499322"/>
                  <a:gd name="connsiteY2" fmla="*/ 274477 h 274477"/>
                  <a:gd name="connsiteX0" fmla="*/ 510861 w 510861"/>
                  <a:gd name="connsiteY0" fmla="*/ 0 h 256734"/>
                  <a:gd name="connsiteX1" fmla="*/ 45385 w 510861"/>
                  <a:gd name="connsiteY1" fmla="*/ 111261 h 256734"/>
                  <a:gd name="connsiteX2" fmla="*/ 34207 w 510861"/>
                  <a:gd name="connsiteY2" fmla="*/ 256734 h 25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0861" h="256734">
                    <a:moveTo>
                      <a:pt x="510861" y="0"/>
                    </a:moveTo>
                    <a:cubicBezTo>
                      <a:pt x="410415" y="26843"/>
                      <a:pt x="124827" y="68472"/>
                      <a:pt x="45385" y="111261"/>
                    </a:cubicBezTo>
                    <a:cubicBezTo>
                      <a:pt x="-34057" y="154050"/>
                      <a:pt x="9961" y="203913"/>
                      <a:pt x="34207" y="256734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7" name="Oval 336"/>
              <p:cNvSpPr/>
              <p:nvPr/>
            </p:nvSpPr>
            <p:spPr>
              <a:xfrm>
                <a:off x="5641490" y="3344255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9" name="Group 328"/>
            <p:cNvGrpSpPr/>
            <p:nvPr/>
          </p:nvGrpSpPr>
          <p:grpSpPr>
            <a:xfrm flipH="1">
              <a:off x="6102927" y="3131822"/>
              <a:ext cx="472784" cy="285169"/>
              <a:chOff x="5641490" y="3131822"/>
              <a:chExt cx="472784" cy="285169"/>
            </a:xfrm>
          </p:grpSpPr>
          <p:sp>
            <p:nvSpPr>
              <p:cNvPr id="330" name="Freeform 329"/>
              <p:cNvSpPr/>
              <p:nvPr/>
            </p:nvSpPr>
            <p:spPr>
              <a:xfrm>
                <a:off x="5865052" y="3150872"/>
                <a:ext cx="237875" cy="256594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93518 h 238991"/>
                  <a:gd name="connsiteX2" fmla="*/ 19172 w 269342"/>
                  <a:gd name="connsiteY2" fmla="*/ 238991 h 23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69342" h="238991">
                    <a:moveTo>
                      <a:pt x="269342" y="0"/>
                    </a:moveTo>
                    <a:cubicBezTo>
                      <a:pt x="168896" y="26843"/>
                      <a:pt x="72046" y="53686"/>
                      <a:pt x="30351" y="93518"/>
                    </a:cubicBezTo>
                    <a:cubicBezTo>
                      <a:pt x="-11344" y="133350"/>
                      <a:pt x="-5074" y="186170"/>
                      <a:pt x="19172" y="238991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1" name="Oval 330"/>
              <p:cNvSpPr/>
              <p:nvPr/>
            </p:nvSpPr>
            <p:spPr>
              <a:xfrm>
                <a:off x="5839693" y="3344255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2" name="Freeform 331"/>
              <p:cNvSpPr/>
              <p:nvPr/>
            </p:nvSpPr>
            <p:spPr>
              <a:xfrm>
                <a:off x="5663097" y="3131822"/>
                <a:ext cx="451177" cy="275644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490414 w 490414"/>
                  <a:gd name="connsiteY0" fmla="*/ 0 h 274477"/>
                  <a:gd name="connsiteX1" fmla="*/ 35723 w 490414"/>
                  <a:gd name="connsiteY1" fmla="*/ 129004 h 274477"/>
                  <a:gd name="connsiteX2" fmla="*/ 46114 w 490414"/>
                  <a:gd name="connsiteY2" fmla="*/ 274477 h 274477"/>
                  <a:gd name="connsiteX0" fmla="*/ 499322 w 499322"/>
                  <a:gd name="connsiteY0" fmla="*/ 0 h 274477"/>
                  <a:gd name="connsiteX1" fmla="*/ 44631 w 499322"/>
                  <a:gd name="connsiteY1" fmla="*/ 129004 h 274477"/>
                  <a:gd name="connsiteX2" fmla="*/ 33453 w 499322"/>
                  <a:gd name="connsiteY2" fmla="*/ 274477 h 274477"/>
                  <a:gd name="connsiteX0" fmla="*/ 510861 w 510861"/>
                  <a:gd name="connsiteY0" fmla="*/ 0 h 256734"/>
                  <a:gd name="connsiteX1" fmla="*/ 45385 w 510861"/>
                  <a:gd name="connsiteY1" fmla="*/ 111261 h 256734"/>
                  <a:gd name="connsiteX2" fmla="*/ 34207 w 510861"/>
                  <a:gd name="connsiteY2" fmla="*/ 256734 h 256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10861" h="256734">
                    <a:moveTo>
                      <a:pt x="510861" y="0"/>
                    </a:moveTo>
                    <a:cubicBezTo>
                      <a:pt x="410415" y="26843"/>
                      <a:pt x="124827" y="68472"/>
                      <a:pt x="45385" y="111261"/>
                    </a:cubicBezTo>
                    <a:cubicBezTo>
                      <a:pt x="-34057" y="154050"/>
                      <a:pt x="9961" y="203913"/>
                      <a:pt x="34207" y="256734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3" name="Oval 332"/>
              <p:cNvSpPr/>
              <p:nvPr/>
            </p:nvSpPr>
            <p:spPr>
              <a:xfrm>
                <a:off x="5641490" y="3344255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39" name="Group 338"/>
          <p:cNvGrpSpPr/>
          <p:nvPr/>
        </p:nvGrpSpPr>
        <p:grpSpPr>
          <a:xfrm>
            <a:off x="5472691" y="3463474"/>
            <a:ext cx="1034154" cy="1709341"/>
            <a:chOff x="5004613" y="1204871"/>
            <a:chExt cx="1034154" cy="1709341"/>
          </a:xfrm>
        </p:grpSpPr>
        <p:cxnSp>
          <p:nvCxnSpPr>
            <p:cNvPr id="340" name="Straight Connector 339"/>
            <p:cNvCxnSpPr/>
            <p:nvPr/>
          </p:nvCxnSpPr>
          <p:spPr>
            <a:xfrm>
              <a:off x="5511475" y="2308830"/>
              <a:ext cx="0" cy="457200"/>
            </a:xfrm>
            <a:prstGeom prst="line">
              <a:avLst/>
            </a:prstGeom>
            <a:ln w="28575">
              <a:solidFill>
                <a:srgbClr val="221C1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Parallelogram 248"/>
            <p:cNvSpPr/>
            <p:nvPr/>
          </p:nvSpPr>
          <p:spPr>
            <a:xfrm rot="208620">
              <a:off x="5004613" y="2025304"/>
              <a:ext cx="928001" cy="397807"/>
            </a:xfrm>
            <a:custGeom>
              <a:avLst/>
              <a:gdLst>
                <a:gd name="connsiteX0" fmla="*/ 0 w 763905"/>
                <a:gd name="connsiteY0" fmla="*/ 480316 h 480316"/>
                <a:gd name="connsiteX1" fmla="*/ 120079 w 763905"/>
                <a:gd name="connsiteY1" fmla="*/ 0 h 480316"/>
                <a:gd name="connsiteX2" fmla="*/ 763905 w 763905"/>
                <a:gd name="connsiteY2" fmla="*/ 0 h 480316"/>
                <a:gd name="connsiteX3" fmla="*/ 643826 w 763905"/>
                <a:gd name="connsiteY3" fmla="*/ 480316 h 480316"/>
                <a:gd name="connsiteX4" fmla="*/ 0 w 763905"/>
                <a:gd name="connsiteY4" fmla="*/ 480316 h 480316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36651 w 837207"/>
                <a:gd name="connsiteY0" fmla="*/ 540355 h 540355"/>
                <a:gd name="connsiteX1" fmla="*/ 156730 w 837207"/>
                <a:gd name="connsiteY1" fmla="*/ 60039 h 540355"/>
                <a:gd name="connsiteX2" fmla="*/ 800556 w 837207"/>
                <a:gd name="connsiteY2" fmla="*/ 60039 h 540355"/>
                <a:gd name="connsiteX3" fmla="*/ 680477 w 837207"/>
                <a:gd name="connsiteY3" fmla="*/ 540355 h 540355"/>
                <a:gd name="connsiteX4" fmla="*/ 36651 w 837207"/>
                <a:gd name="connsiteY4" fmla="*/ 540355 h 540355"/>
                <a:gd name="connsiteX0" fmla="*/ 36651 w 837207"/>
                <a:gd name="connsiteY0" fmla="*/ 540355 h 575934"/>
                <a:gd name="connsiteX1" fmla="*/ 156730 w 837207"/>
                <a:gd name="connsiteY1" fmla="*/ 60039 h 575934"/>
                <a:gd name="connsiteX2" fmla="*/ 800556 w 837207"/>
                <a:gd name="connsiteY2" fmla="*/ 60039 h 575934"/>
                <a:gd name="connsiteX3" fmla="*/ 680477 w 837207"/>
                <a:gd name="connsiteY3" fmla="*/ 540355 h 575934"/>
                <a:gd name="connsiteX4" fmla="*/ 36651 w 837207"/>
                <a:gd name="connsiteY4" fmla="*/ 540355 h 575934"/>
                <a:gd name="connsiteX0" fmla="*/ 36651 w 857807"/>
                <a:gd name="connsiteY0" fmla="*/ 540355 h 575934"/>
                <a:gd name="connsiteX1" fmla="*/ 156730 w 857807"/>
                <a:gd name="connsiteY1" fmla="*/ 60039 h 575934"/>
                <a:gd name="connsiteX2" fmla="*/ 800556 w 857807"/>
                <a:gd name="connsiteY2" fmla="*/ 60039 h 575934"/>
                <a:gd name="connsiteX3" fmla="*/ 680477 w 857807"/>
                <a:gd name="connsiteY3" fmla="*/ 540355 h 575934"/>
                <a:gd name="connsiteX4" fmla="*/ 36651 w 857807"/>
                <a:gd name="connsiteY4" fmla="*/ 540355 h 575934"/>
                <a:gd name="connsiteX0" fmla="*/ 37000 w 860215"/>
                <a:gd name="connsiteY0" fmla="*/ 543062 h 597193"/>
                <a:gd name="connsiteX1" fmla="*/ 157079 w 860215"/>
                <a:gd name="connsiteY1" fmla="*/ 62746 h 597193"/>
                <a:gd name="connsiteX2" fmla="*/ 800905 w 860215"/>
                <a:gd name="connsiteY2" fmla="*/ 62746 h 597193"/>
                <a:gd name="connsiteX3" fmla="*/ 685589 w 860215"/>
                <a:gd name="connsiteY3" fmla="*/ 585924 h 597193"/>
                <a:gd name="connsiteX4" fmla="*/ 37000 w 860215"/>
                <a:gd name="connsiteY4" fmla="*/ 543062 h 597193"/>
                <a:gd name="connsiteX0" fmla="*/ 51008 w 877287"/>
                <a:gd name="connsiteY0" fmla="*/ 557156 h 612803"/>
                <a:gd name="connsiteX1" fmla="*/ 128225 w 877287"/>
                <a:gd name="connsiteY1" fmla="*/ 53028 h 612803"/>
                <a:gd name="connsiteX2" fmla="*/ 814913 w 877287"/>
                <a:gd name="connsiteY2" fmla="*/ 76840 h 612803"/>
                <a:gd name="connsiteX3" fmla="*/ 699597 w 877287"/>
                <a:gd name="connsiteY3" fmla="*/ 600018 h 612803"/>
                <a:gd name="connsiteX4" fmla="*/ 51008 w 877287"/>
                <a:gd name="connsiteY4" fmla="*/ 557156 h 612803"/>
                <a:gd name="connsiteX0" fmla="*/ 54804 w 881083"/>
                <a:gd name="connsiteY0" fmla="*/ 549474 h 605121"/>
                <a:gd name="connsiteX1" fmla="*/ 132021 w 881083"/>
                <a:gd name="connsiteY1" fmla="*/ 45346 h 605121"/>
                <a:gd name="connsiteX2" fmla="*/ 818709 w 881083"/>
                <a:gd name="connsiteY2" fmla="*/ 69158 h 605121"/>
                <a:gd name="connsiteX3" fmla="*/ 703393 w 881083"/>
                <a:gd name="connsiteY3" fmla="*/ 592336 h 605121"/>
                <a:gd name="connsiteX4" fmla="*/ 54804 w 881083"/>
                <a:gd name="connsiteY4" fmla="*/ 549474 h 605121"/>
                <a:gd name="connsiteX0" fmla="*/ 294259 w 1144276"/>
                <a:gd name="connsiteY0" fmla="*/ 542869 h 597786"/>
                <a:gd name="connsiteX1" fmla="*/ 42742 w 1144276"/>
                <a:gd name="connsiteY1" fmla="*/ 50162 h 597786"/>
                <a:gd name="connsiteX2" fmla="*/ 1058164 w 1144276"/>
                <a:gd name="connsiteY2" fmla="*/ 62553 h 597786"/>
                <a:gd name="connsiteX3" fmla="*/ 942848 w 1144276"/>
                <a:gd name="connsiteY3" fmla="*/ 585731 h 597786"/>
                <a:gd name="connsiteX4" fmla="*/ 294259 w 1144276"/>
                <a:gd name="connsiteY4" fmla="*/ 542869 h 597786"/>
                <a:gd name="connsiteX0" fmla="*/ 274119 w 965018"/>
                <a:gd name="connsiteY0" fmla="*/ 574937 h 666001"/>
                <a:gd name="connsiteX1" fmla="*/ 22602 w 965018"/>
                <a:gd name="connsiteY1" fmla="*/ 82230 h 666001"/>
                <a:gd name="connsiteX2" fmla="*/ 805413 w 965018"/>
                <a:gd name="connsiteY2" fmla="*/ 53595 h 666001"/>
                <a:gd name="connsiteX3" fmla="*/ 922708 w 965018"/>
                <a:gd name="connsiteY3" fmla="*/ 617799 h 666001"/>
                <a:gd name="connsiteX4" fmla="*/ 274119 w 965018"/>
                <a:gd name="connsiteY4" fmla="*/ 574937 h 666001"/>
                <a:gd name="connsiteX0" fmla="*/ 273913 w 952293"/>
                <a:gd name="connsiteY0" fmla="*/ 565309 h 590829"/>
                <a:gd name="connsiteX1" fmla="*/ 22396 w 952293"/>
                <a:gd name="connsiteY1" fmla="*/ 72602 h 590829"/>
                <a:gd name="connsiteX2" fmla="*/ 805207 w 952293"/>
                <a:gd name="connsiteY2" fmla="*/ 43967 h 590829"/>
                <a:gd name="connsiteX3" fmla="*/ 906305 w 952293"/>
                <a:gd name="connsiteY3" fmla="*/ 470601 h 590829"/>
                <a:gd name="connsiteX4" fmla="*/ 273913 w 952293"/>
                <a:gd name="connsiteY4" fmla="*/ 565309 h 590829"/>
                <a:gd name="connsiteX0" fmla="*/ 221219 w 967931"/>
                <a:gd name="connsiteY0" fmla="*/ 498299 h 538019"/>
                <a:gd name="connsiteX1" fmla="*/ 33329 w 967931"/>
                <a:gd name="connsiteY1" fmla="*/ 69255 h 538019"/>
                <a:gd name="connsiteX2" fmla="*/ 816140 w 967931"/>
                <a:gd name="connsiteY2" fmla="*/ 40620 h 538019"/>
                <a:gd name="connsiteX3" fmla="*/ 917238 w 967931"/>
                <a:gd name="connsiteY3" fmla="*/ 467254 h 538019"/>
                <a:gd name="connsiteX4" fmla="*/ 221219 w 967931"/>
                <a:gd name="connsiteY4" fmla="*/ 498299 h 538019"/>
                <a:gd name="connsiteX0" fmla="*/ 281411 w 1030841"/>
                <a:gd name="connsiteY0" fmla="*/ 466734 h 497148"/>
                <a:gd name="connsiteX1" fmla="*/ 26910 w 1030841"/>
                <a:gd name="connsiteY1" fmla="*/ 169795 h 497148"/>
                <a:gd name="connsiteX2" fmla="*/ 876332 w 1030841"/>
                <a:gd name="connsiteY2" fmla="*/ 9055 h 497148"/>
                <a:gd name="connsiteX3" fmla="*/ 977430 w 1030841"/>
                <a:gd name="connsiteY3" fmla="*/ 435689 h 497148"/>
                <a:gd name="connsiteX4" fmla="*/ 281411 w 1030841"/>
                <a:gd name="connsiteY4" fmla="*/ 466734 h 497148"/>
                <a:gd name="connsiteX0" fmla="*/ 287913 w 1088672"/>
                <a:gd name="connsiteY0" fmla="*/ 360117 h 384657"/>
                <a:gd name="connsiteX1" fmla="*/ 33412 w 1088672"/>
                <a:gd name="connsiteY1" fmla="*/ 63178 h 384657"/>
                <a:gd name="connsiteX2" fmla="*/ 985919 w 1088672"/>
                <a:gd name="connsiteY2" fmla="*/ 21414 h 384657"/>
                <a:gd name="connsiteX3" fmla="*/ 983932 w 1088672"/>
                <a:gd name="connsiteY3" fmla="*/ 329072 h 384657"/>
                <a:gd name="connsiteX4" fmla="*/ 287913 w 1088672"/>
                <a:gd name="connsiteY4" fmla="*/ 360117 h 384657"/>
                <a:gd name="connsiteX0" fmla="*/ 289412 w 1144721"/>
                <a:gd name="connsiteY0" fmla="*/ 361908 h 397807"/>
                <a:gd name="connsiteX1" fmla="*/ 34911 w 1144721"/>
                <a:gd name="connsiteY1" fmla="*/ 64969 h 397807"/>
                <a:gd name="connsiteX2" fmla="*/ 987418 w 1144721"/>
                <a:gd name="connsiteY2" fmla="*/ 23205 h 397807"/>
                <a:gd name="connsiteX3" fmla="*/ 1075527 w 1144721"/>
                <a:gd name="connsiteY3" fmla="*/ 355052 h 397807"/>
                <a:gd name="connsiteX4" fmla="*/ 289412 w 1144721"/>
                <a:gd name="connsiteY4" fmla="*/ 361908 h 397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4721" h="397807">
                  <a:moveTo>
                    <a:pt x="289412" y="361908"/>
                  </a:moveTo>
                  <a:cubicBezTo>
                    <a:pt x="115976" y="313561"/>
                    <a:pt x="-81423" y="121420"/>
                    <a:pt x="34911" y="64969"/>
                  </a:cubicBezTo>
                  <a:cubicBezTo>
                    <a:pt x="151245" y="8518"/>
                    <a:pt x="813982" y="-25142"/>
                    <a:pt x="987418" y="23205"/>
                  </a:cubicBezTo>
                  <a:cubicBezTo>
                    <a:pt x="1160854" y="71552"/>
                    <a:pt x="1191861" y="298601"/>
                    <a:pt x="1075527" y="355052"/>
                  </a:cubicBezTo>
                  <a:cubicBezTo>
                    <a:pt x="959193" y="411503"/>
                    <a:pt x="462848" y="410255"/>
                    <a:pt x="289412" y="361908"/>
                  </a:cubicBezTo>
                  <a:close/>
                </a:path>
              </a:pathLst>
            </a:custGeom>
            <a:solidFill>
              <a:srgbClr val="293D51"/>
            </a:solidFill>
            <a:ln w="28575">
              <a:solidFill>
                <a:srgbClr val="344A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2" name="Parallelogram 248"/>
            <p:cNvSpPr/>
            <p:nvPr/>
          </p:nvSpPr>
          <p:spPr>
            <a:xfrm rot="254767">
              <a:off x="5324491" y="1204871"/>
              <a:ext cx="714276" cy="605121"/>
            </a:xfrm>
            <a:custGeom>
              <a:avLst/>
              <a:gdLst>
                <a:gd name="connsiteX0" fmla="*/ 0 w 763905"/>
                <a:gd name="connsiteY0" fmla="*/ 480316 h 480316"/>
                <a:gd name="connsiteX1" fmla="*/ 120079 w 763905"/>
                <a:gd name="connsiteY1" fmla="*/ 0 h 480316"/>
                <a:gd name="connsiteX2" fmla="*/ 763905 w 763905"/>
                <a:gd name="connsiteY2" fmla="*/ 0 h 480316"/>
                <a:gd name="connsiteX3" fmla="*/ 643826 w 763905"/>
                <a:gd name="connsiteY3" fmla="*/ 480316 h 480316"/>
                <a:gd name="connsiteX4" fmla="*/ 0 w 763905"/>
                <a:gd name="connsiteY4" fmla="*/ 480316 h 480316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36651 w 837207"/>
                <a:gd name="connsiteY0" fmla="*/ 540355 h 540355"/>
                <a:gd name="connsiteX1" fmla="*/ 156730 w 837207"/>
                <a:gd name="connsiteY1" fmla="*/ 60039 h 540355"/>
                <a:gd name="connsiteX2" fmla="*/ 800556 w 837207"/>
                <a:gd name="connsiteY2" fmla="*/ 60039 h 540355"/>
                <a:gd name="connsiteX3" fmla="*/ 680477 w 837207"/>
                <a:gd name="connsiteY3" fmla="*/ 540355 h 540355"/>
                <a:gd name="connsiteX4" fmla="*/ 36651 w 837207"/>
                <a:gd name="connsiteY4" fmla="*/ 540355 h 540355"/>
                <a:gd name="connsiteX0" fmla="*/ 36651 w 837207"/>
                <a:gd name="connsiteY0" fmla="*/ 540355 h 575934"/>
                <a:gd name="connsiteX1" fmla="*/ 156730 w 837207"/>
                <a:gd name="connsiteY1" fmla="*/ 60039 h 575934"/>
                <a:gd name="connsiteX2" fmla="*/ 800556 w 837207"/>
                <a:gd name="connsiteY2" fmla="*/ 60039 h 575934"/>
                <a:gd name="connsiteX3" fmla="*/ 680477 w 837207"/>
                <a:gd name="connsiteY3" fmla="*/ 540355 h 575934"/>
                <a:gd name="connsiteX4" fmla="*/ 36651 w 837207"/>
                <a:gd name="connsiteY4" fmla="*/ 540355 h 575934"/>
                <a:gd name="connsiteX0" fmla="*/ 36651 w 857807"/>
                <a:gd name="connsiteY0" fmla="*/ 540355 h 575934"/>
                <a:gd name="connsiteX1" fmla="*/ 156730 w 857807"/>
                <a:gd name="connsiteY1" fmla="*/ 60039 h 575934"/>
                <a:gd name="connsiteX2" fmla="*/ 800556 w 857807"/>
                <a:gd name="connsiteY2" fmla="*/ 60039 h 575934"/>
                <a:gd name="connsiteX3" fmla="*/ 680477 w 857807"/>
                <a:gd name="connsiteY3" fmla="*/ 540355 h 575934"/>
                <a:gd name="connsiteX4" fmla="*/ 36651 w 857807"/>
                <a:gd name="connsiteY4" fmla="*/ 540355 h 575934"/>
                <a:gd name="connsiteX0" fmla="*/ 37000 w 860215"/>
                <a:gd name="connsiteY0" fmla="*/ 543062 h 597193"/>
                <a:gd name="connsiteX1" fmla="*/ 157079 w 860215"/>
                <a:gd name="connsiteY1" fmla="*/ 62746 h 597193"/>
                <a:gd name="connsiteX2" fmla="*/ 800905 w 860215"/>
                <a:gd name="connsiteY2" fmla="*/ 62746 h 597193"/>
                <a:gd name="connsiteX3" fmla="*/ 685589 w 860215"/>
                <a:gd name="connsiteY3" fmla="*/ 585924 h 597193"/>
                <a:gd name="connsiteX4" fmla="*/ 37000 w 860215"/>
                <a:gd name="connsiteY4" fmla="*/ 543062 h 597193"/>
                <a:gd name="connsiteX0" fmla="*/ 51008 w 877287"/>
                <a:gd name="connsiteY0" fmla="*/ 557156 h 612803"/>
                <a:gd name="connsiteX1" fmla="*/ 128225 w 877287"/>
                <a:gd name="connsiteY1" fmla="*/ 53028 h 612803"/>
                <a:gd name="connsiteX2" fmla="*/ 814913 w 877287"/>
                <a:gd name="connsiteY2" fmla="*/ 76840 h 612803"/>
                <a:gd name="connsiteX3" fmla="*/ 699597 w 877287"/>
                <a:gd name="connsiteY3" fmla="*/ 600018 h 612803"/>
                <a:gd name="connsiteX4" fmla="*/ 51008 w 877287"/>
                <a:gd name="connsiteY4" fmla="*/ 557156 h 612803"/>
                <a:gd name="connsiteX0" fmla="*/ 54804 w 881083"/>
                <a:gd name="connsiteY0" fmla="*/ 549474 h 605121"/>
                <a:gd name="connsiteX1" fmla="*/ 132021 w 881083"/>
                <a:gd name="connsiteY1" fmla="*/ 45346 h 605121"/>
                <a:gd name="connsiteX2" fmla="*/ 818709 w 881083"/>
                <a:gd name="connsiteY2" fmla="*/ 69158 h 605121"/>
                <a:gd name="connsiteX3" fmla="*/ 703393 w 881083"/>
                <a:gd name="connsiteY3" fmla="*/ 592336 h 605121"/>
                <a:gd name="connsiteX4" fmla="*/ 54804 w 881083"/>
                <a:gd name="connsiteY4" fmla="*/ 549474 h 60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1083" h="605121">
                  <a:moveTo>
                    <a:pt x="54804" y="549474"/>
                  </a:moveTo>
                  <a:cubicBezTo>
                    <a:pt x="-40425" y="458309"/>
                    <a:pt x="-9585" y="106349"/>
                    <a:pt x="132021" y="45346"/>
                  </a:cubicBezTo>
                  <a:cubicBezTo>
                    <a:pt x="273627" y="-15657"/>
                    <a:pt x="723480" y="-22007"/>
                    <a:pt x="818709" y="69158"/>
                  </a:cubicBezTo>
                  <a:cubicBezTo>
                    <a:pt x="913938" y="160323"/>
                    <a:pt x="918002" y="592336"/>
                    <a:pt x="703393" y="592336"/>
                  </a:cubicBezTo>
                  <a:cubicBezTo>
                    <a:pt x="488784" y="592336"/>
                    <a:pt x="150033" y="640639"/>
                    <a:pt x="54804" y="549474"/>
                  </a:cubicBezTo>
                  <a:close/>
                </a:path>
              </a:pathLst>
            </a:custGeom>
            <a:solidFill>
              <a:srgbClr val="293D51"/>
            </a:solidFill>
            <a:ln w="28575">
              <a:solidFill>
                <a:srgbClr val="344A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Parallelogram 248"/>
            <p:cNvSpPr/>
            <p:nvPr/>
          </p:nvSpPr>
          <p:spPr>
            <a:xfrm rot="208620">
              <a:off x="5251998" y="1802821"/>
              <a:ext cx="714276" cy="605121"/>
            </a:xfrm>
            <a:custGeom>
              <a:avLst/>
              <a:gdLst>
                <a:gd name="connsiteX0" fmla="*/ 0 w 763905"/>
                <a:gd name="connsiteY0" fmla="*/ 480316 h 480316"/>
                <a:gd name="connsiteX1" fmla="*/ 120079 w 763905"/>
                <a:gd name="connsiteY1" fmla="*/ 0 h 480316"/>
                <a:gd name="connsiteX2" fmla="*/ 763905 w 763905"/>
                <a:gd name="connsiteY2" fmla="*/ 0 h 480316"/>
                <a:gd name="connsiteX3" fmla="*/ 643826 w 763905"/>
                <a:gd name="connsiteY3" fmla="*/ 480316 h 480316"/>
                <a:gd name="connsiteX4" fmla="*/ 0 w 763905"/>
                <a:gd name="connsiteY4" fmla="*/ 480316 h 480316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36651 w 837207"/>
                <a:gd name="connsiteY0" fmla="*/ 540355 h 540355"/>
                <a:gd name="connsiteX1" fmla="*/ 156730 w 837207"/>
                <a:gd name="connsiteY1" fmla="*/ 60039 h 540355"/>
                <a:gd name="connsiteX2" fmla="*/ 800556 w 837207"/>
                <a:gd name="connsiteY2" fmla="*/ 60039 h 540355"/>
                <a:gd name="connsiteX3" fmla="*/ 680477 w 837207"/>
                <a:gd name="connsiteY3" fmla="*/ 540355 h 540355"/>
                <a:gd name="connsiteX4" fmla="*/ 36651 w 837207"/>
                <a:gd name="connsiteY4" fmla="*/ 540355 h 540355"/>
                <a:gd name="connsiteX0" fmla="*/ 36651 w 837207"/>
                <a:gd name="connsiteY0" fmla="*/ 540355 h 575934"/>
                <a:gd name="connsiteX1" fmla="*/ 156730 w 837207"/>
                <a:gd name="connsiteY1" fmla="*/ 60039 h 575934"/>
                <a:gd name="connsiteX2" fmla="*/ 800556 w 837207"/>
                <a:gd name="connsiteY2" fmla="*/ 60039 h 575934"/>
                <a:gd name="connsiteX3" fmla="*/ 680477 w 837207"/>
                <a:gd name="connsiteY3" fmla="*/ 540355 h 575934"/>
                <a:gd name="connsiteX4" fmla="*/ 36651 w 837207"/>
                <a:gd name="connsiteY4" fmla="*/ 540355 h 575934"/>
                <a:gd name="connsiteX0" fmla="*/ 36651 w 857807"/>
                <a:gd name="connsiteY0" fmla="*/ 540355 h 575934"/>
                <a:gd name="connsiteX1" fmla="*/ 156730 w 857807"/>
                <a:gd name="connsiteY1" fmla="*/ 60039 h 575934"/>
                <a:gd name="connsiteX2" fmla="*/ 800556 w 857807"/>
                <a:gd name="connsiteY2" fmla="*/ 60039 h 575934"/>
                <a:gd name="connsiteX3" fmla="*/ 680477 w 857807"/>
                <a:gd name="connsiteY3" fmla="*/ 540355 h 575934"/>
                <a:gd name="connsiteX4" fmla="*/ 36651 w 857807"/>
                <a:gd name="connsiteY4" fmla="*/ 540355 h 575934"/>
                <a:gd name="connsiteX0" fmla="*/ 37000 w 860215"/>
                <a:gd name="connsiteY0" fmla="*/ 543062 h 597193"/>
                <a:gd name="connsiteX1" fmla="*/ 157079 w 860215"/>
                <a:gd name="connsiteY1" fmla="*/ 62746 h 597193"/>
                <a:gd name="connsiteX2" fmla="*/ 800905 w 860215"/>
                <a:gd name="connsiteY2" fmla="*/ 62746 h 597193"/>
                <a:gd name="connsiteX3" fmla="*/ 685589 w 860215"/>
                <a:gd name="connsiteY3" fmla="*/ 585924 h 597193"/>
                <a:gd name="connsiteX4" fmla="*/ 37000 w 860215"/>
                <a:gd name="connsiteY4" fmla="*/ 543062 h 597193"/>
                <a:gd name="connsiteX0" fmla="*/ 51008 w 877287"/>
                <a:gd name="connsiteY0" fmla="*/ 557156 h 612803"/>
                <a:gd name="connsiteX1" fmla="*/ 128225 w 877287"/>
                <a:gd name="connsiteY1" fmla="*/ 53028 h 612803"/>
                <a:gd name="connsiteX2" fmla="*/ 814913 w 877287"/>
                <a:gd name="connsiteY2" fmla="*/ 76840 h 612803"/>
                <a:gd name="connsiteX3" fmla="*/ 699597 w 877287"/>
                <a:gd name="connsiteY3" fmla="*/ 600018 h 612803"/>
                <a:gd name="connsiteX4" fmla="*/ 51008 w 877287"/>
                <a:gd name="connsiteY4" fmla="*/ 557156 h 612803"/>
                <a:gd name="connsiteX0" fmla="*/ 54804 w 881083"/>
                <a:gd name="connsiteY0" fmla="*/ 549474 h 605121"/>
                <a:gd name="connsiteX1" fmla="*/ 132021 w 881083"/>
                <a:gd name="connsiteY1" fmla="*/ 45346 h 605121"/>
                <a:gd name="connsiteX2" fmla="*/ 818709 w 881083"/>
                <a:gd name="connsiteY2" fmla="*/ 69158 h 605121"/>
                <a:gd name="connsiteX3" fmla="*/ 703393 w 881083"/>
                <a:gd name="connsiteY3" fmla="*/ 592336 h 605121"/>
                <a:gd name="connsiteX4" fmla="*/ 54804 w 881083"/>
                <a:gd name="connsiteY4" fmla="*/ 549474 h 60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1083" h="605121">
                  <a:moveTo>
                    <a:pt x="54804" y="549474"/>
                  </a:moveTo>
                  <a:cubicBezTo>
                    <a:pt x="-40425" y="458309"/>
                    <a:pt x="-9585" y="106349"/>
                    <a:pt x="132021" y="45346"/>
                  </a:cubicBezTo>
                  <a:cubicBezTo>
                    <a:pt x="273627" y="-15657"/>
                    <a:pt x="723480" y="-22007"/>
                    <a:pt x="818709" y="69158"/>
                  </a:cubicBezTo>
                  <a:cubicBezTo>
                    <a:pt x="913938" y="160323"/>
                    <a:pt x="918002" y="592336"/>
                    <a:pt x="703393" y="592336"/>
                  </a:cubicBezTo>
                  <a:cubicBezTo>
                    <a:pt x="488784" y="592336"/>
                    <a:pt x="150033" y="640639"/>
                    <a:pt x="54804" y="549474"/>
                  </a:cubicBezTo>
                  <a:close/>
                </a:path>
              </a:pathLst>
            </a:custGeom>
            <a:solidFill>
              <a:srgbClr val="293D51"/>
            </a:solidFill>
            <a:ln w="28575">
              <a:solidFill>
                <a:srgbClr val="344A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4" name="Group 343"/>
            <p:cNvGrpSpPr/>
            <p:nvPr/>
          </p:nvGrpSpPr>
          <p:grpSpPr>
            <a:xfrm>
              <a:off x="5102233" y="2605230"/>
              <a:ext cx="409243" cy="308982"/>
              <a:chOff x="5102233" y="2605230"/>
              <a:chExt cx="409243" cy="308982"/>
            </a:xfrm>
          </p:grpSpPr>
          <p:sp>
            <p:nvSpPr>
              <p:cNvPr id="350" name="Freeform 349"/>
              <p:cNvSpPr/>
              <p:nvPr/>
            </p:nvSpPr>
            <p:spPr>
              <a:xfrm>
                <a:off x="5260136" y="2605230"/>
                <a:ext cx="239992" cy="242306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93518 h 238991"/>
                  <a:gd name="connsiteX2" fmla="*/ 19172 w 269342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40289 h 238991"/>
                  <a:gd name="connsiteX2" fmla="*/ 19172 w 269342"/>
                  <a:gd name="connsiteY2" fmla="*/ 238991 h 238991"/>
                  <a:gd name="connsiteX0" fmla="*/ 275083 w 275083"/>
                  <a:gd name="connsiteY0" fmla="*/ 5330 h 244321"/>
                  <a:gd name="connsiteX1" fmla="*/ 25307 w 275083"/>
                  <a:gd name="connsiteY1" fmla="*/ 14569 h 244321"/>
                  <a:gd name="connsiteX2" fmla="*/ 24913 w 275083"/>
                  <a:gd name="connsiteY2" fmla="*/ 244321 h 244321"/>
                  <a:gd name="connsiteX0" fmla="*/ 275083 w 275083"/>
                  <a:gd name="connsiteY0" fmla="*/ 0 h 278912"/>
                  <a:gd name="connsiteX1" fmla="*/ 25307 w 275083"/>
                  <a:gd name="connsiteY1" fmla="*/ 49160 h 278912"/>
                  <a:gd name="connsiteX2" fmla="*/ 24913 w 275083"/>
                  <a:gd name="connsiteY2" fmla="*/ 278912 h 278912"/>
                  <a:gd name="connsiteX0" fmla="*/ 277797 w 277797"/>
                  <a:gd name="connsiteY0" fmla="*/ 0 h 261169"/>
                  <a:gd name="connsiteX1" fmla="*/ 28021 w 277797"/>
                  <a:gd name="connsiteY1" fmla="*/ 49160 h 261169"/>
                  <a:gd name="connsiteX2" fmla="*/ 22235 w 277797"/>
                  <a:gd name="connsiteY2" fmla="*/ 261169 h 261169"/>
                  <a:gd name="connsiteX0" fmla="*/ 272539 w 272539"/>
                  <a:gd name="connsiteY0" fmla="*/ 0 h 261169"/>
                  <a:gd name="connsiteX1" fmla="*/ 22763 w 272539"/>
                  <a:gd name="connsiteY1" fmla="*/ 49160 h 261169"/>
                  <a:gd name="connsiteX2" fmla="*/ 16977 w 272539"/>
                  <a:gd name="connsiteY2" fmla="*/ 261169 h 261169"/>
                  <a:gd name="connsiteX0" fmla="*/ 280848 w 280848"/>
                  <a:gd name="connsiteY0" fmla="*/ 0 h 225683"/>
                  <a:gd name="connsiteX1" fmla="*/ 31072 w 280848"/>
                  <a:gd name="connsiteY1" fmla="*/ 49160 h 225683"/>
                  <a:gd name="connsiteX2" fmla="*/ 9108 w 280848"/>
                  <a:gd name="connsiteY2" fmla="*/ 225683 h 225683"/>
                  <a:gd name="connsiteX0" fmla="*/ 271740 w 271740"/>
                  <a:gd name="connsiteY0" fmla="*/ 0 h 225683"/>
                  <a:gd name="connsiteX1" fmla="*/ 21964 w 271740"/>
                  <a:gd name="connsiteY1" fmla="*/ 49160 h 225683"/>
                  <a:gd name="connsiteX2" fmla="*/ 0 w 271740"/>
                  <a:gd name="connsiteY2" fmla="*/ 225683 h 225683"/>
                  <a:gd name="connsiteX0" fmla="*/ 271740 w 271740"/>
                  <a:gd name="connsiteY0" fmla="*/ 0 h 225683"/>
                  <a:gd name="connsiteX1" fmla="*/ 21964 w 271740"/>
                  <a:gd name="connsiteY1" fmla="*/ 49160 h 225683"/>
                  <a:gd name="connsiteX2" fmla="*/ 0 w 271740"/>
                  <a:gd name="connsiteY2" fmla="*/ 225683 h 22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1740" h="225683">
                    <a:moveTo>
                      <a:pt x="271740" y="0"/>
                    </a:moveTo>
                    <a:cubicBezTo>
                      <a:pt x="171294" y="26843"/>
                      <a:pt x="45684" y="11546"/>
                      <a:pt x="21964" y="49160"/>
                    </a:cubicBezTo>
                    <a:cubicBezTo>
                      <a:pt x="-1756" y="86774"/>
                      <a:pt x="18895" y="172862"/>
                      <a:pt x="0" y="225683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1" name="Oval 350"/>
              <p:cNvSpPr/>
              <p:nvPr/>
            </p:nvSpPr>
            <p:spPr>
              <a:xfrm>
                <a:off x="5228084" y="2792762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2" name="Freeform 351"/>
              <p:cNvSpPr/>
              <p:nvPr/>
            </p:nvSpPr>
            <p:spPr>
              <a:xfrm>
                <a:off x="5129646" y="2629042"/>
                <a:ext cx="381830" cy="270881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490414 w 490414"/>
                  <a:gd name="connsiteY0" fmla="*/ 0 h 274477"/>
                  <a:gd name="connsiteX1" fmla="*/ 35723 w 490414"/>
                  <a:gd name="connsiteY1" fmla="*/ 129004 h 274477"/>
                  <a:gd name="connsiteX2" fmla="*/ 46114 w 490414"/>
                  <a:gd name="connsiteY2" fmla="*/ 274477 h 274477"/>
                  <a:gd name="connsiteX0" fmla="*/ 499322 w 499322"/>
                  <a:gd name="connsiteY0" fmla="*/ 0 h 274477"/>
                  <a:gd name="connsiteX1" fmla="*/ 44631 w 499322"/>
                  <a:gd name="connsiteY1" fmla="*/ 129004 h 274477"/>
                  <a:gd name="connsiteX2" fmla="*/ 33453 w 499322"/>
                  <a:gd name="connsiteY2" fmla="*/ 274477 h 274477"/>
                  <a:gd name="connsiteX0" fmla="*/ 510861 w 510861"/>
                  <a:gd name="connsiteY0" fmla="*/ 0 h 256734"/>
                  <a:gd name="connsiteX1" fmla="*/ 45385 w 510861"/>
                  <a:gd name="connsiteY1" fmla="*/ 111261 h 256734"/>
                  <a:gd name="connsiteX2" fmla="*/ 34207 w 510861"/>
                  <a:gd name="connsiteY2" fmla="*/ 256734 h 256734"/>
                  <a:gd name="connsiteX0" fmla="*/ 485373 w 485373"/>
                  <a:gd name="connsiteY0" fmla="*/ 0 h 256734"/>
                  <a:gd name="connsiteX1" fmla="*/ 90001 w 485373"/>
                  <a:gd name="connsiteY1" fmla="*/ 62468 h 256734"/>
                  <a:gd name="connsiteX2" fmla="*/ 8719 w 485373"/>
                  <a:gd name="connsiteY2" fmla="*/ 256734 h 256734"/>
                  <a:gd name="connsiteX0" fmla="*/ 484020 w 484020"/>
                  <a:gd name="connsiteY0" fmla="*/ 0 h 256734"/>
                  <a:gd name="connsiteX1" fmla="*/ 99433 w 484020"/>
                  <a:gd name="connsiteY1" fmla="*/ 40289 h 256734"/>
                  <a:gd name="connsiteX2" fmla="*/ 7366 w 484020"/>
                  <a:gd name="connsiteY2" fmla="*/ 256734 h 256734"/>
                  <a:gd name="connsiteX0" fmla="*/ 427129 w 427129"/>
                  <a:gd name="connsiteY0" fmla="*/ 0 h 252298"/>
                  <a:gd name="connsiteX1" fmla="*/ 42542 w 427129"/>
                  <a:gd name="connsiteY1" fmla="*/ 40289 h 252298"/>
                  <a:gd name="connsiteX2" fmla="*/ 25970 w 427129"/>
                  <a:gd name="connsiteY2" fmla="*/ 252298 h 252298"/>
                  <a:gd name="connsiteX0" fmla="*/ 418535 w 418535"/>
                  <a:gd name="connsiteY0" fmla="*/ 0 h 252298"/>
                  <a:gd name="connsiteX1" fmla="*/ 33948 w 418535"/>
                  <a:gd name="connsiteY1" fmla="*/ 40289 h 252298"/>
                  <a:gd name="connsiteX2" fmla="*/ 17376 w 418535"/>
                  <a:gd name="connsiteY2" fmla="*/ 252298 h 252298"/>
                  <a:gd name="connsiteX0" fmla="*/ 432340 w 432340"/>
                  <a:gd name="connsiteY0" fmla="*/ 0 h 252298"/>
                  <a:gd name="connsiteX1" fmla="*/ 47753 w 432340"/>
                  <a:gd name="connsiteY1" fmla="*/ 40289 h 252298"/>
                  <a:gd name="connsiteX2" fmla="*/ 4219 w 432340"/>
                  <a:gd name="connsiteY2" fmla="*/ 252298 h 25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2340" h="252298">
                    <a:moveTo>
                      <a:pt x="432340" y="0"/>
                    </a:moveTo>
                    <a:cubicBezTo>
                      <a:pt x="331894" y="26843"/>
                      <a:pt x="119107" y="-1761"/>
                      <a:pt x="47753" y="40289"/>
                    </a:cubicBezTo>
                    <a:cubicBezTo>
                      <a:pt x="-23601" y="82339"/>
                      <a:pt x="6937" y="195040"/>
                      <a:pt x="4219" y="252298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3" name="Oval 352"/>
              <p:cNvSpPr/>
              <p:nvPr/>
            </p:nvSpPr>
            <p:spPr>
              <a:xfrm>
                <a:off x="5102233" y="2841476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5" name="Group 344"/>
            <p:cNvGrpSpPr/>
            <p:nvPr/>
          </p:nvGrpSpPr>
          <p:grpSpPr>
            <a:xfrm flipH="1">
              <a:off x="5487579" y="2605230"/>
              <a:ext cx="409243" cy="308982"/>
              <a:chOff x="5102233" y="2605230"/>
              <a:chExt cx="409243" cy="308982"/>
            </a:xfrm>
          </p:grpSpPr>
          <p:sp>
            <p:nvSpPr>
              <p:cNvPr id="346" name="Freeform 345"/>
              <p:cNvSpPr/>
              <p:nvPr/>
            </p:nvSpPr>
            <p:spPr>
              <a:xfrm>
                <a:off x="5260136" y="2605230"/>
                <a:ext cx="239992" cy="242306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93518 h 238991"/>
                  <a:gd name="connsiteX2" fmla="*/ 19172 w 269342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40289 h 238991"/>
                  <a:gd name="connsiteX2" fmla="*/ 19172 w 269342"/>
                  <a:gd name="connsiteY2" fmla="*/ 238991 h 238991"/>
                  <a:gd name="connsiteX0" fmla="*/ 275083 w 275083"/>
                  <a:gd name="connsiteY0" fmla="*/ 5330 h 244321"/>
                  <a:gd name="connsiteX1" fmla="*/ 25307 w 275083"/>
                  <a:gd name="connsiteY1" fmla="*/ 14569 h 244321"/>
                  <a:gd name="connsiteX2" fmla="*/ 24913 w 275083"/>
                  <a:gd name="connsiteY2" fmla="*/ 244321 h 244321"/>
                  <a:gd name="connsiteX0" fmla="*/ 275083 w 275083"/>
                  <a:gd name="connsiteY0" fmla="*/ 0 h 278912"/>
                  <a:gd name="connsiteX1" fmla="*/ 25307 w 275083"/>
                  <a:gd name="connsiteY1" fmla="*/ 49160 h 278912"/>
                  <a:gd name="connsiteX2" fmla="*/ 24913 w 275083"/>
                  <a:gd name="connsiteY2" fmla="*/ 278912 h 278912"/>
                  <a:gd name="connsiteX0" fmla="*/ 277797 w 277797"/>
                  <a:gd name="connsiteY0" fmla="*/ 0 h 261169"/>
                  <a:gd name="connsiteX1" fmla="*/ 28021 w 277797"/>
                  <a:gd name="connsiteY1" fmla="*/ 49160 h 261169"/>
                  <a:gd name="connsiteX2" fmla="*/ 22235 w 277797"/>
                  <a:gd name="connsiteY2" fmla="*/ 261169 h 261169"/>
                  <a:gd name="connsiteX0" fmla="*/ 272539 w 272539"/>
                  <a:gd name="connsiteY0" fmla="*/ 0 h 261169"/>
                  <a:gd name="connsiteX1" fmla="*/ 22763 w 272539"/>
                  <a:gd name="connsiteY1" fmla="*/ 49160 h 261169"/>
                  <a:gd name="connsiteX2" fmla="*/ 16977 w 272539"/>
                  <a:gd name="connsiteY2" fmla="*/ 261169 h 261169"/>
                  <a:gd name="connsiteX0" fmla="*/ 280848 w 280848"/>
                  <a:gd name="connsiteY0" fmla="*/ 0 h 225683"/>
                  <a:gd name="connsiteX1" fmla="*/ 31072 w 280848"/>
                  <a:gd name="connsiteY1" fmla="*/ 49160 h 225683"/>
                  <a:gd name="connsiteX2" fmla="*/ 9108 w 280848"/>
                  <a:gd name="connsiteY2" fmla="*/ 225683 h 225683"/>
                  <a:gd name="connsiteX0" fmla="*/ 271740 w 271740"/>
                  <a:gd name="connsiteY0" fmla="*/ 0 h 225683"/>
                  <a:gd name="connsiteX1" fmla="*/ 21964 w 271740"/>
                  <a:gd name="connsiteY1" fmla="*/ 49160 h 225683"/>
                  <a:gd name="connsiteX2" fmla="*/ 0 w 271740"/>
                  <a:gd name="connsiteY2" fmla="*/ 225683 h 225683"/>
                  <a:gd name="connsiteX0" fmla="*/ 271740 w 271740"/>
                  <a:gd name="connsiteY0" fmla="*/ 0 h 225683"/>
                  <a:gd name="connsiteX1" fmla="*/ 21964 w 271740"/>
                  <a:gd name="connsiteY1" fmla="*/ 49160 h 225683"/>
                  <a:gd name="connsiteX2" fmla="*/ 0 w 271740"/>
                  <a:gd name="connsiteY2" fmla="*/ 225683 h 22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1740" h="225683">
                    <a:moveTo>
                      <a:pt x="271740" y="0"/>
                    </a:moveTo>
                    <a:cubicBezTo>
                      <a:pt x="171294" y="26843"/>
                      <a:pt x="45684" y="11546"/>
                      <a:pt x="21964" y="49160"/>
                    </a:cubicBezTo>
                    <a:cubicBezTo>
                      <a:pt x="-1756" y="86774"/>
                      <a:pt x="18895" y="172862"/>
                      <a:pt x="0" y="225683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7" name="Oval 346"/>
              <p:cNvSpPr/>
              <p:nvPr/>
            </p:nvSpPr>
            <p:spPr>
              <a:xfrm>
                <a:off x="5228084" y="2792762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8" name="Freeform 347"/>
              <p:cNvSpPr/>
              <p:nvPr/>
            </p:nvSpPr>
            <p:spPr>
              <a:xfrm>
                <a:off x="5129646" y="2629042"/>
                <a:ext cx="381830" cy="270881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490414 w 490414"/>
                  <a:gd name="connsiteY0" fmla="*/ 0 h 274477"/>
                  <a:gd name="connsiteX1" fmla="*/ 35723 w 490414"/>
                  <a:gd name="connsiteY1" fmla="*/ 129004 h 274477"/>
                  <a:gd name="connsiteX2" fmla="*/ 46114 w 490414"/>
                  <a:gd name="connsiteY2" fmla="*/ 274477 h 274477"/>
                  <a:gd name="connsiteX0" fmla="*/ 499322 w 499322"/>
                  <a:gd name="connsiteY0" fmla="*/ 0 h 274477"/>
                  <a:gd name="connsiteX1" fmla="*/ 44631 w 499322"/>
                  <a:gd name="connsiteY1" fmla="*/ 129004 h 274477"/>
                  <a:gd name="connsiteX2" fmla="*/ 33453 w 499322"/>
                  <a:gd name="connsiteY2" fmla="*/ 274477 h 274477"/>
                  <a:gd name="connsiteX0" fmla="*/ 510861 w 510861"/>
                  <a:gd name="connsiteY0" fmla="*/ 0 h 256734"/>
                  <a:gd name="connsiteX1" fmla="*/ 45385 w 510861"/>
                  <a:gd name="connsiteY1" fmla="*/ 111261 h 256734"/>
                  <a:gd name="connsiteX2" fmla="*/ 34207 w 510861"/>
                  <a:gd name="connsiteY2" fmla="*/ 256734 h 256734"/>
                  <a:gd name="connsiteX0" fmla="*/ 485373 w 485373"/>
                  <a:gd name="connsiteY0" fmla="*/ 0 h 256734"/>
                  <a:gd name="connsiteX1" fmla="*/ 90001 w 485373"/>
                  <a:gd name="connsiteY1" fmla="*/ 62468 h 256734"/>
                  <a:gd name="connsiteX2" fmla="*/ 8719 w 485373"/>
                  <a:gd name="connsiteY2" fmla="*/ 256734 h 256734"/>
                  <a:gd name="connsiteX0" fmla="*/ 484020 w 484020"/>
                  <a:gd name="connsiteY0" fmla="*/ 0 h 256734"/>
                  <a:gd name="connsiteX1" fmla="*/ 99433 w 484020"/>
                  <a:gd name="connsiteY1" fmla="*/ 40289 h 256734"/>
                  <a:gd name="connsiteX2" fmla="*/ 7366 w 484020"/>
                  <a:gd name="connsiteY2" fmla="*/ 256734 h 256734"/>
                  <a:gd name="connsiteX0" fmla="*/ 427129 w 427129"/>
                  <a:gd name="connsiteY0" fmla="*/ 0 h 252298"/>
                  <a:gd name="connsiteX1" fmla="*/ 42542 w 427129"/>
                  <a:gd name="connsiteY1" fmla="*/ 40289 h 252298"/>
                  <a:gd name="connsiteX2" fmla="*/ 25970 w 427129"/>
                  <a:gd name="connsiteY2" fmla="*/ 252298 h 252298"/>
                  <a:gd name="connsiteX0" fmla="*/ 418535 w 418535"/>
                  <a:gd name="connsiteY0" fmla="*/ 0 h 252298"/>
                  <a:gd name="connsiteX1" fmla="*/ 33948 w 418535"/>
                  <a:gd name="connsiteY1" fmla="*/ 40289 h 252298"/>
                  <a:gd name="connsiteX2" fmla="*/ 17376 w 418535"/>
                  <a:gd name="connsiteY2" fmla="*/ 252298 h 252298"/>
                  <a:gd name="connsiteX0" fmla="*/ 432340 w 432340"/>
                  <a:gd name="connsiteY0" fmla="*/ 0 h 252298"/>
                  <a:gd name="connsiteX1" fmla="*/ 47753 w 432340"/>
                  <a:gd name="connsiteY1" fmla="*/ 40289 h 252298"/>
                  <a:gd name="connsiteX2" fmla="*/ 4219 w 432340"/>
                  <a:gd name="connsiteY2" fmla="*/ 252298 h 25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2340" h="252298">
                    <a:moveTo>
                      <a:pt x="432340" y="0"/>
                    </a:moveTo>
                    <a:cubicBezTo>
                      <a:pt x="331894" y="26843"/>
                      <a:pt x="119107" y="-1761"/>
                      <a:pt x="47753" y="40289"/>
                    </a:cubicBezTo>
                    <a:cubicBezTo>
                      <a:pt x="-23601" y="82339"/>
                      <a:pt x="6937" y="195040"/>
                      <a:pt x="4219" y="252298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9" name="Oval 348"/>
              <p:cNvSpPr/>
              <p:nvPr/>
            </p:nvSpPr>
            <p:spPr>
              <a:xfrm>
                <a:off x="5102233" y="2841476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54" name="Group 353"/>
          <p:cNvGrpSpPr/>
          <p:nvPr/>
        </p:nvGrpSpPr>
        <p:grpSpPr>
          <a:xfrm flipH="1">
            <a:off x="2819467" y="3566112"/>
            <a:ext cx="1034154" cy="1709341"/>
            <a:chOff x="5004613" y="1204871"/>
            <a:chExt cx="1034154" cy="1709341"/>
          </a:xfrm>
        </p:grpSpPr>
        <p:cxnSp>
          <p:nvCxnSpPr>
            <p:cNvPr id="355" name="Straight Connector 354"/>
            <p:cNvCxnSpPr/>
            <p:nvPr/>
          </p:nvCxnSpPr>
          <p:spPr>
            <a:xfrm>
              <a:off x="5511475" y="2308830"/>
              <a:ext cx="0" cy="457200"/>
            </a:xfrm>
            <a:prstGeom prst="line">
              <a:avLst/>
            </a:prstGeom>
            <a:ln w="28575">
              <a:solidFill>
                <a:srgbClr val="221C1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6" name="Parallelogram 248"/>
            <p:cNvSpPr/>
            <p:nvPr/>
          </p:nvSpPr>
          <p:spPr>
            <a:xfrm rot="208620">
              <a:off x="5004613" y="2025304"/>
              <a:ext cx="928001" cy="397807"/>
            </a:xfrm>
            <a:custGeom>
              <a:avLst/>
              <a:gdLst>
                <a:gd name="connsiteX0" fmla="*/ 0 w 763905"/>
                <a:gd name="connsiteY0" fmla="*/ 480316 h 480316"/>
                <a:gd name="connsiteX1" fmla="*/ 120079 w 763905"/>
                <a:gd name="connsiteY1" fmla="*/ 0 h 480316"/>
                <a:gd name="connsiteX2" fmla="*/ 763905 w 763905"/>
                <a:gd name="connsiteY2" fmla="*/ 0 h 480316"/>
                <a:gd name="connsiteX3" fmla="*/ 643826 w 763905"/>
                <a:gd name="connsiteY3" fmla="*/ 480316 h 480316"/>
                <a:gd name="connsiteX4" fmla="*/ 0 w 763905"/>
                <a:gd name="connsiteY4" fmla="*/ 480316 h 480316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36651 w 837207"/>
                <a:gd name="connsiteY0" fmla="*/ 540355 h 540355"/>
                <a:gd name="connsiteX1" fmla="*/ 156730 w 837207"/>
                <a:gd name="connsiteY1" fmla="*/ 60039 h 540355"/>
                <a:gd name="connsiteX2" fmla="*/ 800556 w 837207"/>
                <a:gd name="connsiteY2" fmla="*/ 60039 h 540355"/>
                <a:gd name="connsiteX3" fmla="*/ 680477 w 837207"/>
                <a:gd name="connsiteY3" fmla="*/ 540355 h 540355"/>
                <a:gd name="connsiteX4" fmla="*/ 36651 w 837207"/>
                <a:gd name="connsiteY4" fmla="*/ 540355 h 540355"/>
                <a:gd name="connsiteX0" fmla="*/ 36651 w 837207"/>
                <a:gd name="connsiteY0" fmla="*/ 540355 h 575934"/>
                <a:gd name="connsiteX1" fmla="*/ 156730 w 837207"/>
                <a:gd name="connsiteY1" fmla="*/ 60039 h 575934"/>
                <a:gd name="connsiteX2" fmla="*/ 800556 w 837207"/>
                <a:gd name="connsiteY2" fmla="*/ 60039 h 575934"/>
                <a:gd name="connsiteX3" fmla="*/ 680477 w 837207"/>
                <a:gd name="connsiteY3" fmla="*/ 540355 h 575934"/>
                <a:gd name="connsiteX4" fmla="*/ 36651 w 837207"/>
                <a:gd name="connsiteY4" fmla="*/ 540355 h 575934"/>
                <a:gd name="connsiteX0" fmla="*/ 36651 w 857807"/>
                <a:gd name="connsiteY0" fmla="*/ 540355 h 575934"/>
                <a:gd name="connsiteX1" fmla="*/ 156730 w 857807"/>
                <a:gd name="connsiteY1" fmla="*/ 60039 h 575934"/>
                <a:gd name="connsiteX2" fmla="*/ 800556 w 857807"/>
                <a:gd name="connsiteY2" fmla="*/ 60039 h 575934"/>
                <a:gd name="connsiteX3" fmla="*/ 680477 w 857807"/>
                <a:gd name="connsiteY3" fmla="*/ 540355 h 575934"/>
                <a:gd name="connsiteX4" fmla="*/ 36651 w 857807"/>
                <a:gd name="connsiteY4" fmla="*/ 540355 h 575934"/>
                <a:gd name="connsiteX0" fmla="*/ 37000 w 860215"/>
                <a:gd name="connsiteY0" fmla="*/ 543062 h 597193"/>
                <a:gd name="connsiteX1" fmla="*/ 157079 w 860215"/>
                <a:gd name="connsiteY1" fmla="*/ 62746 h 597193"/>
                <a:gd name="connsiteX2" fmla="*/ 800905 w 860215"/>
                <a:gd name="connsiteY2" fmla="*/ 62746 h 597193"/>
                <a:gd name="connsiteX3" fmla="*/ 685589 w 860215"/>
                <a:gd name="connsiteY3" fmla="*/ 585924 h 597193"/>
                <a:gd name="connsiteX4" fmla="*/ 37000 w 860215"/>
                <a:gd name="connsiteY4" fmla="*/ 543062 h 597193"/>
                <a:gd name="connsiteX0" fmla="*/ 51008 w 877287"/>
                <a:gd name="connsiteY0" fmla="*/ 557156 h 612803"/>
                <a:gd name="connsiteX1" fmla="*/ 128225 w 877287"/>
                <a:gd name="connsiteY1" fmla="*/ 53028 h 612803"/>
                <a:gd name="connsiteX2" fmla="*/ 814913 w 877287"/>
                <a:gd name="connsiteY2" fmla="*/ 76840 h 612803"/>
                <a:gd name="connsiteX3" fmla="*/ 699597 w 877287"/>
                <a:gd name="connsiteY3" fmla="*/ 600018 h 612803"/>
                <a:gd name="connsiteX4" fmla="*/ 51008 w 877287"/>
                <a:gd name="connsiteY4" fmla="*/ 557156 h 612803"/>
                <a:gd name="connsiteX0" fmla="*/ 54804 w 881083"/>
                <a:gd name="connsiteY0" fmla="*/ 549474 h 605121"/>
                <a:gd name="connsiteX1" fmla="*/ 132021 w 881083"/>
                <a:gd name="connsiteY1" fmla="*/ 45346 h 605121"/>
                <a:gd name="connsiteX2" fmla="*/ 818709 w 881083"/>
                <a:gd name="connsiteY2" fmla="*/ 69158 h 605121"/>
                <a:gd name="connsiteX3" fmla="*/ 703393 w 881083"/>
                <a:gd name="connsiteY3" fmla="*/ 592336 h 605121"/>
                <a:gd name="connsiteX4" fmla="*/ 54804 w 881083"/>
                <a:gd name="connsiteY4" fmla="*/ 549474 h 605121"/>
                <a:gd name="connsiteX0" fmla="*/ 294259 w 1144276"/>
                <a:gd name="connsiteY0" fmla="*/ 542869 h 597786"/>
                <a:gd name="connsiteX1" fmla="*/ 42742 w 1144276"/>
                <a:gd name="connsiteY1" fmla="*/ 50162 h 597786"/>
                <a:gd name="connsiteX2" fmla="*/ 1058164 w 1144276"/>
                <a:gd name="connsiteY2" fmla="*/ 62553 h 597786"/>
                <a:gd name="connsiteX3" fmla="*/ 942848 w 1144276"/>
                <a:gd name="connsiteY3" fmla="*/ 585731 h 597786"/>
                <a:gd name="connsiteX4" fmla="*/ 294259 w 1144276"/>
                <a:gd name="connsiteY4" fmla="*/ 542869 h 597786"/>
                <a:gd name="connsiteX0" fmla="*/ 274119 w 965018"/>
                <a:gd name="connsiteY0" fmla="*/ 574937 h 666001"/>
                <a:gd name="connsiteX1" fmla="*/ 22602 w 965018"/>
                <a:gd name="connsiteY1" fmla="*/ 82230 h 666001"/>
                <a:gd name="connsiteX2" fmla="*/ 805413 w 965018"/>
                <a:gd name="connsiteY2" fmla="*/ 53595 h 666001"/>
                <a:gd name="connsiteX3" fmla="*/ 922708 w 965018"/>
                <a:gd name="connsiteY3" fmla="*/ 617799 h 666001"/>
                <a:gd name="connsiteX4" fmla="*/ 274119 w 965018"/>
                <a:gd name="connsiteY4" fmla="*/ 574937 h 666001"/>
                <a:gd name="connsiteX0" fmla="*/ 273913 w 952293"/>
                <a:gd name="connsiteY0" fmla="*/ 565309 h 590829"/>
                <a:gd name="connsiteX1" fmla="*/ 22396 w 952293"/>
                <a:gd name="connsiteY1" fmla="*/ 72602 h 590829"/>
                <a:gd name="connsiteX2" fmla="*/ 805207 w 952293"/>
                <a:gd name="connsiteY2" fmla="*/ 43967 h 590829"/>
                <a:gd name="connsiteX3" fmla="*/ 906305 w 952293"/>
                <a:gd name="connsiteY3" fmla="*/ 470601 h 590829"/>
                <a:gd name="connsiteX4" fmla="*/ 273913 w 952293"/>
                <a:gd name="connsiteY4" fmla="*/ 565309 h 590829"/>
                <a:gd name="connsiteX0" fmla="*/ 221219 w 967931"/>
                <a:gd name="connsiteY0" fmla="*/ 498299 h 538019"/>
                <a:gd name="connsiteX1" fmla="*/ 33329 w 967931"/>
                <a:gd name="connsiteY1" fmla="*/ 69255 h 538019"/>
                <a:gd name="connsiteX2" fmla="*/ 816140 w 967931"/>
                <a:gd name="connsiteY2" fmla="*/ 40620 h 538019"/>
                <a:gd name="connsiteX3" fmla="*/ 917238 w 967931"/>
                <a:gd name="connsiteY3" fmla="*/ 467254 h 538019"/>
                <a:gd name="connsiteX4" fmla="*/ 221219 w 967931"/>
                <a:gd name="connsiteY4" fmla="*/ 498299 h 538019"/>
                <a:gd name="connsiteX0" fmla="*/ 281411 w 1030841"/>
                <a:gd name="connsiteY0" fmla="*/ 466734 h 497148"/>
                <a:gd name="connsiteX1" fmla="*/ 26910 w 1030841"/>
                <a:gd name="connsiteY1" fmla="*/ 169795 h 497148"/>
                <a:gd name="connsiteX2" fmla="*/ 876332 w 1030841"/>
                <a:gd name="connsiteY2" fmla="*/ 9055 h 497148"/>
                <a:gd name="connsiteX3" fmla="*/ 977430 w 1030841"/>
                <a:gd name="connsiteY3" fmla="*/ 435689 h 497148"/>
                <a:gd name="connsiteX4" fmla="*/ 281411 w 1030841"/>
                <a:gd name="connsiteY4" fmla="*/ 466734 h 497148"/>
                <a:gd name="connsiteX0" fmla="*/ 287913 w 1088672"/>
                <a:gd name="connsiteY0" fmla="*/ 360117 h 384657"/>
                <a:gd name="connsiteX1" fmla="*/ 33412 w 1088672"/>
                <a:gd name="connsiteY1" fmla="*/ 63178 h 384657"/>
                <a:gd name="connsiteX2" fmla="*/ 985919 w 1088672"/>
                <a:gd name="connsiteY2" fmla="*/ 21414 h 384657"/>
                <a:gd name="connsiteX3" fmla="*/ 983932 w 1088672"/>
                <a:gd name="connsiteY3" fmla="*/ 329072 h 384657"/>
                <a:gd name="connsiteX4" fmla="*/ 287913 w 1088672"/>
                <a:gd name="connsiteY4" fmla="*/ 360117 h 384657"/>
                <a:gd name="connsiteX0" fmla="*/ 289412 w 1144721"/>
                <a:gd name="connsiteY0" fmla="*/ 361908 h 397807"/>
                <a:gd name="connsiteX1" fmla="*/ 34911 w 1144721"/>
                <a:gd name="connsiteY1" fmla="*/ 64969 h 397807"/>
                <a:gd name="connsiteX2" fmla="*/ 987418 w 1144721"/>
                <a:gd name="connsiteY2" fmla="*/ 23205 h 397807"/>
                <a:gd name="connsiteX3" fmla="*/ 1075527 w 1144721"/>
                <a:gd name="connsiteY3" fmla="*/ 355052 h 397807"/>
                <a:gd name="connsiteX4" fmla="*/ 289412 w 1144721"/>
                <a:gd name="connsiteY4" fmla="*/ 361908 h 397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4721" h="397807">
                  <a:moveTo>
                    <a:pt x="289412" y="361908"/>
                  </a:moveTo>
                  <a:cubicBezTo>
                    <a:pt x="115976" y="313561"/>
                    <a:pt x="-81423" y="121420"/>
                    <a:pt x="34911" y="64969"/>
                  </a:cubicBezTo>
                  <a:cubicBezTo>
                    <a:pt x="151245" y="8518"/>
                    <a:pt x="813982" y="-25142"/>
                    <a:pt x="987418" y="23205"/>
                  </a:cubicBezTo>
                  <a:cubicBezTo>
                    <a:pt x="1160854" y="71552"/>
                    <a:pt x="1191861" y="298601"/>
                    <a:pt x="1075527" y="355052"/>
                  </a:cubicBezTo>
                  <a:cubicBezTo>
                    <a:pt x="959193" y="411503"/>
                    <a:pt x="462848" y="410255"/>
                    <a:pt x="289412" y="361908"/>
                  </a:cubicBezTo>
                  <a:close/>
                </a:path>
              </a:pathLst>
            </a:custGeom>
            <a:solidFill>
              <a:srgbClr val="293D51"/>
            </a:solidFill>
            <a:ln w="28575">
              <a:solidFill>
                <a:srgbClr val="344A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7" name="Parallelogram 248"/>
            <p:cNvSpPr/>
            <p:nvPr/>
          </p:nvSpPr>
          <p:spPr>
            <a:xfrm rot="254767">
              <a:off x="5324491" y="1204871"/>
              <a:ext cx="714276" cy="605121"/>
            </a:xfrm>
            <a:custGeom>
              <a:avLst/>
              <a:gdLst>
                <a:gd name="connsiteX0" fmla="*/ 0 w 763905"/>
                <a:gd name="connsiteY0" fmla="*/ 480316 h 480316"/>
                <a:gd name="connsiteX1" fmla="*/ 120079 w 763905"/>
                <a:gd name="connsiteY1" fmla="*/ 0 h 480316"/>
                <a:gd name="connsiteX2" fmla="*/ 763905 w 763905"/>
                <a:gd name="connsiteY2" fmla="*/ 0 h 480316"/>
                <a:gd name="connsiteX3" fmla="*/ 643826 w 763905"/>
                <a:gd name="connsiteY3" fmla="*/ 480316 h 480316"/>
                <a:gd name="connsiteX4" fmla="*/ 0 w 763905"/>
                <a:gd name="connsiteY4" fmla="*/ 480316 h 480316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36651 w 837207"/>
                <a:gd name="connsiteY0" fmla="*/ 540355 h 540355"/>
                <a:gd name="connsiteX1" fmla="*/ 156730 w 837207"/>
                <a:gd name="connsiteY1" fmla="*/ 60039 h 540355"/>
                <a:gd name="connsiteX2" fmla="*/ 800556 w 837207"/>
                <a:gd name="connsiteY2" fmla="*/ 60039 h 540355"/>
                <a:gd name="connsiteX3" fmla="*/ 680477 w 837207"/>
                <a:gd name="connsiteY3" fmla="*/ 540355 h 540355"/>
                <a:gd name="connsiteX4" fmla="*/ 36651 w 837207"/>
                <a:gd name="connsiteY4" fmla="*/ 540355 h 540355"/>
                <a:gd name="connsiteX0" fmla="*/ 36651 w 837207"/>
                <a:gd name="connsiteY0" fmla="*/ 540355 h 575934"/>
                <a:gd name="connsiteX1" fmla="*/ 156730 w 837207"/>
                <a:gd name="connsiteY1" fmla="*/ 60039 h 575934"/>
                <a:gd name="connsiteX2" fmla="*/ 800556 w 837207"/>
                <a:gd name="connsiteY2" fmla="*/ 60039 h 575934"/>
                <a:gd name="connsiteX3" fmla="*/ 680477 w 837207"/>
                <a:gd name="connsiteY3" fmla="*/ 540355 h 575934"/>
                <a:gd name="connsiteX4" fmla="*/ 36651 w 837207"/>
                <a:gd name="connsiteY4" fmla="*/ 540355 h 575934"/>
                <a:gd name="connsiteX0" fmla="*/ 36651 w 857807"/>
                <a:gd name="connsiteY0" fmla="*/ 540355 h 575934"/>
                <a:gd name="connsiteX1" fmla="*/ 156730 w 857807"/>
                <a:gd name="connsiteY1" fmla="*/ 60039 h 575934"/>
                <a:gd name="connsiteX2" fmla="*/ 800556 w 857807"/>
                <a:gd name="connsiteY2" fmla="*/ 60039 h 575934"/>
                <a:gd name="connsiteX3" fmla="*/ 680477 w 857807"/>
                <a:gd name="connsiteY3" fmla="*/ 540355 h 575934"/>
                <a:gd name="connsiteX4" fmla="*/ 36651 w 857807"/>
                <a:gd name="connsiteY4" fmla="*/ 540355 h 575934"/>
                <a:gd name="connsiteX0" fmla="*/ 37000 w 860215"/>
                <a:gd name="connsiteY0" fmla="*/ 543062 h 597193"/>
                <a:gd name="connsiteX1" fmla="*/ 157079 w 860215"/>
                <a:gd name="connsiteY1" fmla="*/ 62746 h 597193"/>
                <a:gd name="connsiteX2" fmla="*/ 800905 w 860215"/>
                <a:gd name="connsiteY2" fmla="*/ 62746 h 597193"/>
                <a:gd name="connsiteX3" fmla="*/ 685589 w 860215"/>
                <a:gd name="connsiteY3" fmla="*/ 585924 h 597193"/>
                <a:gd name="connsiteX4" fmla="*/ 37000 w 860215"/>
                <a:gd name="connsiteY4" fmla="*/ 543062 h 597193"/>
                <a:gd name="connsiteX0" fmla="*/ 51008 w 877287"/>
                <a:gd name="connsiteY0" fmla="*/ 557156 h 612803"/>
                <a:gd name="connsiteX1" fmla="*/ 128225 w 877287"/>
                <a:gd name="connsiteY1" fmla="*/ 53028 h 612803"/>
                <a:gd name="connsiteX2" fmla="*/ 814913 w 877287"/>
                <a:gd name="connsiteY2" fmla="*/ 76840 h 612803"/>
                <a:gd name="connsiteX3" fmla="*/ 699597 w 877287"/>
                <a:gd name="connsiteY3" fmla="*/ 600018 h 612803"/>
                <a:gd name="connsiteX4" fmla="*/ 51008 w 877287"/>
                <a:gd name="connsiteY4" fmla="*/ 557156 h 612803"/>
                <a:gd name="connsiteX0" fmla="*/ 54804 w 881083"/>
                <a:gd name="connsiteY0" fmla="*/ 549474 h 605121"/>
                <a:gd name="connsiteX1" fmla="*/ 132021 w 881083"/>
                <a:gd name="connsiteY1" fmla="*/ 45346 h 605121"/>
                <a:gd name="connsiteX2" fmla="*/ 818709 w 881083"/>
                <a:gd name="connsiteY2" fmla="*/ 69158 h 605121"/>
                <a:gd name="connsiteX3" fmla="*/ 703393 w 881083"/>
                <a:gd name="connsiteY3" fmla="*/ 592336 h 605121"/>
                <a:gd name="connsiteX4" fmla="*/ 54804 w 881083"/>
                <a:gd name="connsiteY4" fmla="*/ 549474 h 60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1083" h="605121">
                  <a:moveTo>
                    <a:pt x="54804" y="549474"/>
                  </a:moveTo>
                  <a:cubicBezTo>
                    <a:pt x="-40425" y="458309"/>
                    <a:pt x="-9585" y="106349"/>
                    <a:pt x="132021" y="45346"/>
                  </a:cubicBezTo>
                  <a:cubicBezTo>
                    <a:pt x="273627" y="-15657"/>
                    <a:pt x="723480" y="-22007"/>
                    <a:pt x="818709" y="69158"/>
                  </a:cubicBezTo>
                  <a:cubicBezTo>
                    <a:pt x="913938" y="160323"/>
                    <a:pt x="918002" y="592336"/>
                    <a:pt x="703393" y="592336"/>
                  </a:cubicBezTo>
                  <a:cubicBezTo>
                    <a:pt x="488784" y="592336"/>
                    <a:pt x="150033" y="640639"/>
                    <a:pt x="54804" y="549474"/>
                  </a:cubicBezTo>
                  <a:close/>
                </a:path>
              </a:pathLst>
            </a:custGeom>
            <a:solidFill>
              <a:srgbClr val="293D51"/>
            </a:solidFill>
            <a:ln w="28575">
              <a:solidFill>
                <a:srgbClr val="344A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Parallelogram 248"/>
            <p:cNvSpPr/>
            <p:nvPr/>
          </p:nvSpPr>
          <p:spPr>
            <a:xfrm rot="208620">
              <a:off x="5251998" y="1802821"/>
              <a:ext cx="714276" cy="605121"/>
            </a:xfrm>
            <a:custGeom>
              <a:avLst/>
              <a:gdLst>
                <a:gd name="connsiteX0" fmla="*/ 0 w 763905"/>
                <a:gd name="connsiteY0" fmla="*/ 480316 h 480316"/>
                <a:gd name="connsiteX1" fmla="*/ 120079 w 763905"/>
                <a:gd name="connsiteY1" fmla="*/ 0 h 480316"/>
                <a:gd name="connsiteX2" fmla="*/ 763905 w 763905"/>
                <a:gd name="connsiteY2" fmla="*/ 0 h 480316"/>
                <a:gd name="connsiteX3" fmla="*/ 643826 w 763905"/>
                <a:gd name="connsiteY3" fmla="*/ 480316 h 480316"/>
                <a:gd name="connsiteX4" fmla="*/ 0 w 763905"/>
                <a:gd name="connsiteY4" fmla="*/ 480316 h 480316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0 w 800556"/>
                <a:gd name="connsiteY0" fmla="*/ 540355 h 540355"/>
                <a:gd name="connsiteX1" fmla="*/ 120079 w 800556"/>
                <a:gd name="connsiteY1" fmla="*/ 60039 h 540355"/>
                <a:gd name="connsiteX2" fmla="*/ 763905 w 800556"/>
                <a:gd name="connsiteY2" fmla="*/ 60039 h 540355"/>
                <a:gd name="connsiteX3" fmla="*/ 643826 w 800556"/>
                <a:gd name="connsiteY3" fmla="*/ 540355 h 540355"/>
                <a:gd name="connsiteX4" fmla="*/ 0 w 800556"/>
                <a:gd name="connsiteY4" fmla="*/ 540355 h 540355"/>
                <a:gd name="connsiteX0" fmla="*/ 36651 w 837207"/>
                <a:gd name="connsiteY0" fmla="*/ 540355 h 540355"/>
                <a:gd name="connsiteX1" fmla="*/ 156730 w 837207"/>
                <a:gd name="connsiteY1" fmla="*/ 60039 h 540355"/>
                <a:gd name="connsiteX2" fmla="*/ 800556 w 837207"/>
                <a:gd name="connsiteY2" fmla="*/ 60039 h 540355"/>
                <a:gd name="connsiteX3" fmla="*/ 680477 w 837207"/>
                <a:gd name="connsiteY3" fmla="*/ 540355 h 540355"/>
                <a:gd name="connsiteX4" fmla="*/ 36651 w 837207"/>
                <a:gd name="connsiteY4" fmla="*/ 540355 h 540355"/>
                <a:gd name="connsiteX0" fmla="*/ 36651 w 837207"/>
                <a:gd name="connsiteY0" fmla="*/ 540355 h 575934"/>
                <a:gd name="connsiteX1" fmla="*/ 156730 w 837207"/>
                <a:gd name="connsiteY1" fmla="*/ 60039 h 575934"/>
                <a:gd name="connsiteX2" fmla="*/ 800556 w 837207"/>
                <a:gd name="connsiteY2" fmla="*/ 60039 h 575934"/>
                <a:gd name="connsiteX3" fmla="*/ 680477 w 837207"/>
                <a:gd name="connsiteY3" fmla="*/ 540355 h 575934"/>
                <a:gd name="connsiteX4" fmla="*/ 36651 w 837207"/>
                <a:gd name="connsiteY4" fmla="*/ 540355 h 575934"/>
                <a:gd name="connsiteX0" fmla="*/ 36651 w 857807"/>
                <a:gd name="connsiteY0" fmla="*/ 540355 h 575934"/>
                <a:gd name="connsiteX1" fmla="*/ 156730 w 857807"/>
                <a:gd name="connsiteY1" fmla="*/ 60039 h 575934"/>
                <a:gd name="connsiteX2" fmla="*/ 800556 w 857807"/>
                <a:gd name="connsiteY2" fmla="*/ 60039 h 575934"/>
                <a:gd name="connsiteX3" fmla="*/ 680477 w 857807"/>
                <a:gd name="connsiteY3" fmla="*/ 540355 h 575934"/>
                <a:gd name="connsiteX4" fmla="*/ 36651 w 857807"/>
                <a:gd name="connsiteY4" fmla="*/ 540355 h 575934"/>
                <a:gd name="connsiteX0" fmla="*/ 37000 w 860215"/>
                <a:gd name="connsiteY0" fmla="*/ 543062 h 597193"/>
                <a:gd name="connsiteX1" fmla="*/ 157079 w 860215"/>
                <a:gd name="connsiteY1" fmla="*/ 62746 h 597193"/>
                <a:gd name="connsiteX2" fmla="*/ 800905 w 860215"/>
                <a:gd name="connsiteY2" fmla="*/ 62746 h 597193"/>
                <a:gd name="connsiteX3" fmla="*/ 685589 w 860215"/>
                <a:gd name="connsiteY3" fmla="*/ 585924 h 597193"/>
                <a:gd name="connsiteX4" fmla="*/ 37000 w 860215"/>
                <a:gd name="connsiteY4" fmla="*/ 543062 h 597193"/>
                <a:gd name="connsiteX0" fmla="*/ 51008 w 877287"/>
                <a:gd name="connsiteY0" fmla="*/ 557156 h 612803"/>
                <a:gd name="connsiteX1" fmla="*/ 128225 w 877287"/>
                <a:gd name="connsiteY1" fmla="*/ 53028 h 612803"/>
                <a:gd name="connsiteX2" fmla="*/ 814913 w 877287"/>
                <a:gd name="connsiteY2" fmla="*/ 76840 h 612803"/>
                <a:gd name="connsiteX3" fmla="*/ 699597 w 877287"/>
                <a:gd name="connsiteY3" fmla="*/ 600018 h 612803"/>
                <a:gd name="connsiteX4" fmla="*/ 51008 w 877287"/>
                <a:gd name="connsiteY4" fmla="*/ 557156 h 612803"/>
                <a:gd name="connsiteX0" fmla="*/ 54804 w 881083"/>
                <a:gd name="connsiteY0" fmla="*/ 549474 h 605121"/>
                <a:gd name="connsiteX1" fmla="*/ 132021 w 881083"/>
                <a:gd name="connsiteY1" fmla="*/ 45346 h 605121"/>
                <a:gd name="connsiteX2" fmla="*/ 818709 w 881083"/>
                <a:gd name="connsiteY2" fmla="*/ 69158 h 605121"/>
                <a:gd name="connsiteX3" fmla="*/ 703393 w 881083"/>
                <a:gd name="connsiteY3" fmla="*/ 592336 h 605121"/>
                <a:gd name="connsiteX4" fmla="*/ 54804 w 881083"/>
                <a:gd name="connsiteY4" fmla="*/ 549474 h 60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1083" h="605121">
                  <a:moveTo>
                    <a:pt x="54804" y="549474"/>
                  </a:moveTo>
                  <a:cubicBezTo>
                    <a:pt x="-40425" y="458309"/>
                    <a:pt x="-9585" y="106349"/>
                    <a:pt x="132021" y="45346"/>
                  </a:cubicBezTo>
                  <a:cubicBezTo>
                    <a:pt x="273627" y="-15657"/>
                    <a:pt x="723480" y="-22007"/>
                    <a:pt x="818709" y="69158"/>
                  </a:cubicBezTo>
                  <a:cubicBezTo>
                    <a:pt x="913938" y="160323"/>
                    <a:pt x="918002" y="592336"/>
                    <a:pt x="703393" y="592336"/>
                  </a:cubicBezTo>
                  <a:cubicBezTo>
                    <a:pt x="488784" y="592336"/>
                    <a:pt x="150033" y="640639"/>
                    <a:pt x="54804" y="549474"/>
                  </a:cubicBezTo>
                  <a:close/>
                </a:path>
              </a:pathLst>
            </a:custGeom>
            <a:solidFill>
              <a:srgbClr val="293D51"/>
            </a:solidFill>
            <a:ln w="28575">
              <a:solidFill>
                <a:srgbClr val="344A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9" name="Group 358"/>
            <p:cNvGrpSpPr/>
            <p:nvPr/>
          </p:nvGrpSpPr>
          <p:grpSpPr>
            <a:xfrm>
              <a:off x="5102233" y="2605230"/>
              <a:ext cx="409243" cy="308982"/>
              <a:chOff x="5102233" y="2605230"/>
              <a:chExt cx="409243" cy="308982"/>
            </a:xfrm>
          </p:grpSpPr>
          <p:sp>
            <p:nvSpPr>
              <p:cNvPr id="365" name="Freeform 364"/>
              <p:cNvSpPr/>
              <p:nvPr/>
            </p:nvSpPr>
            <p:spPr>
              <a:xfrm>
                <a:off x="5260136" y="2605230"/>
                <a:ext cx="239992" cy="242306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93518 h 238991"/>
                  <a:gd name="connsiteX2" fmla="*/ 19172 w 269342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40289 h 238991"/>
                  <a:gd name="connsiteX2" fmla="*/ 19172 w 269342"/>
                  <a:gd name="connsiteY2" fmla="*/ 238991 h 238991"/>
                  <a:gd name="connsiteX0" fmla="*/ 275083 w 275083"/>
                  <a:gd name="connsiteY0" fmla="*/ 5330 h 244321"/>
                  <a:gd name="connsiteX1" fmla="*/ 25307 w 275083"/>
                  <a:gd name="connsiteY1" fmla="*/ 14569 h 244321"/>
                  <a:gd name="connsiteX2" fmla="*/ 24913 w 275083"/>
                  <a:gd name="connsiteY2" fmla="*/ 244321 h 244321"/>
                  <a:gd name="connsiteX0" fmla="*/ 275083 w 275083"/>
                  <a:gd name="connsiteY0" fmla="*/ 0 h 278912"/>
                  <a:gd name="connsiteX1" fmla="*/ 25307 w 275083"/>
                  <a:gd name="connsiteY1" fmla="*/ 49160 h 278912"/>
                  <a:gd name="connsiteX2" fmla="*/ 24913 w 275083"/>
                  <a:gd name="connsiteY2" fmla="*/ 278912 h 278912"/>
                  <a:gd name="connsiteX0" fmla="*/ 277797 w 277797"/>
                  <a:gd name="connsiteY0" fmla="*/ 0 h 261169"/>
                  <a:gd name="connsiteX1" fmla="*/ 28021 w 277797"/>
                  <a:gd name="connsiteY1" fmla="*/ 49160 h 261169"/>
                  <a:gd name="connsiteX2" fmla="*/ 22235 w 277797"/>
                  <a:gd name="connsiteY2" fmla="*/ 261169 h 261169"/>
                  <a:gd name="connsiteX0" fmla="*/ 272539 w 272539"/>
                  <a:gd name="connsiteY0" fmla="*/ 0 h 261169"/>
                  <a:gd name="connsiteX1" fmla="*/ 22763 w 272539"/>
                  <a:gd name="connsiteY1" fmla="*/ 49160 h 261169"/>
                  <a:gd name="connsiteX2" fmla="*/ 16977 w 272539"/>
                  <a:gd name="connsiteY2" fmla="*/ 261169 h 261169"/>
                  <a:gd name="connsiteX0" fmla="*/ 280848 w 280848"/>
                  <a:gd name="connsiteY0" fmla="*/ 0 h 225683"/>
                  <a:gd name="connsiteX1" fmla="*/ 31072 w 280848"/>
                  <a:gd name="connsiteY1" fmla="*/ 49160 h 225683"/>
                  <a:gd name="connsiteX2" fmla="*/ 9108 w 280848"/>
                  <a:gd name="connsiteY2" fmla="*/ 225683 h 225683"/>
                  <a:gd name="connsiteX0" fmla="*/ 271740 w 271740"/>
                  <a:gd name="connsiteY0" fmla="*/ 0 h 225683"/>
                  <a:gd name="connsiteX1" fmla="*/ 21964 w 271740"/>
                  <a:gd name="connsiteY1" fmla="*/ 49160 h 225683"/>
                  <a:gd name="connsiteX2" fmla="*/ 0 w 271740"/>
                  <a:gd name="connsiteY2" fmla="*/ 225683 h 225683"/>
                  <a:gd name="connsiteX0" fmla="*/ 271740 w 271740"/>
                  <a:gd name="connsiteY0" fmla="*/ 0 h 225683"/>
                  <a:gd name="connsiteX1" fmla="*/ 21964 w 271740"/>
                  <a:gd name="connsiteY1" fmla="*/ 49160 h 225683"/>
                  <a:gd name="connsiteX2" fmla="*/ 0 w 271740"/>
                  <a:gd name="connsiteY2" fmla="*/ 225683 h 22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1740" h="225683">
                    <a:moveTo>
                      <a:pt x="271740" y="0"/>
                    </a:moveTo>
                    <a:cubicBezTo>
                      <a:pt x="171294" y="26843"/>
                      <a:pt x="45684" y="11546"/>
                      <a:pt x="21964" y="49160"/>
                    </a:cubicBezTo>
                    <a:cubicBezTo>
                      <a:pt x="-1756" y="86774"/>
                      <a:pt x="18895" y="172862"/>
                      <a:pt x="0" y="225683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6" name="Oval 365"/>
              <p:cNvSpPr/>
              <p:nvPr/>
            </p:nvSpPr>
            <p:spPr>
              <a:xfrm>
                <a:off x="5228084" y="2792762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7" name="Freeform 366"/>
              <p:cNvSpPr/>
              <p:nvPr/>
            </p:nvSpPr>
            <p:spPr>
              <a:xfrm>
                <a:off x="5129646" y="2629042"/>
                <a:ext cx="381830" cy="270881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490414 w 490414"/>
                  <a:gd name="connsiteY0" fmla="*/ 0 h 274477"/>
                  <a:gd name="connsiteX1" fmla="*/ 35723 w 490414"/>
                  <a:gd name="connsiteY1" fmla="*/ 129004 h 274477"/>
                  <a:gd name="connsiteX2" fmla="*/ 46114 w 490414"/>
                  <a:gd name="connsiteY2" fmla="*/ 274477 h 274477"/>
                  <a:gd name="connsiteX0" fmla="*/ 499322 w 499322"/>
                  <a:gd name="connsiteY0" fmla="*/ 0 h 274477"/>
                  <a:gd name="connsiteX1" fmla="*/ 44631 w 499322"/>
                  <a:gd name="connsiteY1" fmla="*/ 129004 h 274477"/>
                  <a:gd name="connsiteX2" fmla="*/ 33453 w 499322"/>
                  <a:gd name="connsiteY2" fmla="*/ 274477 h 274477"/>
                  <a:gd name="connsiteX0" fmla="*/ 510861 w 510861"/>
                  <a:gd name="connsiteY0" fmla="*/ 0 h 256734"/>
                  <a:gd name="connsiteX1" fmla="*/ 45385 w 510861"/>
                  <a:gd name="connsiteY1" fmla="*/ 111261 h 256734"/>
                  <a:gd name="connsiteX2" fmla="*/ 34207 w 510861"/>
                  <a:gd name="connsiteY2" fmla="*/ 256734 h 256734"/>
                  <a:gd name="connsiteX0" fmla="*/ 485373 w 485373"/>
                  <a:gd name="connsiteY0" fmla="*/ 0 h 256734"/>
                  <a:gd name="connsiteX1" fmla="*/ 90001 w 485373"/>
                  <a:gd name="connsiteY1" fmla="*/ 62468 h 256734"/>
                  <a:gd name="connsiteX2" fmla="*/ 8719 w 485373"/>
                  <a:gd name="connsiteY2" fmla="*/ 256734 h 256734"/>
                  <a:gd name="connsiteX0" fmla="*/ 484020 w 484020"/>
                  <a:gd name="connsiteY0" fmla="*/ 0 h 256734"/>
                  <a:gd name="connsiteX1" fmla="*/ 99433 w 484020"/>
                  <a:gd name="connsiteY1" fmla="*/ 40289 h 256734"/>
                  <a:gd name="connsiteX2" fmla="*/ 7366 w 484020"/>
                  <a:gd name="connsiteY2" fmla="*/ 256734 h 256734"/>
                  <a:gd name="connsiteX0" fmla="*/ 427129 w 427129"/>
                  <a:gd name="connsiteY0" fmla="*/ 0 h 252298"/>
                  <a:gd name="connsiteX1" fmla="*/ 42542 w 427129"/>
                  <a:gd name="connsiteY1" fmla="*/ 40289 h 252298"/>
                  <a:gd name="connsiteX2" fmla="*/ 25970 w 427129"/>
                  <a:gd name="connsiteY2" fmla="*/ 252298 h 252298"/>
                  <a:gd name="connsiteX0" fmla="*/ 418535 w 418535"/>
                  <a:gd name="connsiteY0" fmla="*/ 0 h 252298"/>
                  <a:gd name="connsiteX1" fmla="*/ 33948 w 418535"/>
                  <a:gd name="connsiteY1" fmla="*/ 40289 h 252298"/>
                  <a:gd name="connsiteX2" fmla="*/ 17376 w 418535"/>
                  <a:gd name="connsiteY2" fmla="*/ 252298 h 252298"/>
                  <a:gd name="connsiteX0" fmla="*/ 432340 w 432340"/>
                  <a:gd name="connsiteY0" fmla="*/ 0 h 252298"/>
                  <a:gd name="connsiteX1" fmla="*/ 47753 w 432340"/>
                  <a:gd name="connsiteY1" fmla="*/ 40289 h 252298"/>
                  <a:gd name="connsiteX2" fmla="*/ 4219 w 432340"/>
                  <a:gd name="connsiteY2" fmla="*/ 252298 h 25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2340" h="252298">
                    <a:moveTo>
                      <a:pt x="432340" y="0"/>
                    </a:moveTo>
                    <a:cubicBezTo>
                      <a:pt x="331894" y="26843"/>
                      <a:pt x="119107" y="-1761"/>
                      <a:pt x="47753" y="40289"/>
                    </a:cubicBezTo>
                    <a:cubicBezTo>
                      <a:pt x="-23601" y="82339"/>
                      <a:pt x="6937" y="195040"/>
                      <a:pt x="4219" y="252298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8" name="Oval 367"/>
              <p:cNvSpPr/>
              <p:nvPr/>
            </p:nvSpPr>
            <p:spPr>
              <a:xfrm>
                <a:off x="5102233" y="2841476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60" name="Group 359"/>
            <p:cNvGrpSpPr/>
            <p:nvPr/>
          </p:nvGrpSpPr>
          <p:grpSpPr>
            <a:xfrm flipH="1">
              <a:off x="5487579" y="2605230"/>
              <a:ext cx="409243" cy="308982"/>
              <a:chOff x="5102233" y="2605230"/>
              <a:chExt cx="409243" cy="308982"/>
            </a:xfrm>
          </p:grpSpPr>
          <p:sp>
            <p:nvSpPr>
              <p:cNvPr id="361" name="Freeform 360"/>
              <p:cNvSpPr/>
              <p:nvPr/>
            </p:nvSpPr>
            <p:spPr>
              <a:xfrm>
                <a:off x="5260136" y="2605230"/>
                <a:ext cx="239992" cy="242306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93518 h 238991"/>
                  <a:gd name="connsiteX2" fmla="*/ 19172 w 269342"/>
                  <a:gd name="connsiteY2" fmla="*/ 238991 h 238991"/>
                  <a:gd name="connsiteX0" fmla="*/ 269342 w 269342"/>
                  <a:gd name="connsiteY0" fmla="*/ 0 h 238991"/>
                  <a:gd name="connsiteX1" fmla="*/ 30351 w 269342"/>
                  <a:gd name="connsiteY1" fmla="*/ 40289 h 238991"/>
                  <a:gd name="connsiteX2" fmla="*/ 19172 w 269342"/>
                  <a:gd name="connsiteY2" fmla="*/ 238991 h 238991"/>
                  <a:gd name="connsiteX0" fmla="*/ 275083 w 275083"/>
                  <a:gd name="connsiteY0" fmla="*/ 5330 h 244321"/>
                  <a:gd name="connsiteX1" fmla="*/ 25307 w 275083"/>
                  <a:gd name="connsiteY1" fmla="*/ 14569 h 244321"/>
                  <a:gd name="connsiteX2" fmla="*/ 24913 w 275083"/>
                  <a:gd name="connsiteY2" fmla="*/ 244321 h 244321"/>
                  <a:gd name="connsiteX0" fmla="*/ 275083 w 275083"/>
                  <a:gd name="connsiteY0" fmla="*/ 0 h 278912"/>
                  <a:gd name="connsiteX1" fmla="*/ 25307 w 275083"/>
                  <a:gd name="connsiteY1" fmla="*/ 49160 h 278912"/>
                  <a:gd name="connsiteX2" fmla="*/ 24913 w 275083"/>
                  <a:gd name="connsiteY2" fmla="*/ 278912 h 278912"/>
                  <a:gd name="connsiteX0" fmla="*/ 277797 w 277797"/>
                  <a:gd name="connsiteY0" fmla="*/ 0 h 261169"/>
                  <a:gd name="connsiteX1" fmla="*/ 28021 w 277797"/>
                  <a:gd name="connsiteY1" fmla="*/ 49160 h 261169"/>
                  <a:gd name="connsiteX2" fmla="*/ 22235 w 277797"/>
                  <a:gd name="connsiteY2" fmla="*/ 261169 h 261169"/>
                  <a:gd name="connsiteX0" fmla="*/ 272539 w 272539"/>
                  <a:gd name="connsiteY0" fmla="*/ 0 h 261169"/>
                  <a:gd name="connsiteX1" fmla="*/ 22763 w 272539"/>
                  <a:gd name="connsiteY1" fmla="*/ 49160 h 261169"/>
                  <a:gd name="connsiteX2" fmla="*/ 16977 w 272539"/>
                  <a:gd name="connsiteY2" fmla="*/ 261169 h 261169"/>
                  <a:gd name="connsiteX0" fmla="*/ 280848 w 280848"/>
                  <a:gd name="connsiteY0" fmla="*/ 0 h 225683"/>
                  <a:gd name="connsiteX1" fmla="*/ 31072 w 280848"/>
                  <a:gd name="connsiteY1" fmla="*/ 49160 h 225683"/>
                  <a:gd name="connsiteX2" fmla="*/ 9108 w 280848"/>
                  <a:gd name="connsiteY2" fmla="*/ 225683 h 225683"/>
                  <a:gd name="connsiteX0" fmla="*/ 271740 w 271740"/>
                  <a:gd name="connsiteY0" fmla="*/ 0 h 225683"/>
                  <a:gd name="connsiteX1" fmla="*/ 21964 w 271740"/>
                  <a:gd name="connsiteY1" fmla="*/ 49160 h 225683"/>
                  <a:gd name="connsiteX2" fmla="*/ 0 w 271740"/>
                  <a:gd name="connsiteY2" fmla="*/ 225683 h 225683"/>
                  <a:gd name="connsiteX0" fmla="*/ 271740 w 271740"/>
                  <a:gd name="connsiteY0" fmla="*/ 0 h 225683"/>
                  <a:gd name="connsiteX1" fmla="*/ 21964 w 271740"/>
                  <a:gd name="connsiteY1" fmla="*/ 49160 h 225683"/>
                  <a:gd name="connsiteX2" fmla="*/ 0 w 271740"/>
                  <a:gd name="connsiteY2" fmla="*/ 225683 h 2256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1740" h="225683">
                    <a:moveTo>
                      <a:pt x="271740" y="0"/>
                    </a:moveTo>
                    <a:cubicBezTo>
                      <a:pt x="171294" y="26843"/>
                      <a:pt x="45684" y="11546"/>
                      <a:pt x="21964" y="49160"/>
                    </a:cubicBezTo>
                    <a:cubicBezTo>
                      <a:pt x="-1756" y="86774"/>
                      <a:pt x="18895" y="172862"/>
                      <a:pt x="0" y="225683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2" name="Oval 361"/>
              <p:cNvSpPr/>
              <p:nvPr/>
            </p:nvSpPr>
            <p:spPr>
              <a:xfrm>
                <a:off x="5228084" y="2792762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3" name="Freeform 362"/>
              <p:cNvSpPr/>
              <p:nvPr/>
            </p:nvSpPr>
            <p:spPr>
              <a:xfrm>
                <a:off x="5129646" y="2629042"/>
                <a:ext cx="381830" cy="270881"/>
              </a:xfrm>
              <a:custGeom>
                <a:avLst/>
                <a:gdLst>
                  <a:gd name="connsiteX0" fmla="*/ 258839 w 258839"/>
                  <a:gd name="connsiteY0" fmla="*/ 0 h 238991"/>
                  <a:gd name="connsiteX1" fmla="*/ 19848 w 258839"/>
                  <a:gd name="connsiteY1" fmla="*/ 93518 h 238991"/>
                  <a:gd name="connsiteX2" fmla="*/ 30239 w 258839"/>
                  <a:gd name="connsiteY2" fmla="*/ 238991 h 238991"/>
                  <a:gd name="connsiteX0" fmla="*/ 490414 w 490414"/>
                  <a:gd name="connsiteY0" fmla="*/ 0 h 274477"/>
                  <a:gd name="connsiteX1" fmla="*/ 35723 w 490414"/>
                  <a:gd name="connsiteY1" fmla="*/ 129004 h 274477"/>
                  <a:gd name="connsiteX2" fmla="*/ 46114 w 490414"/>
                  <a:gd name="connsiteY2" fmla="*/ 274477 h 274477"/>
                  <a:gd name="connsiteX0" fmla="*/ 499322 w 499322"/>
                  <a:gd name="connsiteY0" fmla="*/ 0 h 274477"/>
                  <a:gd name="connsiteX1" fmla="*/ 44631 w 499322"/>
                  <a:gd name="connsiteY1" fmla="*/ 129004 h 274477"/>
                  <a:gd name="connsiteX2" fmla="*/ 33453 w 499322"/>
                  <a:gd name="connsiteY2" fmla="*/ 274477 h 274477"/>
                  <a:gd name="connsiteX0" fmla="*/ 510861 w 510861"/>
                  <a:gd name="connsiteY0" fmla="*/ 0 h 256734"/>
                  <a:gd name="connsiteX1" fmla="*/ 45385 w 510861"/>
                  <a:gd name="connsiteY1" fmla="*/ 111261 h 256734"/>
                  <a:gd name="connsiteX2" fmla="*/ 34207 w 510861"/>
                  <a:gd name="connsiteY2" fmla="*/ 256734 h 256734"/>
                  <a:gd name="connsiteX0" fmla="*/ 485373 w 485373"/>
                  <a:gd name="connsiteY0" fmla="*/ 0 h 256734"/>
                  <a:gd name="connsiteX1" fmla="*/ 90001 w 485373"/>
                  <a:gd name="connsiteY1" fmla="*/ 62468 h 256734"/>
                  <a:gd name="connsiteX2" fmla="*/ 8719 w 485373"/>
                  <a:gd name="connsiteY2" fmla="*/ 256734 h 256734"/>
                  <a:gd name="connsiteX0" fmla="*/ 484020 w 484020"/>
                  <a:gd name="connsiteY0" fmla="*/ 0 h 256734"/>
                  <a:gd name="connsiteX1" fmla="*/ 99433 w 484020"/>
                  <a:gd name="connsiteY1" fmla="*/ 40289 h 256734"/>
                  <a:gd name="connsiteX2" fmla="*/ 7366 w 484020"/>
                  <a:gd name="connsiteY2" fmla="*/ 256734 h 256734"/>
                  <a:gd name="connsiteX0" fmla="*/ 427129 w 427129"/>
                  <a:gd name="connsiteY0" fmla="*/ 0 h 252298"/>
                  <a:gd name="connsiteX1" fmla="*/ 42542 w 427129"/>
                  <a:gd name="connsiteY1" fmla="*/ 40289 h 252298"/>
                  <a:gd name="connsiteX2" fmla="*/ 25970 w 427129"/>
                  <a:gd name="connsiteY2" fmla="*/ 252298 h 252298"/>
                  <a:gd name="connsiteX0" fmla="*/ 418535 w 418535"/>
                  <a:gd name="connsiteY0" fmla="*/ 0 h 252298"/>
                  <a:gd name="connsiteX1" fmla="*/ 33948 w 418535"/>
                  <a:gd name="connsiteY1" fmla="*/ 40289 h 252298"/>
                  <a:gd name="connsiteX2" fmla="*/ 17376 w 418535"/>
                  <a:gd name="connsiteY2" fmla="*/ 252298 h 252298"/>
                  <a:gd name="connsiteX0" fmla="*/ 432340 w 432340"/>
                  <a:gd name="connsiteY0" fmla="*/ 0 h 252298"/>
                  <a:gd name="connsiteX1" fmla="*/ 47753 w 432340"/>
                  <a:gd name="connsiteY1" fmla="*/ 40289 h 252298"/>
                  <a:gd name="connsiteX2" fmla="*/ 4219 w 432340"/>
                  <a:gd name="connsiteY2" fmla="*/ 252298 h 25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2340" h="252298">
                    <a:moveTo>
                      <a:pt x="432340" y="0"/>
                    </a:moveTo>
                    <a:cubicBezTo>
                      <a:pt x="331894" y="26843"/>
                      <a:pt x="119107" y="-1761"/>
                      <a:pt x="47753" y="40289"/>
                    </a:cubicBezTo>
                    <a:cubicBezTo>
                      <a:pt x="-23601" y="82339"/>
                      <a:pt x="6937" y="195040"/>
                      <a:pt x="4219" y="252298"/>
                    </a:cubicBezTo>
                  </a:path>
                </a:pathLst>
              </a:custGeom>
              <a:ln w="28575">
                <a:solidFill>
                  <a:srgbClr val="221C1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4" name="Oval 363"/>
              <p:cNvSpPr/>
              <p:nvPr/>
            </p:nvSpPr>
            <p:spPr>
              <a:xfrm>
                <a:off x="5102233" y="2841476"/>
                <a:ext cx="72736" cy="72736"/>
              </a:xfrm>
              <a:prstGeom prst="ellipse">
                <a:avLst/>
              </a:prstGeom>
              <a:solidFill>
                <a:srgbClr val="324A61"/>
              </a:solidFill>
              <a:ln>
                <a:solidFill>
                  <a:srgbClr val="221C1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70" name="Rounded Rectangle 18"/>
          <p:cNvSpPr/>
          <p:nvPr/>
        </p:nvSpPr>
        <p:spPr>
          <a:xfrm>
            <a:off x="3159073" y="1273295"/>
            <a:ext cx="2770182" cy="731837"/>
          </a:xfrm>
          <a:custGeom>
            <a:avLst/>
            <a:gdLst>
              <a:gd name="connsiteX0" fmla="*/ 0 w 2868892"/>
              <a:gd name="connsiteY0" fmla="*/ 363538 h 809625"/>
              <a:gd name="connsiteX1" fmla="*/ 363538 w 2868892"/>
              <a:gd name="connsiteY1" fmla="*/ 0 h 809625"/>
              <a:gd name="connsiteX2" fmla="*/ 2505354 w 2868892"/>
              <a:gd name="connsiteY2" fmla="*/ 0 h 809625"/>
              <a:gd name="connsiteX3" fmla="*/ 2868892 w 2868892"/>
              <a:gd name="connsiteY3" fmla="*/ 363538 h 809625"/>
              <a:gd name="connsiteX4" fmla="*/ 2868892 w 2868892"/>
              <a:gd name="connsiteY4" fmla="*/ 446087 h 809625"/>
              <a:gd name="connsiteX5" fmla="*/ 2505354 w 2868892"/>
              <a:gd name="connsiteY5" fmla="*/ 809625 h 809625"/>
              <a:gd name="connsiteX6" fmla="*/ 363538 w 2868892"/>
              <a:gd name="connsiteY6" fmla="*/ 809625 h 809625"/>
              <a:gd name="connsiteX7" fmla="*/ 0 w 2868892"/>
              <a:gd name="connsiteY7" fmla="*/ 446087 h 809625"/>
              <a:gd name="connsiteX8" fmla="*/ 0 w 2868892"/>
              <a:gd name="connsiteY8" fmla="*/ 363538 h 809625"/>
              <a:gd name="connsiteX0" fmla="*/ 0 w 2868892"/>
              <a:gd name="connsiteY0" fmla="*/ 363538 h 866775"/>
              <a:gd name="connsiteX1" fmla="*/ 363538 w 2868892"/>
              <a:gd name="connsiteY1" fmla="*/ 0 h 866775"/>
              <a:gd name="connsiteX2" fmla="*/ 2505354 w 2868892"/>
              <a:gd name="connsiteY2" fmla="*/ 0 h 866775"/>
              <a:gd name="connsiteX3" fmla="*/ 2868892 w 2868892"/>
              <a:gd name="connsiteY3" fmla="*/ 363538 h 866775"/>
              <a:gd name="connsiteX4" fmla="*/ 2868892 w 2868892"/>
              <a:gd name="connsiteY4" fmla="*/ 446087 h 866775"/>
              <a:gd name="connsiteX5" fmla="*/ 2505354 w 2868892"/>
              <a:gd name="connsiteY5" fmla="*/ 809625 h 866775"/>
              <a:gd name="connsiteX6" fmla="*/ 620713 w 2868892"/>
              <a:gd name="connsiteY6" fmla="*/ 866775 h 866775"/>
              <a:gd name="connsiteX7" fmla="*/ 0 w 2868892"/>
              <a:gd name="connsiteY7" fmla="*/ 446087 h 866775"/>
              <a:gd name="connsiteX8" fmla="*/ 0 w 2868892"/>
              <a:gd name="connsiteY8" fmla="*/ 363538 h 866775"/>
              <a:gd name="connsiteX0" fmla="*/ 0 w 2868892"/>
              <a:gd name="connsiteY0" fmla="*/ 363538 h 866775"/>
              <a:gd name="connsiteX1" fmla="*/ 363538 w 2868892"/>
              <a:gd name="connsiteY1" fmla="*/ 0 h 866775"/>
              <a:gd name="connsiteX2" fmla="*/ 2505354 w 2868892"/>
              <a:gd name="connsiteY2" fmla="*/ 0 h 866775"/>
              <a:gd name="connsiteX3" fmla="*/ 2868892 w 2868892"/>
              <a:gd name="connsiteY3" fmla="*/ 363538 h 866775"/>
              <a:gd name="connsiteX4" fmla="*/ 2868892 w 2868892"/>
              <a:gd name="connsiteY4" fmla="*/ 446087 h 866775"/>
              <a:gd name="connsiteX5" fmla="*/ 2257704 w 2868892"/>
              <a:gd name="connsiteY5" fmla="*/ 866775 h 866775"/>
              <a:gd name="connsiteX6" fmla="*/ 620713 w 2868892"/>
              <a:gd name="connsiteY6" fmla="*/ 866775 h 866775"/>
              <a:gd name="connsiteX7" fmla="*/ 0 w 2868892"/>
              <a:gd name="connsiteY7" fmla="*/ 446087 h 866775"/>
              <a:gd name="connsiteX8" fmla="*/ 0 w 2868892"/>
              <a:gd name="connsiteY8" fmla="*/ 363538 h 866775"/>
              <a:gd name="connsiteX0" fmla="*/ 0 w 2868892"/>
              <a:gd name="connsiteY0" fmla="*/ 363538 h 866775"/>
              <a:gd name="connsiteX1" fmla="*/ 363538 w 2868892"/>
              <a:gd name="connsiteY1" fmla="*/ 0 h 866775"/>
              <a:gd name="connsiteX2" fmla="*/ 2505354 w 2868892"/>
              <a:gd name="connsiteY2" fmla="*/ 0 h 866775"/>
              <a:gd name="connsiteX3" fmla="*/ 2868892 w 2868892"/>
              <a:gd name="connsiteY3" fmla="*/ 363538 h 866775"/>
              <a:gd name="connsiteX4" fmla="*/ 2868892 w 2868892"/>
              <a:gd name="connsiteY4" fmla="*/ 446087 h 866775"/>
              <a:gd name="connsiteX5" fmla="*/ 620713 w 2868892"/>
              <a:gd name="connsiteY5" fmla="*/ 866775 h 866775"/>
              <a:gd name="connsiteX6" fmla="*/ 0 w 2868892"/>
              <a:gd name="connsiteY6" fmla="*/ 446087 h 866775"/>
              <a:gd name="connsiteX7" fmla="*/ 0 w 2868892"/>
              <a:gd name="connsiteY7" fmla="*/ 363538 h 866775"/>
              <a:gd name="connsiteX0" fmla="*/ 0 w 2868892"/>
              <a:gd name="connsiteY0" fmla="*/ 363538 h 456405"/>
              <a:gd name="connsiteX1" fmla="*/ 363538 w 2868892"/>
              <a:gd name="connsiteY1" fmla="*/ 0 h 456405"/>
              <a:gd name="connsiteX2" fmla="*/ 2505354 w 2868892"/>
              <a:gd name="connsiteY2" fmla="*/ 0 h 456405"/>
              <a:gd name="connsiteX3" fmla="*/ 2868892 w 2868892"/>
              <a:gd name="connsiteY3" fmla="*/ 363538 h 456405"/>
              <a:gd name="connsiteX4" fmla="*/ 2868892 w 2868892"/>
              <a:gd name="connsiteY4" fmla="*/ 446087 h 456405"/>
              <a:gd name="connsiteX5" fmla="*/ 0 w 2868892"/>
              <a:gd name="connsiteY5" fmla="*/ 446087 h 456405"/>
              <a:gd name="connsiteX6" fmla="*/ 0 w 2868892"/>
              <a:gd name="connsiteY6" fmla="*/ 363538 h 456405"/>
              <a:gd name="connsiteX0" fmla="*/ 0 w 2868892"/>
              <a:gd name="connsiteY0" fmla="*/ 363538 h 713301"/>
              <a:gd name="connsiteX1" fmla="*/ 363538 w 2868892"/>
              <a:gd name="connsiteY1" fmla="*/ 0 h 713301"/>
              <a:gd name="connsiteX2" fmla="*/ 2505354 w 2868892"/>
              <a:gd name="connsiteY2" fmla="*/ 0 h 713301"/>
              <a:gd name="connsiteX3" fmla="*/ 2868892 w 2868892"/>
              <a:gd name="connsiteY3" fmla="*/ 363538 h 713301"/>
              <a:gd name="connsiteX4" fmla="*/ 2868892 w 2868892"/>
              <a:gd name="connsiteY4" fmla="*/ 446087 h 713301"/>
              <a:gd name="connsiteX5" fmla="*/ 438150 w 2868892"/>
              <a:gd name="connsiteY5" fmla="*/ 712787 h 713301"/>
              <a:gd name="connsiteX6" fmla="*/ 0 w 2868892"/>
              <a:gd name="connsiteY6" fmla="*/ 363538 h 713301"/>
              <a:gd name="connsiteX0" fmla="*/ 0 w 2868892"/>
              <a:gd name="connsiteY0" fmla="*/ 363538 h 736601"/>
              <a:gd name="connsiteX1" fmla="*/ 363538 w 2868892"/>
              <a:gd name="connsiteY1" fmla="*/ 0 h 736601"/>
              <a:gd name="connsiteX2" fmla="*/ 2505354 w 2868892"/>
              <a:gd name="connsiteY2" fmla="*/ 0 h 736601"/>
              <a:gd name="connsiteX3" fmla="*/ 2868892 w 2868892"/>
              <a:gd name="connsiteY3" fmla="*/ 363538 h 736601"/>
              <a:gd name="connsiteX4" fmla="*/ 2478367 w 2868892"/>
              <a:gd name="connsiteY4" fmla="*/ 731837 h 736601"/>
              <a:gd name="connsiteX5" fmla="*/ 438150 w 2868892"/>
              <a:gd name="connsiteY5" fmla="*/ 712787 h 736601"/>
              <a:gd name="connsiteX6" fmla="*/ 0 w 2868892"/>
              <a:gd name="connsiteY6" fmla="*/ 363538 h 736601"/>
              <a:gd name="connsiteX0" fmla="*/ 0 w 2868892"/>
              <a:gd name="connsiteY0" fmla="*/ 363538 h 739511"/>
              <a:gd name="connsiteX1" fmla="*/ 363538 w 2868892"/>
              <a:gd name="connsiteY1" fmla="*/ 0 h 739511"/>
              <a:gd name="connsiteX2" fmla="*/ 2505354 w 2868892"/>
              <a:gd name="connsiteY2" fmla="*/ 0 h 739511"/>
              <a:gd name="connsiteX3" fmla="*/ 2868892 w 2868892"/>
              <a:gd name="connsiteY3" fmla="*/ 363538 h 739511"/>
              <a:gd name="connsiteX4" fmla="*/ 2478367 w 2868892"/>
              <a:gd name="connsiteY4" fmla="*/ 731837 h 739511"/>
              <a:gd name="connsiteX5" fmla="*/ 438150 w 2868892"/>
              <a:gd name="connsiteY5" fmla="*/ 725487 h 739511"/>
              <a:gd name="connsiteX6" fmla="*/ 0 w 2868892"/>
              <a:gd name="connsiteY6" fmla="*/ 363538 h 739511"/>
              <a:gd name="connsiteX0" fmla="*/ 0 w 2868892"/>
              <a:gd name="connsiteY0" fmla="*/ 363538 h 739511"/>
              <a:gd name="connsiteX1" fmla="*/ 363538 w 2868892"/>
              <a:gd name="connsiteY1" fmla="*/ 0 h 739511"/>
              <a:gd name="connsiteX2" fmla="*/ 2505354 w 2868892"/>
              <a:gd name="connsiteY2" fmla="*/ 0 h 739511"/>
              <a:gd name="connsiteX3" fmla="*/ 2868892 w 2868892"/>
              <a:gd name="connsiteY3" fmla="*/ 363538 h 739511"/>
              <a:gd name="connsiteX4" fmla="*/ 2478367 w 2868892"/>
              <a:gd name="connsiteY4" fmla="*/ 731837 h 739511"/>
              <a:gd name="connsiteX5" fmla="*/ 438150 w 2868892"/>
              <a:gd name="connsiteY5" fmla="*/ 725487 h 739511"/>
              <a:gd name="connsiteX6" fmla="*/ 0 w 2868892"/>
              <a:gd name="connsiteY6" fmla="*/ 363538 h 739511"/>
              <a:gd name="connsiteX0" fmla="*/ 0 w 2868892"/>
              <a:gd name="connsiteY0" fmla="*/ 363538 h 731837"/>
              <a:gd name="connsiteX1" fmla="*/ 363538 w 2868892"/>
              <a:gd name="connsiteY1" fmla="*/ 0 h 731837"/>
              <a:gd name="connsiteX2" fmla="*/ 2505354 w 2868892"/>
              <a:gd name="connsiteY2" fmla="*/ 0 h 731837"/>
              <a:gd name="connsiteX3" fmla="*/ 2868892 w 2868892"/>
              <a:gd name="connsiteY3" fmla="*/ 363538 h 731837"/>
              <a:gd name="connsiteX4" fmla="*/ 2478367 w 2868892"/>
              <a:gd name="connsiteY4" fmla="*/ 731837 h 731837"/>
              <a:gd name="connsiteX5" fmla="*/ 438150 w 2868892"/>
              <a:gd name="connsiteY5" fmla="*/ 725487 h 731837"/>
              <a:gd name="connsiteX6" fmla="*/ 0 w 2868892"/>
              <a:gd name="connsiteY6" fmla="*/ 363538 h 731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68892" h="731837">
                <a:moveTo>
                  <a:pt x="0" y="363538"/>
                </a:moveTo>
                <a:cubicBezTo>
                  <a:pt x="0" y="162762"/>
                  <a:pt x="162762" y="0"/>
                  <a:pt x="363538" y="0"/>
                </a:cubicBezTo>
                <a:lnTo>
                  <a:pt x="2505354" y="0"/>
                </a:lnTo>
                <a:cubicBezTo>
                  <a:pt x="2706130" y="0"/>
                  <a:pt x="2868892" y="162762"/>
                  <a:pt x="2868892" y="363538"/>
                </a:cubicBezTo>
                <a:lnTo>
                  <a:pt x="2478367" y="731837"/>
                </a:lnTo>
                <a:lnTo>
                  <a:pt x="438150" y="725487"/>
                </a:lnTo>
                <a:lnTo>
                  <a:pt x="0" y="363538"/>
                </a:lnTo>
                <a:close/>
              </a:path>
            </a:pathLst>
          </a:custGeom>
          <a:solidFill>
            <a:srgbClr val="F1EEE7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9" name="Group 378"/>
          <p:cNvGrpSpPr/>
          <p:nvPr/>
        </p:nvGrpSpPr>
        <p:grpSpPr>
          <a:xfrm>
            <a:off x="3270834" y="1532911"/>
            <a:ext cx="654527" cy="398850"/>
            <a:chOff x="3310858" y="941210"/>
            <a:chExt cx="1139052" cy="694106"/>
          </a:xfrm>
        </p:grpSpPr>
        <p:sp>
          <p:nvSpPr>
            <p:cNvPr id="373" name="Oval 372"/>
            <p:cNvSpPr/>
            <p:nvPr/>
          </p:nvSpPr>
          <p:spPr>
            <a:xfrm>
              <a:off x="3310858" y="941210"/>
              <a:ext cx="285750" cy="9525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/>
            <p:cNvSpPr/>
            <p:nvPr/>
          </p:nvSpPr>
          <p:spPr>
            <a:xfrm>
              <a:off x="3674032" y="1198825"/>
              <a:ext cx="261570" cy="8719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/>
            <p:cNvSpPr/>
            <p:nvPr/>
          </p:nvSpPr>
          <p:spPr>
            <a:xfrm>
              <a:off x="4013026" y="1396945"/>
              <a:ext cx="204420" cy="6814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/>
            <p:cNvSpPr/>
            <p:nvPr/>
          </p:nvSpPr>
          <p:spPr>
            <a:xfrm>
              <a:off x="4294870" y="1583636"/>
              <a:ext cx="155040" cy="5168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0" name="Group 379"/>
          <p:cNvGrpSpPr/>
          <p:nvPr/>
        </p:nvGrpSpPr>
        <p:grpSpPr>
          <a:xfrm flipH="1">
            <a:off x="5177812" y="1551883"/>
            <a:ext cx="654527" cy="398850"/>
            <a:chOff x="3310858" y="941210"/>
            <a:chExt cx="1139052" cy="694106"/>
          </a:xfrm>
        </p:grpSpPr>
        <p:sp>
          <p:nvSpPr>
            <p:cNvPr id="381" name="Oval 380"/>
            <p:cNvSpPr/>
            <p:nvPr/>
          </p:nvSpPr>
          <p:spPr>
            <a:xfrm>
              <a:off x="3310858" y="941210"/>
              <a:ext cx="285750" cy="9525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Oval 381"/>
            <p:cNvSpPr/>
            <p:nvPr/>
          </p:nvSpPr>
          <p:spPr>
            <a:xfrm>
              <a:off x="3674032" y="1198825"/>
              <a:ext cx="261570" cy="8719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/>
            <p:cNvSpPr/>
            <p:nvPr/>
          </p:nvSpPr>
          <p:spPr>
            <a:xfrm>
              <a:off x="4013026" y="1396945"/>
              <a:ext cx="204420" cy="6814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/>
            <p:cNvSpPr/>
            <p:nvPr/>
          </p:nvSpPr>
          <p:spPr>
            <a:xfrm>
              <a:off x="4294870" y="1583636"/>
              <a:ext cx="155040" cy="5168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/>
          <p:cNvGrpSpPr/>
          <p:nvPr/>
        </p:nvGrpSpPr>
        <p:grpSpPr>
          <a:xfrm flipH="1">
            <a:off x="7034580" y="1084854"/>
            <a:ext cx="1765110" cy="4808222"/>
            <a:chOff x="540968" y="1052958"/>
            <a:chExt cx="1765110" cy="4569323"/>
          </a:xfrm>
        </p:grpSpPr>
        <p:sp>
          <p:nvSpPr>
            <p:cNvPr id="387" name="Rectangle 4"/>
            <p:cNvSpPr/>
            <p:nvPr/>
          </p:nvSpPr>
          <p:spPr>
            <a:xfrm>
              <a:off x="540968" y="1052958"/>
              <a:ext cx="150957" cy="4569323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8901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6741 w 141432"/>
                <a:gd name="connsiteY0" fmla="*/ 0 h 4460878"/>
                <a:gd name="connsiteX1" fmla="*/ 141432 w 141432"/>
                <a:gd name="connsiteY1" fmla="*/ 58901 h 4460878"/>
                <a:gd name="connsiteX2" fmla="*/ 141432 w 141432"/>
                <a:gd name="connsiteY2" fmla="*/ 4384964 h 4460878"/>
                <a:gd name="connsiteX3" fmla="*/ 0 w 141432"/>
                <a:gd name="connsiteY3" fmla="*/ 4460878 h 4460878"/>
                <a:gd name="connsiteX4" fmla="*/ 16741 w 141432"/>
                <a:gd name="connsiteY4" fmla="*/ 0 h 4460878"/>
                <a:gd name="connsiteX0" fmla="*/ 16741 w 141432"/>
                <a:gd name="connsiteY0" fmla="*/ 0 h 4460878"/>
                <a:gd name="connsiteX1" fmla="*/ 141432 w 141432"/>
                <a:gd name="connsiteY1" fmla="*/ 58901 h 4460878"/>
                <a:gd name="connsiteX2" fmla="*/ 128732 w 141432"/>
                <a:gd name="connsiteY2" fmla="*/ 4373228 h 4460878"/>
                <a:gd name="connsiteX3" fmla="*/ 0 w 141432"/>
                <a:gd name="connsiteY3" fmla="*/ 4460878 h 4460878"/>
                <a:gd name="connsiteX4" fmla="*/ 16741 w 141432"/>
                <a:gd name="connsiteY4" fmla="*/ 0 h 4460878"/>
                <a:gd name="connsiteX0" fmla="*/ 16741 w 141432"/>
                <a:gd name="connsiteY0" fmla="*/ 0 h 4460878"/>
                <a:gd name="connsiteX1" fmla="*/ 141432 w 141432"/>
                <a:gd name="connsiteY1" fmla="*/ 58901 h 4460878"/>
                <a:gd name="connsiteX2" fmla="*/ 122382 w 141432"/>
                <a:gd name="connsiteY2" fmla="*/ 4358558 h 4460878"/>
                <a:gd name="connsiteX3" fmla="*/ 0 w 141432"/>
                <a:gd name="connsiteY3" fmla="*/ 4460878 h 4460878"/>
                <a:gd name="connsiteX4" fmla="*/ 16741 w 141432"/>
                <a:gd name="connsiteY4" fmla="*/ 0 h 4460878"/>
                <a:gd name="connsiteX0" fmla="*/ 16741 w 150957"/>
                <a:gd name="connsiteY0" fmla="*/ 0 h 4460878"/>
                <a:gd name="connsiteX1" fmla="*/ 150957 w 150957"/>
                <a:gd name="connsiteY1" fmla="*/ 98511 h 4460878"/>
                <a:gd name="connsiteX2" fmla="*/ 122382 w 150957"/>
                <a:gd name="connsiteY2" fmla="*/ 4358558 h 4460878"/>
                <a:gd name="connsiteX3" fmla="*/ 0 w 150957"/>
                <a:gd name="connsiteY3" fmla="*/ 4460878 h 4460878"/>
                <a:gd name="connsiteX4" fmla="*/ 16741 w 150957"/>
                <a:gd name="connsiteY4" fmla="*/ 0 h 4460878"/>
                <a:gd name="connsiteX0" fmla="*/ 7216 w 150957"/>
                <a:gd name="connsiteY0" fmla="*/ 0 h 4443274"/>
                <a:gd name="connsiteX1" fmla="*/ 150957 w 150957"/>
                <a:gd name="connsiteY1" fmla="*/ 80907 h 4443274"/>
                <a:gd name="connsiteX2" fmla="*/ 122382 w 150957"/>
                <a:gd name="connsiteY2" fmla="*/ 4340954 h 4443274"/>
                <a:gd name="connsiteX3" fmla="*/ 0 w 150957"/>
                <a:gd name="connsiteY3" fmla="*/ 4443274 h 4443274"/>
                <a:gd name="connsiteX4" fmla="*/ 7216 w 150957"/>
                <a:gd name="connsiteY4" fmla="*/ 0 h 44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957" h="4443274">
                  <a:moveTo>
                    <a:pt x="7216" y="0"/>
                  </a:moveTo>
                  <a:lnTo>
                    <a:pt x="150957" y="80907"/>
                  </a:lnTo>
                  <a:cubicBezTo>
                    <a:pt x="146724" y="1519016"/>
                    <a:pt x="126615" y="2902845"/>
                    <a:pt x="122382" y="4340954"/>
                  </a:cubicBezTo>
                  <a:lnTo>
                    <a:pt x="0" y="4443274"/>
                  </a:lnTo>
                  <a:cubicBezTo>
                    <a:pt x="3464" y="2950447"/>
                    <a:pt x="3752" y="1492827"/>
                    <a:pt x="7216" y="0"/>
                  </a:cubicBezTo>
                  <a:close/>
                </a:path>
              </a:pathLst>
            </a:custGeom>
            <a:solidFill>
              <a:srgbClr val="4C89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Rectangle 4"/>
            <p:cNvSpPr/>
            <p:nvPr/>
          </p:nvSpPr>
          <p:spPr>
            <a:xfrm>
              <a:off x="635801" y="1119630"/>
              <a:ext cx="143517" cy="440840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431 w 125122"/>
                <a:gd name="connsiteY0" fmla="*/ 0 h 4521351"/>
                <a:gd name="connsiteX1" fmla="*/ 125122 w 125122"/>
                <a:gd name="connsiteY1" fmla="*/ 51955 h 4521351"/>
                <a:gd name="connsiteX2" fmla="*/ 125122 w 125122"/>
                <a:gd name="connsiteY2" fmla="*/ 4384964 h 4521351"/>
                <a:gd name="connsiteX3" fmla="*/ 12196 w 125122"/>
                <a:gd name="connsiteY3" fmla="*/ 4521351 h 4521351"/>
                <a:gd name="connsiteX4" fmla="*/ 431 w 125122"/>
                <a:gd name="connsiteY4" fmla="*/ 0 h 4521351"/>
                <a:gd name="connsiteX0" fmla="*/ 431 w 125122"/>
                <a:gd name="connsiteY0" fmla="*/ 0 h 4521351"/>
                <a:gd name="connsiteX1" fmla="*/ 125122 w 125122"/>
                <a:gd name="connsiteY1" fmla="*/ 51955 h 4521351"/>
                <a:gd name="connsiteX2" fmla="*/ 125122 w 125122"/>
                <a:gd name="connsiteY2" fmla="*/ 4394150 h 4521351"/>
                <a:gd name="connsiteX3" fmla="*/ 12196 w 125122"/>
                <a:gd name="connsiteY3" fmla="*/ 4521351 h 4521351"/>
                <a:gd name="connsiteX4" fmla="*/ 431 w 125122"/>
                <a:gd name="connsiteY4" fmla="*/ 0 h 4521351"/>
                <a:gd name="connsiteX0" fmla="*/ 496 w 125187"/>
                <a:gd name="connsiteY0" fmla="*/ 0 h 4506041"/>
                <a:gd name="connsiteX1" fmla="*/ 125187 w 125187"/>
                <a:gd name="connsiteY1" fmla="*/ 51955 h 4506041"/>
                <a:gd name="connsiteX2" fmla="*/ 125187 w 125187"/>
                <a:gd name="connsiteY2" fmla="*/ 4394150 h 4506041"/>
                <a:gd name="connsiteX3" fmla="*/ 9492 w 125187"/>
                <a:gd name="connsiteY3" fmla="*/ 4506041 h 4506041"/>
                <a:gd name="connsiteX4" fmla="*/ 496 w 125187"/>
                <a:gd name="connsiteY4" fmla="*/ 0 h 4506041"/>
                <a:gd name="connsiteX0" fmla="*/ 496 w 125187"/>
                <a:gd name="connsiteY0" fmla="*/ 0 h 4506041"/>
                <a:gd name="connsiteX1" fmla="*/ 116879 w 125187"/>
                <a:gd name="connsiteY1" fmla="*/ 79513 h 4506041"/>
                <a:gd name="connsiteX2" fmla="*/ 125187 w 125187"/>
                <a:gd name="connsiteY2" fmla="*/ 4394150 h 4506041"/>
                <a:gd name="connsiteX3" fmla="*/ 9492 w 125187"/>
                <a:gd name="connsiteY3" fmla="*/ 4506041 h 4506041"/>
                <a:gd name="connsiteX4" fmla="*/ 496 w 125187"/>
                <a:gd name="connsiteY4" fmla="*/ 0 h 4506041"/>
                <a:gd name="connsiteX0" fmla="*/ 496 w 125187"/>
                <a:gd name="connsiteY0" fmla="*/ 0 h 4473889"/>
                <a:gd name="connsiteX1" fmla="*/ 116879 w 125187"/>
                <a:gd name="connsiteY1" fmla="*/ 47361 h 4473889"/>
                <a:gd name="connsiteX2" fmla="*/ 125187 w 125187"/>
                <a:gd name="connsiteY2" fmla="*/ 4361998 h 4473889"/>
                <a:gd name="connsiteX3" fmla="*/ 9492 w 125187"/>
                <a:gd name="connsiteY3" fmla="*/ 4473889 h 4473889"/>
                <a:gd name="connsiteX4" fmla="*/ 496 w 125187"/>
                <a:gd name="connsiteY4" fmla="*/ 0 h 4473889"/>
                <a:gd name="connsiteX0" fmla="*/ 496 w 125187"/>
                <a:gd name="connsiteY0" fmla="*/ 0 h 4473889"/>
                <a:gd name="connsiteX1" fmla="*/ 116879 w 125187"/>
                <a:gd name="connsiteY1" fmla="*/ 51955 h 4473889"/>
                <a:gd name="connsiteX2" fmla="*/ 125187 w 125187"/>
                <a:gd name="connsiteY2" fmla="*/ 4361998 h 4473889"/>
                <a:gd name="connsiteX3" fmla="*/ 9492 w 125187"/>
                <a:gd name="connsiteY3" fmla="*/ 4473889 h 4473889"/>
                <a:gd name="connsiteX4" fmla="*/ 496 w 125187"/>
                <a:gd name="connsiteY4" fmla="*/ 0 h 447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87" h="4473889">
                  <a:moveTo>
                    <a:pt x="496" y="0"/>
                  </a:moveTo>
                  <a:lnTo>
                    <a:pt x="116879" y="51955"/>
                  </a:lnTo>
                  <a:cubicBezTo>
                    <a:pt x="119648" y="1490167"/>
                    <a:pt x="122418" y="2923786"/>
                    <a:pt x="125187" y="4361998"/>
                  </a:cubicBezTo>
                  <a:lnTo>
                    <a:pt x="9492" y="4473889"/>
                  </a:lnTo>
                  <a:cubicBezTo>
                    <a:pt x="12956" y="2981062"/>
                    <a:pt x="-2968" y="1492827"/>
                    <a:pt x="496" y="0"/>
                  </a:cubicBezTo>
                  <a:close/>
                </a:path>
              </a:pathLst>
            </a:custGeom>
            <a:solidFill>
              <a:srgbClr val="344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Rectangle 4"/>
            <p:cNvSpPr/>
            <p:nvPr/>
          </p:nvSpPr>
          <p:spPr>
            <a:xfrm>
              <a:off x="1240012" y="1434144"/>
              <a:ext cx="135082" cy="361108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921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5276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1535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46567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74408 h 4478482"/>
                <a:gd name="connsiteX2" fmla="*/ 128732 w 135082"/>
                <a:gd name="connsiteY2" fmla="*/ 4346567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74408"/>
                  </a:lnTo>
                  <a:cubicBezTo>
                    <a:pt x="132965" y="1513494"/>
                    <a:pt x="130849" y="2907481"/>
                    <a:pt x="128732" y="4346567"/>
                  </a:cubicBez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solidFill>
              <a:srgbClr val="4C89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Rectangle 4"/>
            <p:cNvSpPr/>
            <p:nvPr/>
          </p:nvSpPr>
          <p:spPr>
            <a:xfrm>
              <a:off x="1295400" y="1454727"/>
              <a:ext cx="96257" cy="3544682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51955"/>
                  </a:lnTo>
                  <a:lnTo>
                    <a:pt x="135082" y="4384964"/>
                  </a:ln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solidFill>
              <a:srgbClr val="344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Rectangle 4"/>
            <p:cNvSpPr/>
            <p:nvPr/>
          </p:nvSpPr>
          <p:spPr>
            <a:xfrm>
              <a:off x="1731029" y="1689066"/>
              <a:ext cx="139844" cy="2955705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74156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1555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5255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5255 h 4478482"/>
                <a:gd name="connsiteX2" fmla="*/ 128732 w 139844"/>
                <a:gd name="connsiteY2" fmla="*/ 4336510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510714"/>
                <a:gd name="connsiteX1" fmla="*/ 139844 w 139844"/>
                <a:gd name="connsiteY1" fmla="*/ 85255 h 4510714"/>
                <a:gd name="connsiteX2" fmla="*/ 128732 w 139844"/>
                <a:gd name="connsiteY2" fmla="*/ 4336510 h 4510714"/>
                <a:gd name="connsiteX3" fmla="*/ 0 w 139844"/>
                <a:gd name="connsiteY3" fmla="*/ 4510714 h 4510714"/>
                <a:gd name="connsiteX4" fmla="*/ 10391 w 139844"/>
                <a:gd name="connsiteY4" fmla="*/ 0 h 451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844" h="4510714">
                  <a:moveTo>
                    <a:pt x="10391" y="0"/>
                  </a:moveTo>
                  <a:lnTo>
                    <a:pt x="139844" y="85255"/>
                  </a:lnTo>
                  <a:cubicBezTo>
                    <a:pt x="138257" y="1522191"/>
                    <a:pt x="130319" y="2899574"/>
                    <a:pt x="128732" y="4336510"/>
                  </a:cubicBezTo>
                  <a:lnTo>
                    <a:pt x="0" y="4510714"/>
                  </a:lnTo>
                  <a:cubicBezTo>
                    <a:pt x="3464" y="3017887"/>
                    <a:pt x="6927" y="1492827"/>
                    <a:pt x="10391" y="0"/>
                  </a:cubicBezTo>
                  <a:close/>
                </a:path>
              </a:pathLst>
            </a:custGeom>
            <a:solidFill>
              <a:srgbClr val="4C89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Rectangle 4"/>
            <p:cNvSpPr/>
            <p:nvPr/>
          </p:nvSpPr>
          <p:spPr>
            <a:xfrm>
              <a:off x="1786417" y="1714012"/>
              <a:ext cx="98639" cy="287704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8425"/>
                <a:gd name="connsiteY0" fmla="*/ 0 h 4478482"/>
                <a:gd name="connsiteX1" fmla="*/ 138425 w 138425"/>
                <a:gd name="connsiteY1" fmla="*/ 70768 h 4478482"/>
                <a:gd name="connsiteX2" fmla="*/ 135082 w 138425"/>
                <a:gd name="connsiteY2" fmla="*/ 4384964 h 4478482"/>
                <a:gd name="connsiteX3" fmla="*/ 0 w 138425"/>
                <a:gd name="connsiteY3" fmla="*/ 4478482 h 4478482"/>
                <a:gd name="connsiteX4" fmla="*/ 10391 w 138425"/>
                <a:gd name="connsiteY4" fmla="*/ 0 h 4478482"/>
                <a:gd name="connsiteX0" fmla="*/ 13732 w 138425"/>
                <a:gd name="connsiteY0" fmla="*/ 0 h 4470958"/>
                <a:gd name="connsiteX1" fmla="*/ 138425 w 138425"/>
                <a:gd name="connsiteY1" fmla="*/ 63244 h 4470958"/>
                <a:gd name="connsiteX2" fmla="*/ 135082 w 138425"/>
                <a:gd name="connsiteY2" fmla="*/ 4377440 h 4470958"/>
                <a:gd name="connsiteX3" fmla="*/ 0 w 138425"/>
                <a:gd name="connsiteY3" fmla="*/ 4470958 h 4470958"/>
                <a:gd name="connsiteX4" fmla="*/ 13732 w 138425"/>
                <a:gd name="connsiteY4" fmla="*/ 0 h 4470958"/>
                <a:gd name="connsiteX0" fmla="*/ 13732 w 138425"/>
                <a:gd name="connsiteY0" fmla="*/ 0 h 4500854"/>
                <a:gd name="connsiteX1" fmla="*/ 138425 w 138425"/>
                <a:gd name="connsiteY1" fmla="*/ 63244 h 4500854"/>
                <a:gd name="connsiteX2" fmla="*/ 135082 w 138425"/>
                <a:gd name="connsiteY2" fmla="*/ 4377440 h 4500854"/>
                <a:gd name="connsiteX3" fmla="*/ 0 w 138425"/>
                <a:gd name="connsiteY3" fmla="*/ 4500854 h 4500854"/>
                <a:gd name="connsiteX4" fmla="*/ 13732 w 138425"/>
                <a:gd name="connsiteY4" fmla="*/ 0 h 4500854"/>
                <a:gd name="connsiteX0" fmla="*/ 13732 w 138425"/>
                <a:gd name="connsiteY0" fmla="*/ 0 h 4500854"/>
                <a:gd name="connsiteX1" fmla="*/ 138425 w 138425"/>
                <a:gd name="connsiteY1" fmla="*/ 63244 h 4500854"/>
                <a:gd name="connsiteX2" fmla="*/ 135082 w 138425"/>
                <a:gd name="connsiteY2" fmla="*/ 4401116 h 4500854"/>
                <a:gd name="connsiteX3" fmla="*/ 0 w 138425"/>
                <a:gd name="connsiteY3" fmla="*/ 4500854 h 4500854"/>
                <a:gd name="connsiteX4" fmla="*/ 13732 w 138425"/>
                <a:gd name="connsiteY4" fmla="*/ 0 h 4500854"/>
                <a:gd name="connsiteX0" fmla="*/ 13732 w 138425"/>
                <a:gd name="connsiteY0" fmla="*/ 0 h 4515059"/>
                <a:gd name="connsiteX1" fmla="*/ 138425 w 138425"/>
                <a:gd name="connsiteY1" fmla="*/ 63244 h 4515059"/>
                <a:gd name="connsiteX2" fmla="*/ 135082 w 138425"/>
                <a:gd name="connsiteY2" fmla="*/ 4401116 h 4515059"/>
                <a:gd name="connsiteX3" fmla="*/ 0 w 138425"/>
                <a:gd name="connsiteY3" fmla="*/ 4515059 h 4515059"/>
                <a:gd name="connsiteX4" fmla="*/ 13732 w 138425"/>
                <a:gd name="connsiteY4" fmla="*/ 0 h 45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25" h="4515059">
                  <a:moveTo>
                    <a:pt x="13732" y="0"/>
                  </a:moveTo>
                  <a:lnTo>
                    <a:pt x="138425" y="63244"/>
                  </a:lnTo>
                  <a:cubicBezTo>
                    <a:pt x="137311" y="1501309"/>
                    <a:pt x="136196" y="2963051"/>
                    <a:pt x="135082" y="4401116"/>
                  </a:cubicBezTo>
                  <a:lnTo>
                    <a:pt x="0" y="4515059"/>
                  </a:lnTo>
                  <a:cubicBezTo>
                    <a:pt x="3464" y="3022232"/>
                    <a:pt x="10268" y="1492827"/>
                    <a:pt x="13732" y="0"/>
                  </a:cubicBezTo>
                  <a:close/>
                </a:path>
              </a:pathLst>
            </a:custGeom>
            <a:solidFill>
              <a:srgbClr val="344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Rectangle 4"/>
            <p:cNvSpPr/>
            <p:nvPr/>
          </p:nvSpPr>
          <p:spPr>
            <a:xfrm>
              <a:off x="2154374" y="1906247"/>
              <a:ext cx="125770" cy="2391052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0320 w 135082"/>
                <a:gd name="connsiteY1" fmla="*/ 89276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0320 w 135082"/>
                <a:gd name="connsiteY1" fmla="*/ 103270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0531"/>
                <a:gd name="connsiteY0" fmla="*/ 0 h 4478482"/>
                <a:gd name="connsiteX1" fmla="*/ 130320 w 130531"/>
                <a:gd name="connsiteY1" fmla="*/ 103270 h 4478482"/>
                <a:gd name="connsiteX2" fmla="*/ 125557 w 130531"/>
                <a:gd name="connsiteY2" fmla="*/ 4305706 h 4478482"/>
                <a:gd name="connsiteX3" fmla="*/ 0 w 130531"/>
                <a:gd name="connsiteY3" fmla="*/ 4478482 h 4478482"/>
                <a:gd name="connsiteX4" fmla="*/ 10391 w 130531"/>
                <a:gd name="connsiteY4" fmla="*/ 0 h 4478482"/>
                <a:gd name="connsiteX0" fmla="*/ 4041 w 124181"/>
                <a:gd name="connsiteY0" fmla="*/ 0 h 4565391"/>
                <a:gd name="connsiteX1" fmla="*/ 123970 w 124181"/>
                <a:gd name="connsiteY1" fmla="*/ 103270 h 4565391"/>
                <a:gd name="connsiteX2" fmla="*/ 119207 w 124181"/>
                <a:gd name="connsiteY2" fmla="*/ 4305706 h 4565391"/>
                <a:gd name="connsiteX3" fmla="*/ 0 w 124181"/>
                <a:gd name="connsiteY3" fmla="*/ 4565391 h 4565391"/>
                <a:gd name="connsiteX4" fmla="*/ 4041 w 124181"/>
                <a:gd name="connsiteY4" fmla="*/ 0 h 4565391"/>
                <a:gd name="connsiteX0" fmla="*/ 4041 w 124125"/>
                <a:gd name="connsiteY0" fmla="*/ 0 h 4565391"/>
                <a:gd name="connsiteX1" fmla="*/ 123970 w 124125"/>
                <a:gd name="connsiteY1" fmla="*/ 103270 h 4565391"/>
                <a:gd name="connsiteX2" fmla="*/ 116032 w 124125"/>
                <a:gd name="connsiteY2" fmla="*/ 4352058 h 4565391"/>
                <a:gd name="connsiteX3" fmla="*/ 0 w 124125"/>
                <a:gd name="connsiteY3" fmla="*/ 4565391 h 4565391"/>
                <a:gd name="connsiteX4" fmla="*/ 4041 w 124125"/>
                <a:gd name="connsiteY4" fmla="*/ 0 h 4565391"/>
                <a:gd name="connsiteX0" fmla="*/ 923 w 125770"/>
                <a:gd name="connsiteY0" fmla="*/ 0 h 4591463"/>
                <a:gd name="connsiteX1" fmla="*/ 125615 w 125770"/>
                <a:gd name="connsiteY1" fmla="*/ 129342 h 4591463"/>
                <a:gd name="connsiteX2" fmla="*/ 117677 w 125770"/>
                <a:gd name="connsiteY2" fmla="*/ 4378130 h 4591463"/>
                <a:gd name="connsiteX3" fmla="*/ 1645 w 125770"/>
                <a:gd name="connsiteY3" fmla="*/ 4591463 h 4591463"/>
                <a:gd name="connsiteX4" fmla="*/ 923 w 125770"/>
                <a:gd name="connsiteY4" fmla="*/ 0 h 4591463"/>
                <a:gd name="connsiteX0" fmla="*/ 923 w 125770"/>
                <a:gd name="connsiteY0" fmla="*/ 0 h 4591463"/>
                <a:gd name="connsiteX1" fmla="*/ 125615 w 125770"/>
                <a:gd name="connsiteY1" fmla="*/ 94579 h 4591463"/>
                <a:gd name="connsiteX2" fmla="*/ 117677 w 125770"/>
                <a:gd name="connsiteY2" fmla="*/ 4378130 h 4591463"/>
                <a:gd name="connsiteX3" fmla="*/ 1645 w 125770"/>
                <a:gd name="connsiteY3" fmla="*/ 4591463 h 4591463"/>
                <a:gd name="connsiteX4" fmla="*/ 923 w 125770"/>
                <a:gd name="connsiteY4" fmla="*/ 0 h 459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770" h="4591463">
                  <a:moveTo>
                    <a:pt x="923" y="0"/>
                  </a:moveTo>
                  <a:lnTo>
                    <a:pt x="125615" y="94579"/>
                  </a:lnTo>
                  <a:cubicBezTo>
                    <a:pt x="127202" y="1526475"/>
                    <a:pt x="116090" y="2946234"/>
                    <a:pt x="117677" y="4378130"/>
                  </a:cubicBezTo>
                  <a:lnTo>
                    <a:pt x="1645" y="4591463"/>
                  </a:lnTo>
                  <a:cubicBezTo>
                    <a:pt x="5109" y="3098636"/>
                    <a:pt x="-2541" y="1492827"/>
                    <a:pt x="923" y="0"/>
                  </a:cubicBezTo>
                  <a:close/>
                </a:path>
              </a:pathLst>
            </a:custGeom>
            <a:solidFill>
              <a:srgbClr val="4C89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Rectangle 4"/>
            <p:cNvSpPr/>
            <p:nvPr/>
          </p:nvSpPr>
          <p:spPr>
            <a:xfrm>
              <a:off x="2214100" y="1933424"/>
              <a:ext cx="91978" cy="2305579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104080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3733 w 135082"/>
                <a:gd name="connsiteY0" fmla="*/ 0 h 4459527"/>
                <a:gd name="connsiteX1" fmla="*/ 135082 w 135082"/>
                <a:gd name="connsiteY1" fmla="*/ 85125 h 4459527"/>
                <a:gd name="connsiteX2" fmla="*/ 135082 w 135082"/>
                <a:gd name="connsiteY2" fmla="*/ 4366009 h 4459527"/>
                <a:gd name="connsiteX3" fmla="*/ 0 w 135082"/>
                <a:gd name="connsiteY3" fmla="*/ 4459527 h 4459527"/>
                <a:gd name="connsiteX4" fmla="*/ 13733 w 135082"/>
                <a:gd name="connsiteY4" fmla="*/ 0 h 4459527"/>
                <a:gd name="connsiteX0" fmla="*/ 13733 w 135082"/>
                <a:gd name="connsiteY0" fmla="*/ 0 h 4510073"/>
                <a:gd name="connsiteX1" fmla="*/ 135082 w 135082"/>
                <a:gd name="connsiteY1" fmla="*/ 85125 h 4510073"/>
                <a:gd name="connsiteX2" fmla="*/ 135082 w 135082"/>
                <a:gd name="connsiteY2" fmla="*/ 4366009 h 4510073"/>
                <a:gd name="connsiteX3" fmla="*/ 0 w 135082"/>
                <a:gd name="connsiteY3" fmla="*/ 4510073 h 4510073"/>
                <a:gd name="connsiteX4" fmla="*/ 13733 w 135082"/>
                <a:gd name="connsiteY4" fmla="*/ 0 h 4510073"/>
                <a:gd name="connsiteX0" fmla="*/ 13733 w 135082"/>
                <a:gd name="connsiteY0" fmla="*/ 0 h 4510073"/>
                <a:gd name="connsiteX1" fmla="*/ 135082 w 135082"/>
                <a:gd name="connsiteY1" fmla="*/ 85125 h 4510073"/>
                <a:gd name="connsiteX2" fmla="*/ 135082 w 135082"/>
                <a:gd name="connsiteY2" fmla="*/ 4438062 h 4510073"/>
                <a:gd name="connsiteX3" fmla="*/ 0 w 135082"/>
                <a:gd name="connsiteY3" fmla="*/ 4510073 h 4510073"/>
                <a:gd name="connsiteX4" fmla="*/ 13733 w 135082"/>
                <a:gd name="connsiteY4" fmla="*/ 0 h 4510073"/>
                <a:gd name="connsiteX0" fmla="*/ 1045 w 122394"/>
                <a:gd name="connsiteY0" fmla="*/ 0 h 4570117"/>
                <a:gd name="connsiteX1" fmla="*/ 122394 w 122394"/>
                <a:gd name="connsiteY1" fmla="*/ 85125 h 4570117"/>
                <a:gd name="connsiteX2" fmla="*/ 122394 w 122394"/>
                <a:gd name="connsiteY2" fmla="*/ 4438062 h 4570117"/>
                <a:gd name="connsiteX3" fmla="*/ 679 w 122394"/>
                <a:gd name="connsiteY3" fmla="*/ 4570117 h 4570117"/>
                <a:gd name="connsiteX4" fmla="*/ 1045 w 122394"/>
                <a:gd name="connsiteY4" fmla="*/ 0 h 4570117"/>
                <a:gd name="connsiteX0" fmla="*/ 1045 w 122394"/>
                <a:gd name="connsiteY0" fmla="*/ 0 h 4570117"/>
                <a:gd name="connsiteX1" fmla="*/ 122394 w 122394"/>
                <a:gd name="connsiteY1" fmla="*/ 76118 h 4570117"/>
                <a:gd name="connsiteX2" fmla="*/ 122394 w 122394"/>
                <a:gd name="connsiteY2" fmla="*/ 4438062 h 4570117"/>
                <a:gd name="connsiteX3" fmla="*/ 679 w 122394"/>
                <a:gd name="connsiteY3" fmla="*/ 4570117 h 4570117"/>
                <a:gd name="connsiteX4" fmla="*/ 1045 w 122394"/>
                <a:gd name="connsiteY4" fmla="*/ 0 h 4570117"/>
                <a:gd name="connsiteX0" fmla="*/ 1045 w 122394"/>
                <a:gd name="connsiteY0" fmla="*/ 0 h 4588130"/>
                <a:gd name="connsiteX1" fmla="*/ 122394 w 122394"/>
                <a:gd name="connsiteY1" fmla="*/ 94131 h 4588130"/>
                <a:gd name="connsiteX2" fmla="*/ 122394 w 122394"/>
                <a:gd name="connsiteY2" fmla="*/ 4456075 h 4588130"/>
                <a:gd name="connsiteX3" fmla="*/ 679 w 122394"/>
                <a:gd name="connsiteY3" fmla="*/ 4588130 h 4588130"/>
                <a:gd name="connsiteX4" fmla="*/ 1045 w 122394"/>
                <a:gd name="connsiteY4" fmla="*/ 0 h 4588130"/>
                <a:gd name="connsiteX0" fmla="*/ 1045 w 129077"/>
                <a:gd name="connsiteY0" fmla="*/ 0 h 4588130"/>
                <a:gd name="connsiteX1" fmla="*/ 129077 w 129077"/>
                <a:gd name="connsiteY1" fmla="*/ 67111 h 4588130"/>
                <a:gd name="connsiteX2" fmla="*/ 122394 w 129077"/>
                <a:gd name="connsiteY2" fmla="*/ 4456075 h 4588130"/>
                <a:gd name="connsiteX3" fmla="*/ 679 w 129077"/>
                <a:gd name="connsiteY3" fmla="*/ 4588130 h 4588130"/>
                <a:gd name="connsiteX4" fmla="*/ 1045 w 129077"/>
                <a:gd name="connsiteY4" fmla="*/ 0 h 458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077" h="4588130">
                  <a:moveTo>
                    <a:pt x="1045" y="0"/>
                  </a:moveTo>
                  <a:lnTo>
                    <a:pt x="129077" y="67111"/>
                  </a:lnTo>
                  <a:cubicBezTo>
                    <a:pt x="126849" y="1530099"/>
                    <a:pt x="124622" y="2993087"/>
                    <a:pt x="122394" y="4456075"/>
                  </a:cubicBezTo>
                  <a:lnTo>
                    <a:pt x="679" y="4588130"/>
                  </a:lnTo>
                  <a:cubicBezTo>
                    <a:pt x="4143" y="3095303"/>
                    <a:pt x="-2419" y="1492827"/>
                    <a:pt x="1045" y="0"/>
                  </a:cubicBezTo>
                  <a:close/>
                </a:path>
              </a:pathLst>
            </a:custGeom>
            <a:solidFill>
              <a:srgbClr val="3440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73807" y="2979396"/>
            <a:ext cx="394976" cy="2182794"/>
            <a:chOff x="7972724" y="1793003"/>
            <a:chExt cx="941023" cy="3432451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72724" y="1793003"/>
              <a:ext cx="941023" cy="2126015"/>
            </a:xfrm>
            <a:prstGeom prst="rect">
              <a:avLst/>
            </a:prstGeom>
          </p:spPr>
        </p:pic>
        <p:sp>
          <p:nvSpPr>
            <p:cNvPr id="25" name="Flowchart: Manual Operation 24"/>
            <p:cNvSpPr/>
            <p:nvPr/>
          </p:nvSpPr>
          <p:spPr>
            <a:xfrm>
              <a:off x="8001579" y="3600858"/>
              <a:ext cx="803710" cy="1624596"/>
            </a:xfrm>
            <a:prstGeom prst="flowChartManualOperation">
              <a:avLst/>
            </a:prstGeom>
            <a:solidFill>
              <a:srgbClr val="C8F3C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2191" y="124691"/>
            <a:ext cx="6819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CUSTOMIZABLE MEETING ROOM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089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1" y="768134"/>
            <a:ext cx="9065538" cy="5529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5238" y="124691"/>
            <a:ext cx="5301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SAVED AS PICTURE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194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00300" y="2036619"/>
            <a:ext cx="4333008" cy="2150918"/>
          </a:xfrm>
          <a:prstGeom prst="rect">
            <a:avLst/>
          </a:prstGeom>
          <a:solidFill>
            <a:srgbClr val="BEDC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3518" y="4197929"/>
            <a:ext cx="9008918" cy="2098964"/>
          </a:xfrm>
          <a:custGeom>
            <a:avLst/>
            <a:gdLst>
              <a:gd name="connsiteX0" fmla="*/ 0 w 4312227"/>
              <a:gd name="connsiteY0" fmla="*/ 0 h 2088573"/>
              <a:gd name="connsiteX1" fmla="*/ 4312227 w 4312227"/>
              <a:gd name="connsiteY1" fmla="*/ 0 h 2088573"/>
              <a:gd name="connsiteX2" fmla="*/ 4312227 w 4312227"/>
              <a:gd name="connsiteY2" fmla="*/ 2088573 h 2088573"/>
              <a:gd name="connsiteX3" fmla="*/ 0 w 4312227"/>
              <a:gd name="connsiteY3" fmla="*/ 2088573 h 2088573"/>
              <a:gd name="connsiteX4" fmla="*/ 0 w 4312227"/>
              <a:gd name="connsiteY4" fmla="*/ 0 h 2088573"/>
              <a:gd name="connsiteX0" fmla="*/ 2327563 w 6639790"/>
              <a:gd name="connsiteY0" fmla="*/ 0 h 2098964"/>
              <a:gd name="connsiteX1" fmla="*/ 6639790 w 6639790"/>
              <a:gd name="connsiteY1" fmla="*/ 0 h 2098964"/>
              <a:gd name="connsiteX2" fmla="*/ 6639790 w 6639790"/>
              <a:gd name="connsiteY2" fmla="*/ 2088573 h 2098964"/>
              <a:gd name="connsiteX3" fmla="*/ 0 w 6639790"/>
              <a:gd name="connsiteY3" fmla="*/ 2098964 h 2098964"/>
              <a:gd name="connsiteX4" fmla="*/ 2327563 w 6639790"/>
              <a:gd name="connsiteY4" fmla="*/ 0 h 2098964"/>
              <a:gd name="connsiteX0" fmla="*/ 2327563 w 9008918"/>
              <a:gd name="connsiteY0" fmla="*/ 0 h 2098964"/>
              <a:gd name="connsiteX1" fmla="*/ 6639790 w 9008918"/>
              <a:gd name="connsiteY1" fmla="*/ 0 h 2098964"/>
              <a:gd name="connsiteX2" fmla="*/ 9008918 w 9008918"/>
              <a:gd name="connsiteY2" fmla="*/ 2088573 h 2098964"/>
              <a:gd name="connsiteX3" fmla="*/ 0 w 9008918"/>
              <a:gd name="connsiteY3" fmla="*/ 2098964 h 2098964"/>
              <a:gd name="connsiteX4" fmla="*/ 2327563 w 9008918"/>
              <a:gd name="connsiteY4" fmla="*/ 0 h 2098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08918" h="2098964">
                <a:moveTo>
                  <a:pt x="2327563" y="0"/>
                </a:moveTo>
                <a:lnTo>
                  <a:pt x="6639790" y="0"/>
                </a:lnTo>
                <a:lnTo>
                  <a:pt x="9008918" y="2088573"/>
                </a:lnTo>
                <a:lnTo>
                  <a:pt x="0" y="2098964"/>
                </a:lnTo>
                <a:lnTo>
                  <a:pt x="2327563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rgbClr val="DEDF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73036" y="4810992"/>
            <a:ext cx="4094019" cy="1485253"/>
          </a:xfrm>
          <a:custGeom>
            <a:avLst/>
            <a:gdLst>
              <a:gd name="connsiteX0" fmla="*/ 0 w 1911927"/>
              <a:gd name="connsiteY0" fmla="*/ 0 h 1465118"/>
              <a:gd name="connsiteX1" fmla="*/ 1911927 w 1911927"/>
              <a:gd name="connsiteY1" fmla="*/ 0 h 1465118"/>
              <a:gd name="connsiteX2" fmla="*/ 1911927 w 1911927"/>
              <a:gd name="connsiteY2" fmla="*/ 1465118 h 1465118"/>
              <a:gd name="connsiteX3" fmla="*/ 0 w 1911927"/>
              <a:gd name="connsiteY3" fmla="*/ 1465118 h 1465118"/>
              <a:gd name="connsiteX4" fmla="*/ 0 w 1911927"/>
              <a:gd name="connsiteY4" fmla="*/ 0 h 1465118"/>
              <a:gd name="connsiteX0" fmla="*/ 1080655 w 2992582"/>
              <a:gd name="connsiteY0" fmla="*/ 0 h 1465118"/>
              <a:gd name="connsiteX1" fmla="*/ 2992582 w 2992582"/>
              <a:gd name="connsiteY1" fmla="*/ 0 h 1465118"/>
              <a:gd name="connsiteX2" fmla="*/ 2992582 w 2992582"/>
              <a:gd name="connsiteY2" fmla="*/ 1465118 h 1465118"/>
              <a:gd name="connsiteX3" fmla="*/ 0 w 2992582"/>
              <a:gd name="connsiteY3" fmla="*/ 1465118 h 1465118"/>
              <a:gd name="connsiteX4" fmla="*/ 1080655 w 2992582"/>
              <a:gd name="connsiteY4" fmla="*/ 0 h 1465118"/>
              <a:gd name="connsiteX0" fmla="*/ 1080655 w 4094019"/>
              <a:gd name="connsiteY0" fmla="*/ 0 h 1465118"/>
              <a:gd name="connsiteX1" fmla="*/ 2992582 w 4094019"/>
              <a:gd name="connsiteY1" fmla="*/ 0 h 1465118"/>
              <a:gd name="connsiteX2" fmla="*/ 4094019 w 4094019"/>
              <a:gd name="connsiteY2" fmla="*/ 1465118 h 1465118"/>
              <a:gd name="connsiteX3" fmla="*/ 0 w 4094019"/>
              <a:gd name="connsiteY3" fmla="*/ 1465118 h 1465118"/>
              <a:gd name="connsiteX4" fmla="*/ 1080655 w 4094019"/>
              <a:gd name="connsiteY4" fmla="*/ 0 h 1465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4019" h="1465118">
                <a:moveTo>
                  <a:pt x="1080655" y="0"/>
                </a:moveTo>
                <a:lnTo>
                  <a:pt x="2992582" y="0"/>
                </a:lnTo>
                <a:lnTo>
                  <a:pt x="4094019" y="1465118"/>
                </a:lnTo>
                <a:lnTo>
                  <a:pt x="0" y="1465118"/>
                </a:lnTo>
                <a:lnTo>
                  <a:pt x="1080655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1563" y="886692"/>
            <a:ext cx="2358737" cy="5312352"/>
          </a:xfrm>
          <a:custGeom>
            <a:avLst/>
            <a:gdLst>
              <a:gd name="connsiteX0" fmla="*/ 0 w 2005446"/>
              <a:gd name="connsiteY0" fmla="*/ 0 h 5237018"/>
              <a:gd name="connsiteX1" fmla="*/ 2005446 w 2005446"/>
              <a:gd name="connsiteY1" fmla="*/ 0 h 5237018"/>
              <a:gd name="connsiteX2" fmla="*/ 2005446 w 2005446"/>
              <a:gd name="connsiteY2" fmla="*/ 5237018 h 5237018"/>
              <a:gd name="connsiteX3" fmla="*/ 0 w 2005446"/>
              <a:gd name="connsiteY3" fmla="*/ 5237018 h 5237018"/>
              <a:gd name="connsiteX4" fmla="*/ 0 w 2005446"/>
              <a:gd name="connsiteY4" fmla="*/ 0 h 5237018"/>
              <a:gd name="connsiteX0" fmla="*/ 0 w 2358737"/>
              <a:gd name="connsiteY0" fmla="*/ 0 h 5237018"/>
              <a:gd name="connsiteX1" fmla="*/ 2358737 w 2358737"/>
              <a:gd name="connsiteY1" fmla="*/ 1288473 h 5237018"/>
              <a:gd name="connsiteX2" fmla="*/ 2005446 w 2358737"/>
              <a:gd name="connsiteY2" fmla="*/ 5237018 h 5237018"/>
              <a:gd name="connsiteX3" fmla="*/ 0 w 2358737"/>
              <a:gd name="connsiteY3" fmla="*/ 5237018 h 5237018"/>
              <a:gd name="connsiteX4" fmla="*/ 0 w 2358737"/>
              <a:gd name="connsiteY4" fmla="*/ 0 h 5237018"/>
              <a:gd name="connsiteX0" fmla="*/ 0 w 2358737"/>
              <a:gd name="connsiteY0" fmla="*/ 0 h 5237018"/>
              <a:gd name="connsiteX1" fmla="*/ 2358737 w 2358737"/>
              <a:gd name="connsiteY1" fmla="*/ 1288473 h 5237018"/>
              <a:gd name="connsiteX2" fmla="*/ 2348346 w 2358737"/>
              <a:gd name="connsiteY2" fmla="*/ 3210791 h 5237018"/>
              <a:gd name="connsiteX3" fmla="*/ 0 w 2358737"/>
              <a:gd name="connsiteY3" fmla="*/ 5237018 h 5237018"/>
              <a:gd name="connsiteX4" fmla="*/ 0 w 2358737"/>
              <a:gd name="connsiteY4" fmla="*/ 0 h 523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8737" h="5237018">
                <a:moveTo>
                  <a:pt x="0" y="0"/>
                </a:moveTo>
                <a:lnTo>
                  <a:pt x="2358737" y="1288473"/>
                </a:lnTo>
                <a:cubicBezTo>
                  <a:pt x="2355273" y="1929246"/>
                  <a:pt x="2351810" y="2570018"/>
                  <a:pt x="2348346" y="3210791"/>
                </a:cubicBezTo>
                <a:lnTo>
                  <a:pt x="0" y="523701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2"/>
          <p:cNvSpPr/>
          <p:nvPr/>
        </p:nvSpPr>
        <p:spPr>
          <a:xfrm flipH="1">
            <a:off x="6733308" y="914401"/>
            <a:ext cx="2358737" cy="5237018"/>
          </a:xfrm>
          <a:custGeom>
            <a:avLst/>
            <a:gdLst>
              <a:gd name="connsiteX0" fmla="*/ 0 w 2005446"/>
              <a:gd name="connsiteY0" fmla="*/ 0 h 5237018"/>
              <a:gd name="connsiteX1" fmla="*/ 2005446 w 2005446"/>
              <a:gd name="connsiteY1" fmla="*/ 0 h 5237018"/>
              <a:gd name="connsiteX2" fmla="*/ 2005446 w 2005446"/>
              <a:gd name="connsiteY2" fmla="*/ 5237018 h 5237018"/>
              <a:gd name="connsiteX3" fmla="*/ 0 w 2005446"/>
              <a:gd name="connsiteY3" fmla="*/ 5237018 h 5237018"/>
              <a:gd name="connsiteX4" fmla="*/ 0 w 2005446"/>
              <a:gd name="connsiteY4" fmla="*/ 0 h 5237018"/>
              <a:gd name="connsiteX0" fmla="*/ 0 w 2358737"/>
              <a:gd name="connsiteY0" fmla="*/ 0 h 5237018"/>
              <a:gd name="connsiteX1" fmla="*/ 2358737 w 2358737"/>
              <a:gd name="connsiteY1" fmla="*/ 1288473 h 5237018"/>
              <a:gd name="connsiteX2" fmla="*/ 2005446 w 2358737"/>
              <a:gd name="connsiteY2" fmla="*/ 5237018 h 5237018"/>
              <a:gd name="connsiteX3" fmla="*/ 0 w 2358737"/>
              <a:gd name="connsiteY3" fmla="*/ 5237018 h 5237018"/>
              <a:gd name="connsiteX4" fmla="*/ 0 w 2358737"/>
              <a:gd name="connsiteY4" fmla="*/ 0 h 5237018"/>
              <a:gd name="connsiteX0" fmla="*/ 0 w 2358737"/>
              <a:gd name="connsiteY0" fmla="*/ 0 h 5237018"/>
              <a:gd name="connsiteX1" fmla="*/ 2358737 w 2358737"/>
              <a:gd name="connsiteY1" fmla="*/ 1288473 h 5237018"/>
              <a:gd name="connsiteX2" fmla="*/ 2348346 w 2358737"/>
              <a:gd name="connsiteY2" fmla="*/ 3210791 h 5237018"/>
              <a:gd name="connsiteX3" fmla="*/ 0 w 2358737"/>
              <a:gd name="connsiteY3" fmla="*/ 5237018 h 5237018"/>
              <a:gd name="connsiteX4" fmla="*/ 0 w 2358737"/>
              <a:gd name="connsiteY4" fmla="*/ 0 h 523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58737" h="5237018">
                <a:moveTo>
                  <a:pt x="0" y="0"/>
                </a:moveTo>
                <a:lnTo>
                  <a:pt x="2358737" y="1288473"/>
                </a:lnTo>
                <a:cubicBezTo>
                  <a:pt x="2355273" y="1929246"/>
                  <a:pt x="2351810" y="2570018"/>
                  <a:pt x="2348346" y="3210791"/>
                </a:cubicBezTo>
                <a:lnTo>
                  <a:pt x="0" y="523701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45917" y="766930"/>
            <a:ext cx="8757805" cy="1236518"/>
          </a:xfrm>
          <a:custGeom>
            <a:avLst/>
            <a:gdLst>
              <a:gd name="connsiteX0" fmla="*/ 0 w 8510155"/>
              <a:gd name="connsiteY0" fmla="*/ 0 h 1246909"/>
              <a:gd name="connsiteX1" fmla="*/ 8510155 w 8510155"/>
              <a:gd name="connsiteY1" fmla="*/ 0 h 1246909"/>
              <a:gd name="connsiteX2" fmla="*/ 8510155 w 8510155"/>
              <a:gd name="connsiteY2" fmla="*/ 1246909 h 1246909"/>
              <a:gd name="connsiteX3" fmla="*/ 0 w 8510155"/>
              <a:gd name="connsiteY3" fmla="*/ 1246909 h 1246909"/>
              <a:gd name="connsiteX4" fmla="*/ 0 w 8510155"/>
              <a:gd name="connsiteY4" fmla="*/ 0 h 1246909"/>
              <a:gd name="connsiteX0" fmla="*/ 0 w 8510155"/>
              <a:gd name="connsiteY0" fmla="*/ 0 h 1267691"/>
              <a:gd name="connsiteX1" fmla="*/ 8510155 w 8510155"/>
              <a:gd name="connsiteY1" fmla="*/ 0 h 1267691"/>
              <a:gd name="connsiteX2" fmla="*/ 8510155 w 8510155"/>
              <a:gd name="connsiteY2" fmla="*/ 1246909 h 1267691"/>
              <a:gd name="connsiteX3" fmla="*/ 2182091 w 8510155"/>
              <a:gd name="connsiteY3" fmla="*/ 1267691 h 1267691"/>
              <a:gd name="connsiteX4" fmla="*/ 0 w 8510155"/>
              <a:gd name="connsiteY4" fmla="*/ 0 h 1267691"/>
              <a:gd name="connsiteX0" fmla="*/ 0 w 8510155"/>
              <a:gd name="connsiteY0" fmla="*/ 0 h 1246909"/>
              <a:gd name="connsiteX1" fmla="*/ 8510155 w 8510155"/>
              <a:gd name="connsiteY1" fmla="*/ 0 h 1246909"/>
              <a:gd name="connsiteX2" fmla="*/ 8510155 w 8510155"/>
              <a:gd name="connsiteY2" fmla="*/ 1246909 h 1246909"/>
              <a:gd name="connsiteX3" fmla="*/ 2244436 w 8510155"/>
              <a:gd name="connsiteY3" fmla="*/ 1236518 h 1246909"/>
              <a:gd name="connsiteX4" fmla="*/ 0 w 8510155"/>
              <a:gd name="connsiteY4" fmla="*/ 0 h 1246909"/>
              <a:gd name="connsiteX0" fmla="*/ 0 w 8510155"/>
              <a:gd name="connsiteY0" fmla="*/ 0 h 1236518"/>
              <a:gd name="connsiteX1" fmla="*/ 8510155 w 8510155"/>
              <a:gd name="connsiteY1" fmla="*/ 0 h 1236518"/>
              <a:gd name="connsiteX2" fmla="*/ 6442364 w 8510155"/>
              <a:gd name="connsiteY2" fmla="*/ 1236518 h 1236518"/>
              <a:gd name="connsiteX3" fmla="*/ 2244436 w 8510155"/>
              <a:gd name="connsiteY3" fmla="*/ 1236518 h 1236518"/>
              <a:gd name="connsiteX4" fmla="*/ 0 w 8510155"/>
              <a:gd name="connsiteY4" fmla="*/ 0 h 1236518"/>
              <a:gd name="connsiteX0" fmla="*/ 0 w 8510155"/>
              <a:gd name="connsiteY0" fmla="*/ 0 h 1236518"/>
              <a:gd name="connsiteX1" fmla="*/ 8510155 w 8510155"/>
              <a:gd name="connsiteY1" fmla="*/ 0 h 1236518"/>
              <a:gd name="connsiteX2" fmla="*/ 6411191 w 8510155"/>
              <a:gd name="connsiteY2" fmla="*/ 1236518 h 1236518"/>
              <a:gd name="connsiteX3" fmla="*/ 2244436 w 8510155"/>
              <a:gd name="connsiteY3" fmla="*/ 1236518 h 1236518"/>
              <a:gd name="connsiteX4" fmla="*/ 0 w 8510155"/>
              <a:gd name="connsiteY4" fmla="*/ 0 h 1236518"/>
              <a:gd name="connsiteX0" fmla="*/ 0 w 8738755"/>
              <a:gd name="connsiteY0" fmla="*/ 0 h 1236518"/>
              <a:gd name="connsiteX1" fmla="*/ 8738755 w 8738755"/>
              <a:gd name="connsiteY1" fmla="*/ 0 h 1236518"/>
              <a:gd name="connsiteX2" fmla="*/ 6411191 w 8738755"/>
              <a:gd name="connsiteY2" fmla="*/ 1236518 h 1236518"/>
              <a:gd name="connsiteX3" fmla="*/ 2244436 w 8738755"/>
              <a:gd name="connsiteY3" fmla="*/ 1236518 h 1236518"/>
              <a:gd name="connsiteX4" fmla="*/ 0 w 8738755"/>
              <a:gd name="connsiteY4" fmla="*/ 0 h 1236518"/>
              <a:gd name="connsiteX0" fmla="*/ 0 w 8757805"/>
              <a:gd name="connsiteY0" fmla="*/ 0 h 1236518"/>
              <a:gd name="connsiteX1" fmla="*/ 8757805 w 8757805"/>
              <a:gd name="connsiteY1" fmla="*/ 0 h 1236518"/>
              <a:gd name="connsiteX2" fmla="*/ 6430241 w 8757805"/>
              <a:gd name="connsiteY2" fmla="*/ 1236518 h 1236518"/>
              <a:gd name="connsiteX3" fmla="*/ 2263486 w 8757805"/>
              <a:gd name="connsiteY3" fmla="*/ 1236518 h 1236518"/>
              <a:gd name="connsiteX4" fmla="*/ 0 w 8757805"/>
              <a:gd name="connsiteY4" fmla="*/ 0 h 1236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57805" h="1236518">
                <a:moveTo>
                  <a:pt x="0" y="0"/>
                </a:moveTo>
                <a:lnTo>
                  <a:pt x="8757805" y="0"/>
                </a:lnTo>
                <a:lnTo>
                  <a:pt x="6430241" y="1236518"/>
                </a:lnTo>
                <a:lnTo>
                  <a:pt x="2263486" y="123651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/>
          <p:cNvGrpSpPr/>
          <p:nvPr/>
        </p:nvGrpSpPr>
        <p:grpSpPr>
          <a:xfrm flipH="1">
            <a:off x="2257293" y="2919618"/>
            <a:ext cx="613076" cy="1173993"/>
            <a:chOff x="10164820" y="2204206"/>
            <a:chExt cx="1741451" cy="2783733"/>
          </a:xfrm>
        </p:grpSpPr>
        <p:sp>
          <p:nvSpPr>
            <p:cNvPr id="239" name="Rectangle 238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4" name="Rectangle 253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Rectangle 254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7" name="Rectangle 256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Rectangle 259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Rectangle 263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5" name="Rectangle 264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6" name="Rectangle 265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9" name="Rectangle 268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0" name="Rectangle 269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2" name="Rectangle 271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4" name="Rectangle 273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8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6" name="Group 115"/>
          <p:cNvGrpSpPr/>
          <p:nvPr/>
        </p:nvGrpSpPr>
        <p:grpSpPr>
          <a:xfrm flipH="1">
            <a:off x="2981437" y="2639162"/>
            <a:ext cx="613076" cy="980011"/>
            <a:chOff x="10164820" y="2204206"/>
            <a:chExt cx="1741451" cy="2783733"/>
          </a:xfrm>
        </p:grpSpPr>
        <p:sp>
          <p:nvSpPr>
            <p:cNvPr id="199" name="Rectangle 198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Rectangle 202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3" name="Rectangle 222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Rectangle 226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Rectangle 227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9" name="Rectangle 228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Rectangle 230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5827430" y="2771981"/>
            <a:ext cx="613076" cy="980011"/>
            <a:chOff x="10164820" y="2204206"/>
            <a:chExt cx="1741451" cy="2783733"/>
          </a:xfrm>
        </p:grpSpPr>
        <p:sp>
          <p:nvSpPr>
            <p:cNvPr id="159" name="Rectangle 158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6255879" y="2658305"/>
            <a:ext cx="613076" cy="980011"/>
            <a:chOff x="10164820" y="2204206"/>
            <a:chExt cx="1741451" cy="2783733"/>
          </a:xfrm>
        </p:grpSpPr>
        <p:sp>
          <p:nvSpPr>
            <p:cNvPr id="282" name="Rectangle 281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85" name="Rectangle 284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2" name="Rectangle 291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5" name="Rectangle 294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9" name="Rectangle 298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4" name="Rectangle 303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8" name="Rectangle 307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4" name="Rectangle 313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5" name="Rectangle 314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6" name="Rectangle 315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9" name="Rectangle 318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0" name="Rectangle 319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1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8" name="Group 117"/>
          <p:cNvGrpSpPr/>
          <p:nvPr/>
        </p:nvGrpSpPr>
        <p:grpSpPr>
          <a:xfrm flipH="1">
            <a:off x="2658866" y="3192569"/>
            <a:ext cx="613076" cy="980011"/>
            <a:chOff x="10164820" y="2204206"/>
            <a:chExt cx="1741451" cy="2783733"/>
          </a:xfrm>
        </p:grpSpPr>
        <p:sp>
          <p:nvSpPr>
            <p:cNvPr id="119" name="Rectangle 118"/>
            <p:cNvSpPr/>
            <p:nvPr/>
          </p:nvSpPr>
          <p:spPr>
            <a:xfrm>
              <a:off x="10164820" y="2277721"/>
              <a:ext cx="750355" cy="27102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Rectangle 5"/>
            <p:cNvSpPr/>
            <p:nvPr/>
          </p:nvSpPr>
          <p:spPr>
            <a:xfrm>
              <a:off x="10915176" y="2277721"/>
              <a:ext cx="388401" cy="2710218"/>
            </a:xfrm>
            <a:custGeom>
              <a:avLst/>
              <a:gdLst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9248 w 289248"/>
                <a:gd name="connsiteY2" fmla="*/ 2710218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89248"/>
                <a:gd name="connsiteY0" fmla="*/ 0 h 2710218"/>
                <a:gd name="connsiteX1" fmla="*/ 289248 w 289248"/>
                <a:gd name="connsiteY1" fmla="*/ 0 h 2710218"/>
                <a:gd name="connsiteX2" fmla="*/ 280194 w 289248"/>
                <a:gd name="connsiteY2" fmla="*/ 2619684 h 2710218"/>
                <a:gd name="connsiteX3" fmla="*/ 0 w 289248"/>
                <a:gd name="connsiteY3" fmla="*/ 2710218 h 2710218"/>
                <a:gd name="connsiteX4" fmla="*/ 0 w 289248"/>
                <a:gd name="connsiteY4" fmla="*/ 0 h 2710218"/>
                <a:gd name="connsiteX0" fmla="*/ 0 w 290398"/>
                <a:gd name="connsiteY0" fmla="*/ 0 h 2710218"/>
                <a:gd name="connsiteX1" fmla="*/ 289248 w 290398"/>
                <a:gd name="connsiteY1" fmla="*/ 0 h 2710218"/>
                <a:gd name="connsiteX2" fmla="*/ 290398 w 290398"/>
                <a:gd name="connsiteY2" fmla="*/ 2619684 h 2710218"/>
                <a:gd name="connsiteX3" fmla="*/ 0 w 290398"/>
                <a:gd name="connsiteY3" fmla="*/ 2710218 h 2710218"/>
                <a:gd name="connsiteX4" fmla="*/ 0 w 290398"/>
                <a:gd name="connsiteY4" fmla="*/ 0 h 2710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398" h="2710218">
                  <a:moveTo>
                    <a:pt x="0" y="0"/>
                  </a:moveTo>
                  <a:lnTo>
                    <a:pt x="289248" y="0"/>
                  </a:lnTo>
                  <a:cubicBezTo>
                    <a:pt x="289631" y="873228"/>
                    <a:pt x="290015" y="1746456"/>
                    <a:pt x="290398" y="2619684"/>
                  </a:cubicBezTo>
                  <a:lnTo>
                    <a:pt x="0" y="27102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Rectangle 109"/>
            <p:cNvSpPr/>
            <p:nvPr/>
          </p:nvSpPr>
          <p:spPr>
            <a:xfrm>
              <a:off x="10182700" y="2204206"/>
              <a:ext cx="1120877" cy="84513"/>
            </a:xfrm>
            <a:custGeom>
              <a:avLst/>
              <a:gdLst>
                <a:gd name="connsiteX0" fmla="*/ 0 w 641555"/>
                <a:gd name="connsiteY0" fmla="*/ 0 h 195126"/>
                <a:gd name="connsiteX1" fmla="*/ 641555 w 641555"/>
                <a:gd name="connsiteY1" fmla="*/ 0 h 195126"/>
                <a:gd name="connsiteX2" fmla="*/ 641555 w 641555"/>
                <a:gd name="connsiteY2" fmla="*/ 195126 h 195126"/>
                <a:gd name="connsiteX3" fmla="*/ 0 w 641555"/>
                <a:gd name="connsiteY3" fmla="*/ 195126 h 195126"/>
                <a:gd name="connsiteX4" fmla="*/ 0 w 641555"/>
                <a:gd name="connsiteY4" fmla="*/ 0 h 195126"/>
                <a:gd name="connsiteX0" fmla="*/ 272845 w 914400"/>
                <a:gd name="connsiteY0" fmla="*/ 0 h 195126"/>
                <a:gd name="connsiteX1" fmla="*/ 914400 w 914400"/>
                <a:gd name="connsiteY1" fmla="*/ 0 h 195126"/>
                <a:gd name="connsiteX2" fmla="*/ 914400 w 914400"/>
                <a:gd name="connsiteY2" fmla="*/ 195126 h 195126"/>
                <a:gd name="connsiteX3" fmla="*/ 0 w 914400"/>
                <a:gd name="connsiteY3" fmla="*/ 195126 h 195126"/>
                <a:gd name="connsiteX4" fmla="*/ 272845 w 914400"/>
                <a:gd name="connsiteY4" fmla="*/ 0 h 195126"/>
                <a:gd name="connsiteX0" fmla="*/ 272845 w 1120877"/>
                <a:gd name="connsiteY0" fmla="*/ 0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272845 w 1120877"/>
                <a:gd name="connsiteY4" fmla="*/ 0 h 195126"/>
                <a:gd name="connsiteX0" fmla="*/ 516193 w 1120877"/>
                <a:gd name="connsiteY0" fmla="*/ 110613 h 195126"/>
                <a:gd name="connsiteX1" fmla="*/ 914400 w 1120877"/>
                <a:gd name="connsiteY1" fmla="*/ 0 h 195126"/>
                <a:gd name="connsiteX2" fmla="*/ 1120877 w 1120877"/>
                <a:gd name="connsiteY2" fmla="*/ 195126 h 195126"/>
                <a:gd name="connsiteX3" fmla="*/ 0 w 1120877"/>
                <a:gd name="connsiteY3" fmla="*/ 195126 h 195126"/>
                <a:gd name="connsiteX4" fmla="*/ 516193 w 1120877"/>
                <a:gd name="connsiteY4" fmla="*/ 110613 h 195126"/>
                <a:gd name="connsiteX0" fmla="*/ 516193 w 1120877"/>
                <a:gd name="connsiteY0" fmla="*/ 0 h 84513"/>
                <a:gd name="connsiteX1" fmla="*/ 870154 w 1120877"/>
                <a:gd name="connsiteY1" fmla="*/ 0 h 84513"/>
                <a:gd name="connsiteX2" fmla="*/ 1120877 w 1120877"/>
                <a:gd name="connsiteY2" fmla="*/ 84513 h 84513"/>
                <a:gd name="connsiteX3" fmla="*/ 0 w 1120877"/>
                <a:gd name="connsiteY3" fmla="*/ 84513 h 84513"/>
                <a:gd name="connsiteX4" fmla="*/ 516193 w 1120877"/>
                <a:gd name="connsiteY4" fmla="*/ 0 h 84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877" h="84513">
                  <a:moveTo>
                    <a:pt x="516193" y="0"/>
                  </a:moveTo>
                  <a:lnTo>
                    <a:pt x="870154" y="0"/>
                  </a:lnTo>
                  <a:lnTo>
                    <a:pt x="1120877" y="84513"/>
                  </a:lnTo>
                  <a:lnTo>
                    <a:pt x="0" y="84513"/>
                  </a:lnTo>
                  <a:lnTo>
                    <a:pt x="516193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031196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1031196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031196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1031196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1031196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1031196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1031196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1031196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1031196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1031196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1031196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1031196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0488816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10488816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10488816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0488816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0488816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10488816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10488816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10488816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10488816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10488816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10488816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10488816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10665671" y="250439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10665671" y="2918056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10665671" y="33317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0665671" y="37422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10665671" y="415281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10665671" y="4563364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10665671" y="2704662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10665671" y="3118320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10665671" y="35319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10665671" y="39425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10665671" y="435307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10665671" y="4763628"/>
              <a:ext cx="104285" cy="1046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Isosceles Triangle 70"/>
            <p:cNvSpPr/>
            <p:nvPr/>
          </p:nvSpPr>
          <p:spPr>
            <a:xfrm rot="19827699">
              <a:off x="10222482" y="2374794"/>
              <a:ext cx="1683789" cy="2362792"/>
            </a:xfrm>
            <a:custGeom>
              <a:avLst/>
              <a:gdLst>
                <a:gd name="connsiteX0" fmla="*/ 0 w 717878"/>
                <a:gd name="connsiteY0" fmla="*/ 635440 h 635440"/>
                <a:gd name="connsiteX1" fmla="*/ 358939 w 717878"/>
                <a:gd name="connsiteY1" fmla="*/ 0 h 635440"/>
                <a:gd name="connsiteX2" fmla="*/ 717878 w 717878"/>
                <a:gd name="connsiteY2" fmla="*/ 635440 h 635440"/>
                <a:gd name="connsiteX3" fmla="*/ 0 w 717878"/>
                <a:gd name="connsiteY3" fmla="*/ 635440 h 635440"/>
                <a:gd name="connsiteX0" fmla="*/ 0 w 1028295"/>
                <a:gd name="connsiteY0" fmla="*/ 635440 h 635440"/>
                <a:gd name="connsiteX1" fmla="*/ 358939 w 1028295"/>
                <a:gd name="connsiteY1" fmla="*/ 0 h 635440"/>
                <a:gd name="connsiteX2" fmla="*/ 1028295 w 1028295"/>
                <a:gd name="connsiteY2" fmla="*/ 378574 h 635440"/>
                <a:gd name="connsiteX3" fmla="*/ 0 w 1028295"/>
                <a:gd name="connsiteY3" fmla="*/ 635440 h 635440"/>
                <a:gd name="connsiteX0" fmla="*/ 0 w 1989353"/>
                <a:gd name="connsiteY0" fmla="*/ 2392067 h 2392067"/>
                <a:gd name="connsiteX1" fmla="*/ 1319997 w 1989353"/>
                <a:gd name="connsiteY1" fmla="*/ 0 h 2392067"/>
                <a:gd name="connsiteX2" fmla="*/ 1989353 w 1989353"/>
                <a:gd name="connsiteY2" fmla="*/ 378574 h 2392067"/>
                <a:gd name="connsiteX3" fmla="*/ 0 w 1989353"/>
                <a:gd name="connsiteY3" fmla="*/ 2392067 h 2392067"/>
                <a:gd name="connsiteX0" fmla="*/ 0 w 2009459"/>
                <a:gd name="connsiteY0" fmla="*/ 2366935 h 2366935"/>
                <a:gd name="connsiteX1" fmla="*/ 1340103 w 2009459"/>
                <a:gd name="connsiteY1" fmla="*/ 0 h 2366935"/>
                <a:gd name="connsiteX2" fmla="*/ 2009459 w 2009459"/>
                <a:gd name="connsiteY2" fmla="*/ 378574 h 2366935"/>
                <a:gd name="connsiteX3" fmla="*/ 0 w 2009459"/>
                <a:gd name="connsiteY3" fmla="*/ 2366935 h 2366935"/>
                <a:gd name="connsiteX0" fmla="*/ 0 w 1985021"/>
                <a:gd name="connsiteY0" fmla="*/ 2366935 h 2366935"/>
                <a:gd name="connsiteX1" fmla="*/ 1340103 w 1985021"/>
                <a:gd name="connsiteY1" fmla="*/ 0 h 2366935"/>
                <a:gd name="connsiteX2" fmla="*/ 1985021 w 1985021"/>
                <a:gd name="connsiteY2" fmla="*/ 385335 h 2366935"/>
                <a:gd name="connsiteX3" fmla="*/ 0 w 1985021"/>
                <a:gd name="connsiteY3" fmla="*/ 2366935 h 2366935"/>
                <a:gd name="connsiteX0" fmla="*/ 0 w 1985715"/>
                <a:gd name="connsiteY0" fmla="*/ 2366935 h 2366935"/>
                <a:gd name="connsiteX1" fmla="*/ 1340103 w 1985715"/>
                <a:gd name="connsiteY1" fmla="*/ 0 h 2366935"/>
                <a:gd name="connsiteX2" fmla="*/ 1985715 w 1985715"/>
                <a:gd name="connsiteY2" fmla="*/ 371988 h 2366935"/>
                <a:gd name="connsiteX3" fmla="*/ 0 w 1985715"/>
                <a:gd name="connsiteY3" fmla="*/ 2366935 h 2366935"/>
                <a:gd name="connsiteX0" fmla="*/ 0 w 1983919"/>
                <a:gd name="connsiteY0" fmla="*/ 2366935 h 2366935"/>
                <a:gd name="connsiteX1" fmla="*/ 1340103 w 1983919"/>
                <a:gd name="connsiteY1" fmla="*/ 0 h 2366935"/>
                <a:gd name="connsiteX2" fmla="*/ 1983919 w 1983919"/>
                <a:gd name="connsiteY2" fmla="*/ 365497 h 2366935"/>
                <a:gd name="connsiteX3" fmla="*/ 0 w 1983919"/>
                <a:gd name="connsiteY3" fmla="*/ 2366935 h 2366935"/>
                <a:gd name="connsiteX0" fmla="*/ 0 w 2000493"/>
                <a:gd name="connsiteY0" fmla="*/ 2366935 h 2366935"/>
                <a:gd name="connsiteX1" fmla="*/ 1340103 w 2000493"/>
                <a:gd name="connsiteY1" fmla="*/ 0 h 2366935"/>
                <a:gd name="connsiteX2" fmla="*/ 2000493 w 2000493"/>
                <a:gd name="connsiteY2" fmla="*/ 374888 h 2366935"/>
                <a:gd name="connsiteX3" fmla="*/ 0 w 2000493"/>
                <a:gd name="connsiteY3" fmla="*/ 2366935 h 2366935"/>
                <a:gd name="connsiteX0" fmla="*/ 0 w 2013476"/>
                <a:gd name="connsiteY0" fmla="*/ 2366935 h 2366935"/>
                <a:gd name="connsiteX1" fmla="*/ 1340103 w 2013476"/>
                <a:gd name="connsiteY1" fmla="*/ 0 h 2366935"/>
                <a:gd name="connsiteX2" fmla="*/ 2013476 w 2013476"/>
                <a:gd name="connsiteY2" fmla="*/ 371296 h 2366935"/>
                <a:gd name="connsiteX3" fmla="*/ 0 w 2013476"/>
                <a:gd name="connsiteY3" fmla="*/ 2366935 h 2366935"/>
                <a:gd name="connsiteX0" fmla="*/ 0 w 1990410"/>
                <a:gd name="connsiteY0" fmla="*/ 2366935 h 2366935"/>
                <a:gd name="connsiteX1" fmla="*/ 1340103 w 1990410"/>
                <a:gd name="connsiteY1" fmla="*/ 0 h 2366935"/>
                <a:gd name="connsiteX2" fmla="*/ 1990410 w 1990410"/>
                <a:gd name="connsiteY2" fmla="*/ 363700 h 2366935"/>
                <a:gd name="connsiteX3" fmla="*/ 0 w 1990410"/>
                <a:gd name="connsiteY3" fmla="*/ 2366935 h 2366935"/>
                <a:gd name="connsiteX0" fmla="*/ 0 w 1658930"/>
                <a:gd name="connsiteY0" fmla="*/ 2366935 h 2366935"/>
                <a:gd name="connsiteX1" fmla="*/ 1340103 w 1658930"/>
                <a:gd name="connsiteY1" fmla="*/ 0 h 2366935"/>
                <a:gd name="connsiteX2" fmla="*/ 1658930 w 1658930"/>
                <a:gd name="connsiteY2" fmla="*/ 175865 h 2366935"/>
                <a:gd name="connsiteX3" fmla="*/ 0 w 1658930"/>
                <a:gd name="connsiteY3" fmla="*/ 2366935 h 2366935"/>
                <a:gd name="connsiteX0" fmla="*/ 0 w 1684342"/>
                <a:gd name="connsiteY0" fmla="*/ 2366935 h 2366935"/>
                <a:gd name="connsiteX1" fmla="*/ 1340103 w 1684342"/>
                <a:gd name="connsiteY1" fmla="*/ 0 h 2366935"/>
                <a:gd name="connsiteX2" fmla="*/ 1684342 w 1684342"/>
                <a:gd name="connsiteY2" fmla="*/ 179317 h 2366935"/>
                <a:gd name="connsiteX3" fmla="*/ 0 w 1684342"/>
                <a:gd name="connsiteY3" fmla="*/ 2366935 h 2366935"/>
                <a:gd name="connsiteX0" fmla="*/ 0 w 1684342"/>
                <a:gd name="connsiteY0" fmla="*/ 2365139 h 2365139"/>
                <a:gd name="connsiteX1" fmla="*/ 1333611 w 1684342"/>
                <a:gd name="connsiteY1" fmla="*/ 0 h 2365139"/>
                <a:gd name="connsiteX2" fmla="*/ 1684342 w 1684342"/>
                <a:gd name="connsiteY2" fmla="*/ 177521 h 2365139"/>
                <a:gd name="connsiteX3" fmla="*/ 0 w 1684342"/>
                <a:gd name="connsiteY3" fmla="*/ 2365139 h 2365139"/>
                <a:gd name="connsiteX0" fmla="*/ 0 w 1684342"/>
                <a:gd name="connsiteY0" fmla="*/ 2373426 h 2373426"/>
                <a:gd name="connsiteX1" fmla="*/ 1338307 w 1684342"/>
                <a:gd name="connsiteY1" fmla="*/ 0 h 2373426"/>
                <a:gd name="connsiteX2" fmla="*/ 1684342 w 1684342"/>
                <a:gd name="connsiteY2" fmla="*/ 185808 h 2373426"/>
                <a:gd name="connsiteX3" fmla="*/ 0 w 1684342"/>
                <a:gd name="connsiteY3" fmla="*/ 2373426 h 2373426"/>
                <a:gd name="connsiteX0" fmla="*/ 0 w 1683789"/>
                <a:gd name="connsiteY0" fmla="*/ 2362792 h 2362792"/>
                <a:gd name="connsiteX1" fmla="*/ 1337754 w 1683789"/>
                <a:gd name="connsiteY1" fmla="*/ 0 h 2362792"/>
                <a:gd name="connsiteX2" fmla="*/ 1683789 w 1683789"/>
                <a:gd name="connsiteY2" fmla="*/ 185808 h 2362792"/>
                <a:gd name="connsiteX3" fmla="*/ 0 w 1683789"/>
                <a:gd name="connsiteY3" fmla="*/ 2362792 h 2362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3789" h="2362792">
                  <a:moveTo>
                    <a:pt x="0" y="2362792"/>
                  </a:moveTo>
                  <a:lnTo>
                    <a:pt x="1337754" y="0"/>
                  </a:lnTo>
                  <a:lnTo>
                    <a:pt x="1683789" y="185808"/>
                  </a:lnTo>
                  <a:lnTo>
                    <a:pt x="0" y="236279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79" name="Rectangle 278"/>
          <p:cNvSpPr/>
          <p:nvPr/>
        </p:nvSpPr>
        <p:spPr>
          <a:xfrm>
            <a:off x="2464575" y="2066898"/>
            <a:ext cx="4262222" cy="2066925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/>
          <p:cNvGrpSpPr/>
          <p:nvPr/>
        </p:nvGrpSpPr>
        <p:grpSpPr>
          <a:xfrm>
            <a:off x="2390281" y="2028797"/>
            <a:ext cx="4351019" cy="2194560"/>
            <a:chOff x="2470811" y="1932680"/>
            <a:chExt cx="4351019" cy="219456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67" name="Rectangle 66"/>
            <p:cNvSpPr/>
            <p:nvPr/>
          </p:nvSpPr>
          <p:spPr>
            <a:xfrm>
              <a:off x="2470811" y="1932680"/>
              <a:ext cx="45719" cy="21945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776111" y="1932680"/>
              <a:ext cx="45719" cy="219456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 68"/>
            <p:cNvSpPr/>
            <p:nvPr/>
          </p:nvSpPr>
          <p:spPr>
            <a:xfrm rot="5400000">
              <a:off x="4606291" y="214374"/>
              <a:ext cx="45719" cy="429768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524250" y="1951730"/>
              <a:ext cx="36576" cy="137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610862" y="1951730"/>
              <a:ext cx="36576" cy="164592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683961" y="1932680"/>
              <a:ext cx="36576" cy="13716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409637" y="1111921"/>
            <a:ext cx="1753999" cy="4754880"/>
            <a:chOff x="547317" y="1034855"/>
            <a:chExt cx="1753999" cy="4605529"/>
          </a:xfrm>
          <a:solidFill>
            <a:schemeClr val="bg1">
              <a:lumMod val="65000"/>
            </a:schemeClr>
          </a:solidFill>
        </p:grpSpPr>
        <p:sp>
          <p:nvSpPr>
            <p:cNvPr id="27" name="Rectangle 4"/>
            <p:cNvSpPr/>
            <p:nvPr/>
          </p:nvSpPr>
          <p:spPr>
            <a:xfrm>
              <a:off x="547317" y="1034855"/>
              <a:ext cx="135082" cy="4605529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8901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8901 h 4478482"/>
                <a:gd name="connsiteX2" fmla="*/ 135082 w 135082"/>
                <a:gd name="connsiteY2" fmla="*/ 4361041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8901 h 4478482"/>
                <a:gd name="connsiteX2" fmla="*/ 135082 w 135082"/>
                <a:gd name="connsiteY2" fmla="*/ 4361041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58901"/>
                  </a:lnTo>
                  <a:lnTo>
                    <a:pt x="135082" y="4361041"/>
                  </a:ln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4"/>
            <p:cNvSpPr/>
            <p:nvPr/>
          </p:nvSpPr>
          <p:spPr>
            <a:xfrm>
              <a:off x="653835" y="1087949"/>
              <a:ext cx="131833" cy="4454150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41432"/>
                <a:gd name="connsiteY0" fmla="*/ 0 h 4478482"/>
                <a:gd name="connsiteX1" fmla="*/ 135082 w 141432"/>
                <a:gd name="connsiteY1" fmla="*/ 51955 h 4478482"/>
                <a:gd name="connsiteX2" fmla="*/ 141432 w 141432"/>
                <a:gd name="connsiteY2" fmla="*/ 4354255 h 4478482"/>
                <a:gd name="connsiteX3" fmla="*/ 0 w 141432"/>
                <a:gd name="connsiteY3" fmla="*/ 4478482 h 4478482"/>
                <a:gd name="connsiteX4" fmla="*/ 10391 w 141432"/>
                <a:gd name="connsiteY4" fmla="*/ 0 h 4478482"/>
                <a:gd name="connsiteX0" fmla="*/ 792 w 131833"/>
                <a:gd name="connsiteY0" fmla="*/ 0 h 4447773"/>
                <a:gd name="connsiteX1" fmla="*/ 125483 w 131833"/>
                <a:gd name="connsiteY1" fmla="*/ 51955 h 4447773"/>
                <a:gd name="connsiteX2" fmla="*/ 131833 w 131833"/>
                <a:gd name="connsiteY2" fmla="*/ 4354255 h 4447773"/>
                <a:gd name="connsiteX3" fmla="*/ 3101 w 131833"/>
                <a:gd name="connsiteY3" fmla="*/ 4447773 h 4447773"/>
                <a:gd name="connsiteX4" fmla="*/ 792 w 131833"/>
                <a:gd name="connsiteY4" fmla="*/ 0 h 4447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833" h="4447773">
                  <a:moveTo>
                    <a:pt x="792" y="0"/>
                  </a:moveTo>
                  <a:lnTo>
                    <a:pt x="125483" y="51955"/>
                  </a:lnTo>
                  <a:cubicBezTo>
                    <a:pt x="127600" y="1486055"/>
                    <a:pt x="129716" y="2920155"/>
                    <a:pt x="131833" y="4354255"/>
                  </a:cubicBezTo>
                  <a:lnTo>
                    <a:pt x="3101" y="4447773"/>
                  </a:lnTo>
                  <a:cubicBezTo>
                    <a:pt x="6565" y="2954946"/>
                    <a:pt x="-2672" y="1492827"/>
                    <a:pt x="79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4"/>
            <p:cNvSpPr/>
            <p:nvPr/>
          </p:nvSpPr>
          <p:spPr>
            <a:xfrm>
              <a:off x="1240012" y="1434144"/>
              <a:ext cx="135082" cy="361108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921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5276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51955"/>
                  </a:lnTo>
                  <a:cubicBezTo>
                    <a:pt x="132965" y="1491041"/>
                    <a:pt x="130849" y="2926190"/>
                    <a:pt x="128732" y="4365276"/>
                  </a:cubicBez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4"/>
            <p:cNvSpPr/>
            <p:nvPr/>
          </p:nvSpPr>
          <p:spPr>
            <a:xfrm>
              <a:off x="1295400" y="1454727"/>
              <a:ext cx="96257" cy="3544682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51955"/>
                  </a:lnTo>
                  <a:lnTo>
                    <a:pt x="135082" y="4384964"/>
                  </a:ln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4"/>
            <p:cNvSpPr/>
            <p:nvPr/>
          </p:nvSpPr>
          <p:spPr>
            <a:xfrm>
              <a:off x="1731029" y="1689066"/>
              <a:ext cx="139844" cy="2934585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74156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1555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5255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5255 h 4478482"/>
                <a:gd name="connsiteX2" fmla="*/ 128732 w 139844"/>
                <a:gd name="connsiteY2" fmla="*/ 4336510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844" h="4478482">
                  <a:moveTo>
                    <a:pt x="10391" y="0"/>
                  </a:moveTo>
                  <a:lnTo>
                    <a:pt x="139844" y="85255"/>
                  </a:lnTo>
                  <a:cubicBezTo>
                    <a:pt x="138257" y="1522191"/>
                    <a:pt x="130319" y="2899574"/>
                    <a:pt x="128732" y="4336510"/>
                  </a:cubicBez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4"/>
            <p:cNvSpPr/>
            <p:nvPr/>
          </p:nvSpPr>
          <p:spPr>
            <a:xfrm>
              <a:off x="1786417" y="1714012"/>
              <a:ext cx="98639" cy="2867994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8425"/>
                <a:gd name="connsiteY0" fmla="*/ 0 h 4478482"/>
                <a:gd name="connsiteX1" fmla="*/ 138425 w 138425"/>
                <a:gd name="connsiteY1" fmla="*/ 70768 h 4478482"/>
                <a:gd name="connsiteX2" fmla="*/ 135082 w 138425"/>
                <a:gd name="connsiteY2" fmla="*/ 4384964 h 4478482"/>
                <a:gd name="connsiteX3" fmla="*/ 0 w 138425"/>
                <a:gd name="connsiteY3" fmla="*/ 4478482 h 4478482"/>
                <a:gd name="connsiteX4" fmla="*/ 10391 w 138425"/>
                <a:gd name="connsiteY4" fmla="*/ 0 h 4478482"/>
                <a:gd name="connsiteX0" fmla="*/ 13732 w 138425"/>
                <a:gd name="connsiteY0" fmla="*/ 0 h 4470958"/>
                <a:gd name="connsiteX1" fmla="*/ 138425 w 138425"/>
                <a:gd name="connsiteY1" fmla="*/ 63244 h 4470958"/>
                <a:gd name="connsiteX2" fmla="*/ 135082 w 138425"/>
                <a:gd name="connsiteY2" fmla="*/ 4377440 h 4470958"/>
                <a:gd name="connsiteX3" fmla="*/ 0 w 138425"/>
                <a:gd name="connsiteY3" fmla="*/ 4470958 h 4470958"/>
                <a:gd name="connsiteX4" fmla="*/ 13732 w 138425"/>
                <a:gd name="connsiteY4" fmla="*/ 0 h 4470958"/>
                <a:gd name="connsiteX0" fmla="*/ 13732 w 138425"/>
                <a:gd name="connsiteY0" fmla="*/ 0 h 4500854"/>
                <a:gd name="connsiteX1" fmla="*/ 138425 w 138425"/>
                <a:gd name="connsiteY1" fmla="*/ 63244 h 4500854"/>
                <a:gd name="connsiteX2" fmla="*/ 135082 w 138425"/>
                <a:gd name="connsiteY2" fmla="*/ 4377440 h 4500854"/>
                <a:gd name="connsiteX3" fmla="*/ 0 w 138425"/>
                <a:gd name="connsiteY3" fmla="*/ 4500854 h 4500854"/>
                <a:gd name="connsiteX4" fmla="*/ 13732 w 138425"/>
                <a:gd name="connsiteY4" fmla="*/ 0 h 4500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25" h="4500854">
                  <a:moveTo>
                    <a:pt x="13732" y="0"/>
                  </a:moveTo>
                  <a:lnTo>
                    <a:pt x="138425" y="63244"/>
                  </a:lnTo>
                  <a:cubicBezTo>
                    <a:pt x="137311" y="1501309"/>
                    <a:pt x="136196" y="2939375"/>
                    <a:pt x="135082" y="4377440"/>
                  </a:cubicBezTo>
                  <a:lnTo>
                    <a:pt x="0" y="4500854"/>
                  </a:lnTo>
                  <a:cubicBezTo>
                    <a:pt x="3464" y="3008027"/>
                    <a:pt x="10268" y="1492827"/>
                    <a:pt x="137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4"/>
            <p:cNvSpPr/>
            <p:nvPr/>
          </p:nvSpPr>
          <p:spPr>
            <a:xfrm>
              <a:off x="2149670" y="1919824"/>
              <a:ext cx="130531" cy="233221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0320 w 135082"/>
                <a:gd name="connsiteY1" fmla="*/ 89276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0320 w 135082"/>
                <a:gd name="connsiteY1" fmla="*/ 103270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0531"/>
                <a:gd name="connsiteY0" fmla="*/ 0 h 4478482"/>
                <a:gd name="connsiteX1" fmla="*/ 130320 w 130531"/>
                <a:gd name="connsiteY1" fmla="*/ 103270 h 4478482"/>
                <a:gd name="connsiteX2" fmla="*/ 125557 w 130531"/>
                <a:gd name="connsiteY2" fmla="*/ 4305706 h 4478482"/>
                <a:gd name="connsiteX3" fmla="*/ 0 w 130531"/>
                <a:gd name="connsiteY3" fmla="*/ 4478482 h 4478482"/>
                <a:gd name="connsiteX4" fmla="*/ 10391 w 130531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531" h="4478482">
                  <a:moveTo>
                    <a:pt x="10391" y="0"/>
                  </a:moveTo>
                  <a:lnTo>
                    <a:pt x="130320" y="103270"/>
                  </a:lnTo>
                  <a:cubicBezTo>
                    <a:pt x="131907" y="1535166"/>
                    <a:pt x="123970" y="2873810"/>
                    <a:pt x="125557" y="4305706"/>
                  </a:cubicBez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4"/>
            <p:cNvSpPr/>
            <p:nvPr/>
          </p:nvSpPr>
          <p:spPr>
            <a:xfrm>
              <a:off x="2205059" y="1942476"/>
              <a:ext cx="96257" cy="2266355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104080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3733 w 135082"/>
                <a:gd name="connsiteY0" fmla="*/ 0 h 4459527"/>
                <a:gd name="connsiteX1" fmla="*/ 135082 w 135082"/>
                <a:gd name="connsiteY1" fmla="*/ 85125 h 4459527"/>
                <a:gd name="connsiteX2" fmla="*/ 135082 w 135082"/>
                <a:gd name="connsiteY2" fmla="*/ 4366009 h 4459527"/>
                <a:gd name="connsiteX3" fmla="*/ 0 w 135082"/>
                <a:gd name="connsiteY3" fmla="*/ 4459527 h 4459527"/>
                <a:gd name="connsiteX4" fmla="*/ 13733 w 135082"/>
                <a:gd name="connsiteY4" fmla="*/ 0 h 4459527"/>
                <a:gd name="connsiteX0" fmla="*/ 13733 w 135082"/>
                <a:gd name="connsiteY0" fmla="*/ 0 h 4510073"/>
                <a:gd name="connsiteX1" fmla="*/ 135082 w 135082"/>
                <a:gd name="connsiteY1" fmla="*/ 85125 h 4510073"/>
                <a:gd name="connsiteX2" fmla="*/ 135082 w 135082"/>
                <a:gd name="connsiteY2" fmla="*/ 4366009 h 4510073"/>
                <a:gd name="connsiteX3" fmla="*/ 0 w 135082"/>
                <a:gd name="connsiteY3" fmla="*/ 4510073 h 4510073"/>
                <a:gd name="connsiteX4" fmla="*/ 13733 w 135082"/>
                <a:gd name="connsiteY4" fmla="*/ 0 h 45100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510073">
                  <a:moveTo>
                    <a:pt x="13733" y="0"/>
                  </a:moveTo>
                  <a:lnTo>
                    <a:pt x="135082" y="85125"/>
                  </a:lnTo>
                  <a:lnTo>
                    <a:pt x="135082" y="4366009"/>
                  </a:lnTo>
                  <a:lnTo>
                    <a:pt x="0" y="4510073"/>
                  </a:lnTo>
                  <a:cubicBezTo>
                    <a:pt x="3464" y="3017246"/>
                    <a:pt x="10269" y="1492827"/>
                    <a:pt x="1373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978650" y="901932"/>
            <a:ext cx="1485925" cy="917889"/>
            <a:chOff x="1030605" y="853440"/>
            <a:chExt cx="1485925" cy="917889"/>
          </a:xfrm>
        </p:grpSpPr>
        <p:sp>
          <p:nvSpPr>
            <p:cNvPr id="51" name="Oval 50"/>
            <p:cNvSpPr/>
            <p:nvPr/>
          </p:nvSpPr>
          <p:spPr>
            <a:xfrm>
              <a:off x="1030605" y="853440"/>
              <a:ext cx="285750" cy="9525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1393779" y="1111055"/>
              <a:ext cx="261570" cy="8719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732773" y="1309175"/>
              <a:ext cx="204420" cy="6814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2014617" y="1495866"/>
              <a:ext cx="155040" cy="5168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2247081" y="1648266"/>
              <a:ext cx="118872" cy="36576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2443378" y="1753041"/>
              <a:ext cx="73152" cy="18288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/>
          <p:cNvGrpSpPr/>
          <p:nvPr/>
        </p:nvGrpSpPr>
        <p:grpSpPr>
          <a:xfrm flipH="1">
            <a:off x="6827000" y="901932"/>
            <a:ext cx="1485925" cy="917889"/>
            <a:chOff x="1030605" y="853440"/>
            <a:chExt cx="1485925" cy="917889"/>
          </a:xfrm>
        </p:grpSpPr>
        <p:sp>
          <p:nvSpPr>
            <p:cNvPr id="58" name="Oval 57"/>
            <p:cNvSpPr/>
            <p:nvPr/>
          </p:nvSpPr>
          <p:spPr>
            <a:xfrm>
              <a:off x="1030605" y="853440"/>
              <a:ext cx="285750" cy="9525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1393779" y="1111055"/>
              <a:ext cx="261570" cy="8719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1732773" y="1309175"/>
              <a:ext cx="204420" cy="6814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2014617" y="1495866"/>
              <a:ext cx="155040" cy="5168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2247081" y="1648266"/>
              <a:ext cx="118872" cy="36576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2443378" y="1753041"/>
              <a:ext cx="73152" cy="18288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Rounded Rectangle 64"/>
          <p:cNvSpPr/>
          <p:nvPr/>
        </p:nvSpPr>
        <p:spPr>
          <a:xfrm>
            <a:off x="3734844" y="2229718"/>
            <a:ext cx="1570401" cy="985322"/>
          </a:xfrm>
          <a:prstGeom prst="roundRect">
            <a:avLst>
              <a:gd name="adj" fmla="val 10431"/>
            </a:avLst>
          </a:prstGeom>
          <a:solidFill>
            <a:schemeClr val="bg2">
              <a:lumMod val="90000"/>
            </a:schemeClr>
          </a:solidFill>
          <a:ln w="762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Rectangle 6"/>
          <p:cNvSpPr/>
          <p:nvPr/>
        </p:nvSpPr>
        <p:spPr>
          <a:xfrm>
            <a:off x="2767445" y="4824761"/>
            <a:ext cx="3476824" cy="1462607"/>
          </a:xfrm>
          <a:custGeom>
            <a:avLst/>
            <a:gdLst>
              <a:gd name="connsiteX0" fmla="*/ 0 w 1911927"/>
              <a:gd name="connsiteY0" fmla="*/ 0 h 1465118"/>
              <a:gd name="connsiteX1" fmla="*/ 1911927 w 1911927"/>
              <a:gd name="connsiteY1" fmla="*/ 0 h 1465118"/>
              <a:gd name="connsiteX2" fmla="*/ 1911927 w 1911927"/>
              <a:gd name="connsiteY2" fmla="*/ 1465118 h 1465118"/>
              <a:gd name="connsiteX3" fmla="*/ 0 w 1911927"/>
              <a:gd name="connsiteY3" fmla="*/ 1465118 h 1465118"/>
              <a:gd name="connsiteX4" fmla="*/ 0 w 1911927"/>
              <a:gd name="connsiteY4" fmla="*/ 0 h 1465118"/>
              <a:gd name="connsiteX0" fmla="*/ 1080655 w 2992582"/>
              <a:gd name="connsiteY0" fmla="*/ 0 h 1465118"/>
              <a:gd name="connsiteX1" fmla="*/ 2992582 w 2992582"/>
              <a:gd name="connsiteY1" fmla="*/ 0 h 1465118"/>
              <a:gd name="connsiteX2" fmla="*/ 2992582 w 2992582"/>
              <a:gd name="connsiteY2" fmla="*/ 1465118 h 1465118"/>
              <a:gd name="connsiteX3" fmla="*/ 0 w 2992582"/>
              <a:gd name="connsiteY3" fmla="*/ 1465118 h 1465118"/>
              <a:gd name="connsiteX4" fmla="*/ 1080655 w 2992582"/>
              <a:gd name="connsiteY4" fmla="*/ 0 h 1465118"/>
              <a:gd name="connsiteX0" fmla="*/ 1080655 w 4094019"/>
              <a:gd name="connsiteY0" fmla="*/ 0 h 1465118"/>
              <a:gd name="connsiteX1" fmla="*/ 2992582 w 4094019"/>
              <a:gd name="connsiteY1" fmla="*/ 0 h 1465118"/>
              <a:gd name="connsiteX2" fmla="*/ 4094019 w 4094019"/>
              <a:gd name="connsiteY2" fmla="*/ 1465118 h 1465118"/>
              <a:gd name="connsiteX3" fmla="*/ 0 w 4094019"/>
              <a:gd name="connsiteY3" fmla="*/ 1465118 h 1465118"/>
              <a:gd name="connsiteX4" fmla="*/ 1080655 w 4094019"/>
              <a:gd name="connsiteY4" fmla="*/ 0 h 1465118"/>
              <a:gd name="connsiteX0" fmla="*/ 1327404 w 4094019"/>
              <a:gd name="connsiteY0" fmla="*/ 37583 h 1465118"/>
              <a:gd name="connsiteX1" fmla="*/ 2992582 w 4094019"/>
              <a:gd name="connsiteY1" fmla="*/ 0 h 1465118"/>
              <a:gd name="connsiteX2" fmla="*/ 4094019 w 4094019"/>
              <a:gd name="connsiteY2" fmla="*/ 1465118 h 1465118"/>
              <a:gd name="connsiteX3" fmla="*/ 0 w 4094019"/>
              <a:gd name="connsiteY3" fmla="*/ 1465118 h 1465118"/>
              <a:gd name="connsiteX4" fmla="*/ 1327404 w 4094019"/>
              <a:gd name="connsiteY4" fmla="*/ 37583 h 1465118"/>
              <a:gd name="connsiteX0" fmla="*/ 1327404 w 4094019"/>
              <a:gd name="connsiteY0" fmla="*/ 18791 h 1446326"/>
              <a:gd name="connsiteX1" fmla="*/ 2869208 w 4094019"/>
              <a:gd name="connsiteY1" fmla="*/ 0 h 1446326"/>
              <a:gd name="connsiteX2" fmla="*/ 4094019 w 4094019"/>
              <a:gd name="connsiteY2" fmla="*/ 1446326 h 1446326"/>
              <a:gd name="connsiteX3" fmla="*/ 0 w 4094019"/>
              <a:gd name="connsiteY3" fmla="*/ 1446326 h 1446326"/>
              <a:gd name="connsiteX4" fmla="*/ 1327404 w 4094019"/>
              <a:gd name="connsiteY4" fmla="*/ 18791 h 1446326"/>
              <a:gd name="connsiteX0" fmla="*/ 1327404 w 4094019"/>
              <a:gd name="connsiteY0" fmla="*/ 0 h 1427535"/>
              <a:gd name="connsiteX1" fmla="*/ 2869208 w 4094019"/>
              <a:gd name="connsiteY1" fmla="*/ 37584 h 1427535"/>
              <a:gd name="connsiteX2" fmla="*/ 4094019 w 4094019"/>
              <a:gd name="connsiteY2" fmla="*/ 1427535 h 1427535"/>
              <a:gd name="connsiteX3" fmla="*/ 0 w 4094019"/>
              <a:gd name="connsiteY3" fmla="*/ 1427535 h 1427535"/>
              <a:gd name="connsiteX4" fmla="*/ 1327404 w 4094019"/>
              <a:gd name="connsiteY4" fmla="*/ 0 h 1427535"/>
              <a:gd name="connsiteX0" fmla="*/ 1316188 w 4094019"/>
              <a:gd name="connsiteY0" fmla="*/ 0 h 1399347"/>
              <a:gd name="connsiteX1" fmla="*/ 2869208 w 4094019"/>
              <a:gd name="connsiteY1" fmla="*/ 9396 h 1399347"/>
              <a:gd name="connsiteX2" fmla="*/ 4094019 w 4094019"/>
              <a:gd name="connsiteY2" fmla="*/ 1399347 h 1399347"/>
              <a:gd name="connsiteX3" fmla="*/ 0 w 4094019"/>
              <a:gd name="connsiteY3" fmla="*/ 1399347 h 1399347"/>
              <a:gd name="connsiteX4" fmla="*/ 1316188 w 4094019"/>
              <a:gd name="connsiteY4" fmla="*/ 0 h 13993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4019" h="1399347">
                <a:moveTo>
                  <a:pt x="1316188" y="0"/>
                </a:moveTo>
                <a:lnTo>
                  <a:pt x="2869208" y="9396"/>
                </a:lnTo>
                <a:lnTo>
                  <a:pt x="4094019" y="1399347"/>
                </a:lnTo>
                <a:lnTo>
                  <a:pt x="0" y="1399347"/>
                </a:lnTo>
                <a:lnTo>
                  <a:pt x="131618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3059567" y="3339276"/>
            <a:ext cx="728473" cy="499570"/>
          </a:xfrm>
          <a:custGeom>
            <a:avLst/>
            <a:gdLst>
              <a:gd name="connsiteX0" fmla="*/ 0 w 623455"/>
              <a:gd name="connsiteY0" fmla="*/ 54553 h 327313"/>
              <a:gd name="connsiteX1" fmla="*/ 54553 w 623455"/>
              <a:gd name="connsiteY1" fmla="*/ 0 h 327313"/>
              <a:gd name="connsiteX2" fmla="*/ 568902 w 623455"/>
              <a:gd name="connsiteY2" fmla="*/ 0 h 327313"/>
              <a:gd name="connsiteX3" fmla="*/ 623455 w 623455"/>
              <a:gd name="connsiteY3" fmla="*/ 54553 h 327313"/>
              <a:gd name="connsiteX4" fmla="*/ 623455 w 623455"/>
              <a:gd name="connsiteY4" fmla="*/ 272760 h 327313"/>
              <a:gd name="connsiteX5" fmla="*/ 568902 w 623455"/>
              <a:gd name="connsiteY5" fmla="*/ 327313 h 327313"/>
              <a:gd name="connsiteX6" fmla="*/ 54553 w 623455"/>
              <a:gd name="connsiteY6" fmla="*/ 327313 h 327313"/>
              <a:gd name="connsiteX7" fmla="*/ 0 w 623455"/>
              <a:gd name="connsiteY7" fmla="*/ 272760 h 327313"/>
              <a:gd name="connsiteX8" fmla="*/ 0 w 623455"/>
              <a:gd name="connsiteY8" fmla="*/ 54553 h 327313"/>
              <a:gd name="connsiteX0" fmla="*/ 0 w 623455"/>
              <a:gd name="connsiteY0" fmla="*/ 137681 h 410441"/>
              <a:gd name="connsiteX1" fmla="*/ 54553 w 623455"/>
              <a:gd name="connsiteY1" fmla="*/ 83128 h 410441"/>
              <a:gd name="connsiteX2" fmla="*/ 548120 w 623455"/>
              <a:gd name="connsiteY2" fmla="*/ 0 h 410441"/>
              <a:gd name="connsiteX3" fmla="*/ 623455 w 623455"/>
              <a:gd name="connsiteY3" fmla="*/ 137681 h 410441"/>
              <a:gd name="connsiteX4" fmla="*/ 623455 w 623455"/>
              <a:gd name="connsiteY4" fmla="*/ 355888 h 410441"/>
              <a:gd name="connsiteX5" fmla="*/ 568902 w 623455"/>
              <a:gd name="connsiteY5" fmla="*/ 410441 h 410441"/>
              <a:gd name="connsiteX6" fmla="*/ 54553 w 623455"/>
              <a:gd name="connsiteY6" fmla="*/ 410441 h 410441"/>
              <a:gd name="connsiteX7" fmla="*/ 0 w 623455"/>
              <a:gd name="connsiteY7" fmla="*/ 355888 h 410441"/>
              <a:gd name="connsiteX8" fmla="*/ 0 w 623455"/>
              <a:gd name="connsiteY8" fmla="*/ 137681 h 410441"/>
              <a:gd name="connsiteX0" fmla="*/ 0 w 623455"/>
              <a:gd name="connsiteY0" fmla="*/ 137681 h 410441"/>
              <a:gd name="connsiteX1" fmla="*/ 54553 w 623455"/>
              <a:gd name="connsiteY1" fmla="*/ 83128 h 410441"/>
              <a:gd name="connsiteX2" fmla="*/ 548120 w 623455"/>
              <a:gd name="connsiteY2" fmla="*/ 0 h 410441"/>
              <a:gd name="connsiteX3" fmla="*/ 602673 w 623455"/>
              <a:gd name="connsiteY3" fmla="*/ 75336 h 410441"/>
              <a:gd name="connsiteX4" fmla="*/ 623455 w 623455"/>
              <a:gd name="connsiteY4" fmla="*/ 355888 h 410441"/>
              <a:gd name="connsiteX5" fmla="*/ 568902 w 623455"/>
              <a:gd name="connsiteY5" fmla="*/ 410441 h 410441"/>
              <a:gd name="connsiteX6" fmla="*/ 54553 w 623455"/>
              <a:gd name="connsiteY6" fmla="*/ 410441 h 410441"/>
              <a:gd name="connsiteX7" fmla="*/ 0 w 623455"/>
              <a:gd name="connsiteY7" fmla="*/ 355888 h 410441"/>
              <a:gd name="connsiteX8" fmla="*/ 0 w 623455"/>
              <a:gd name="connsiteY8" fmla="*/ 137681 h 410441"/>
              <a:gd name="connsiteX0" fmla="*/ 0 w 716973"/>
              <a:gd name="connsiteY0" fmla="*/ 137681 h 410441"/>
              <a:gd name="connsiteX1" fmla="*/ 54553 w 716973"/>
              <a:gd name="connsiteY1" fmla="*/ 83128 h 410441"/>
              <a:gd name="connsiteX2" fmla="*/ 548120 w 716973"/>
              <a:gd name="connsiteY2" fmla="*/ 0 h 410441"/>
              <a:gd name="connsiteX3" fmla="*/ 602673 w 716973"/>
              <a:gd name="connsiteY3" fmla="*/ 75336 h 410441"/>
              <a:gd name="connsiteX4" fmla="*/ 716973 w 716973"/>
              <a:gd name="connsiteY4" fmla="*/ 345497 h 410441"/>
              <a:gd name="connsiteX5" fmla="*/ 568902 w 716973"/>
              <a:gd name="connsiteY5" fmla="*/ 410441 h 410441"/>
              <a:gd name="connsiteX6" fmla="*/ 54553 w 716973"/>
              <a:gd name="connsiteY6" fmla="*/ 410441 h 410441"/>
              <a:gd name="connsiteX7" fmla="*/ 0 w 716973"/>
              <a:gd name="connsiteY7" fmla="*/ 355888 h 410441"/>
              <a:gd name="connsiteX8" fmla="*/ 0 w 716973"/>
              <a:gd name="connsiteY8" fmla="*/ 137681 h 410441"/>
              <a:gd name="connsiteX0" fmla="*/ 0 w 728473"/>
              <a:gd name="connsiteY0" fmla="*/ 137681 h 410441"/>
              <a:gd name="connsiteX1" fmla="*/ 54553 w 728473"/>
              <a:gd name="connsiteY1" fmla="*/ 83128 h 410441"/>
              <a:gd name="connsiteX2" fmla="*/ 548120 w 728473"/>
              <a:gd name="connsiteY2" fmla="*/ 0 h 410441"/>
              <a:gd name="connsiteX3" fmla="*/ 602673 w 728473"/>
              <a:gd name="connsiteY3" fmla="*/ 75336 h 410441"/>
              <a:gd name="connsiteX4" fmla="*/ 716973 w 728473"/>
              <a:gd name="connsiteY4" fmla="*/ 345497 h 410441"/>
              <a:gd name="connsiteX5" fmla="*/ 714374 w 728473"/>
              <a:gd name="connsiteY5" fmla="*/ 400050 h 410441"/>
              <a:gd name="connsiteX6" fmla="*/ 54553 w 728473"/>
              <a:gd name="connsiteY6" fmla="*/ 410441 h 410441"/>
              <a:gd name="connsiteX7" fmla="*/ 0 w 728473"/>
              <a:gd name="connsiteY7" fmla="*/ 355888 h 410441"/>
              <a:gd name="connsiteX8" fmla="*/ 0 w 728473"/>
              <a:gd name="connsiteY8" fmla="*/ 137681 h 410441"/>
              <a:gd name="connsiteX0" fmla="*/ 0 w 728473"/>
              <a:gd name="connsiteY0" fmla="*/ 137681 h 462395"/>
              <a:gd name="connsiteX1" fmla="*/ 54553 w 728473"/>
              <a:gd name="connsiteY1" fmla="*/ 83128 h 462395"/>
              <a:gd name="connsiteX2" fmla="*/ 548120 w 728473"/>
              <a:gd name="connsiteY2" fmla="*/ 0 h 462395"/>
              <a:gd name="connsiteX3" fmla="*/ 602673 w 728473"/>
              <a:gd name="connsiteY3" fmla="*/ 75336 h 462395"/>
              <a:gd name="connsiteX4" fmla="*/ 716973 w 728473"/>
              <a:gd name="connsiteY4" fmla="*/ 345497 h 462395"/>
              <a:gd name="connsiteX5" fmla="*/ 714374 w 728473"/>
              <a:gd name="connsiteY5" fmla="*/ 400050 h 462395"/>
              <a:gd name="connsiteX6" fmla="*/ 179244 w 728473"/>
              <a:gd name="connsiteY6" fmla="*/ 462395 h 462395"/>
              <a:gd name="connsiteX7" fmla="*/ 0 w 728473"/>
              <a:gd name="connsiteY7" fmla="*/ 355888 h 462395"/>
              <a:gd name="connsiteX8" fmla="*/ 0 w 728473"/>
              <a:gd name="connsiteY8" fmla="*/ 137681 h 462395"/>
              <a:gd name="connsiteX0" fmla="*/ 0 w 728473"/>
              <a:gd name="connsiteY0" fmla="*/ 137681 h 499570"/>
              <a:gd name="connsiteX1" fmla="*/ 54553 w 728473"/>
              <a:gd name="connsiteY1" fmla="*/ 83128 h 499570"/>
              <a:gd name="connsiteX2" fmla="*/ 548120 w 728473"/>
              <a:gd name="connsiteY2" fmla="*/ 0 h 499570"/>
              <a:gd name="connsiteX3" fmla="*/ 602673 w 728473"/>
              <a:gd name="connsiteY3" fmla="*/ 75336 h 499570"/>
              <a:gd name="connsiteX4" fmla="*/ 716973 w 728473"/>
              <a:gd name="connsiteY4" fmla="*/ 345497 h 499570"/>
              <a:gd name="connsiteX5" fmla="*/ 714374 w 728473"/>
              <a:gd name="connsiteY5" fmla="*/ 400050 h 499570"/>
              <a:gd name="connsiteX6" fmla="*/ 179244 w 728473"/>
              <a:gd name="connsiteY6" fmla="*/ 462395 h 499570"/>
              <a:gd name="connsiteX7" fmla="*/ 145473 w 728473"/>
              <a:gd name="connsiteY7" fmla="*/ 490970 h 499570"/>
              <a:gd name="connsiteX8" fmla="*/ 0 w 728473"/>
              <a:gd name="connsiteY8" fmla="*/ 137681 h 499570"/>
              <a:gd name="connsiteX0" fmla="*/ 0 w 728473"/>
              <a:gd name="connsiteY0" fmla="*/ 137681 h 499570"/>
              <a:gd name="connsiteX1" fmla="*/ 54553 w 728473"/>
              <a:gd name="connsiteY1" fmla="*/ 83128 h 499570"/>
              <a:gd name="connsiteX2" fmla="*/ 548120 w 728473"/>
              <a:gd name="connsiteY2" fmla="*/ 0 h 499570"/>
              <a:gd name="connsiteX3" fmla="*/ 602673 w 728473"/>
              <a:gd name="connsiteY3" fmla="*/ 75336 h 499570"/>
              <a:gd name="connsiteX4" fmla="*/ 716973 w 728473"/>
              <a:gd name="connsiteY4" fmla="*/ 345497 h 499570"/>
              <a:gd name="connsiteX5" fmla="*/ 714374 w 728473"/>
              <a:gd name="connsiteY5" fmla="*/ 400050 h 499570"/>
              <a:gd name="connsiteX6" fmla="*/ 179244 w 728473"/>
              <a:gd name="connsiteY6" fmla="*/ 462395 h 499570"/>
              <a:gd name="connsiteX7" fmla="*/ 145473 w 728473"/>
              <a:gd name="connsiteY7" fmla="*/ 490970 h 499570"/>
              <a:gd name="connsiteX8" fmla="*/ 0 w 728473"/>
              <a:gd name="connsiteY8" fmla="*/ 137681 h 4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8473" h="499570">
                <a:moveTo>
                  <a:pt x="0" y="137681"/>
                </a:moveTo>
                <a:cubicBezTo>
                  <a:pt x="0" y="107552"/>
                  <a:pt x="24424" y="83128"/>
                  <a:pt x="54553" y="83128"/>
                </a:cubicBezTo>
                <a:cubicBezTo>
                  <a:pt x="260928" y="29153"/>
                  <a:pt x="376670" y="0"/>
                  <a:pt x="548120" y="0"/>
                </a:cubicBezTo>
                <a:cubicBezTo>
                  <a:pt x="578249" y="0"/>
                  <a:pt x="602673" y="45207"/>
                  <a:pt x="602673" y="75336"/>
                </a:cubicBezTo>
                <a:lnTo>
                  <a:pt x="716973" y="345497"/>
                </a:lnTo>
                <a:cubicBezTo>
                  <a:pt x="716973" y="375626"/>
                  <a:pt x="744503" y="400050"/>
                  <a:pt x="714374" y="400050"/>
                </a:cubicBezTo>
                <a:lnTo>
                  <a:pt x="179244" y="462395"/>
                </a:lnTo>
                <a:cubicBezTo>
                  <a:pt x="149115" y="462395"/>
                  <a:pt x="145473" y="521099"/>
                  <a:pt x="145473" y="490970"/>
                </a:cubicBezTo>
                <a:lnTo>
                  <a:pt x="0" y="137681"/>
                </a:lnTo>
                <a:close/>
              </a:path>
            </a:pathLst>
          </a:custGeom>
          <a:solidFill>
            <a:srgbClr val="293D51"/>
          </a:solidFill>
          <a:ln>
            <a:solidFill>
              <a:srgbClr val="334A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Can 337"/>
          <p:cNvSpPr/>
          <p:nvPr/>
        </p:nvSpPr>
        <p:spPr>
          <a:xfrm>
            <a:off x="3091070" y="3688024"/>
            <a:ext cx="2845875" cy="1324003"/>
          </a:xfrm>
          <a:prstGeom prst="can">
            <a:avLst/>
          </a:prstGeo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ounded Rectangle 15"/>
          <p:cNvSpPr/>
          <p:nvPr/>
        </p:nvSpPr>
        <p:spPr>
          <a:xfrm flipH="1">
            <a:off x="5056430" y="3347284"/>
            <a:ext cx="728473" cy="499570"/>
          </a:xfrm>
          <a:custGeom>
            <a:avLst/>
            <a:gdLst>
              <a:gd name="connsiteX0" fmla="*/ 0 w 623455"/>
              <a:gd name="connsiteY0" fmla="*/ 54553 h 327313"/>
              <a:gd name="connsiteX1" fmla="*/ 54553 w 623455"/>
              <a:gd name="connsiteY1" fmla="*/ 0 h 327313"/>
              <a:gd name="connsiteX2" fmla="*/ 568902 w 623455"/>
              <a:gd name="connsiteY2" fmla="*/ 0 h 327313"/>
              <a:gd name="connsiteX3" fmla="*/ 623455 w 623455"/>
              <a:gd name="connsiteY3" fmla="*/ 54553 h 327313"/>
              <a:gd name="connsiteX4" fmla="*/ 623455 w 623455"/>
              <a:gd name="connsiteY4" fmla="*/ 272760 h 327313"/>
              <a:gd name="connsiteX5" fmla="*/ 568902 w 623455"/>
              <a:gd name="connsiteY5" fmla="*/ 327313 h 327313"/>
              <a:gd name="connsiteX6" fmla="*/ 54553 w 623455"/>
              <a:gd name="connsiteY6" fmla="*/ 327313 h 327313"/>
              <a:gd name="connsiteX7" fmla="*/ 0 w 623455"/>
              <a:gd name="connsiteY7" fmla="*/ 272760 h 327313"/>
              <a:gd name="connsiteX8" fmla="*/ 0 w 623455"/>
              <a:gd name="connsiteY8" fmla="*/ 54553 h 327313"/>
              <a:gd name="connsiteX0" fmla="*/ 0 w 623455"/>
              <a:gd name="connsiteY0" fmla="*/ 137681 h 410441"/>
              <a:gd name="connsiteX1" fmla="*/ 54553 w 623455"/>
              <a:gd name="connsiteY1" fmla="*/ 83128 h 410441"/>
              <a:gd name="connsiteX2" fmla="*/ 548120 w 623455"/>
              <a:gd name="connsiteY2" fmla="*/ 0 h 410441"/>
              <a:gd name="connsiteX3" fmla="*/ 623455 w 623455"/>
              <a:gd name="connsiteY3" fmla="*/ 137681 h 410441"/>
              <a:gd name="connsiteX4" fmla="*/ 623455 w 623455"/>
              <a:gd name="connsiteY4" fmla="*/ 355888 h 410441"/>
              <a:gd name="connsiteX5" fmla="*/ 568902 w 623455"/>
              <a:gd name="connsiteY5" fmla="*/ 410441 h 410441"/>
              <a:gd name="connsiteX6" fmla="*/ 54553 w 623455"/>
              <a:gd name="connsiteY6" fmla="*/ 410441 h 410441"/>
              <a:gd name="connsiteX7" fmla="*/ 0 w 623455"/>
              <a:gd name="connsiteY7" fmla="*/ 355888 h 410441"/>
              <a:gd name="connsiteX8" fmla="*/ 0 w 623455"/>
              <a:gd name="connsiteY8" fmla="*/ 137681 h 410441"/>
              <a:gd name="connsiteX0" fmla="*/ 0 w 623455"/>
              <a:gd name="connsiteY0" fmla="*/ 137681 h 410441"/>
              <a:gd name="connsiteX1" fmla="*/ 54553 w 623455"/>
              <a:gd name="connsiteY1" fmla="*/ 83128 h 410441"/>
              <a:gd name="connsiteX2" fmla="*/ 548120 w 623455"/>
              <a:gd name="connsiteY2" fmla="*/ 0 h 410441"/>
              <a:gd name="connsiteX3" fmla="*/ 602673 w 623455"/>
              <a:gd name="connsiteY3" fmla="*/ 75336 h 410441"/>
              <a:gd name="connsiteX4" fmla="*/ 623455 w 623455"/>
              <a:gd name="connsiteY4" fmla="*/ 355888 h 410441"/>
              <a:gd name="connsiteX5" fmla="*/ 568902 w 623455"/>
              <a:gd name="connsiteY5" fmla="*/ 410441 h 410441"/>
              <a:gd name="connsiteX6" fmla="*/ 54553 w 623455"/>
              <a:gd name="connsiteY6" fmla="*/ 410441 h 410441"/>
              <a:gd name="connsiteX7" fmla="*/ 0 w 623455"/>
              <a:gd name="connsiteY7" fmla="*/ 355888 h 410441"/>
              <a:gd name="connsiteX8" fmla="*/ 0 w 623455"/>
              <a:gd name="connsiteY8" fmla="*/ 137681 h 410441"/>
              <a:gd name="connsiteX0" fmla="*/ 0 w 716973"/>
              <a:gd name="connsiteY0" fmla="*/ 137681 h 410441"/>
              <a:gd name="connsiteX1" fmla="*/ 54553 w 716973"/>
              <a:gd name="connsiteY1" fmla="*/ 83128 h 410441"/>
              <a:gd name="connsiteX2" fmla="*/ 548120 w 716973"/>
              <a:gd name="connsiteY2" fmla="*/ 0 h 410441"/>
              <a:gd name="connsiteX3" fmla="*/ 602673 w 716973"/>
              <a:gd name="connsiteY3" fmla="*/ 75336 h 410441"/>
              <a:gd name="connsiteX4" fmla="*/ 716973 w 716973"/>
              <a:gd name="connsiteY4" fmla="*/ 345497 h 410441"/>
              <a:gd name="connsiteX5" fmla="*/ 568902 w 716973"/>
              <a:gd name="connsiteY5" fmla="*/ 410441 h 410441"/>
              <a:gd name="connsiteX6" fmla="*/ 54553 w 716973"/>
              <a:gd name="connsiteY6" fmla="*/ 410441 h 410441"/>
              <a:gd name="connsiteX7" fmla="*/ 0 w 716973"/>
              <a:gd name="connsiteY7" fmla="*/ 355888 h 410441"/>
              <a:gd name="connsiteX8" fmla="*/ 0 w 716973"/>
              <a:gd name="connsiteY8" fmla="*/ 137681 h 410441"/>
              <a:gd name="connsiteX0" fmla="*/ 0 w 728473"/>
              <a:gd name="connsiteY0" fmla="*/ 137681 h 410441"/>
              <a:gd name="connsiteX1" fmla="*/ 54553 w 728473"/>
              <a:gd name="connsiteY1" fmla="*/ 83128 h 410441"/>
              <a:gd name="connsiteX2" fmla="*/ 548120 w 728473"/>
              <a:gd name="connsiteY2" fmla="*/ 0 h 410441"/>
              <a:gd name="connsiteX3" fmla="*/ 602673 w 728473"/>
              <a:gd name="connsiteY3" fmla="*/ 75336 h 410441"/>
              <a:gd name="connsiteX4" fmla="*/ 716973 w 728473"/>
              <a:gd name="connsiteY4" fmla="*/ 345497 h 410441"/>
              <a:gd name="connsiteX5" fmla="*/ 714374 w 728473"/>
              <a:gd name="connsiteY5" fmla="*/ 400050 h 410441"/>
              <a:gd name="connsiteX6" fmla="*/ 54553 w 728473"/>
              <a:gd name="connsiteY6" fmla="*/ 410441 h 410441"/>
              <a:gd name="connsiteX7" fmla="*/ 0 w 728473"/>
              <a:gd name="connsiteY7" fmla="*/ 355888 h 410441"/>
              <a:gd name="connsiteX8" fmla="*/ 0 w 728473"/>
              <a:gd name="connsiteY8" fmla="*/ 137681 h 410441"/>
              <a:gd name="connsiteX0" fmla="*/ 0 w 728473"/>
              <a:gd name="connsiteY0" fmla="*/ 137681 h 462395"/>
              <a:gd name="connsiteX1" fmla="*/ 54553 w 728473"/>
              <a:gd name="connsiteY1" fmla="*/ 83128 h 462395"/>
              <a:gd name="connsiteX2" fmla="*/ 548120 w 728473"/>
              <a:gd name="connsiteY2" fmla="*/ 0 h 462395"/>
              <a:gd name="connsiteX3" fmla="*/ 602673 w 728473"/>
              <a:gd name="connsiteY3" fmla="*/ 75336 h 462395"/>
              <a:gd name="connsiteX4" fmla="*/ 716973 w 728473"/>
              <a:gd name="connsiteY4" fmla="*/ 345497 h 462395"/>
              <a:gd name="connsiteX5" fmla="*/ 714374 w 728473"/>
              <a:gd name="connsiteY5" fmla="*/ 400050 h 462395"/>
              <a:gd name="connsiteX6" fmla="*/ 179244 w 728473"/>
              <a:gd name="connsiteY6" fmla="*/ 462395 h 462395"/>
              <a:gd name="connsiteX7" fmla="*/ 0 w 728473"/>
              <a:gd name="connsiteY7" fmla="*/ 355888 h 462395"/>
              <a:gd name="connsiteX8" fmla="*/ 0 w 728473"/>
              <a:gd name="connsiteY8" fmla="*/ 137681 h 462395"/>
              <a:gd name="connsiteX0" fmla="*/ 0 w 728473"/>
              <a:gd name="connsiteY0" fmla="*/ 137681 h 499570"/>
              <a:gd name="connsiteX1" fmla="*/ 54553 w 728473"/>
              <a:gd name="connsiteY1" fmla="*/ 83128 h 499570"/>
              <a:gd name="connsiteX2" fmla="*/ 548120 w 728473"/>
              <a:gd name="connsiteY2" fmla="*/ 0 h 499570"/>
              <a:gd name="connsiteX3" fmla="*/ 602673 w 728473"/>
              <a:gd name="connsiteY3" fmla="*/ 75336 h 499570"/>
              <a:gd name="connsiteX4" fmla="*/ 716973 w 728473"/>
              <a:gd name="connsiteY4" fmla="*/ 345497 h 499570"/>
              <a:gd name="connsiteX5" fmla="*/ 714374 w 728473"/>
              <a:gd name="connsiteY5" fmla="*/ 400050 h 499570"/>
              <a:gd name="connsiteX6" fmla="*/ 179244 w 728473"/>
              <a:gd name="connsiteY6" fmla="*/ 462395 h 499570"/>
              <a:gd name="connsiteX7" fmla="*/ 145473 w 728473"/>
              <a:gd name="connsiteY7" fmla="*/ 490970 h 499570"/>
              <a:gd name="connsiteX8" fmla="*/ 0 w 728473"/>
              <a:gd name="connsiteY8" fmla="*/ 137681 h 499570"/>
              <a:gd name="connsiteX0" fmla="*/ 0 w 728473"/>
              <a:gd name="connsiteY0" fmla="*/ 137681 h 499570"/>
              <a:gd name="connsiteX1" fmla="*/ 54553 w 728473"/>
              <a:gd name="connsiteY1" fmla="*/ 83128 h 499570"/>
              <a:gd name="connsiteX2" fmla="*/ 548120 w 728473"/>
              <a:gd name="connsiteY2" fmla="*/ 0 h 499570"/>
              <a:gd name="connsiteX3" fmla="*/ 602673 w 728473"/>
              <a:gd name="connsiteY3" fmla="*/ 75336 h 499570"/>
              <a:gd name="connsiteX4" fmla="*/ 716973 w 728473"/>
              <a:gd name="connsiteY4" fmla="*/ 345497 h 499570"/>
              <a:gd name="connsiteX5" fmla="*/ 714374 w 728473"/>
              <a:gd name="connsiteY5" fmla="*/ 400050 h 499570"/>
              <a:gd name="connsiteX6" fmla="*/ 179244 w 728473"/>
              <a:gd name="connsiteY6" fmla="*/ 462395 h 499570"/>
              <a:gd name="connsiteX7" fmla="*/ 145473 w 728473"/>
              <a:gd name="connsiteY7" fmla="*/ 490970 h 499570"/>
              <a:gd name="connsiteX8" fmla="*/ 0 w 728473"/>
              <a:gd name="connsiteY8" fmla="*/ 137681 h 499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28473" h="499570">
                <a:moveTo>
                  <a:pt x="0" y="137681"/>
                </a:moveTo>
                <a:cubicBezTo>
                  <a:pt x="0" y="107552"/>
                  <a:pt x="24424" y="83128"/>
                  <a:pt x="54553" y="83128"/>
                </a:cubicBezTo>
                <a:cubicBezTo>
                  <a:pt x="260928" y="29153"/>
                  <a:pt x="376670" y="0"/>
                  <a:pt x="548120" y="0"/>
                </a:cubicBezTo>
                <a:cubicBezTo>
                  <a:pt x="578249" y="0"/>
                  <a:pt x="602673" y="45207"/>
                  <a:pt x="602673" y="75336"/>
                </a:cubicBezTo>
                <a:lnTo>
                  <a:pt x="716973" y="345497"/>
                </a:lnTo>
                <a:cubicBezTo>
                  <a:pt x="716973" y="375626"/>
                  <a:pt x="744503" y="400050"/>
                  <a:pt x="714374" y="400050"/>
                </a:cubicBezTo>
                <a:lnTo>
                  <a:pt x="179244" y="462395"/>
                </a:lnTo>
                <a:cubicBezTo>
                  <a:pt x="149115" y="462395"/>
                  <a:pt x="145473" y="521099"/>
                  <a:pt x="145473" y="490970"/>
                </a:cubicBezTo>
                <a:lnTo>
                  <a:pt x="0" y="137681"/>
                </a:lnTo>
                <a:close/>
              </a:path>
            </a:pathLst>
          </a:custGeom>
          <a:solidFill>
            <a:srgbClr val="293D51"/>
          </a:solidFill>
          <a:ln>
            <a:solidFill>
              <a:srgbClr val="334A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6611346" y="2793775"/>
            <a:ext cx="286436" cy="1582957"/>
            <a:chOff x="7972724" y="1793003"/>
            <a:chExt cx="941023" cy="343245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72724" y="1793003"/>
              <a:ext cx="941023" cy="2126015"/>
            </a:xfrm>
            <a:prstGeom prst="rect">
              <a:avLst/>
            </a:prstGeom>
          </p:spPr>
        </p:pic>
        <p:sp>
          <p:nvSpPr>
            <p:cNvPr id="22" name="Flowchart: Manual Operation 21"/>
            <p:cNvSpPr/>
            <p:nvPr/>
          </p:nvSpPr>
          <p:spPr>
            <a:xfrm>
              <a:off x="8001579" y="3600858"/>
              <a:ext cx="803710" cy="1624596"/>
            </a:xfrm>
            <a:prstGeom prst="flowChartManualOperation">
              <a:avLst/>
            </a:prstGeom>
            <a:solidFill>
              <a:srgbClr val="C8F3C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Oval 8"/>
          <p:cNvSpPr/>
          <p:nvPr/>
        </p:nvSpPr>
        <p:spPr>
          <a:xfrm>
            <a:off x="3099468" y="3699408"/>
            <a:ext cx="2853161" cy="317632"/>
          </a:xfrm>
          <a:prstGeom prst="ellipse">
            <a:avLst/>
          </a:prstGeom>
          <a:solidFill>
            <a:srgbClr val="FEFE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Rounded Rectangle 18"/>
          <p:cNvSpPr/>
          <p:nvPr/>
        </p:nvSpPr>
        <p:spPr>
          <a:xfrm>
            <a:off x="3159073" y="1273295"/>
            <a:ext cx="2770182" cy="731837"/>
          </a:xfrm>
          <a:custGeom>
            <a:avLst/>
            <a:gdLst>
              <a:gd name="connsiteX0" fmla="*/ 0 w 2868892"/>
              <a:gd name="connsiteY0" fmla="*/ 363538 h 809625"/>
              <a:gd name="connsiteX1" fmla="*/ 363538 w 2868892"/>
              <a:gd name="connsiteY1" fmla="*/ 0 h 809625"/>
              <a:gd name="connsiteX2" fmla="*/ 2505354 w 2868892"/>
              <a:gd name="connsiteY2" fmla="*/ 0 h 809625"/>
              <a:gd name="connsiteX3" fmla="*/ 2868892 w 2868892"/>
              <a:gd name="connsiteY3" fmla="*/ 363538 h 809625"/>
              <a:gd name="connsiteX4" fmla="*/ 2868892 w 2868892"/>
              <a:gd name="connsiteY4" fmla="*/ 446087 h 809625"/>
              <a:gd name="connsiteX5" fmla="*/ 2505354 w 2868892"/>
              <a:gd name="connsiteY5" fmla="*/ 809625 h 809625"/>
              <a:gd name="connsiteX6" fmla="*/ 363538 w 2868892"/>
              <a:gd name="connsiteY6" fmla="*/ 809625 h 809625"/>
              <a:gd name="connsiteX7" fmla="*/ 0 w 2868892"/>
              <a:gd name="connsiteY7" fmla="*/ 446087 h 809625"/>
              <a:gd name="connsiteX8" fmla="*/ 0 w 2868892"/>
              <a:gd name="connsiteY8" fmla="*/ 363538 h 809625"/>
              <a:gd name="connsiteX0" fmla="*/ 0 w 2868892"/>
              <a:gd name="connsiteY0" fmla="*/ 363538 h 866775"/>
              <a:gd name="connsiteX1" fmla="*/ 363538 w 2868892"/>
              <a:gd name="connsiteY1" fmla="*/ 0 h 866775"/>
              <a:gd name="connsiteX2" fmla="*/ 2505354 w 2868892"/>
              <a:gd name="connsiteY2" fmla="*/ 0 h 866775"/>
              <a:gd name="connsiteX3" fmla="*/ 2868892 w 2868892"/>
              <a:gd name="connsiteY3" fmla="*/ 363538 h 866775"/>
              <a:gd name="connsiteX4" fmla="*/ 2868892 w 2868892"/>
              <a:gd name="connsiteY4" fmla="*/ 446087 h 866775"/>
              <a:gd name="connsiteX5" fmla="*/ 2505354 w 2868892"/>
              <a:gd name="connsiteY5" fmla="*/ 809625 h 866775"/>
              <a:gd name="connsiteX6" fmla="*/ 620713 w 2868892"/>
              <a:gd name="connsiteY6" fmla="*/ 866775 h 866775"/>
              <a:gd name="connsiteX7" fmla="*/ 0 w 2868892"/>
              <a:gd name="connsiteY7" fmla="*/ 446087 h 866775"/>
              <a:gd name="connsiteX8" fmla="*/ 0 w 2868892"/>
              <a:gd name="connsiteY8" fmla="*/ 363538 h 866775"/>
              <a:gd name="connsiteX0" fmla="*/ 0 w 2868892"/>
              <a:gd name="connsiteY0" fmla="*/ 363538 h 866775"/>
              <a:gd name="connsiteX1" fmla="*/ 363538 w 2868892"/>
              <a:gd name="connsiteY1" fmla="*/ 0 h 866775"/>
              <a:gd name="connsiteX2" fmla="*/ 2505354 w 2868892"/>
              <a:gd name="connsiteY2" fmla="*/ 0 h 866775"/>
              <a:gd name="connsiteX3" fmla="*/ 2868892 w 2868892"/>
              <a:gd name="connsiteY3" fmla="*/ 363538 h 866775"/>
              <a:gd name="connsiteX4" fmla="*/ 2868892 w 2868892"/>
              <a:gd name="connsiteY4" fmla="*/ 446087 h 866775"/>
              <a:gd name="connsiteX5" fmla="*/ 2257704 w 2868892"/>
              <a:gd name="connsiteY5" fmla="*/ 866775 h 866775"/>
              <a:gd name="connsiteX6" fmla="*/ 620713 w 2868892"/>
              <a:gd name="connsiteY6" fmla="*/ 866775 h 866775"/>
              <a:gd name="connsiteX7" fmla="*/ 0 w 2868892"/>
              <a:gd name="connsiteY7" fmla="*/ 446087 h 866775"/>
              <a:gd name="connsiteX8" fmla="*/ 0 w 2868892"/>
              <a:gd name="connsiteY8" fmla="*/ 363538 h 866775"/>
              <a:gd name="connsiteX0" fmla="*/ 0 w 2868892"/>
              <a:gd name="connsiteY0" fmla="*/ 363538 h 866775"/>
              <a:gd name="connsiteX1" fmla="*/ 363538 w 2868892"/>
              <a:gd name="connsiteY1" fmla="*/ 0 h 866775"/>
              <a:gd name="connsiteX2" fmla="*/ 2505354 w 2868892"/>
              <a:gd name="connsiteY2" fmla="*/ 0 h 866775"/>
              <a:gd name="connsiteX3" fmla="*/ 2868892 w 2868892"/>
              <a:gd name="connsiteY3" fmla="*/ 363538 h 866775"/>
              <a:gd name="connsiteX4" fmla="*/ 2868892 w 2868892"/>
              <a:gd name="connsiteY4" fmla="*/ 446087 h 866775"/>
              <a:gd name="connsiteX5" fmla="*/ 620713 w 2868892"/>
              <a:gd name="connsiteY5" fmla="*/ 866775 h 866775"/>
              <a:gd name="connsiteX6" fmla="*/ 0 w 2868892"/>
              <a:gd name="connsiteY6" fmla="*/ 446087 h 866775"/>
              <a:gd name="connsiteX7" fmla="*/ 0 w 2868892"/>
              <a:gd name="connsiteY7" fmla="*/ 363538 h 866775"/>
              <a:gd name="connsiteX0" fmla="*/ 0 w 2868892"/>
              <a:gd name="connsiteY0" fmla="*/ 363538 h 456405"/>
              <a:gd name="connsiteX1" fmla="*/ 363538 w 2868892"/>
              <a:gd name="connsiteY1" fmla="*/ 0 h 456405"/>
              <a:gd name="connsiteX2" fmla="*/ 2505354 w 2868892"/>
              <a:gd name="connsiteY2" fmla="*/ 0 h 456405"/>
              <a:gd name="connsiteX3" fmla="*/ 2868892 w 2868892"/>
              <a:gd name="connsiteY3" fmla="*/ 363538 h 456405"/>
              <a:gd name="connsiteX4" fmla="*/ 2868892 w 2868892"/>
              <a:gd name="connsiteY4" fmla="*/ 446087 h 456405"/>
              <a:gd name="connsiteX5" fmla="*/ 0 w 2868892"/>
              <a:gd name="connsiteY5" fmla="*/ 446087 h 456405"/>
              <a:gd name="connsiteX6" fmla="*/ 0 w 2868892"/>
              <a:gd name="connsiteY6" fmla="*/ 363538 h 456405"/>
              <a:gd name="connsiteX0" fmla="*/ 0 w 2868892"/>
              <a:gd name="connsiteY0" fmla="*/ 363538 h 713301"/>
              <a:gd name="connsiteX1" fmla="*/ 363538 w 2868892"/>
              <a:gd name="connsiteY1" fmla="*/ 0 h 713301"/>
              <a:gd name="connsiteX2" fmla="*/ 2505354 w 2868892"/>
              <a:gd name="connsiteY2" fmla="*/ 0 h 713301"/>
              <a:gd name="connsiteX3" fmla="*/ 2868892 w 2868892"/>
              <a:gd name="connsiteY3" fmla="*/ 363538 h 713301"/>
              <a:gd name="connsiteX4" fmla="*/ 2868892 w 2868892"/>
              <a:gd name="connsiteY4" fmla="*/ 446087 h 713301"/>
              <a:gd name="connsiteX5" fmla="*/ 438150 w 2868892"/>
              <a:gd name="connsiteY5" fmla="*/ 712787 h 713301"/>
              <a:gd name="connsiteX6" fmla="*/ 0 w 2868892"/>
              <a:gd name="connsiteY6" fmla="*/ 363538 h 713301"/>
              <a:gd name="connsiteX0" fmla="*/ 0 w 2868892"/>
              <a:gd name="connsiteY0" fmla="*/ 363538 h 736601"/>
              <a:gd name="connsiteX1" fmla="*/ 363538 w 2868892"/>
              <a:gd name="connsiteY1" fmla="*/ 0 h 736601"/>
              <a:gd name="connsiteX2" fmla="*/ 2505354 w 2868892"/>
              <a:gd name="connsiteY2" fmla="*/ 0 h 736601"/>
              <a:gd name="connsiteX3" fmla="*/ 2868892 w 2868892"/>
              <a:gd name="connsiteY3" fmla="*/ 363538 h 736601"/>
              <a:gd name="connsiteX4" fmla="*/ 2478367 w 2868892"/>
              <a:gd name="connsiteY4" fmla="*/ 731837 h 736601"/>
              <a:gd name="connsiteX5" fmla="*/ 438150 w 2868892"/>
              <a:gd name="connsiteY5" fmla="*/ 712787 h 736601"/>
              <a:gd name="connsiteX6" fmla="*/ 0 w 2868892"/>
              <a:gd name="connsiteY6" fmla="*/ 363538 h 736601"/>
              <a:gd name="connsiteX0" fmla="*/ 0 w 2868892"/>
              <a:gd name="connsiteY0" fmla="*/ 363538 h 739511"/>
              <a:gd name="connsiteX1" fmla="*/ 363538 w 2868892"/>
              <a:gd name="connsiteY1" fmla="*/ 0 h 739511"/>
              <a:gd name="connsiteX2" fmla="*/ 2505354 w 2868892"/>
              <a:gd name="connsiteY2" fmla="*/ 0 h 739511"/>
              <a:gd name="connsiteX3" fmla="*/ 2868892 w 2868892"/>
              <a:gd name="connsiteY3" fmla="*/ 363538 h 739511"/>
              <a:gd name="connsiteX4" fmla="*/ 2478367 w 2868892"/>
              <a:gd name="connsiteY4" fmla="*/ 731837 h 739511"/>
              <a:gd name="connsiteX5" fmla="*/ 438150 w 2868892"/>
              <a:gd name="connsiteY5" fmla="*/ 725487 h 739511"/>
              <a:gd name="connsiteX6" fmla="*/ 0 w 2868892"/>
              <a:gd name="connsiteY6" fmla="*/ 363538 h 739511"/>
              <a:gd name="connsiteX0" fmla="*/ 0 w 2868892"/>
              <a:gd name="connsiteY0" fmla="*/ 363538 h 739511"/>
              <a:gd name="connsiteX1" fmla="*/ 363538 w 2868892"/>
              <a:gd name="connsiteY1" fmla="*/ 0 h 739511"/>
              <a:gd name="connsiteX2" fmla="*/ 2505354 w 2868892"/>
              <a:gd name="connsiteY2" fmla="*/ 0 h 739511"/>
              <a:gd name="connsiteX3" fmla="*/ 2868892 w 2868892"/>
              <a:gd name="connsiteY3" fmla="*/ 363538 h 739511"/>
              <a:gd name="connsiteX4" fmla="*/ 2478367 w 2868892"/>
              <a:gd name="connsiteY4" fmla="*/ 731837 h 739511"/>
              <a:gd name="connsiteX5" fmla="*/ 438150 w 2868892"/>
              <a:gd name="connsiteY5" fmla="*/ 725487 h 739511"/>
              <a:gd name="connsiteX6" fmla="*/ 0 w 2868892"/>
              <a:gd name="connsiteY6" fmla="*/ 363538 h 739511"/>
              <a:gd name="connsiteX0" fmla="*/ 0 w 2868892"/>
              <a:gd name="connsiteY0" fmla="*/ 363538 h 731837"/>
              <a:gd name="connsiteX1" fmla="*/ 363538 w 2868892"/>
              <a:gd name="connsiteY1" fmla="*/ 0 h 731837"/>
              <a:gd name="connsiteX2" fmla="*/ 2505354 w 2868892"/>
              <a:gd name="connsiteY2" fmla="*/ 0 h 731837"/>
              <a:gd name="connsiteX3" fmla="*/ 2868892 w 2868892"/>
              <a:gd name="connsiteY3" fmla="*/ 363538 h 731837"/>
              <a:gd name="connsiteX4" fmla="*/ 2478367 w 2868892"/>
              <a:gd name="connsiteY4" fmla="*/ 731837 h 731837"/>
              <a:gd name="connsiteX5" fmla="*/ 438150 w 2868892"/>
              <a:gd name="connsiteY5" fmla="*/ 725487 h 731837"/>
              <a:gd name="connsiteX6" fmla="*/ 0 w 2868892"/>
              <a:gd name="connsiteY6" fmla="*/ 363538 h 731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68892" h="731837">
                <a:moveTo>
                  <a:pt x="0" y="363538"/>
                </a:moveTo>
                <a:cubicBezTo>
                  <a:pt x="0" y="162762"/>
                  <a:pt x="162762" y="0"/>
                  <a:pt x="363538" y="0"/>
                </a:cubicBezTo>
                <a:lnTo>
                  <a:pt x="2505354" y="0"/>
                </a:lnTo>
                <a:cubicBezTo>
                  <a:pt x="2706130" y="0"/>
                  <a:pt x="2868892" y="162762"/>
                  <a:pt x="2868892" y="363538"/>
                </a:cubicBezTo>
                <a:lnTo>
                  <a:pt x="2478367" y="731837"/>
                </a:lnTo>
                <a:lnTo>
                  <a:pt x="438150" y="725487"/>
                </a:lnTo>
                <a:lnTo>
                  <a:pt x="0" y="363538"/>
                </a:lnTo>
                <a:close/>
              </a:path>
            </a:pathLst>
          </a:custGeom>
          <a:solidFill>
            <a:srgbClr val="F1EEE7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9" name="Group 378"/>
          <p:cNvGrpSpPr/>
          <p:nvPr/>
        </p:nvGrpSpPr>
        <p:grpSpPr>
          <a:xfrm>
            <a:off x="3270834" y="1532911"/>
            <a:ext cx="654527" cy="398850"/>
            <a:chOff x="3310858" y="941210"/>
            <a:chExt cx="1139052" cy="694106"/>
          </a:xfrm>
        </p:grpSpPr>
        <p:sp>
          <p:nvSpPr>
            <p:cNvPr id="373" name="Oval 372"/>
            <p:cNvSpPr/>
            <p:nvPr/>
          </p:nvSpPr>
          <p:spPr>
            <a:xfrm>
              <a:off x="3310858" y="941210"/>
              <a:ext cx="285750" cy="9525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4" name="Oval 373"/>
            <p:cNvSpPr/>
            <p:nvPr/>
          </p:nvSpPr>
          <p:spPr>
            <a:xfrm>
              <a:off x="3674032" y="1198825"/>
              <a:ext cx="261570" cy="8719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5" name="Oval 374"/>
            <p:cNvSpPr/>
            <p:nvPr/>
          </p:nvSpPr>
          <p:spPr>
            <a:xfrm>
              <a:off x="4013026" y="1396945"/>
              <a:ext cx="204420" cy="6814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6" name="Oval 375"/>
            <p:cNvSpPr/>
            <p:nvPr/>
          </p:nvSpPr>
          <p:spPr>
            <a:xfrm>
              <a:off x="4294870" y="1583636"/>
              <a:ext cx="155040" cy="5168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0" name="Group 379"/>
          <p:cNvGrpSpPr/>
          <p:nvPr/>
        </p:nvGrpSpPr>
        <p:grpSpPr>
          <a:xfrm flipH="1">
            <a:off x="5177812" y="1551883"/>
            <a:ext cx="654527" cy="398850"/>
            <a:chOff x="3310858" y="941210"/>
            <a:chExt cx="1139052" cy="694106"/>
          </a:xfrm>
        </p:grpSpPr>
        <p:sp>
          <p:nvSpPr>
            <p:cNvPr id="381" name="Oval 380"/>
            <p:cNvSpPr/>
            <p:nvPr/>
          </p:nvSpPr>
          <p:spPr>
            <a:xfrm>
              <a:off x="3310858" y="941210"/>
              <a:ext cx="285750" cy="9525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2" name="Oval 381"/>
            <p:cNvSpPr/>
            <p:nvPr/>
          </p:nvSpPr>
          <p:spPr>
            <a:xfrm>
              <a:off x="3674032" y="1198825"/>
              <a:ext cx="261570" cy="8719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3" name="Oval 382"/>
            <p:cNvSpPr/>
            <p:nvPr/>
          </p:nvSpPr>
          <p:spPr>
            <a:xfrm>
              <a:off x="4013026" y="1396945"/>
              <a:ext cx="204420" cy="6814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4" name="Oval 383"/>
            <p:cNvSpPr/>
            <p:nvPr/>
          </p:nvSpPr>
          <p:spPr>
            <a:xfrm>
              <a:off x="4294870" y="1583636"/>
              <a:ext cx="155040" cy="51680"/>
            </a:xfrm>
            <a:prstGeom prst="ellipse">
              <a:avLst/>
            </a:prstGeom>
            <a:solidFill>
              <a:srgbClr val="344A61"/>
            </a:solidFill>
            <a:ln>
              <a:solidFill>
                <a:srgbClr val="334C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6" name="Group 385"/>
          <p:cNvGrpSpPr/>
          <p:nvPr/>
        </p:nvGrpSpPr>
        <p:grpSpPr>
          <a:xfrm flipH="1">
            <a:off x="7034580" y="1084854"/>
            <a:ext cx="1765110" cy="4808222"/>
            <a:chOff x="540968" y="1052958"/>
            <a:chExt cx="1765110" cy="4569323"/>
          </a:xfrm>
          <a:solidFill>
            <a:schemeClr val="bg1">
              <a:lumMod val="65000"/>
            </a:schemeClr>
          </a:solidFill>
        </p:grpSpPr>
        <p:sp>
          <p:nvSpPr>
            <p:cNvPr id="387" name="Rectangle 4"/>
            <p:cNvSpPr/>
            <p:nvPr/>
          </p:nvSpPr>
          <p:spPr>
            <a:xfrm>
              <a:off x="540968" y="1052958"/>
              <a:ext cx="150957" cy="4569323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8901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6741 w 141432"/>
                <a:gd name="connsiteY0" fmla="*/ 0 h 4460878"/>
                <a:gd name="connsiteX1" fmla="*/ 141432 w 141432"/>
                <a:gd name="connsiteY1" fmla="*/ 58901 h 4460878"/>
                <a:gd name="connsiteX2" fmla="*/ 141432 w 141432"/>
                <a:gd name="connsiteY2" fmla="*/ 4384964 h 4460878"/>
                <a:gd name="connsiteX3" fmla="*/ 0 w 141432"/>
                <a:gd name="connsiteY3" fmla="*/ 4460878 h 4460878"/>
                <a:gd name="connsiteX4" fmla="*/ 16741 w 141432"/>
                <a:gd name="connsiteY4" fmla="*/ 0 h 4460878"/>
                <a:gd name="connsiteX0" fmla="*/ 16741 w 141432"/>
                <a:gd name="connsiteY0" fmla="*/ 0 h 4460878"/>
                <a:gd name="connsiteX1" fmla="*/ 141432 w 141432"/>
                <a:gd name="connsiteY1" fmla="*/ 58901 h 4460878"/>
                <a:gd name="connsiteX2" fmla="*/ 128732 w 141432"/>
                <a:gd name="connsiteY2" fmla="*/ 4373228 h 4460878"/>
                <a:gd name="connsiteX3" fmla="*/ 0 w 141432"/>
                <a:gd name="connsiteY3" fmla="*/ 4460878 h 4460878"/>
                <a:gd name="connsiteX4" fmla="*/ 16741 w 141432"/>
                <a:gd name="connsiteY4" fmla="*/ 0 h 4460878"/>
                <a:gd name="connsiteX0" fmla="*/ 16741 w 141432"/>
                <a:gd name="connsiteY0" fmla="*/ 0 h 4460878"/>
                <a:gd name="connsiteX1" fmla="*/ 141432 w 141432"/>
                <a:gd name="connsiteY1" fmla="*/ 58901 h 4460878"/>
                <a:gd name="connsiteX2" fmla="*/ 122382 w 141432"/>
                <a:gd name="connsiteY2" fmla="*/ 4358558 h 4460878"/>
                <a:gd name="connsiteX3" fmla="*/ 0 w 141432"/>
                <a:gd name="connsiteY3" fmla="*/ 4460878 h 4460878"/>
                <a:gd name="connsiteX4" fmla="*/ 16741 w 141432"/>
                <a:gd name="connsiteY4" fmla="*/ 0 h 4460878"/>
                <a:gd name="connsiteX0" fmla="*/ 16741 w 150957"/>
                <a:gd name="connsiteY0" fmla="*/ 0 h 4460878"/>
                <a:gd name="connsiteX1" fmla="*/ 150957 w 150957"/>
                <a:gd name="connsiteY1" fmla="*/ 98511 h 4460878"/>
                <a:gd name="connsiteX2" fmla="*/ 122382 w 150957"/>
                <a:gd name="connsiteY2" fmla="*/ 4358558 h 4460878"/>
                <a:gd name="connsiteX3" fmla="*/ 0 w 150957"/>
                <a:gd name="connsiteY3" fmla="*/ 4460878 h 4460878"/>
                <a:gd name="connsiteX4" fmla="*/ 16741 w 150957"/>
                <a:gd name="connsiteY4" fmla="*/ 0 h 4460878"/>
                <a:gd name="connsiteX0" fmla="*/ 7216 w 150957"/>
                <a:gd name="connsiteY0" fmla="*/ 0 h 4443274"/>
                <a:gd name="connsiteX1" fmla="*/ 150957 w 150957"/>
                <a:gd name="connsiteY1" fmla="*/ 80907 h 4443274"/>
                <a:gd name="connsiteX2" fmla="*/ 122382 w 150957"/>
                <a:gd name="connsiteY2" fmla="*/ 4340954 h 4443274"/>
                <a:gd name="connsiteX3" fmla="*/ 0 w 150957"/>
                <a:gd name="connsiteY3" fmla="*/ 4443274 h 4443274"/>
                <a:gd name="connsiteX4" fmla="*/ 7216 w 150957"/>
                <a:gd name="connsiteY4" fmla="*/ 0 h 444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957" h="4443274">
                  <a:moveTo>
                    <a:pt x="7216" y="0"/>
                  </a:moveTo>
                  <a:lnTo>
                    <a:pt x="150957" y="80907"/>
                  </a:lnTo>
                  <a:cubicBezTo>
                    <a:pt x="146724" y="1519016"/>
                    <a:pt x="126615" y="2902845"/>
                    <a:pt x="122382" y="4340954"/>
                  </a:cubicBezTo>
                  <a:lnTo>
                    <a:pt x="0" y="4443274"/>
                  </a:lnTo>
                  <a:cubicBezTo>
                    <a:pt x="3464" y="2950447"/>
                    <a:pt x="3752" y="1492827"/>
                    <a:pt x="72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Rectangle 4"/>
            <p:cNvSpPr/>
            <p:nvPr/>
          </p:nvSpPr>
          <p:spPr>
            <a:xfrm>
              <a:off x="635801" y="1119630"/>
              <a:ext cx="143517" cy="440840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431 w 125122"/>
                <a:gd name="connsiteY0" fmla="*/ 0 h 4521351"/>
                <a:gd name="connsiteX1" fmla="*/ 125122 w 125122"/>
                <a:gd name="connsiteY1" fmla="*/ 51955 h 4521351"/>
                <a:gd name="connsiteX2" fmla="*/ 125122 w 125122"/>
                <a:gd name="connsiteY2" fmla="*/ 4384964 h 4521351"/>
                <a:gd name="connsiteX3" fmla="*/ 12196 w 125122"/>
                <a:gd name="connsiteY3" fmla="*/ 4521351 h 4521351"/>
                <a:gd name="connsiteX4" fmla="*/ 431 w 125122"/>
                <a:gd name="connsiteY4" fmla="*/ 0 h 4521351"/>
                <a:gd name="connsiteX0" fmla="*/ 431 w 125122"/>
                <a:gd name="connsiteY0" fmla="*/ 0 h 4521351"/>
                <a:gd name="connsiteX1" fmla="*/ 125122 w 125122"/>
                <a:gd name="connsiteY1" fmla="*/ 51955 h 4521351"/>
                <a:gd name="connsiteX2" fmla="*/ 125122 w 125122"/>
                <a:gd name="connsiteY2" fmla="*/ 4394150 h 4521351"/>
                <a:gd name="connsiteX3" fmla="*/ 12196 w 125122"/>
                <a:gd name="connsiteY3" fmla="*/ 4521351 h 4521351"/>
                <a:gd name="connsiteX4" fmla="*/ 431 w 125122"/>
                <a:gd name="connsiteY4" fmla="*/ 0 h 4521351"/>
                <a:gd name="connsiteX0" fmla="*/ 496 w 125187"/>
                <a:gd name="connsiteY0" fmla="*/ 0 h 4506041"/>
                <a:gd name="connsiteX1" fmla="*/ 125187 w 125187"/>
                <a:gd name="connsiteY1" fmla="*/ 51955 h 4506041"/>
                <a:gd name="connsiteX2" fmla="*/ 125187 w 125187"/>
                <a:gd name="connsiteY2" fmla="*/ 4394150 h 4506041"/>
                <a:gd name="connsiteX3" fmla="*/ 9492 w 125187"/>
                <a:gd name="connsiteY3" fmla="*/ 4506041 h 4506041"/>
                <a:gd name="connsiteX4" fmla="*/ 496 w 125187"/>
                <a:gd name="connsiteY4" fmla="*/ 0 h 4506041"/>
                <a:gd name="connsiteX0" fmla="*/ 496 w 125187"/>
                <a:gd name="connsiteY0" fmla="*/ 0 h 4506041"/>
                <a:gd name="connsiteX1" fmla="*/ 116879 w 125187"/>
                <a:gd name="connsiteY1" fmla="*/ 79513 h 4506041"/>
                <a:gd name="connsiteX2" fmla="*/ 125187 w 125187"/>
                <a:gd name="connsiteY2" fmla="*/ 4394150 h 4506041"/>
                <a:gd name="connsiteX3" fmla="*/ 9492 w 125187"/>
                <a:gd name="connsiteY3" fmla="*/ 4506041 h 4506041"/>
                <a:gd name="connsiteX4" fmla="*/ 496 w 125187"/>
                <a:gd name="connsiteY4" fmla="*/ 0 h 4506041"/>
                <a:gd name="connsiteX0" fmla="*/ 496 w 125187"/>
                <a:gd name="connsiteY0" fmla="*/ 0 h 4473889"/>
                <a:gd name="connsiteX1" fmla="*/ 116879 w 125187"/>
                <a:gd name="connsiteY1" fmla="*/ 47361 h 4473889"/>
                <a:gd name="connsiteX2" fmla="*/ 125187 w 125187"/>
                <a:gd name="connsiteY2" fmla="*/ 4361998 h 4473889"/>
                <a:gd name="connsiteX3" fmla="*/ 9492 w 125187"/>
                <a:gd name="connsiteY3" fmla="*/ 4473889 h 4473889"/>
                <a:gd name="connsiteX4" fmla="*/ 496 w 125187"/>
                <a:gd name="connsiteY4" fmla="*/ 0 h 4473889"/>
                <a:gd name="connsiteX0" fmla="*/ 496 w 125187"/>
                <a:gd name="connsiteY0" fmla="*/ 0 h 4473889"/>
                <a:gd name="connsiteX1" fmla="*/ 116879 w 125187"/>
                <a:gd name="connsiteY1" fmla="*/ 51955 h 4473889"/>
                <a:gd name="connsiteX2" fmla="*/ 125187 w 125187"/>
                <a:gd name="connsiteY2" fmla="*/ 4361998 h 4473889"/>
                <a:gd name="connsiteX3" fmla="*/ 9492 w 125187"/>
                <a:gd name="connsiteY3" fmla="*/ 4473889 h 4473889"/>
                <a:gd name="connsiteX4" fmla="*/ 496 w 125187"/>
                <a:gd name="connsiteY4" fmla="*/ 0 h 4473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187" h="4473889">
                  <a:moveTo>
                    <a:pt x="496" y="0"/>
                  </a:moveTo>
                  <a:lnTo>
                    <a:pt x="116879" y="51955"/>
                  </a:lnTo>
                  <a:cubicBezTo>
                    <a:pt x="119648" y="1490167"/>
                    <a:pt x="122418" y="2923786"/>
                    <a:pt x="125187" y="4361998"/>
                  </a:cubicBezTo>
                  <a:lnTo>
                    <a:pt x="9492" y="4473889"/>
                  </a:lnTo>
                  <a:cubicBezTo>
                    <a:pt x="12956" y="2981062"/>
                    <a:pt x="-2968" y="1492827"/>
                    <a:pt x="49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9" name="Rectangle 4"/>
            <p:cNvSpPr/>
            <p:nvPr/>
          </p:nvSpPr>
          <p:spPr>
            <a:xfrm>
              <a:off x="1240012" y="1434144"/>
              <a:ext cx="135082" cy="361108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921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5276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61535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28732 w 135082"/>
                <a:gd name="connsiteY2" fmla="*/ 4346567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74408 h 4478482"/>
                <a:gd name="connsiteX2" fmla="*/ 128732 w 135082"/>
                <a:gd name="connsiteY2" fmla="*/ 4346567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74408"/>
                  </a:lnTo>
                  <a:cubicBezTo>
                    <a:pt x="132965" y="1513494"/>
                    <a:pt x="130849" y="2907481"/>
                    <a:pt x="128732" y="4346567"/>
                  </a:cubicBez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Rectangle 4"/>
            <p:cNvSpPr/>
            <p:nvPr/>
          </p:nvSpPr>
          <p:spPr>
            <a:xfrm>
              <a:off x="1295400" y="1454727"/>
              <a:ext cx="96257" cy="3544682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082" h="4478482">
                  <a:moveTo>
                    <a:pt x="10391" y="0"/>
                  </a:moveTo>
                  <a:lnTo>
                    <a:pt x="135082" y="51955"/>
                  </a:lnTo>
                  <a:lnTo>
                    <a:pt x="135082" y="4384964"/>
                  </a:lnTo>
                  <a:lnTo>
                    <a:pt x="0" y="4478482"/>
                  </a:lnTo>
                  <a:cubicBezTo>
                    <a:pt x="3464" y="2985655"/>
                    <a:pt x="6927" y="1492827"/>
                    <a:pt x="1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1" name="Rectangle 4"/>
            <p:cNvSpPr/>
            <p:nvPr/>
          </p:nvSpPr>
          <p:spPr>
            <a:xfrm>
              <a:off x="1731029" y="1689066"/>
              <a:ext cx="139844" cy="2955705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74156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1555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5255 h 4478482"/>
                <a:gd name="connsiteX2" fmla="*/ 135082 w 139844"/>
                <a:gd name="connsiteY2" fmla="*/ 4384964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478482"/>
                <a:gd name="connsiteX1" fmla="*/ 139844 w 139844"/>
                <a:gd name="connsiteY1" fmla="*/ 85255 h 4478482"/>
                <a:gd name="connsiteX2" fmla="*/ 128732 w 139844"/>
                <a:gd name="connsiteY2" fmla="*/ 4336510 h 4478482"/>
                <a:gd name="connsiteX3" fmla="*/ 0 w 139844"/>
                <a:gd name="connsiteY3" fmla="*/ 4478482 h 4478482"/>
                <a:gd name="connsiteX4" fmla="*/ 10391 w 139844"/>
                <a:gd name="connsiteY4" fmla="*/ 0 h 4478482"/>
                <a:gd name="connsiteX0" fmla="*/ 10391 w 139844"/>
                <a:gd name="connsiteY0" fmla="*/ 0 h 4510714"/>
                <a:gd name="connsiteX1" fmla="*/ 139844 w 139844"/>
                <a:gd name="connsiteY1" fmla="*/ 85255 h 4510714"/>
                <a:gd name="connsiteX2" fmla="*/ 128732 w 139844"/>
                <a:gd name="connsiteY2" fmla="*/ 4336510 h 4510714"/>
                <a:gd name="connsiteX3" fmla="*/ 0 w 139844"/>
                <a:gd name="connsiteY3" fmla="*/ 4510714 h 4510714"/>
                <a:gd name="connsiteX4" fmla="*/ 10391 w 139844"/>
                <a:gd name="connsiteY4" fmla="*/ 0 h 451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844" h="4510714">
                  <a:moveTo>
                    <a:pt x="10391" y="0"/>
                  </a:moveTo>
                  <a:lnTo>
                    <a:pt x="139844" y="85255"/>
                  </a:lnTo>
                  <a:cubicBezTo>
                    <a:pt x="138257" y="1522191"/>
                    <a:pt x="130319" y="2899574"/>
                    <a:pt x="128732" y="4336510"/>
                  </a:cubicBezTo>
                  <a:lnTo>
                    <a:pt x="0" y="4510714"/>
                  </a:lnTo>
                  <a:cubicBezTo>
                    <a:pt x="3464" y="3017887"/>
                    <a:pt x="6927" y="1492827"/>
                    <a:pt x="1039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2" name="Rectangle 4"/>
            <p:cNvSpPr/>
            <p:nvPr/>
          </p:nvSpPr>
          <p:spPr>
            <a:xfrm>
              <a:off x="1786417" y="1714012"/>
              <a:ext cx="98639" cy="2877046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8425"/>
                <a:gd name="connsiteY0" fmla="*/ 0 h 4478482"/>
                <a:gd name="connsiteX1" fmla="*/ 138425 w 138425"/>
                <a:gd name="connsiteY1" fmla="*/ 70768 h 4478482"/>
                <a:gd name="connsiteX2" fmla="*/ 135082 w 138425"/>
                <a:gd name="connsiteY2" fmla="*/ 4384964 h 4478482"/>
                <a:gd name="connsiteX3" fmla="*/ 0 w 138425"/>
                <a:gd name="connsiteY3" fmla="*/ 4478482 h 4478482"/>
                <a:gd name="connsiteX4" fmla="*/ 10391 w 138425"/>
                <a:gd name="connsiteY4" fmla="*/ 0 h 4478482"/>
                <a:gd name="connsiteX0" fmla="*/ 13732 w 138425"/>
                <a:gd name="connsiteY0" fmla="*/ 0 h 4470958"/>
                <a:gd name="connsiteX1" fmla="*/ 138425 w 138425"/>
                <a:gd name="connsiteY1" fmla="*/ 63244 h 4470958"/>
                <a:gd name="connsiteX2" fmla="*/ 135082 w 138425"/>
                <a:gd name="connsiteY2" fmla="*/ 4377440 h 4470958"/>
                <a:gd name="connsiteX3" fmla="*/ 0 w 138425"/>
                <a:gd name="connsiteY3" fmla="*/ 4470958 h 4470958"/>
                <a:gd name="connsiteX4" fmla="*/ 13732 w 138425"/>
                <a:gd name="connsiteY4" fmla="*/ 0 h 4470958"/>
                <a:gd name="connsiteX0" fmla="*/ 13732 w 138425"/>
                <a:gd name="connsiteY0" fmla="*/ 0 h 4500854"/>
                <a:gd name="connsiteX1" fmla="*/ 138425 w 138425"/>
                <a:gd name="connsiteY1" fmla="*/ 63244 h 4500854"/>
                <a:gd name="connsiteX2" fmla="*/ 135082 w 138425"/>
                <a:gd name="connsiteY2" fmla="*/ 4377440 h 4500854"/>
                <a:gd name="connsiteX3" fmla="*/ 0 w 138425"/>
                <a:gd name="connsiteY3" fmla="*/ 4500854 h 4500854"/>
                <a:gd name="connsiteX4" fmla="*/ 13732 w 138425"/>
                <a:gd name="connsiteY4" fmla="*/ 0 h 4500854"/>
                <a:gd name="connsiteX0" fmla="*/ 13732 w 138425"/>
                <a:gd name="connsiteY0" fmla="*/ 0 h 4500854"/>
                <a:gd name="connsiteX1" fmla="*/ 138425 w 138425"/>
                <a:gd name="connsiteY1" fmla="*/ 63244 h 4500854"/>
                <a:gd name="connsiteX2" fmla="*/ 135082 w 138425"/>
                <a:gd name="connsiteY2" fmla="*/ 4401116 h 4500854"/>
                <a:gd name="connsiteX3" fmla="*/ 0 w 138425"/>
                <a:gd name="connsiteY3" fmla="*/ 4500854 h 4500854"/>
                <a:gd name="connsiteX4" fmla="*/ 13732 w 138425"/>
                <a:gd name="connsiteY4" fmla="*/ 0 h 4500854"/>
                <a:gd name="connsiteX0" fmla="*/ 13732 w 138425"/>
                <a:gd name="connsiteY0" fmla="*/ 0 h 4515059"/>
                <a:gd name="connsiteX1" fmla="*/ 138425 w 138425"/>
                <a:gd name="connsiteY1" fmla="*/ 63244 h 4515059"/>
                <a:gd name="connsiteX2" fmla="*/ 135082 w 138425"/>
                <a:gd name="connsiteY2" fmla="*/ 4401116 h 4515059"/>
                <a:gd name="connsiteX3" fmla="*/ 0 w 138425"/>
                <a:gd name="connsiteY3" fmla="*/ 4515059 h 4515059"/>
                <a:gd name="connsiteX4" fmla="*/ 13732 w 138425"/>
                <a:gd name="connsiteY4" fmla="*/ 0 h 4515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425" h="4515059">
                  <a:moveTo>
                    <a:pt x="13732" y="0"/>
                  </a:moveTo>
                  <a:lnTo>
                    <a:pt x="138425" y="63244"/>
                  </a:lnTo>
                  <a:cubicBezTo>
                    <a:pt x="137311" y="1501309"/>
                    <a:pt x="136196" y="2963051"/>
                    <a:pt x="135082" y="4401116"/>
                  </a:cubicBezTo>
                  <a:lnTo>
                    <a:pt x="0" y="4515059"/>
                  </a:lnTo>
                  <a:cubicBezTo>
                    <a:pt x="3464" y="3022232"/>
                    <a:pt x="10268" y="1492827"/>
                    <a:pt x="1373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3" name="Rectangle 4"/>
            <p:cNvSpPr/>
            <p:nvPr/>
          </p:nvSpPr>
          <p:spPr>
            <a:xfrm>
              <a:off x="2154374" y="1906247"/>
              <a:ext cx="125770" cy="2391052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0320 w 135082"/>
                <a:gd name="connsiteY1" fmla="*/ 89276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0320 w 135082"/>
                <a:gd name="connsiteY1" fmla="*/ 103270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0531"/>
                <a:gd name="connsiteY0" fmla="*/ 0 h 4478482"/>
                <a:gd name="connsiteX1" fmla="*/ 130320 w 130531"/>
                <a:gd name="connsiteY1" fmla="*/ 103270 h 4478482"/>
                <a:gd name="connsiteX2" fmla="*/ 125557 w 130531"/>
                <a:gd name="connsiteY2" fmla="*/ 4305706 h 4478482"/>
                <a:gd name="connsiteX3" fmla="*/ 0 w 130531"/>
                <a:gd name="connsiteY3" fmla="*/ 4478482 h 4478482"/>
                <a:gd name="connsiteX4" fmla="*/ 10391 w 130531"/>
                <a:gd name="connsiteY4" fmla="*/ 0 h 4478482"/>
                <a:gd name="connsiteX0" fmla="*/ 4041 w 124181"/>
                <a:gd name="connsiteY0" fmla="*/ 0 h 4565391"/>
                <a:gd name="connsiteX1" fmla="*/ 123970 w 124181"/>
                <a:gd name="connsiteY1" fmla="*/ 103270 h 4565391"/>
                <a:gd name="connsiteX2" fmla="*/ 119207 w 124181"/>
                <a:gd name="connsiteY2" fmla="*/ 4305706 h 4565391"/>
                <a:gd name="connsiteX3" fmla="*/ 0 w 124181"/>
                <a:gd name="connsiteY3" fmla="*/ 4565391 h 4565391"/>
                <a:gd name="connsiteX4" fmla="*/ 4041 w 124181"/>
                <a:gd name="connsiteY4" fmla="*/ 0 h 4565391"/>
                <a:gd name="connsiteX0" fmla="*/ 4041 w 124125"/>
                <a:gd name="connsiteY0" fmla="*/ 0 h 4565391"/>
                <a:gd name="connsiteX1" fmla="*/ 123970 w 124125"/>
                <a:gd name="connsiteY1" fmla="*/ 103270 h 4565391"/>
                <a:gd name="connsiteX2" fmla="*/ 116032 w 124125"/>
                <a:gd name="connsiteY2" fmla="*/ 4352058 h 4565391"/>
                <a:gd name="connsiteX3" fmla="*/ 0 w 124125"/>
                <a:gd name="connsiteY3" fmla="*/ 4565391 h 4565391"/>
                <a:gd name="connsiteX4" fmla="*/ 4041 w 124125"/>
                <a:gd name="connsiteY4" fmla="*/ 0 h 4565391"/>
                <a:gd name="connsiteX0" fmla="*/ 923 w 125770"/>
                <a:gd name="connsiteY0" fmla="*/ 0 h 4591463"/>
                <a:gd name="connsiteX1" fmla="*/ 125615 w 125770"/>
                <a:gd name="connsiteY1" fmla="*/ 129342 h 4591463"/>
                <a:gd name="connsiteX2" fmla="*/ 117677 w 125770"/>
                <a:gd name="connsiteY2" fmla="*/ 4378130 h 4591463"/>
                <a:gd name="connsiteX3" fmla="*/ 1645 w 125770"/>
                <a:gd name="connsiteY3" fmla="*/ 4591463 h 4591463"/>
                <a:gd name="connsiteX4" fmla="*/ 923 w 125770"/>
                <a:gd name="connsiteY4" fmla="*/ 0 h 4591463"/>
                <a:gd name="connsiteX0" fmla="*/ 923 w 125770"/>
                <a:gd name="connsiteY0" fmla="*/ 0 h 4591463"/>
                <a:gd name="connsiteX1" fmla="*/ 125615 w 125770"/>
                <a:gd name="connsiteY1" fmla="*/ 94579 h 4591463"/>
                <a:gd name="connsiteX2" fmla="*/ 117677 w 125770"/>
                <a:gd name="connsiteY2" fmla="*/ 4378130 h 4591463"/>
                <a:gd name="connsiteX3" fmla="*/ 1645 w 125770"/>
                <a:gd name="connsiteY3" fmla="*/ 4591463 h 4591463"/>
                <a:gd name="connsiteX4" fmla="*/ 923 w 125770"/>
                <a:gd name="connsiteY4" fmla="*/ 0 h 459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770" h="4591463">
                  <a:moveTo>
                    <a:pt x="923" y="0"/>
                  </a:moveTo>
                  <a:lnTo>
                    <a:pt x="125615" y="94579"/>
                  </a:lnTo>
                  <a:cubicBezTo>
                    <a:pt x="127202" y="1526475"/>
                    <a:pt x="116090" y="2946234"/>
                    <a:pt x="117677" y="4378130"/>
                  </a:cubicBezTo>
                  <a:lnTo>
                    <a:pt x="1645" y="4591463"/>
                  </a:lnTo>
                  <a:cubicBezTo>
                    <a:pt x="5109" y="3098636"/>
                    <a:pt x="-2541" y="1492827"/>
                    <a:pt x="92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4" name="Rectangle 4"/>
            <p:cNvSpPr/>
            <p:nvPr/>
          </p:nvSpPr>
          <p:spPr>
            <a:xfrm>
              <a:off x="2214100" y="1933424"/>
              <a:ext cx="91978" cy="2305579"/>
            </a:xfrm>
            <a:custGeom>
              <a:avLst/>
              <a:gdLst>
                <a:gd name="connsiteX0" fmla="*/ 0 w 135082"/>
                <a:gd name="connsiteY0" fmla="*/ 0 h 4426527"/>
                <a:gd name="connsiteX1" fmla="*/ 135082 w 135082"/>
                <a:gd name="connsiteY1" fmla="*/ 0 h 4426527"/>
                <a:gd name="connsiteX2" fmla="*/ 135082 w 135082"/>
                <a:gd name="connsiteY2" fmla="*/ 4426527 h 4426527"/>
                <a:gd name="connsiteX3" fmla="*/ 0 w 135082"/>
                <a:gd name="connsiteY3" fmla="*/ 4426527 h 4426527"/>
                <a:gd name="connsiteX4" fmla="*/ 0 w 135082"/>
                <a:gd name="connsiteY4" fmla="*/ 0 h 4426527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478482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51955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0391 w 135082"/>
                <a:gd name="connsiteY0" fmla="*/ 0 h 4478482"/>
                <a:gd name="connsiteX1" fmla="*/ 135082 w 135082"/>
                <a:gd name="connsiteY1" fmla="*/ 104080 h 4478482"/>
                <a:gd name="connsiteX2" fmla="*/ 135082 w 135082"/>
                <a:gd name="connsiteY2" fmla="*/ 4384964 h 4478482"/>
                <a:gd name="connsiteX3" fmla="*/ 0 w 135082"/>
                <a:gd name="connsiteY3" fmla="*/ 4478482 h 4478482"/>
                <a:gd name="connsiteX4" fmla="*/ 10391 w 135082"/>
                <a:gd name="connsiteY4" fmla="*/ 0 h 4478482"/>
                <a:gd name="connsiteX0" fmla="*/ 13733 w 135082"/>
                <a:gd name="connsiteY0" fmla="*/ 0 h 4459527"/>
                <a:gd name="connsiteX1" fmla="*/ 135082 w 135082"/>
                <a:gd name="connsiteY1" fmla="*/ 85125 h 4459527"/>
                <a:gd name="connsiteX2" fmla="*/ 135082 w 135082"/>
                <a:gd name="connsiteY2" fmla="*/ 4366009 h 4459527"/>
                <a:gd name="connsiteX3" fmla="*/ 0 w 135082"/>
                <a:gd name="connsiteY3" fmla="*/ 4459527 h 4459527"/>
                <a:gd name="connsiteX4" fmla="*/ 13733 w 135082"/>
                <a:gd name="connsiteY4" fmla="*/ 0 h 4459527"/>
                <a:gd name="connsiteX0" fmla="*/ 13733 w 135082"/>
                <a:gd name="connsiteY0" fmla="*/ 0 h 4510073"/>
                <a:gd name="connsiteX1" fmla="*/ 135082 w 135082"/>
                <a:gd name="connsiteY1" fmla="*/ 85125 h 4510073"/>
                <a:gd name="connsiteX2" fmla="*/ 135082 w 135082"/>
                <a:gd name="connsiteY2" fmla="*/ 4366009 h 4510073"/>
                <a:gd name="connsiteX3" fmla="*/ 0 w 135082"/>
                <a:gd name="connsiteY3" fmla="*/ 4510073 h 4510073"/>
                <a:gd name="connsiteX4" fmla="*/ 13733 w 135082"/>
                <a:gd name="connsiteY4" fmla="*/ 0 h 4510073"/>
                <a:gd name="connsiteX0" fmla="*/ 13733 w 135082"/>
                <a:gd name="connsiteY0" fmla="*/ 0 h 4510073"/>
                <a:gd name="connsiteX1" fmla="*/ 135082 w 135082"/>
                <a:gd name="connsiteY1" fmla="*/ 85125 h 4510073"/>
                <a:gd name="connsiteX2" fmla="*/ 135082 w 135082"/>
                <a:gd name="connsiteY2" fmla="*/ 4438062 h 4510073"/>
                <a:gd name="connsiteX3" fmla="*/ 0 w 135082"/>
                <a:gd name="connsiteY3" fmla="*/ 4510073 h 4510073"/>
                <a:gd name="connsiteX4" fmla="*/ 13733 w 135082"/>
                <a:gd name="connsiteY4" fmla="*/ 0 h 4510073"/>
                <a:gd name="connsiteX0" fmla="*/ 1045 w 122394"/>
                <a:gd name="connsiteY0" fmla="*/ 0 h 4570117"/>
                <a:gd name="connsiteX1" fmla="*/ 122394 w 122394"/>
                <a:gd name="connsiteY1" fmla="*/ 85125 h 4570117"/>
                <a:gd name="connsiteX2" fmla="*/ 122394 w 122394"/>
                <a:gd name="connsiteY2" fmla="*/ 4438062 h 4570117"/>
                <a:gd name="connsiteX3" fmla="*/ 679 w 122394"/>
                <a:gd name="connsiteY3" fmla="*/ 4570117 h 4570117"/>
                <a:gd name="connsiteX4" fmla="*/ 1045 w 122394"/>
                <a:gd name="connsiteY4" fmla="*/ 0 h 4570117"/>
                <a:gd name="connsiteX0" fmla="*/ 1045 w 122394"/>
                <a:gd name="connsiteY0" fmla="*/ 0 h 4570117"/>
                <a:gd name="connsiteX1" fmla="*/ 122394 w 122394"/>
                <a:gd name="connsiteY1" fmla="*/ 76118 h 4570117"/>
                <a:gd name="connsiteX2" fmla="*/ 122394 w 122394"/>
                <a:gd name="connsiteY2" fmla="*/ 4438062 h 4570117"/>
                <a:gd name="connsiteX3" fmla="*/ 679 w 122394"/>
                <a:gd name="connsiteY3" fmla="*/ 4570117 h 4570117"/>
                <a:gd name="connsiteX4" fmla="*/ 1045 w 122394"/>
                <a:gd name="connsiteY4" fmla="*/ 0 h 4570117"/>
                <a:gd name="connsiteX0" fmla="*/ 1045 w 122394"/>
                <a:gd name="connsiteY0" fmla="*/ 0 h 4588130"/>
                <a:gd name="connsiteX1" fmla="*/ 122394 w 122394"/>
                <a:gd name="connsiteY1" fmla="*/ 94131 h 4588130"/>
                <a:gd name="connsiteX2" fmla="*/ 122394 w 122394"/>
                <a:gd name="connsiteY2" fmla="*/ 4456075 h 4588130"/>
                <a:gd name="connsiteX3" fmla="*/ 679 w 122394"/>
                <a:gd name="connsiteY3" fmla="*/ 4588130 h 4588130"/>
                <a:gd name="connsiteX4" fmla="*/ 1045 w 122394"/>
                <a:gd name="connsiteY4" fmla="*/ 0 h 4588130"/>
                <a:gd name="connsiteX0" fmla="*/ 1045 w 129077"/>
                <a:gd name="connsiteY0" fmla="*/ 0 h 4588130"/>
                <a:gd name="connsiteX1" fmla="*/ 129077 w 129077"/>
                <a:gd name="connsiteY1" fmla="*/ 67111 h 4588130"/>
                <a:gd name="connsiteX2" fmla="*/ 122394 w 129077"/>
                <a:gd name="connsiteY2" fmla="*/ 4456075 h 4588130"/>
                <a:gd name="connsiteX3" fmla="*/ 679 w 129077"/>
                <a:gd name="connsiteY3" fmla="*/ 4588130 h 4588130"/>
                <a:gd name="connsiteX4" fmla="*/ 1045 w 129077"/>
                <a:gd name="connsiteY4" fmla="*/ 0 h 458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077" h="4588130">
                  <a:moveTo>
                    <a:pt x="1045" y="0"/>
                  </a:moveTo>
                  <a:lnTo>
                    <a:pt x="129077" y="67111"/>
                  </a:lnTo>
                  <a:cubicBezTo>
                    <a:pt x="126849" y="1530099"/>
                    <a:pt x="124622" y="2993087"/>
                    <a:pt x="122394" y="4456075"/>
                  </a:cubicBezTo>
                  <a:lnTo>
                    <a:pt x="679" y="4588130"/>
                  </a:lnTo>
                  <a:cubicBezTo>
                    <a:pt x="4143" y="3095303"/>
                    <a:pt x="-2419" y="1492827"/>
                    <a:pt x="104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673807" y="2979396"/>
            <a:ext cx="394976" cy="2182794"/>
            <a:chOff x="7972724" y="1793003"/>
            <a:chExt cx="941023" cy="3432451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72724" y="1793003"/>
              <a:ext cx="941023" cy="2126015"/>
            </a:xfrm>
            <a:prstGeom prst="rect">
              <a:avLst/>
            </a:prstGeom>
          </p:spPr>
        </p:pic>
        <p:sp>
          <p:nvSpPr>
            <p:cNvPr id="25" name="Flowchart: Manual Operation 24"/>
            <p:cNvSpPr/>
            <p:nvPr/>
          </p:nvSpPr>
          <p:spPr>
            <a:xfrm>
              <a:off x="8001579" y="3600858"/>
              <a:ext cx="803710" cy="1624596"/>
            </a:xfrm>
            <a:prstGeom prst="flowChartManualOperation">
              <a:avLst/>
            </a:prstGeom>
            <a:solidFill>
              <a:srgbClr val="C8F3C8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62191" y="124691"/>
            <a:ext cx="6819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CUSTOMIZED MEETING ROOM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323" name="Picture 3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35" y="3028102"/>
            <a:ext cx="1350947" cy="3269583"/>
          </a:xfrm>
          <a:prstGeom prst="rect">
            <a:avLst/>
          </a:prstGeom>
        </p:spPr>
      </p:pic>
      <p:pic>
        <p:nvPicPr>
          <p:cNvPr id="371" name="Picture 37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354" y="2924936"/>
            <a:ext cx="1439640" cy="3372749"/>
          </a:xfrm>
          <a:prstGeom prst="rect">
            <a:avLst/>
          </a:prstGeom>
        </p:spPr>
      </p:pic>
      <p:sp>
        <p:nvSpPr>
          <p:cNvPr id="372" name="Freeform 371"/>
          <p:cNvSpPr/>
          <p:nvPr/>
        </p:nvSpPr>
        <p:spPr>
          <a:xfrm rot="482802">
            <a:off x="6842898" y="1268972"/>
            <a:ext cx="1808069" cy="1570626"/>
          </a:xfrm>
          <a:custGeom>
            <a:avLst/>
            <a:gdLst>
              <a:gd name="connsiteX0" fmla="*/ 692037 w 3064544"/>
              <a:gd name="connsiteY0" fmla="*/ 91804 h 2662096"/>
              <a:gd name="connsiteX1" fmla="*/ 2643742 w 3064544"/>
              <a:gd name="connsiteY1" fmla="*/ 77895 h 2662096"/>
              <a:gd name="connsiteX2" fmla="*/ 3032848 w 3064544"/>
              <a:gd name="connsiteY2" fmla="*/ 1070117 h 2662096"/>
              <a:gd name="connsiteX3" fmla="*/ 2867478 w 3064544"/>
              <a:gd name="connsiteY3" fmla="*/ 1906695 h 2662096"/>
              <a:gd name="connsiteX4" fmla="*/ 2752352 w 3064544"/>
              <a:gd name="connsiteY4" fmla="*/ 1959466 h 2662096"/>
              <a:gd name="connsiteX5" fmla="*/ 2672251 w 3064544"/>
              <a:gd name="connsiteY5" fmla="*/ 1979268 h 2662096"/>
              <a:gd name="connsiteX6" fmla="*/ 2650379 w 3064544"/>
              <a:gd name="connsiteY6" fmla="*/ 2003827 h 2662096"/>
              <a:gd name="connsiteX7" fmla="*/ 2510245 w 3064544"/>
              <a:gd name="connsiteY7" fmla="*/ 2190746 h 2662096"/>
              <a:gd name="connsiteX8" fmla="*/ 2896347 w 3064544"/>
              <a:gd name="connsiteY8" fmla="*/ 2199377 h 2662096"/>
              <a:gd name="connsiteX9" fmla="*/ 2302615 w 3064544"/>
              <a:gd name="connsiteY9" fmla="*/ 2660967 h 2662096"/>
              <a:gd name="connsiteX10" fmla="*/ 2592632 w 3064544"/>
              <a:gd name="connsiteY10" fmla="*/ 2327787 h 2662096"/>
              <a:gd name="connsiteX11" fmla="*/ 2342042 w 3064544"/>
              <a:gd name="connsiteY11" fmla="*/ 2267502 h 2662096"/>
              <a:gd name="connsiteX12" fmla="*/ 2279203 w 3064544"/>
              <a:gd name="connsiteY12" fmla="*/ 2061100 h 2662096"/>
              <a:gd name="connsiteX13" fmla="*/ 2286773 w 3064544"/>
              <a:gd name="connsiteY13" fmla="*/ 2030574 h 2662096"/>
              <a:gd name="connsiteX14" fmla="*/ 2244300 w 3064544"/>
              <a:gd name="connsiteY14" fmla="*/ 2033763 h 2662096"/>
              <a:gd name="connsiteX15" fmla="*/ 1495878 w 3064544"/>
              <a:gd name="connsiteY15" fmla="*/ 2062338 h 2662096"/>
              <a:gd name="connsiteX16" fmla="*/ 328559 w 3064544"/>
              <a:gd name="connsiteY16" fmla="*/ 2110976 h 2662096"/>
              <a:gd name="connsiteX17" fmla="*/ 85367 w 3064544"/>
              <a:gd name="connsiteY17" fmla="*/ 1391129 h 2662096"/>
              <a:gd name="connsiteX18" fmla="*/ 27001 w 3064544"/>
              <a:gd name="connsiteY18" fmla="*/ 340542 h 2662096"/>
              <a:gd name="connsiteX19" fmla="*/ 493929 w 3064544"/>
              <a:gd name="connsiteY19" fmla="*/ 126534 h 2662096"/>
              <a:gd name="connsiteX20" fmla="*/ 692037 w 3064544"/>
              <a:gd name="connsiteY20" fmla="*/ 91804 h 2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64544" h="2662096">
                <a:moveTo>
                  <a:pt x="692037" y="91804"/>
                </a:moveTo>
                <a:cubicBezTo>
                  <a:pt x="1233463" y="10892"/>
                  <a:pt x="2273483" y="-59711"/>
                  <a:pt x="2643742" y="77895"/>
                </a:cubicBezTo>
                <a:cubicBezTo>
                  <a:pt x="3066895" y="235159"/>
                  <a:pt x="2995559" y="765317"/>
                  <a:pt x="3032848" y="1070117"/>
                </a:cubicBezTo>
                <a:cubicBezTo>
                  <a:pt x="3070137" y="1374917"/>
                  <a:pt x="3123640" y="1741325"/>
                  <a:pt x="2867478" y="1906695"/>
                </a:cubicBezTo>
                <a:cubicBezTo>
                  <a:pt x="2835458" y="1927366"/>
                  <a:pt x="2796623" y="1944770"/>
                  <a:pt x="2752352" y="1959466"/>
                </a:cubicBezTo>
                <a:lnTo>
                  <a:pt x="2672251" y="1979268"/>
                </a:lnTo>
                <a:lnTo>
                  <a:pt x="2650379" y="2003827"/>
                </a:lnTo>
                <a:cubicBezTo>
                  <a:pt x="2584980" y="2073264"/>
                  <a:pt x="2490365" y="2161161"/>
                  <a:pt x="2510245" y="2190746"/>
                </a:cubicBezTo>
                <a:cubicBezTo>
                  <a:pt x="2542052" y="2238082"/>
                  <a:pt x="2930953" y="2121007"/>
                  <a:pt x="2896347" y="2199377"/>
                </a:cubicBezTo>
                <a:cubicBezTo>
                  <a:pt x="2861742" y="2277747"/>
                  <a:pt x="2353234" y="2639565"/>
                  <a:pt x="2302615" y="2660967"/>
                </a:cubicBezTo>
                <a:cubicBezTo>
                  <a:pt x="2251996" y="2682368"/>
                  <a:pt x="2586061" y="2393364"/>
                  <a:pt x="2592632" y="2327787"/>
                </a:cubicBezTo>
                <a:cubicBezTo>
                  <a:pt x="2599203" y="2262209"/>
                  <a:pt x="2384098" y="2319135"/>
                  <a:pt x="2342042" y="2267502"/>
                </a:cubicBezTo>
                <a:cubicBezTo>
                  <a:pt x="2310500" y="2228778"/>
                  <a:pt x="2271284" y="2131886"/>
                  <a:pt x="2279203" y="2061100"/>
                </a:cubicBezTo>
                <a:lnTo>
                  <a:pt x="2286773" y="2030574"/>
                </a:lnTo>
                <a:lnTo>
                  <a:pt x="2244300" y="2033763"/>
                </a:lnTo>
                <a:cubicBezTo>
                  <a:pt x="1986314" y="2047746"/>
                  <a:pt x="1707455" y="2045315"/>
                  <a:pt x="1495878" y="2062338"/>
                </a:cubicBezTo>
                <a:cubicBezTo>
                  <a:pt x="1072725" y="2096385"/>
                  <a:pt x="563644" y="2222844"/>
                  <a:pt x="328559" y="2110976"/>
                </a:cubicBezTo>
                <a:cubicBezTo>
                  <a:pt x="93474" y="1999108"/>
                  <a:pt x="135627" y="1686201"/>
                  <a:pt x="85367" y="1391129"/>
                </a:cubicBezTo>
                <a:cubicBezTo>
                  <a:pt x="35107" y="1096057"/>
                  <a:pt x="-41093" y="551308"/>
                  <a:pt x="27001" y="340542"/>
                </a:cubicBezTo>
                <a:cubicBezTo>
                  <a:pt x="95095" y="129776"/>
                  <a:pt x="331583" y="161077"/>
                  <a:pt x="493929" y="126534"/>
                </a:cubicBezTo>
                <a:cubicBezTo>
                  <a:pt x="547519" y="115131"/>
                  <a:pt x="614690" y="103362"/>
                  <a:pt x="692037" y="9180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77" name="Freeform 376"/>
          <p:cNvSpPr/>
          <p:nvPr/>
        </p:nvSpPr>
        <p:spPr>
          <a:xfrm>
            <a:off x="5073737" y="1302014"/>
            <a:ext cx="1960586" cy="1586657"/>
          </a:xfrm>
          <a:custGeom>
            <a:avLst/>
            <a:gdLst>
              <a:gd name="connsiteX0" fmla="*/ 2008950 w 3323050"/>
              <a:gd name="connsiteY0" fmla="*/ 21 h 2420000"/>
              <a:gd name="connsiteX1" fmla="*/ 2884468 w 3323050"/>
              <a:gd name="connsiteY1" fmla="*/ 122168 h 2420000"/>
              <a:gd name="connsiteX2" fmla="*/ 3254119 w 3323050"/>
              <a:gd name="connsiteY2" fmla="*/ 1552134 h 2420000"/>
              <a:gd name="connsiteX3" fmla="*/ 2028434 w 3323050"/>
              <a:gd name="connsiteY3" fmla="*/ 1941240 h 2420000"/>
              <a:gd name="connsiteX4" fmla="*/ 1076947 w 3323050"/>
              <a:gd name="connsiteY4" fmla="*/ 2016630 h 2420000"/>
              <a:gd name="connsiteX5" fmla="*/ 1067214 w 3323050"/>
              <a:gd name="connsiteY5" fmla="*/ 2016430 h 2420000"/>
              <a:gd name="connsiteX6" fmla="*/ 1082423 w 3323050"/>
              <a:gd name="connsiteY6" fmla="*/ 2024218 h 2420000"/>
              <a:gd name="connsiteX7" fmla="*/ 1175722 w 3323050"/>
              <a:gd name="connsiteY7" fmla="*/ 2153117 h 2420000"/>
              <a:gd name="connsiteX8" fmla="*/ 985191 w 3323050"/>
              <a:gd name="connsiteY8" fmla="*/ 2333435 h 2420000"/>
              <a:gd name="connsiteX9" fmla="*/ 1094066 w 3323050"/>
              <a:gd name="connsiteY9" fmla="*/ 2401054 h 2420000"/>
              <a:gd name="connsiteX10" fmla="*/ 685786 w 3323050"/>
              <a:gd name="connsiteY10" fmla="*/ 2401054 h 2420000"/>
              <a:gd name="connsiteX11" fmla="*/ 923949 w 3323050"/>
              <a:gd name="connsiteY11" fmla="*/ 2183170 h 2420000"/>
              <a:gd name="connsiteX12" fmla="*/ 733419 w 3323050"/>
              <a:gd name="connsiteY12" fmla="*/ 2145604 h 2420000"/>
              <a:gd name="connsiteX13" fmla="*/ 687912 w 3323050"/>
              <a:gd name="connsiteY13" fmla="*/ 2046993 h 2420000"/>
              <a:gd name="connsiteX14" fmla="*/ 684916 w 3323050"/>
              <a:gd name="connsiteY14" fmla="*/ 1994843 h 2420000"/>
              <a:gd name="connsiteX15" fmla="*/ 600520 w 3323050"/>
              <a:gd name="connsiteY15" fmla="*/ 1985015 h 2420000"/>
              <a:gd name="connsiteX16" fmla="*/ 258000 w 3323050"/>
              <a:gd name="connsiteY16" fmla="*/ 1843964 h 2420000"/>
              <a:gd name="connsiteX17" fmla="*/ 34263 w 3323050"/>
              <a:gd name="connsiteY17" fmla="*/ 404270 h 2420000"/>
              <a:gd name="connsiteX18" fmla="*/ 530374 w 3323050"/>
              <a:gd name="connsiteY18" fmla="*/ 102713 h 2420000"/>
              <a:gd name="connsiteX19" fmla="*/ 2008950 w 3323050"/>
              <a:gd name="connsiteY19" fmla="*/ 21 h 24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323050" h="2420000">
                <a:moveTo>
                  <a:pt x="2008950" y="21"/>
                </a:moveTo>
                <a:cubicBezTo>
                  <a:pt x="2377338" y="952"/>
                  <a:pt x="2714234" y="31579"/>
                  <a:pt x="2884468" y="122168"/>
                </a:cubicBezTo>
                <a:cubicBezTo>
                  <a:pt x="3338425" y="363738"/>
                  <a:pt x="3396791" y="1248955"/>
                  <a:pt x="3254119" y="1552134"/>
                </a:cubicBezTo>
                <a:cubicBezTo>
                  <a:pt x="3111447" y="1855313"/>
                  <a:pt x="2527787" y="1892602"/>
                  <a:pt x="2028434" y="1941240"/>
                </a:cubicBezTo>
                <a:cubicBezTo>
                  <a:pt x="1778758" y="1965559"/>
                  <a:pt x="1416808" y="2011766"/>
                  <a:pt x="1076947" y="2016630"/>
                </a:cubicBezTo>
                <a:lnTo>
                  <a:pt x="1067214" y="2016430"/>
                </a:lnTo>
                <a:lnTo>
                  <a:pt x="1082423" y="2024218"/>
                </a:lnTo>
                <a:cubicBezTo>
                  <a:pt x="1136808" y="2059436"/>
                  <a:pt x="1180826" y="2110855"/>
                  <a:pt x="1175722" y="2153117"/>
                </a:cubicBezTo>
                <a:cubicBezTo>
                  <a:pt x="1168917" y="2209466"/>
                  <a:pt x="998800" y="2292112"/>
                  <a:pt x="985191" y="2333435"/>
                </a:cubicBezTo>
                <a:cubicBezTo>
                  <a:pt x="971582" y="2374758"/>
                  <a:pt x="1143967" y="2389785"/>
                  <a:pt x="1094066" y="2401054"/>
                </a:cubicBezTo>
                <a:cubicBezTo>
                  <a:pt x="1044165" y="2412324"/>
                  <a:pt x="714139" y="2437368"/>
                  <a:pt x="685786" y="2401054"/>
                </a:cubicBezTo>
                <a:cubicBezTo>
                  <a:pt x="657433" y="2364740"/>
                  <a:pt x="916010" y="2225745"/>
                  <a:pt x="923949" y="2183170"/>
                </a:cubicBezTo>
                <a:cubicBezTo>
                  <a:pt x="931888" y="2140596"/>
                  <a:pt x="769710" y="2183170"/>
                  <a:pt x="733419" y="2145604"/>
                </a:cubicBezTo>
                <a:cubicBezTo>
                  <a:pt x="715273" y="2126821"/>
                  <a:pt x="696277" y="2086125"/>
                  <a:pt x="687912" y="2046993"/>
                </a:cubicBezTo>
                <a:lnTo>
                  <a:pt x="684916" y="1994843"/>
                </a:lnTo>
                <a:lnTo>
                  <a:pt x="600520" y="1985015"/>
                </a:lnTo>
                <a:cubicBezTo>
                  <a:pt x="458430" y="1958872"/>
                  <a:pt x="338659" y="1914489"/>
                  <a:pt x="258000" y="1843964"/>
                </a:cubicBezTo>
                <a:cubicBezTo>
                  <a:pt x="-64634" y="1561862"/>
                  <a:pt x="-11133" y="694478"/>
                  <a:pt x="34263" y="404270"/>
                </a:cubicBezTo>
                <a:cubicBezTo>
                  <a:pt x="79659" y="114062"/>
                  <a:pt x="269348" y="140002"/>
                  <a:pt x="530374" y="102713"/>
                </a:cubicBezTo>
                <a:cubicBezTo>
                  <a:pt x="693515" y="79407"/>
                  <a:pt x="1394971" y="-1530"/>
                  <a:pt x="2008950" y="21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78" name="TextBox 377"/>
          <p:cNvSpPr txBox="1"/>
          <p:nvPr/>
        </p:nvSpPr>
        <p:spPr>
          <a:xfrm>
            <a:off x="5247409" y="1569028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 Black" panose="020B0A04020102020204" pitchFamily="34" charset="0"/>
              </a:rPr>
              <a:t>When will we start the meeting?</a:t>
            </a:r>
            <a:endParaRPr lang="en-US" sz="1600" i="1" dirty="0">
              <a:latin typeface="Arial Black" panose="020B0A04020102020204" pitchFamily="34" charset="0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6972300" y="1508723"/>
            <a:ext cx="1680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 Black" panose="020B0A04020102020204" pitchFamily="34" charset="0"/>
              </a:rPr>
              <a:t>Let’s wait for others…</a:t>
            </a:r>
            <a:br>
              <a:rPr lang="en-US" sz="1600" i="1" dirty="0" smtClean="0">
                <a:latin typeface="Arial Black" panose="020B0A04020102020204" pitchFamily="34" charset="0"/>
              </a:rPr>
            </a:br>
            <a:r>
              <a:rPr lang="en-US" sz="1600" i="1" dirty="0" smtClean="0">
                <a:latin typeface="Arial Black" panose="020B0A04020102020204" pitchFamily="34" charset="0"/>
              </a:rPr>
              <a:t>Shall we?</a:t>
            </a:r>
            <a:endParaRPr lang="en-US" sz="1600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469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95000"/>
                    </a14:imgEffect>
                    <a14:imgEffect>
                      <a14:brightnessContrast contrast="-7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1" y="768134"/>
            <a:ext cx="9065538" cy="5529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85238" y="124691"/>
            <a:ext cx="5301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ALTERATIONS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335" y="3028102"/>
            <a:ext cx="1350947" cy="3269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354" y="2924936"/>
            <a:ext cx="1439640" cy="3372749"/>
          </a:xfrm>
          <a:prstGeom prst="rect">
            <a:avLst/>
          </a:prstGeom>
        </p:spPr>
      </p:pic>
      <p:sp>
        <p:nvSpPr>
          <p:cNvPr id="8" name="Freeform 7"/>
          <p:cNvSpPr/>
          <p:nvPr/>
        </p:nvSpPr>
        <p:spPr>
          <a:xfrm rot="482802">
            <a:off x="6842898" y="1268972"/>
            <a:ext cx="1808069" cy="1570626"/>
          </a:xfrm>
          <a:custGeom>
            <a:avLst/>
            <a:gdLst>
              <a:gd name="connsiteX0" fmla="*/ 692037 w 3064544"/>
              <a:gd name="connsiteY0" fmla="*/ 91804 h 2662096"/>
              <a:gd name="connsiteX1" fmla="*/ 2643742 w 3064544"/>
              <a:gd name="connsiteY1" fmla="*/ 77895 h 2662096"/>
              <a:gd name="connsiteX2" fmla="*/ 3032848 w 3064544"/>
              <a:gd name="connsiteY2" fmla="*/ 1070117 h 2662096"/>
              <a:gd name="connsiteX3" fmla="*/ 2867478 w 3064544"/>
              <a:gd name="connsiteY3" fmla="*/ 1906695 h 2662096"/>
              <a:gd name="connsiteX4" fmla="*/ 2752352 w 3064544"/>
              <a:gd name="connsiteY4" fmla="*/ 1959466 h 2662096"/>
              <a:gd name="connsiteX5" fmla="*/ 2672251 w 3064544"/>
              <a:gd name="connsiteY5" fmla="*/ 1979268 h 2662096"/>
              <a:gd name="connsiteX6" fmla="*/ 2650379 w 3064544"/>
              <a:gd name="connsiteY6" fmla="*/ 2003827 h 2662096"/>
              <a:gd name="connsiteX7" fmla="*/ 2510245 w 3064544"/>
              <a:gd name="connsiteY7" fmla="*/ 2190746 h 2662096"/>
              <a:gd name="connsiteX8" fmla="*/ 2896347 w 3064544"/>
              <a:gd name="connsiteY8" fmla="*/ 2199377 h 2662096"/>
              <a:gd name="connsiteX9" fmla="*/ 2302615 w 3064544"/>
              <a:gd name="connsiteY9" fmla="*/ 2660967 h 2662096"/>
              <a:gd name="connsiteX10" fmla="*/ 2592632 w 3064544"/>
              <a:gd name="connsiteY10" fmla="*/ 2327787 h 2662096"/>
              <a:gd name="connsiteX11" fmla="*/ 2342042 w 3064544"/>
              <a:gd name="connsiteY11" fmla="*/ 2267502 h 2662096"/>
              <a:gd name="connsiteX12" fmla="*/ 2279203 w 3064544"/>
              <a:gd name="connsiteY12" fmla="*/ 2061100 h 2662096"/>
              <a:gd name="connsiteX13" fmla="*/ 2286773 w 3064544"/>
              <a:gd name="connsiteY13" fmla="*/ 2030574 h 2662096"/>
              <a:gd name="connsiteX14" fmla="*/ 2244300 w 3064544"/>
              <a:gd name="connsiteY14" fmla="*/ 2033763 h 2662096"/>
              <a:gd name="connsiteX15" fmla="*/ 1495878 w 3064544"/>
              <a:gd name="connsiteY15" fmla="*/ 2062338 h 2662096"/>
              <a:gd name="connsiteX16" fmla="*/ 328559 w 3064544"/>
              <a:gd name="connsiteY16" fmla="*/ 2110976 h 2662096"/>
              <a:gd name="connsiteX17" fmla="*/ 85367 w 3064544"/>
              <a:gd name="connsiteY17" fmla="*/ 1391129 h 2662096"/>
              <a:gd name="connsiteX18" fmla="*/ 27001 w 3064544"/>
              <a:gd name="connsiteY18" fmla="*/ 340542 h 2662096"/>
              <a:gd name="connsiteX19" fmla="*/ 493929 w 3064544"/>
              <a:gd name="connsiteY19" fmla="*/ 126534 h 2662096"/>
              <a:gd name="connsiteX20" fmla="*/ 692037 w 3064544"/>
              <a:gd name="connsiteY20" fmla="*/ 91804 h 2662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64544" h="2662096">
                <a:moveTo>
                  <a:pt x="692037" y="91804"/>
                </a:moveTo>
                <a:cubicBezTo>
                  <a:pt x="1233463" y="10892"/>
                  <a:pt x="2273483" y="-59711"/>
                  <a:pt x="2643742" y="77895"/>
                </a:cubicBezTo>
                <a:cubicBezTo>
                  <a:pt x="3066895" y="235159"/>
                  <a:pt x="2995559" y="765317"/>
                  <a:pt x="3032848" y="1070117"/>
                </a:cubicBezTo>
                <a:cubicBezTo>
                  <a:pt x="3070137" y="1374917"/>
                  <a:pt x="3123640" y="1741325"/>
                  <a:pt x="2867478" y="1906695"/>
                </a:cubicBezTo>
                <a:cubicBezTo>
                  <a:pt x="2835458" y="1927366"/>
                  <a:pt x="2796623" y="1944770"/>
                  <a:pt x="2752352" y="1959466"/>
                </a:cubicBezTo>
                <a:lnTo>
                  <a:pt x="2672251" y="1979268"/>
                </a:lnTo>
                <a:lnTo>
                  <a:pt x="2650379" y="2003827"/>
                </a:lnTo>
                <a:cubicBezTo>
                  <a:pt x="2584980" y="2073264"/>
                  <a:pt x="2490365" y="2161161"/>
                  <a:pt x="2510245" y="2190746"/>
                </a:cubicBezTo>
                <a:cubicBezTo>
                  <a:pt x="2542052" y="2238082"/>
                  <a:pt x="2930953" y="2121007"/>
                  <a:pt x="2896347" y="2199377"/>
                </a:cubicBezTo>
                <a:cubicBezTo>
                  <a:pt x="2861742" y="2277747"/>
                  <a:pt x="2353234" y="2639565"/>
                  <a:pt x="2302615" y="2660967"/>
                </a:cubicBezTo>
                <a:cubicBezTo>
                  <a:pt x="2251996" y="2682368"/>
                  <a:pt x="2586061" y="2393364"/>
                  <a:pt x="2592632" y="2327787"/>
                </a:cubicBezTo>
                <a:cubicBezTo>
                  <a:pt x="2599203" y="2262209"/>
                  <a:pt x="2384098" y="2319135"/>
                  <a:pt x="2342042" y="2267502"/>
                </a:cubicBezTo>
                <a:cubicBezTo>
                  <a:pt x="2310500" y="2228778"/>
                  <a:pt x="2271284" y="2131886"/>
                  <a:pt x="2279203" y="2061100"/>
                </a:cubicBezTo>
                <a:lnTo>
                  <a:pt x="2286773" y="2030574"/>
                </a:lnTo>
                <a:lnTo>
                  <a:pt x="2244300" y="2033763"/>
                </a:lnTo>
                <a:cubicBezTo>
                  <a:pt x="1986314" y="2047746"/>
                  <a:pt x="1707455" y="2045315"/>
                  <a:pt x="1495878" y="2062338"/>
                </a:cubicBezTo>
                <a:cubicBezTo>
                  <a:pt x="1072725" y="2096385"/>
                  <a:pt x="563644" y="2222844"/>
                  <a:pt x="328559" y="2110976"/>
                </a:cubicBezTo>
                <a:cubicBezTo>
                  <a:pt x="93474" y="1999108"/>
                  <a:pt x="135627" y="1686201"/>
                  <a:pt x="85367" y="1391129"/>
                </a:cubicBezTo>
                <a:cubicBezTo>
                  <a:pt x="35107" y="1096057"/>
                  <a:pt x="-41093" y="551308"/>
                  <a:pt x="27001" y="340542"/>
                </a:cubicBezTo>
                <a:cubicBezTo>
                  <a:pt x="95095" y="129776"/>
                  <a:pt x="331583" y="161077"/>
                  <a:pt x="493929" y="126534"/>
                </a:cubicBezTo>
                <a:cubicBezTo>
                  <a:pt x="547519" y="115131"/>
                  <a:pt x="614690" y="103362"/>
                  <a:pt x="692037" y="91804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9" name="Freeform 8"/>
          <p:cNvSpPr/>
          <p:nvPr/>
        </p:nvSpPr>
        <p:spPr>
          <a:xfrm>
            <a:off x="5073737" y="1302014"/>
            <a:ext cx="1960586" cy="1586657"/>
          </a:xfrm>
          <a:custGeom>
            <a:avLst/>
            <a:gdLst>
              <a:gd name="connsiteX0" fmla="*/ 2008950 w 3323050"/>
              <a:gd name="connsiteY0" fmla="*/ 21 h 2420000"/>
              <a:gd name="connsiteX1" fmla="*/ 2884468 w 3323050"/>
              <a:gd name="connsiteY1" fmla="*/ 122168 h 2420000"/>
              <a:gd name="connsiteX2" fmla="*/ 3254119 w 3323050"/>
              <a:gd name="connsiteY2" fmla="*/ 1552134 h 2420000"/>
              <a:gd name="connsiteX3" fmla="*/ 2028434 w 3323050"/>
              <a:gd name="connsiteY3" fmla="*/ 1941240 h 2420000"/>
              <a:gd name="connsiteX4" fmla="*/ 1076947 w 3323050"/>
              <a:gd name="connsiteY4" fmla="*/ 2016630 h 2420000"/>
              <a:gd name="connsiteX5" fmla="*/ 1067214 w 3323050"/>
              <a:gd name="connsiteY5" fmla="*/ 2016430 h 2420000"/>
              <a:gd name="connsiteX6" fmla="*/ 1082423 w 3323050"/>
              <a:gd name="connsiteY6" fmla="*/ 2024218 h 2420000"/>
              <a:gd name="connsiteX7" fmla="*/ 1175722 w 3323050"/>
              <a:gd name="connsiteY7" fmla="*/ 2153117 h 2420000"/>
              <a:gd name="connsiteX8" fmla="*/ 985191 w 3323050"/>
              <a:gd name="connsiteY8" fmla="*/ 2333435 h 2420000"/>
              <a:gd name="connsiteX9" fmla="*/ 1094066 w 3323050"/>
              <a:gd name="connsiteY9" fmla="*/ 2401054 h 2420000"/>
              <a:gd name="connsiteX10" fmla="*/ 685786 w 3323050"/>
              <a:gd name="connsiteY10" fmla="*/ 2401054 h 2420000"/>
              <a:gd name="connsiteX11" fmla="*/ 923949 w 3323050"/>
              <a:gd name="connsiteY11" fmla="*/ 2183170 h 2420000"/>
              <a:gd name="connsiteX12" fmla="*/ 733419 w 3323050"/>
              <a:gd name="connsiteY12" fmla="*/ 2145604 h 2420000"/>
              <a:gd name="connsiteX13" fmla="*/ 687912 w 3323050"/>
              <a:gd name="connsiteY13" fmla="*/ 2046993 h 2420000"/>
              <a:gd name="connsiteX14" fmla="*/ 684916 w 3323050"/>
              <a:gd name="connsiteY14" fmla="*/ 1994843 h 2420000"/>
              <a:gd name="connsiteX15" fmla="*/ 600520 w 3323050"/>
              <a:gd name="connsiteY15" fmla="*/ 1985015 h 2420000"/>
              <a:gd name="connsiteX16" fmla="*/ 258000 w 3323050"/>
              <a:gd name="connsiteY16" fmla="*/ 1843964 h 2420000"/>
              <a:gd name="connsiteX17" fmla="*/ 34263 w 3323050"/>
              <a:gd name="connsiteY17" fmla="*/ 404270 h 2420000"/>
              <a:gd name="connsiteX18" fmla="*/ 530374 w 3323050"/>
              <a:gd name="connsiteY18" fmla="*/ 102713 h 2420000"/>
              <a:gd name="connsiteX19" fmla="*/ 2008950 w 3323050"/>
              <a:gd name="connsiteY19" fmla="*/ 21 h 24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323050" h="2420000">
                <a:moveTo>
                  <a:pt x="2008950" y="21"/>
                </a:moveTo>
                <a:cubicBezTo>
                  <a:pt x="2377338" y="952"/>
                  <a:pt x="2714234" y="31579"/>
                  <a:pt x="2884468" y="122168"/>
                </a:cubicBezTo>
                <a:cubicBezTo>
                  <a:pt x="3338425" y="363738"/>
                  <a:pt x="3396791" y="1248955"/>
                  <a:pt x="3254119" y="1552134"/>
                </a:cubicBezTo>
                <a:cubicBezTo>
                  <a:pt x="3111447" y="1855313"/>
                  <a:pt x="2527787" y="1892602"/>
                  <a:pt x="2028434" y="1941240"/>
                </a:cubicBezTo>
                <a:cubicBezTo>
                  <a:pt x="1778758" y="1965559"/>
                  <a:pt x="1416808" y="2011766"/>
                  <a:pt x="1076947" y="2016630"/>
                </a:cubicBezTo>
                <a:lnTo>
                  <a:pt x="1067214" y="2016430"/>
                </a:lnTo>
                <a:lnTo>
                  <a:pt x="1082423" y="2024218"/>
                </a:lnTo>
                <a:cubicBezTo>
                  <a:pt x="1136808" y="2059436"/>
                  <a:pt x="1180826" y="2110855"/>
                  <a:pt x="1175722" y="2153117"/>
                </a:cubicBezTo>
                <a:cubicBezTo>
                  <a:pt x="1168917" y="2209466"/>
                  <a:pt x="998800" y="2292112"/>
                  <a:pt x="985191" y="2333435"/>
                </a:cubicBezTo>
                <a:cubicBezTo>
                  <a:pt x="971582" y="2374758"/>
                  <a:pt x="1143967" y="2389785"/>
                  <a:pt x="1094066" y="2401054"/>
                </a:cubicBezTo>
                <a:cubicBezTo>
                  <a:pt x="1044165" y="2412324"/>
                  <a:pt x="714139" y="2437368"/>
                  <a:pt x="685786" y="2401054"/>
                </a:cubicBezTo>
                <a:cubicBezTo>
                  <a:pt x="657433" y="2364740"/>
                  <a:pt x="916010" y="2225745"/>
                  <a:pt x="923949" y="2183170"/>
                </a:cubicBezTo>
                <a:cubicBezTo>
                  <a:pt x="931888" y="2140596"/>
                  <a:pt x="769710" y="2183170"/>
                  <a:pt x="733419" y="2145604"/>
                </a:cubicBezTo>
                <a:cubicBezTo>
                  <a:pt x="715273" y="2126821"/>
                  <a:pt x="696277" y="2086125"/>
                  <a:pt x="687912" y="2046993"/>
                </a:cubicBezTo>
                <a:lnTo>
                  <a:pt x="684916" y="1994843"/>
                </a:lnTo>
                <a:lnTo>
                  <a:pt x="600520" y="1985015"/>
                </a:lnTo>
                <a:cubicBezTo>
                  <a:pt x="458430" y="1958872"/>
                  <a:pt x="338659" y="1914489"/>
                  <a:pt x="258000" y="1843964"/>
                </a:cubicBezTo>
                <a:cubicBezTo>
                  <a:pt x="-64634" y="1561862"/>
                  <a:pt x="-11133" y="694478"/>
                  <a:pt x="34263" y="404270"/>
                </a:cubicBezTo>
                <a:cubicBezTo>
                  <a:pt x="79659" y="114062"/>
                  <a:pt x="269348" y="140002"/>
                  <a:pt x="530374" y="102713"/>
                </a:cubicBezTo>
                <a:cubicBezTo>
                  <a:pt x="693515" y="79407"/>
                  <a:pt x="1394971" y="-1530"/>
                  <a:pt x="2008950" y="21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247409" y="1569028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 Black" panose="020B0A04020102020204" pitchFamily="34" charset="0"/>
              </a:rPr>
              <a:t>When will we start the meeting?</a:t>
            </a:r>
            <a:endParaRPr lang="en-US" sz="1600" i="1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72300" y="1508723"/>
            <a:ext cx="16803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Arial Black" panose="020B0A04020102020204" pitchFamily="34" charset="0"/>
              </a:rPr>
              <a:t>Let’s wait for others…</a:t>
            </a:r>
            <a:br>
              <a:rPr lang="en-US" sz="1600" i="1" dirty="0" smtClean="0">
                <a:latin typeface="Arial Black" panose="020B0A04020102020204" pitchFamily="34" charset="0"/>
              </a:rPr>
            </a:br>
            <a:r>
              <a:rPr lang="en-US" sz="1600" i="1" dirty="0" smtClean="0">
                <a:latin typeface="Arial Black" panose="020B0A04020102020204" pitchFamily="34" charset="0"/>
              </a:rPr>
              <a:t>Shall we?</a:t>
            </a:r>
            <a:endParaRPr lang="en-US" sz="1600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314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23754" y="333906"/>
            <a:ext cx="2024387" cy="6296904"/>
          </a:xfrm>
          <a:prstGeom prst="rect">
            <a:avLst/>
          </a:prstGeom>
          <a:solidFill>
            <a:srgbClr val="9FCADB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538654" y="333906"/>
            <a:ext cx="2011465" cy="6296904"/>
          </a:xfrm>
          <a:prstGeom prst="rect">
            <a:avLst/>
          </a:prstGeom>
          <a:solidFill>
            <a:srgbClr val="9FCADB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600354" y="333906"/>
            <a:ext cx="2024387" cy="6296904"/>
          </a:xfrm>
          <a:prstGeom prst="rect">
            <a:avLst/>
          </a:prstGeom>
          <a:solidFill>
            <a:srgbClr val="9FCADB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62054" y="333906"/>
            <a:ext cx="2024387" cy="6296904"/>
          </a:xfrm>
          <a:prstGeom prst="rect">
            <a:avLst/>
          </a:prstGeom>
          <a:solidFill>
            <a:srgbClr val="9FCADB"/>
          </a:solid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Rectangle 223"/>
          <p:cNvSpPr/>
          <p:nvPr/>
        </p:nvSpPr>
        <p:spPr>
          <a:xfrm>
            <a:off x="488419" y="333906"/>
            <a:ext cx="8259722" cy="6306283"/>
          </a:xfrm>
          <a:prstGeom prst="rect">
            <a:avLst/>
          </a:prstGeom>
          <a:blipFill dpi="0" rotWithShape="1">
            <a:blip r:embed="rId2">
              <a:alphaModFix amt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3" name="Group 222"/>
          <p:cNvGrpSpPr/>
          <p:nvPr/>
        </p:nvGrpSpPr>
        <p:grpSpPr>
          <a:xfrm>
            <a:off x="1848508" y="3369892"/>
            <a:ext cx="5523184" cy="3248106"/>
            <a:chOff x="2391334" y="3316534"/>
            <a:chExt cx="5523184" cy="3248106"/>
          </a:xfrm>
        </p:grpSpPr>
        <p:sp>
          <p:nvSpPr>
            <p:cNvPr id="161" name="Rounded Rectangle 160"/>
            <p:cNvSpPr/>
            <p:nvPr/>
          </p:nvSpPr>
          <p:spPr>
            <a:xfrm>
              <a:off x="2391334" y="4702289"/>
              <a:ext cx="5523184" cy="111777"/>
            </a:xfrm>
            <a:prstGeom prst="roundRect">
              <a:avLst/>
            </a:prstGeom>
            <a:solidFill>
              <a:srgbClr val="53403A"/>
            </a:solidFill>
            <a:ln>
              <a:solidFill>
                <a:srgbClr val="5340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7569200" y="4827280"/>
              <a:ext cx="182880" cy="1737360"/>
            </a:xfrm>
            <a:prstGeom prst="rect">
              <a:avLst/>
            </a:prstGeom>
            <a:solidFill>
              <a:srgbClr val="835A50"/>
            </a:solidFill>
            <a:ln>
              <a:solidFill>
                <a:srgbClr val="835A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2" name="Group 171"/>
            <p:cNvGrpSpPr/>
            <p:nvPr/>
          </p:nvGrpSpPr>
          <p:grpSpPr>
            <a:xfrm>
              <a:off x="4103503" y="3316534"/>
              <a:ext cx="2247735" cy="1372539"/>
              <a:chOff x="2366712" y="1162944"/>
              <a:chExt cx="8069179" cy="4321342"/>
            </a:xfrm>
          </p:grpSpPr>
          <p:sp>
            <p:nvSpPr>
              <p:cNvPr id="173" name="Rounded Rectangle 172"/>
              <p:cNvSpPr/>
              <p:nvPr/>
            </p:nvSpPr>
            <p:spPr>
              <a:xfrm>
                <a:off x="2852988" y="1162944"/>
                <a:ext cx="7096626" cy="4152900"/>
              </a:xfrm>
              <a:prstGeom prst="roundRect">
                <a:avLst>
                  <a:gd name="adj" fmla="val 3991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Round Same Side Corner Rectangle 173"/>
              <p:cNvSpPr/>
              <p:nvPr/>
            </p:nvSpPr>
            <p:spPr>
              <a:xfrm rot="10800000">
                <a:off x="2366712" y="5147402"/>
                <a:ext cx="8069179" cy="336884"/>
              </a:xfrm>
              <a:prstGeom prst="round2SameRect">
                <a:avLst>
                  <a:gd name="adj1" fmla="val 47768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Rounded Rectangle 174"/>
              <p:cNvSpPr/>
              <p:nvPr/>
            </p:nvSpPr>
            <p:spPr>
              <a:xfrm>
                <a:off x="5134476" y="5217252"/>
                <a:ext cx="2533650" cy="16844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ounded Rectangle 175"/>
              <p:cNvSpPr/>
              <p:nvPr/>
            </p:nvSpPr>
            <p:spPr>
              <a:xfrm>
                <a:off x="3105807" y="1403131"/>
                <a:ext cx="6526924" cy="3499945"/>
              </a:xfrm>
              <a:prstGeom prst="roundRect">
                <a:avLst>
                  <a:gd name="adj" fmla="val 1352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8" name="Rectangle 177"/>
            <p:cNvSpPr/>
            <p:nvPr/>
          </p:nvSpPr>
          <p:spPr>
            <a:xfrm>
              <a:off x="2618993" y="4827280"/>
              <a:ext cx="1619966" cy="1737360"/>
            </a:xfrm>
            <a:prstGeom prst="rect">
              <a:avLst/>
            </a:prstGeom>
            <a:solidFill>
              <a:srgbClr val="835A50"/>
            </a:solidFill>
            <a:ln>
              <a:solidFill>
                <a:srgbClr val="835A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720228" y="5382639"/>
              <a:ext cx="1417496" cy="377892"/>
            </a:xfrm>
            <a:prstGeom prst="rect">
              <a:avLst/>
            </a:prstGeom>
            <a:solidFill>
              <a:srgbClr val="B1A4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2720228" y="5865377"/>
              <a:ext cx="1417496" cy="377892"/>
            </a:xfrm>
            <a:prstGeom prst="rect">
              <a:avLst/>
            </a:prstGeom>
            <a:solidFill>
              <a:srgbClr val="B1A4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2720228" y="4899902"/>
              <a:ext cx="1417496" cy="377892"/>
            </a:xfrm>
            <a:prstGeom prst="rect">
              <a:avLst/>
            </a:prstGeom>
            <a:solidFill>
              <a:srgbClr val="B1A4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3223219" y="5049039"/>
              <a:ext cx="411515" cy="109706"/>
            </a:xfrm>
            <a:prstGeom prst="rect">
              <a:avLst/>
            </a:prstGeom>
            <a:solidFill>
              <a:srgbClr val="C2AC3E"/>
            </a:solidFill>
            <a:ln>
              <a:solidFill>
                <a:srgbClr val="835A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3223219" y="5531200"/>
              <a:ext cx="411515" cy="109706"/>
            </a:xfrm>
            <a:prstGeom prst="rect">
              <a:avLst/>
            </a:prstGeom>
            <a:solidFill>
              <a:srgbClr val="C2AC3E"/>
            </a:solidFill>
            <a:ln>
              <a:solidFill>
                <a:srgbClr val="835A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3223219" y="5999470"/>
              <a:ext cx="411515" cy="109706"/>
            </a:xfrm>
            <a:prstGeom prst="rect">
              <a:avLst/>
            </a:prstGeom>
            <a:solidFill>
              <a:srgbClr val="C2AC3E"/>
            </a:solidFill>
            <a:ln>
              <a:solidFill>
                <a:srgbClr val="835A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7" name="Group 196"/>
            <p:cNvGrpSpPr/>
            <p:nvPr/>
          </p:nvGrpSpPr>
          <p:grpSpPr>
            <a:xfrm>
              <a:off x="6711181" y="4338729"/>
              <a:ext cx="444489" cy="340399"/>
              <a:chOff x="5999981" y="4338729"/>
              <a:chExt cx="444489" cy="340399"/>
            </a:xfrm>
          </p:grpSpPr>
          <p:grpSp>
            <p:nvGrpSpPr>
              <p:cNvPr id="187" name="Group 186"/>
              <p:cNvGrpSpPr/>
              <p:nvPr/>
            </p:nvGrpSpPr>
            <p:grpSpPr>
              <a:xfrm>
                <a:off x="5999981" y="4338729"/>
                <a:ext cx="444489" cy="300881"/>
                <a:chOff x="7642233" y="3933057"/>
                <a:chExt cx="601331" cy="407050"/>
              </a:xfrm>
              <a:solidFill>
                <a:srgbClr val="FB705D"/>
              </a:solidFill>
            </p:grpSpPr>
            <p:sp>
              <p:nvSpPr>
                <p:cNvPr id="195" name="Flowchart: Delay 194"/>
                <p:cNvSpPr/>
                <p:nvPr/>
              </p:nvSpPr>
              <p:spPr>
                <a:xfrm rot="5400000">
                  <a:off x="7686080" y="3889210"/>
                  <a:ext cx="407050" cy="494743"/>
                </a:xfrm>
                <a:prstGeom prst="flowChartDelay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6" name="Block Arc 195"/>
                <p:cNvSpPr/>
                <p:nvPr/>
              </p:nvSpPr>
              <p:spPr>
                <a:xfrm rot="5400000">
                  <a:off x="8025401" y="3983821"/>
                  <a:ext cx="218163" cy="218163"/>
                </a:xfrm>
                <a:prstGeom prst="blockArc">
                  <a:avLst>
                    <a:gd name="adj1" fmla="val 10800000"/>
                    <a:gd name="adj2" fmla="val 604199"/>
                    <a:gd name="adj3" fmla="val 23674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88" name="Freeform 187"/>
              <p:cNvSpPr/>
              <p:nvPr/>
            </p:nvSpPr>
            <p:spPr>
              <a:xfrm rot="20724127" flipH="1">
                <a:off x="6014752" y="4368148"/>
                <a:ext cx="32251" cy="154192"/>
              </a:xfrm>
              <a:custGeom>
                <a:avLst/>
                <a:gdLst>
                  <a:gd name="connsiteX0" fmla="*/ 890 w 180925"/>
                  <a:gd name="connsiteY0" fmla="*/ 150 h 457671"/>
                  <a:gd name="connsiteX1" fmla="*/ 165990 w 180925"/>
                  <a:gd name="connsiteY1" fmla="*/ 266850 h 457671"/>
                  <a:gd name="connsiteX2" fmla="*/ 165990 w 180925"/>
                  <a:gd name="connsiteY2" fmla="*/ 457350 h 457671"/>
                  <a:gd name="connsiteX3" fmla="*/ 102490 w 180925"/>
                  <a:gd name="connsiteY3" fmla="*/ 304950 h 457671"/>
                  <a:gd name="connsiteX4" fmla="*/ 890 w 180925"/>
                  <a:gd name="connsiteY4" fmla="*/ 150 h 457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0925" h="457671">
                    <a:moveTo>
                      <a:pt x="890" y="150"/>
                    </a:moveTo>
                    <a:cubicBezTo>
                      <a:pt x="11473" y="-6200"/>
                      <a:pt x="138473" y="190650"/>
                      <a:pt x="165990" y="266850"/>
                    </a:cubicBezTo>
                    <a:cubicBezTo>
                      <a:pt x="193507" y="343050"/>
                      <a:pt x="176573" y="451000"/>
                      <a:pt x="165990" y="457350"/>
                    </a:cubicBezTo>
                    <a:cubicBezTo>
                      <a:pt x="155407" y="463700"/>
                      <a:pt x="127890" y="374800"/>
                      <a:pt x="102490" y="304950"/>
                    </a:cubicBezTo>
                    <a:cubicBezTo>
                      <a:pt x="77090" y="235100"/>
                      <a:pt x="-9693" y="6500"/>
                      <a:pt x="890" y="15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IN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89" name="Group 188"/>
              <p:cNvGrpSpPr/>
              <p:nvPr/>
            </p:nvGrpSpPr>
            <p:grpSpPr>
              <a:xfrm>
                <a:off x="6003791" y="4637767"/>
                <a:ext cx="366061" cy="41361"/>
                <a:chOff x="2726616" y="4426417"/>
                <a:chExt cx="3159990" cy="512533"/>
              </a:xfrm>
              <a:solidFill>
                <a:srgbClr val="FB705D"/>
              </a:solidFill>
            </p:grpSpPr>
            <p:sp>
              <p:nvSpPr>
                <p:cNvPr id="193" name="Rectangle 29"/>
                <p:cNvSpPr/>
                <p:nvPr/>
              </p:nvSpPr>
              <p:spPr>
                <a:xfrm>
                  <a:off x="2726616" y="4426417"/>
                  <a:ext cx="1872208" cy="512533"/>
                </a:xfrm>
                <a:custGeom>
                  <a:avLst/>
                  <a:gdLst>
                    <a:gd name="connsiteX0" fmla="*/ 0 w 1872208"/>
                    <a:gd name="connsiteY0" fmla="*/ 0 h 512533"/>
                    <a:gd name="connsiteX1" fmla="*/ 1872208 w 1872208"/>
                    <a:gd name="connsiteY1" fmla="*/ 0 h 512533"/>
                    <a:gd name="connsiteX2" fmla="*/ 1872208 w 1872208"/>
                    <a:gd name="connsiteY2" fmla="*/ 512533 h 512533"/>
                    <a:gd name="connsiteX3" fmla="*/ 0 w 1872208"/>
                    <a:gd name="connsiteY3" fmla="*/ 512533 h 512533"/>
                    <a:gd name="connsiteX4" fmla="*/ 0 w 1872208"/>
                    <a:gd name="connsiteY4" fmla="*/ 0 h 512533"/>
                    <a:gd name="connsiteX0" fmla="*/ 0 w 1872208"/>
                    <a:gd name="connsiteY0" fmla="*/ 0 h 512533"/>
                    <a:gd name="connsiteX1" fmla="*/ 1872208 w 1872208"/>
                    <a:gd name="connsiteY1" fmla="*/ 0 h 512533"/>
                    <a:gd name="connsiteX2" fmla="*/ 1872208 w 1872208"/>
                    <a:gd name="connsiteY2" fmla="*/ 512533 h 512533"/>
                    <a:gd name="connsiteX3" fmla="*/ 350982 w 1872208"/>
                    <a:gd name="connsiteY3" fmla="*/ 512533 h 512533"/>
                    <a:gd name="connsiteX4" fmla="*/ 0 w 1872208"/>
                    <a:gd name="connsiteY4" fmla="*/ 0 h 512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72208" h="512533">
                      <a:moveTo>
                        <a:pt x="0" y="0"/>
                      </a:moveTo>
                      <a:lnTo>
                        <a:pt x="1872208" y="0"/>
                      </a:lnTo>
                      <a:lnTo>
                        <a:pt x="1872208" y="512533"/>
                      </a:lnTo>
                      <a:lnTo>
                        <a:pt x="350982" y="51253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94" name="Rectangle 29"/>
                <p:cNvSpPr/>
                <p:nvPr/>
              </p:nvSpPr>
              <p:spPr>
                <a:xfrm flipH="1">
                  <a:off x="4014398" y="4426417"/>
                  <a:ext cx="1872208" cy="512533"/>
                </a:xfrm>
                <a:custGeom>
                  <a:avLst/>
                  <a:gdLst>
                    <a:gd name="connsiteX0" fmla="*/ 0 w 1872208"/>
                    <a:gd name="connsiteY0" fmla="*/ 0 h 512533"/>
                    <a:gd name="connsiteX1" fmla="*/ 1872208 w 1872208"/>
                    <a:gd name="connsiteY1" fmla="*/ 0 h 512533"/>
                    <a:gd name="connsiteX2" fmla="*/ 1872208 w 1872208"/>
                    <a:gd name="connsiteY2" fmla="*/ 512533 h 512533"/>
                    <a:gd name="connsiteX3" fmla="*/ 0 w 1872208"/>
                    <a:gd name="connsiteY3" fmla="*/ 512533 h 512533"/>
                    <a:gd name="connsiteX4" fmla="*/ 0 w 1872208"/>
                    <a:gd name="connsiteY4" fmla="*/ 0 h 512533"/>
                    <a:gd name="connsiteX0" fmla="*/ 0 w 1872208"/>
                    <a:gd name="connsiteY0" fmla="*/ 0 h 512533"/>
                    <a:gd name="connsiteX1" fmla="*/ 1872208 w 1872208"/>
                    <a:gd name="connsiteY1" fmla="*/ 0 h 512533"/>
                    <a:gd name="connsiteX2" fmla="*/ 1872208 w 1872208"/>
                    <a:gd name="connsiteY2" fmla="*/ 512533 h 512533"/>
                    <a:gd name="connsiteX3" fmla="*/ 350982 w 1872208"/>
                    <a:gd name="connsiteY3" fmla="*/ 512533 h 512533"/>
                    <a:gd name="connsiteX4" fmla="*/ 0 w 1872208"/>
                    <a:gd name="connsiteY4" fmla="*/ 0 h 512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72208" h="512533">
                      <a:moveTo>
                        <a:pt x="0" y="0"/>
                      </a:moveTo>
                      <a:lnTo>
                        <a:pt x="1872208" y="0"/>
                      </a:lnTo>
                      <a:lnTo>
                        <a:pt x="1872208" y="512533"/>
                      </a:lnTo>
                      <a:lnTo>
                        <a:pt x="350982" y="51253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grpSp>
          <p:nvGrpSpPr>
            <p:cNvPr id="208" name="Group 207"/>
            <p:cNvGrpSpPr/>
            <p:nvPr/>
          </p:nvGrpSpPr>
          <p:grpSpPr>
            <a:xfrm>
              <a:off x="2741366" y="3356648"/>
              <a:ext cx="1226680" cy="1355500"/>
              <a:chOff x="2741366" y="3095427"/>
              <a:chExt cx="1463076" cy="1616721"/>
            </a:xfrm>
          </p:grpSpPr>
          <p:grpSp>
            <p:nvGrpSpPr>
              <p:cNvPr id="201" name="Group 200"/>
              <p:cNvGrpSpPr/>
              <p:nvPr/>
            </p:nvGrpSpPr>
            <p:grpSpPr>
              <a:xfrm rot="21199514">
                <a:off x="3522390" y="3095427"/>
                <a:ext cx="682052" cy="917168"/>
                <a:chOff x="3481234" y="1369411"/>
                <a:chExt cx="682052" cy="917168"/>
              </a:xfrm>
            </p:grpSpPr>
            <p:sp>
              <p:nvSpPr>
                <p:cNvPr id="200" name="Rounded Rectangle 199"/>
                <p:cNvSpPr/>
                <p:nvPr/>
              </p:nvSpPr>
              <p:spPr>
                <a:xfrm rot="19736151">
                  <a:off x="3514669" y="1369411"/>
                  <a:ext cx="232856" cy="514130"/>
                </a:xfrm>
                <a:prstGeom prst="roundRect">
                  <a:avLst/>
                </a:prstGeom>
                <a:solidFill>
                  <a:srgbClr val="F4746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9" name="Pie 198"/>
                <p:cNvSpPr/>
                <p:nvPr/>
              </p:nvSpPr>
              <p:spPr>
                <a:xfrm>
                  <a:off x="3481234" y="1604527"/>
                  <a:ext cx="682052" cy="682052"/>
                </a:xfrm>
                <a:prstGeom prst="pie">
                  <a:avLst>
                    <a:gd name="adj1" fmla="val 8984614"/>
                    <a:gd name="adj2" fmla="val 19742175"/>
                  </a:avLst>
                </a:prstGeom>
                <a:solidFill>
                  <a:srgbClr val="B9655E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06" name="Rectangle 205"/>
              <p:cNvSpPr/>
              <p:nvPr/>
            </p:nvSpPr>
            <p:spPr>
              <a:xfrm rot="19679275">
                <a:off x="3098325" y="3857684"/>
                <a:ext cx="106406" cy="822960"/>
              </a:xfrm>
              <a:prstGeom prst="rect">
                <a:avLst/>
              </a:prstGeom>
              <a:solidFill>
                <a:srgbClr val="354B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Trapezoid 162"/>
              <p:cNvSpPr/>
              <p:nvPr/>
            </p:nvSpPr>
            <p:spPr>
              <a:xfrm flipH="1">
                <a:off x="2813595" y="4590562"/>
                <a:ext cx="1005840" cy="121586"/>
              </a:xfrm>
              <a:prstGeom prst="trapezoid">
                <a:avLst/>
              </a:prstGeom>
              <a:solidFill>
                <a:srgbClr val="22292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7" name="Rectangle 206"/>
              <p:cNvSpPr/>
              <p:nvPr/>
            </p:nvSpPr>
            <p:spPr>
              <a:xfrm rot="2879297">
                <a:off x="3101884" y="3232561"/>
                <a:ext cx="99064" cy="820100"/>
              </a:xfrm>
              <a:prstGeom prst="rect">
                <a:avLst/>
              </a:prstGeom>
              <a:solidFill>
                <a:srgbClr val="354B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2" name="Group 201"/>
              <p:cNvGrpSpPr/>
              <p:nvPr/>
            </p:nvGrpSpPr>
            <p:grpSpPr>
              <a:xfrm>
                <a:off x="2797994" y="3768396"/>
                <a:ext cx="208043" cy="208043"/>
                <a:chOff x="2086794" y="3768396"/>
                <a:chExt cx="208043" cy="208043"/>
              </a:xfrm>
            </p:grpSpPr>
            <p:sp>
              <p:nvSpPr>
                <p:cNvPr id="166" name="Oval 165"/>
                <p:cNvSpPr/>
                <p:nvPr/>
              </p:nvSpPr>
              <p:spPr>
                <a:xfrm flipH="1">
                  <a:off x="2086794" y="3768396"/>
                  <a:ext cx="208043" cy="20804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" name="Oval 197"/>
                <p:cNvSpPr/>
                <p:nvPr/>
              </p:nvSpPr>
              <p:spPr>
                <a:xfrm>
                  <a:off x="2157945" y="3833376"/>
                  <a:ext cx="73152" cy="73152"/>
                </a:xfrm>
                <a:prstGeom prst="ellipse">
                  <a:avLst/>
                </a:prstGeom>
                <a:solidFill>
                  <a:srgbClr val="9B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03" name="Group 202"/>
              <p:cNvGrpSpPr/>
              <p:nvPr/>
            </p:nvGrpSpPr>
            <p:grpSpPr>
              <a:xfrm>
                <a:off x="3289782" y="3299646"/>
                <a:ext cx="208043" cy="208043"/>
                <a:chOff x="2086794" y="3768396"/>
                <a:chExt cx="208043" cy="208043"/>
              </a:xfrm>
            </p:grpSpPr>
            <p:sp>
              <p:nvSpPr>
                <p:cNvPr id="204" name="Oval 203"/>
                <p:cNvSpPr/>
                <p:nvPr/>
              </p:nvSpPr>
              <p:spPr>
                <a:xfrm flipH="1">
                  <a:off x="2086794" y="3768396"/>
                  <a:ext cx="208043" cy="20804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5" name="Oval 204"/>
                <p:cNvSpPr/>
                <p:nvPr/>
              </p:nvSpPr>
              <p:spPr>
                <a:xfrm>
                  <a:off x="2157945" y="3833376"/>
                  <a:ext cx="73152" cy="73152"/>
                </a:xfrm>
                <a:prstGeom prst="ellipse">
                  <a:avLst/>
                </a:prstGeom>
                <a:solidFill>
                  <a:srgbClr val="9B9A9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239" name="Group 238"/>
          <p:cNvGrpSpPr/>
          <p:nvPr/>
        </p:nvGrpSpPr>
        <p:grpSpPr>
          <a:xfrm>
            <a:off x="3889449" y="4057211"/>
            <a:ext cx="1366219" cy="2559489"/>
            <a:chOff x="12196523" y="4381362"/>
            <a:chExt cx="1742862" cy="3265095"/>
          </a:xfrm>
        </p:grpSpPr>
        <p:grpSp>
          <p:nvGrpSpPr>
            <p:cNvPr id="240" name="Group 239"/>
            <p:cNvGrpSpPr/>
            <p:nvPr/>
          </p:nvGrpSpPr>
          <p:grpSpPr>
            <a:xfrm>
              <a:off x="12483565" y="7213490"/>
              <a:ext cx="1336138" cy="132482"/>
              <a:chOff x="12351991" y="7546595"/>
              <a:chExt cx="1565971" cy="155271"/>
            </a:xfrm>
          </p:grpSpPr>
          <p:sp>
            <p:nvSpPr>
              <p:cNvPr id="250" name="Rounded Rectangle 249"/>
              <p:cNvSpPr/>
              <p:nvPr/>
            </p:nvSpPr>
            <p:spPr>
              <a:xfrm rot="17675840" flipH="1">
                <a:off x="13440365" y="7224268"/>
                <a:ext cx="155270" cy="799925"/>
              </a:xfrm>
              <a:prstGeom prst="roundRect">
                <a:avLst/>
              </a:prstGeom>
              <a:solidFill>
                <a:srgbClr val="01272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1" name="Rounded Rectangle 250"/>
              <p:cNvSpPr/>
              <p:nvPr/>
            </p:nvSpPr>
            <p:spPr>
              <a:xfrm rot="3924160">
                <a:off x="12674319" y="7224267"/>
                <a:ext cx="155270" cy="799925"/>
              </a:xfrm>
              <a:prstGeom prst="roundRect">
                <a:avLst/>
              </a:prstGeom>
              <a:solidFill>
                <a:srgbClr val="01272E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1" name="Group 240"/>
            <p:cNvGrpSpPr/>
            <p:nvPr/>
          </p:nvGrpSpPr>
          <p:grpSpPr>
            <a:xfrm>
              <a:off x="13011934" y="6179815"/>
              <a:ext cx="228600" cy="1280160"/>
              <a:chOff x="11582400" y="6426200"/>
              <a:chExt cx="228600" cy="1280160"/>
            </a:xfrm>
          </p:grpSpPr>
          <p:sp>
            <p:nvSpPr>
              <p:cNvPr id="248" name="Rectangle 247"/>
              <p:cNvSpPr/>
              <p:nvPr/>
            </p:nvSpPr>
            <p:spPr>
              <a:xfrm>
                <a:off x="11582400" y="6426200"/>
                <a:ext cx="139700" cy="1280160"/>
              </a:xfrm>
              <a:prstGeom prst="rect">
                <a:avLst/>
              </a:prstGeom>
              <a:solidFill>
                <a:srgbClr val="01282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9" name="Rectangle 248"/>
              <p:cNvSpPr/>
              <p:nvPr/>
            </p:nvSpPr>
            <p:spPr>
              <a:xfrm>
                <a:off x="11671300" y="6426200"/>
                <a:ext cx="139700" cy="1280160"/>
              </a:xfrm>
              <a:prstGeom prst="rect">
                <a:avLst/>
              </a:prstGeom>
              <a:solidFill>
                <a:srgbClr val="174D6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2" name="Rounded Rectangle 224"/>
            <p:cNvSpPr/>
            <p:nvPr/>
          </p:nvSpPr>
          <p:spPr>
            <a:xfrm rot="21181534">
              <a:off x="12196523" y="4381362"/>
              <a:ext cx="536636" cy="1515636"/>
            </a:xfrm>
            <a:custGeom>
              <a:avLst/>
              <a:gdLst>
                <a:gd name="connsiteX0" fmla="*/ 0 w 342900"/>
                <a:gd name="connsiteY0" fmla="*/ 171450 h 1252052"/>
                <a:gd name="connsiteX1" fmla="*/ 171450 w 342900"/>
                <a:gd name="connsiteY1" fmla="*/ 0 h 1252052"/>
                <a:gd name="connsiteX2" fmla="*/ 171450 w 342900"/>
                <a:gd name="connsiteY2" fmla="*/ 0 h 1252052"/>
                <a:gd name="connsiteX3" fmla="*/ 342900 w 342900"/>
                <a:gd name="connsiteY3" fmla="*/ 171450 h 1252052"/>
                <a:gd name="connsiteX4" fmla="*/ 342900 w 342900"/>
                <a:gd name="connsiteY4" fmla="*/ 1080602 h 1252052"/>
                <a:gd name="connsiteX5" fmla="*/ 171450 w 342900"/>
                <a:gd name="connsiteY5" fmla="*/ 1252052 h 1252052"/>
                <a:gd name="connsiteX6" fmla="*/ 171450 w 342900"/>
                <a:gd name="connsiteY6" fmla="*/ 1252052 h 1252052"/>
                <a:gd name="connsiteX7" fmla="*/ 0 w 342900"/>
                <a:gd name="connsiteY7" fmla="*/ 1080602 h 1252052"/>
                <a:gd name="connsiteX8" fmla="*/ 0 w 342900"/>
                <a:gd name="connsiteY8" fmla="*/ 171450 h 1252052"/>
                <a:gd name="connsiteX0" fmla="*/ 0 w 342900"/>
                <a:gd name="connsiteY0" fmla="*/ 171450 h 1252052"/>
                <a:gd name="connsiteX1" fmla="*/ 171450 w 342900"/>
                <a:gd name="connsiteY1" fmla="*/ 0 h 1252052"/>
                <a:gd name="connsiteX2" fmla="*/ 171450 w 342900"/>
                <a:gd name="connsiteY2" fmla="*/ 0 h 1252052"/>
                <a:gd name="connsiteX3" fmla="*/ 342900 w 342900"/>
                <a:gd name="connsiteY3" fmla="*/ 171450 h 1252052"/>
                <a:gd name="connsiteX4" fmla="*/ 342900 w 342900"/>
                <a:gd name="connsiteY4" fmla="*/ 1080602 h 1252052"/>
                <a:gd name="connsiteX5" fmla="*/ 171450 w 342900"/>
                <a:gd name="connsiteY5" fmla="*/ 1252052 h 1252052"/>
                <a:gd name="connsiteX6" fmla="*/ 0 w 342900"/>
                <a:gd name="connsiteY6" fmla="*/ 1080602 h 1252052"/>
                <a:gd name="connsiteX7" fmla="*/ 0 w 342900"/>
                <a:gd name="connsiteY7" fmla="*/ 171450 h 1252052"/>
                <a:gd name="connsiteX0" fmla="*/ 0 w 342900"/>
                <a:gd name="connsiteY0" fmla="*/ 171450 h 1194245"/>
                <a:gd name="connsiteX1" fmla="*/ 171450 w 342900"/>
                <a:gd name="connsiteY1" fmla="*/ 0 h 1194245"/>
                <a:gd name="connsiteX2" fmla="*/ 171450 w 342900"/>
                <a:gd name="connsiteY2" fmla="*/ 0 h 1194245"/>
                <a:gd name="connsiteX3" fmla="*/ 342900 w 342900"/>
                <a:gd name="connsiteY3" fmla="*/ 171450 h 1194245"/>
                <a:gd name="connsiteX4" fmla="*/ 342900 w 342900"/>
                <a:gd name="connsiteY4" fmla="*/ 1080602 h 1194245"/>
                <a:gd name="connsiteX5" fmla="*/ 0 w 342900"/>
                <a:gd name="connsiteY5" fmla="*/ 1080602 h 1194245"/>
                <a:gd name="connsiteX6" fmla="*/ 0 w 342900"/>
                <a:gd name="connsiteY6" fmla="*/ 171450 h 1194245"/>
                <a:gd name="connsiteX0" fmla="*/ 0 w 444500"/>
                <a:gd name="connsiteY0" fmla="*/ 171450 h 1230848"/>
                <a:gd name="connsiteX1" fmla="*/ 171450 w 444500"/>
                <a:gd name="connsiteY1" fmla="*/ 0 h 1230848"/>
                <a:gd name="connsiteX2" fmla="*/ 171450 w 444500"/>
                <a:gd name="connsiteY2" fmla="*/ 0 h 1230848"/>
                <a:gd name="connsiteX3" fmla="*/ 342900 w 444500"/>
                <a:gd name="connsiteY3" fmla="*/ 171450 h 1230848"/>
                <a:gd name="connsiteX4" fmla="*/ 444500 w 444500"/>
                <a:gd name="connsiteY4" fmla="*/ 1144102 h 1230848"/>
                <a:gd name="connsiteX5" fmla="*/ 0 w 444500"/>
                <a:gd name="connsiteY5" fmla="*/ 1080602 h 1230848"/>
                <a:gd name="connsiteX6" fmla="*/ 0 w 444500"/>
                <a:gd name="connsiteY6" fmla="*/ 171450 h 1230848"/>
                <a:gd name="connsiteX0" fmla="*/ 25400 w 469900"/>
                <a:gd name="connsiteY0" fmla="*/ 171450 h 1257745"/>
                <a:gd name="connsiteX1" fmla="*/ 196850 w 469900"/>
                <a:gd name="connsiteY1" fmla="*/ 0 h 1257745"/>
                <a:gd name="connsiteX2" fmla="*/ 196850 w 469900"/>
                <a:gd name="connsiteY2" fmla="*/ 0 h 1257745"/>
                <a:gd name="connsiteX3" fmla="*/ 368300 w 469900"/>
                <a:gd name="connsiteY3" fmla="*/ 171450 h 1257745"/>
                <a:gd name="connsiteX4" fmla="*/ 469900 w 469900"/>
                <a:gd name="connsiteY4" fmla="*/ 1144102 h 1257745"/>
                <a:gd name="connsiteX5" fmla="*/ 0 w 469900"/>
                <a:gd name="connsiteY5" fmla="*/ 1144102 h 1257745"/>
                <a:gd name="connsiteX6" fmla="*/ 25400 w 469900"/>
                <a:gd name="connsiteY6" fmla="*/ 171450 h 1257745"/>
                <a:gd name="connsiteX0" fmla="*/ 25400 w 469900"/>
                <a:gd name="connsiteY0" fmla="*/ 171450 h 1231449"/>
                <a:gd name="connsiteX1" fmla="*/ 196850 w 469900"/>
                <a:gd name="connsiteY1" fmla="*/ 0 h 1231449"/>
                <a:gd name="connsiteX2" fmla="*/ 196850 w 469900"/>
                <a:gd name="connsiteY2" fmla="*/ 0 h 1231449"/>
                <a:gd name="connsiteX3" fmla="*/ 368300 w 469900"/>
                <a:gd name="connsiteY3" fmla="*/ 171450 h 1231449"/>
                <a:gd name="connsiteX4" fmla="*/ 469900 w 469900"/>
                <a:gd name="connsiteY4" fmla="*/ 1144102 h 1231449"/>
                <a:gd name="connsiteX5" fmla="*/ 0 w 469900"/>
                <a:gd name="connsiteY5" fmla="*/ 1144102 h 1231449"/>
                <a:gd name="connsiteX6" fmla="*/ 25400 w 469900"/>
                <a:gd name="connsiteY6" fmla="*/ 171450 h 1231449"/>
                <a:gd name="connsiteX0" fmla="*/ 25400 w 469900"/>
                <a:gd name="connsiteY0" fmla="*/ 171450 h 1220811"/>
                <a:gd name="connsiteX1" fmla="*/ 196850 w 469900"/>
                <a:gd name="connsiteY1" fmla="*/ 0 h 1220811"/>
                <a:gd name="connsiteX2" fmla="*/ 196850 w 469900"/>
                <a:gd name="connsiteY2" fmla="*/ 0 h 1220811"/>
                <a:gd name="connsiteX3" fmla="*/ 368300 w 469900"/>
                <a:gd name="connsiteY3" fmla="*/ 171450 h 1220811"/>
                <a:gd name="connsiteX4" fmla="*/ 469900 w 469900"/>
                <a:gd name="connsiteY4" fmla="*/ 1144102 h 1220811"/>
                <a:gd name="connsiteX5" fmla="*/ 0 w 469900"/>
                <a:gd name="connsiteY5" fmla="*/ 1144102 h 1220811"/>
                <a:gd name="connsiteX6" fmla="*/ 25400 w 469900"/>
                <a:gd name="connsiteY6" fmla="*/ 171450 h 1220811"/>
                <a:gd name="connsiteX0" fmla="*/ 25400 w 469900"/>
                <a:gd name="connsiteY0" fmla="*/ 171450 h 1187455"/>
                <a:gd name="connsiteX1" fmla="*/ 196850 w 469900"/>
                <a:gd name="connsiteY1" fmla="*/ 0 h 1187455"/>
                <a:gd name="connsiteX2" fmla="*/ 196850 w 469900"/>
                <a:gd name="connsiteY2" fmla="*/ 0 h 1187455"/>
                <a:gd name="connsiteX3" fmla="*/ 368300 w 469900"/>
                <a:gd name="connsiteY3" fmla="*/ 171450 h 1187455"/>
                <a:gd name="connsiteX4" fmla="*/ 469900 w 469900"/>
                <a:gd name="connsiteY4" fmla="*/ 1144102 h 1187455"/>
                <a:gd name="connsiteX5" fmla="*/ 0 w 469900"/>
                <a:gd name="connsiteY5" fmla="*/ 1144102 h 1187455"/>
                <a:gd name="connsiteX6" fmla="*/ 25400 w 469900"/>
                <a:gd name="connsiteY6" fmla="*/ 171450 h 1187455"/>
                <a:gd name="connsiteX0" fmla="*/ 25400 w 469900"/>
                <a:gd name="connsiteY0" fmla="*/ 171450 h 1163599"/>
                <a:gd name="connsiteX1" fmla="*/ 196850 w 469900"/>
                <a:gd name="connsiteY1" fmla="*/ 0 h 1163599"/>
                <a:gd name="connsiteX2" fmla="*/ 196850 w 469900"/>
                <a:gd name="connsiteY2" fmla="*/ 0 h 1163599"/>
                <a:gd name="connsiteX3" fmla="*/ 368300 w 469900"/>
                <a:gd name="connsiteY3" fmla="*/ 171450 h 1163599"/>
                <a:gd name="connsiteX4" fmla="*/ 469900 w 469900"/>
                <a:gd name="connsiteY4" fmla="*/ 1144102 h 1163599"/>
                <a:gd name="connsiteX5" fmla="*/ 0 w 469900"/>
                <a:gd name="connsiteY5" fmla="*/ 1144102 h 1163599"/>
                <a:gd name="connsiteX6" fmla="*/ 25400 w 469900"/>
                <a:gd name="connsiteY6" fmla="*/ 171450 h 1163599"/>
                <a:gd name="connsiteX0" fmla="*/ 25400 w 533400"/>
                <a:gd name="connsiteY0" fmla="*/ 171450 h 1163599"/>
                <a:gd name="connsiteX1" fmla="*/ 196850 w 533400"/>
                <a:gd name="connsiteY1" fmla="*/ 0 h 1163599"/>
                <a:gd name="connsiteX2" fmla="*/ 196850 w 533400"/>
                <a:gd name="connsiteY2" fmla="*/ 0 h 1163599"/>
                <a:gd name="connsiteX3" fmla="*/ 368300 w 533400"/>
                <a:gd name="connsiteY3" fmla="*/ 171450 h 1163599"/>
                <a:gd name="connsiteX4" fmla="*/ 533400 w 533400"/>
                <a:gd name="connsiteY4" fmla="*/ 1144102 h 1163599"/>
                <a:gd name="connsiteX5" fmla="*/ 0 w 533400"/>
                <a:gd name="connsiteY5" fmla="*/ 1144102 h 1163599"/>
                <a:gd name="connsiteX6" fmla="*/ 25400 w 533400"/>
                <a:gd name="connsiteY6" fmla="*/ 171450 h 1163599"/>
                <a:gd name="connsiteX0" fmla="*/ 25400 w 596900"/>
                <a:gd name="connsiteY0" fmla="*/ 171450 h 1168845"/>
                <a:gd name="connsiteX1" fmla="*/ 196850 w 596900"/>
                <a:gd name="connsiteY1" fmla="*/ 0 h 1168845"/>
                <a:gd name="connsiteX2" fmla="*/ 196850 w 596900"/>
                <a:gd name="connsiteY2" fmla="*/ 0 h 1168845"/>
                <a:gd name="connsiteX3" fmla="*/ 368300 w 596900"/>
                <a:gd name="connsiteY3" fmla="*/ 171450 h 1168845"/>
                <a:gd name="connsiteX4" fmla="*/ 596900 w 596900"/>
                <a:gd name="connsiteY4" fmla="*/ 1156802 h 1168845"/>
                <a:gd name="connsiteX5" fmla="*/ 0 w 596900"/>
                <a:gd name="connsiteY5" fmla="*/ 1144102 h 1168845"/>
                <a:gd name="connsiteX6" fmla="*/ 25400 w 596900"/>
                <a:gd name="connsiteY6" fmla="*/ 171450 h 1168845"/>
                <a:gd name="connsiteX0" fmla="*/ 12700 w 584200"/>
                <a:gd name="connsiteY0" fmla="*/ 171450 h 1176299"/>
                <a:gd name="connsiteX1" fmla="*/ 184150 w 584200"/>
                <a:gd name="connsiteY1" fmla="*/ 0 h 1176299"/>
                <a:gd name="connsiteX2" fmla="*/ 184150 w 584200"/>
                <a:gd name="connsiteY2" fmla="*/ 0 h 1176299"/>
                <a:gd name="connsiteX3" fmla="*/ 355600 w 584200"/>
                <a:gd name="connsiteY3" fmla="*/ 171450 h 1176299"/>
                <a:gd name="connsiteX4" fmla="*/ 584200 w 584200"/>
                <a:gd name="connsiteY4" fmla="*/ 1156802 h 1176299"/>
                <a:gd name="connsiteX5" fmla="*/ 0 w 584200"/>
                <a:gd name="connsiteY5" fmla="*/ 1156802 h 1176299"/>
                <a:gd name="connsiteX6" fmla="*/ 12700 w 584200"/>
                <a:gd name="connsiteY6" fmla="*/ 171450 h 1176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4200" h="1176299">
                  <a:moveTo>
                    <a:pt x="12700" y="171450"/>
                  </a:moveTo>
                  <a:cubicBezTo>
                    <a:pt x="12700" y="76761"/>
                    <a:pt x="89461" y="0"/>
                    <a:pt x="184150" y="0"/>
                  </a:cubicBezTo>
                  <a:lnTo>
                    <a:pt x="184150" y="0"/>
                  </a:lnTo>
                  <a:cubicBezTo>
                    <a:pt x="278839" y="0"/>
                    <a:pt x="355600" y="76761"/>
                    <a:pt x="355600" y="171450"/>
                  </a:cubicBezTo>
                  <a:lnTo>
                    <a:pt x="584200" y="1156802"/>
                  </a:lnTo>
                  <a:cubicBezTo>
                    <a:pt x="374650" y="1168627"/>
                    <a:pt x="260350" y="1194027"/>
                    <a:pt x="0" y="1156802"/>
                  </a:cubicBezTo>
                  <a:lnTo>
                    <a:pt x="12700" y="171450"/>
                  </a:lnTo>
                  <a:close/>
                </a:path>
              </a:pathLst>
            </a:custGeom>
            <a:solidFill>
              <a:srgbClr val="174D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3" name="Freeform 242"/>
            <p:cNvSpPr/>
            <p:nvPr/>
          </p:nvSpPr>
          <p:spPr>
            <a:xfrm>
              <a:off x="12768475" y="5701175"/>
              <a:ext cx="896324" cy="396089"/>
            </a:xfrm>
            <a:custGeom>
              <a:avLst/>
              <a:gdLst>
                <a:gd name="connsiteX0" fmla="*/ 584862 w 584862"/>
                <a:gd name="connsiteY0" fmla="*/ 15088 h 396088"/>
                <a:gd name="connsiteX1" fmla="*/ 26062 w 584862"/>
                <a:gd name="connsiteY1" fmla="*/ 27788 h 396088"/>
                <a:gd name="connsiteX2" fmla="*/ 114962 w 584862"/>
                <a:gd name="connsiteY2" fmla="*/ 269088 h 396088"/>
                <a:gd name="connsiteX3" fmla="*/ 318162 w 584862"/>
                <a:gd name="connsiteY3" fmla="*/ 396088 h 396088"/>
                <a:gd name="connsiteX0" fmla="*/ 761621 w 761620"/>
                <a:gd name="connsiteY0" fmla="*/ 15088 h 396089"/>
                <a:gd name="connsiteX1" fmla="*/ 37624 w 761620"/>
                <a:gd name="connsiteY1" fmla="*/ 27789 h 396089"/>
                <a:gd name="connsiteX2" fmla="*/ 126524 w 761620"/>
                <a:gd name="connsiteY2" fmla="*/ 269089 h 396089"/>
                <a:gd name="connsiteX3" fmla="*/ 329724 w 761620"/>
                <a:gd name="connsiteY3" fmla="*/ 396089 h 39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1620" h="396089">
                  <a:moveTo>
                    <a:pt x="761621" y="15088"/>
                  </a:moveTo>
                  <a:cubicBezTo>
                    <a:pt x="521379" y="271"/>
                    <a:pt x="143473" y="-14544"/>
                    <a:pt x="37624" y="27789"/>
                  </a:cubicBezTo>
                  <a:cubicBezTo>
                    <a:pt x="-68225" y="70122"/>
                    <a:pt x="77841" y="207706"/>
                    <a:pt x="126524" y="269089"/>
                  </a:cubicBezTo>
                  <a:cubicBezTo>
                    <a:pt x="175207" y="330472"/>
                    <a:pt x="252465" y="363280"/>
                    <a:pt x="329724" y="396089"/>
                  </a:cubicBezTo>
                </a:path>
              </a:pathLst>
            </a:custGeom>
            <a:noFill/>
            <a:ln w="76200">
              <a:solidFill>
                <a:srgbClr val="3333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Rounded Rectangle 243"/>
            <p:cNvSpPr/>
            <p:nvPr/>
          </p:nvSpPr>
          <p:spPr>
            <a:xfrm>
              <a:off x="12399380" y="6013561"/>
              <a:ext cx="1399781" cy="228600"/>
            </a:xfrm>
            <a:prstGeom prst="roundRect">
              <a:avLst>
                <a:gd name="adj" fmla="val 40581"/>
              </a:avLst>
            </a:prstGeom>
            <a:solidFill>
              <a:srgbClr val="174D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Oval 244"/>
            <p:cNvSpPr/>
            <p:nvPr/>
          </p:nvSpPr>
          <p:spPr>
            <a:xfrm>
              <a:off x="12368839" y="7435632"/>
              <a:ext cx="274320" cy="2108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/>
            <p:cNvSpPr/>
            <p:nvPr/>
          </p:nvSpPr>
          <p:spPr>
            <a:xfrm>
              <a:off x="13003417" y="7435632"/>
              <a:ext cx="274320" cy="2108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Oval 246"/>
            <p:cNvSpPr/>
            <p:nvPr/>
          </p:nvSpPr>
          <p:spPr>
            <a:xfrm>
              <a:off x="13665065" y="7435632"/>
              <a:ext cx="274320" cy="2108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3" name="TextBox 252"/>
          <p:cNvSpPr txBox="1"/>
          <p:nvPr/>
        </p:nvSpPr>
        <p:spPr>
          <a:xfrm>
            <a:off x="581096" y="-53109"/>
            <a:ext cx="7981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CUSTOMIZABLE OFFICE BACKGROUND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21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25" y="373601"/>
            <a:ext cx="8303472" cy="63769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85238" y="-40409"/>
            <a:ext cx="53010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SAVED AS PICTURE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15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652</TotalTime>
  <Words>40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Ashi</dc:creator>
  <cp:lastModifiedBy>Scott Border</cp:lastModifiedBy>
  <cp:revision>50</cp:revision>
  <dcterms:created xsi:type="dcterms:W3CDTF">2017-01-03T06:47:37Z</dcterms:created>
  <dcterms:modified xsi:type="dcterms:W3CDTF">2019-04-10T09:39:37Z</dcterms:modified>
</cp:coreProperties>
</file>