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7.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98" r:id="rId3"/>
    <p:sldMasterId id="2147483702" r:id="rId4"/>
    <p:sldMasterId id="2147483706" r:id="rId5"/>
    <p:sldMasterId id="2147483710" r:id="rId6"/>
    <p:sldMasterId id="2147483714" r:id="rId7"/>
    <p:sldMasterId id="2147483718" r:id="rId8"/>
  </p:sldMasterIdLst>
  <p:notesMasterIdLst>
    <p:notesMasterId r:id="rId31"/>
  </p:notesMasterIdLst>
  <p:sldIdLst>
    <p:sldId id="259" r:id="rId9"/>
    <p:sldId id="260" r:id="rId10"/>
    <p:sldId id="261" r:id="rId11"/>
    <p:sldId id="262" r:id="rId12"/>
    <p:sldId id="263" r:id="rId13"/>
    <p:sldId id="264" r:id="rId14"/>
    <p:sldId id="265" r:id="rId15"/>
    <p:sldId id="267" r:id="rId16"/>
    <p:sldId id="269" r:id="rId17"/>
    <p:sldId id="319" r:id="rId18"/>
    <p:sldId id="266" r:id="rId19"/>
    <p:sldId id="317" r:id="rId20"/>
    <p:sldId id="318" r:id="rId21"/>
    <p:sldId id="320" r:id="rId22"/>
    <p:sldId id="326" r:id="rId23"/>
    <p:sldId id="321" r:id="rId24"/>
    <p:sldId id="327" r:id="rId25"/>
    <p:sldId id="322" r:id="rId26"/>
    <p:sldId id="328" r:id="rId27"/>
    <p:sldId id="324" r:id="rId28"/>
    <p:sldId id="325" r:id="rId29"/>
    <p:sldId id="32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02494D-D5BA-C347-99D1-940A7AE4B44A}" v="93" dt="2019-05-02T13:54:53.0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26"/>
    <p:restoredTop sz="78770"/>
  </p:normalViewPr>
  <p:slideViewPr>
    <p:cSldViewPr snapToGrid="0" snapToObjects="1" showGuides="1">
      <p:cViewPr varScale="1">
        <p:scale>
          <a:sx n="107" d="100"/>
          <a:sy n="107" d="100"/>
        </p:scale>
        <p:origin x="176" y="3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ableStyles" Target="tableStyle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11F37-1E6F-6A44-A0D2-6DE377B840E2}" type="datetimeFigureOut">
              <a:rPr lang="en-GB" smtClean="0"/>
              <a:t>02/05/2019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4DA00-7454-BF4E-9465-7D8AE93A7E83}" type="slidenum">
              <a:rPr lang="en-GB" smtClean="0"/>
              <a:t>‹#›</a:t>
            </a:fld>
            <a:endParaRPr lang="en-GB"/>
          </a:p>
        </p:txBody>
      </p:sp>
    </p:spTree>
    <p:extLst>
      <p:ext uri="{BB962C8B-B14F-4D97-AF65-F5344CB8AC3E}">
        <p14:creationId xmlns:p14="http://schemas.microsoft.com/office/powerpoint/2010/main" val="145760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tragedy – Ilya </a:t>
            </a:r>
            <a:r>
              <a:rPr lang="en-US" dirty="0" err="1"/>
              <a:t>Zhitomirisky</a:t>
            </a:r>
            <a:r>
              <a:rPr lang="en-US" dirty="0"/>
              <a:t>, one of the founders, killed himself in 2011</a:t>
            </a:r>
          </a:p>
        </p:txBody>
      </p:sp>
      <p:sp>
        <p:nvSpPr>
          <p:cNvPr id="4" name="Slide Number Placeholder 3"/>
          <p:cNvSpPr>
            <a:spLocks noGrp="1"/>
          </p:cNvSpPr>
          <p:nvPr>
            <p:ph type="sldNum" sz="quarter" idx="5"/>
          </p:nvPr>
        </p:nvSpPr>
        <p:spPr/>
        <p:txBody>
          <a:bodyPr/>
          <a:lstStyle/>
          <a:p>
            <a:fld id="{75D4DA00-7454-BF4E-9465-7D8AE93A7E83}" type="slidenum">
              <a:rPr lang="en-GB" smtClean="0"/>
              <a:t>9</a:t>
            </a:fld>
            <a:endParaRPr lang="en-GB"/>
          </a:p>
        </p:txBody>
      </p:sp>
    </p:spTree>
    <p:extLst>
      <p:ext uri="{BB962C8B-B14F-4D97-AF65-F5344CB8AC3E}">
        <p14:creationId xmlns:p14="http://schemas.microsoft.com/office/powerpoint/2010/main" val="4254936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4DA00-7454-BF4E-9465-7D8AE93A7E83}" type="slidenum">
              <a:rPr lang="en-GB" smtClean="0"/>
              <a:t>12</a:t>
            </a:fld>
            <a:endParaRPr lang="en-GB"/>
          </a:p>
        </p:txBody>
      </p:sp>
    </p:spTree>
    <p:extLst>
      <p:ext uri="{BB962C8B-B14F-4D97-AF65-F5344CB8AC3E}">
        <p14:creationId xmlns:p14="http://schemas.microsoft.com/office/powerpoint/2010/main" val="1372722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4DA00-7454-BF4E-9465-7D8AE93A7E83}" type="slidenum">
              <a:rPr lang="en-GB" smtClean="0"/>
              <a:t>21</a:t>
            </a:fld>
            <a:endParaRPr lang="en-GB"/>
          </a:p>
        </p:txBody>
      </p:sp>
    </p:spTree>
    <p:extLst>
      <p:ext uri="{BB962C8B-B14F-4D97-AF65-F5344CB8AC3E}">
        <p14:creationId xmlns:p14="http://schemas.microsoft.com/office/powerpoint/2010/main" val="2041388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2C8DE-3E98-4644-BFE2-F32FC3D7D4B8}"/>
              </a:ext>
            </a:extLst>
          </p:cNvPr>
          <p:cNvSpPr>
            <a:spLocks noGrp="1"/>
          </p:cNvSpPr>
          <p:nvPr>
            <p:ph type="title" hasCustomPrompt="1"/>
          </p:nvPr>
        </p:nvSpPr>
        <p:spPr/>
        <p:txBody>
          <a:bodyPr/>
          <a:lstStyle/>
          <a:p>
            <a:r>
              <a:rPr lang="en-US" dirty="0"/>
              <a:t>TITLE</a:t>
            </a:r>
            <a:endParaRPr lang="en-GB" dirty="0"/>
          </a:p>
        </p:txBody>
      </p:sp>
      <p:sp>
        <p:nvSpPr>
          <p:cNvPr id="5" name="Slide Number Placeholder 4">
            <a:extLst>
              <a:ext uri="{FF2B5EF4-FFF2-40B4-BE49-F238E27FC236}">
                <a16:creationId xmlns:a16="http://schemas.microsoft.com/office/drawing/2014/main" id="{FC5C1B61-3120-E04E-BDC6-5BA5CDF4F06F}"/>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7" name="Content Placeholder 6">
            <a:extLst>
              <a:ext uri="{FF2B5EF4-FFF2-40B4-BE49-F238E27FC236}">
                <a16:creationId xmlns:a16="http://schemas.microsoft.com/office/drawing/2014/main" id="{369A46B8-E3F6-A44F-899D-EF8F718CC987}"/>
              </a:ext>
            </a:extLst>
          </p:cNvPr>
          <p:cNvSpPr>
            <a:spLocks noGrp="1"/>
          </p:cNvSpPr>
          <p:nvPr>
            <p:ph sz="quarter" idx="13"/>
          </p:nvPr>
        </p:nvSpPr>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10">
            <a:extLst>
              <a:ext uri="{FF2B5EF4-FFF2-40B4-BE49-F238E27FC236}">
                <a16:creationId xmlns:a16="http://schemas.microsoft.com/office/drawing/2014/main" id="{113C0B99-262F-EF42-9A89-D2867F6B9279}"/>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07037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Spl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a:extLst>
              <a:ext uri="{FF2B5EF4-FFF2-40B4-BE49-F238E27FC236}">
                <a16:creationId xmlns:a16="http://schemas.microsoft.com/office/drawing/2014/main" id="{C8ABF461-B4B4-894F-AD2A-66803A5F5DB9}"/>
              </a:ext>
            </a:extLst>
          </p:cNvPr>
          <p:cNvSpPr>
            <a:spLocks noGrp="1"/>
          </p:cNvSpPr>
          <p:nvPr>
            <p:ph sz="quarter" idx="14"/>
          </p:nvPr>
        </p:nvSpPr>
        <p:spPr>
          <a:xfrm>
            <a:off x="6167438" y="1773238"/>
            <a:ext cx="5400675" cy="4464051"/>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10">
            <a:extLst>
              <a:ext uri="{FF2B5EF4-FFF2-40B4-BE49-F238E27FC236}">
                <a16:creationId xmlns:a16="http://schemas.microsoft.com/office/drawing/2014/main" id="{B8FB3173-7AA0-D843-9B5E-650ED53C92B2}"/>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72892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C1511-F3E4-724E-9385-E56C8E96E462}"/>
              </a:ext>
            </a:extLst>
          </p:cNvPr>
          <p:cNvSpPr>
            <a:spLocks noGrp="1"/>
          </p:cNvSpPr>
          <p:nvPr>
            <p:ph type="title" hasCustomPrompt="1"/>
          </p:nvPr>
        </p:nvSpPr>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317649E7-935E-964A-AF69-C0C4D907C876}"/>
              </a:ext>
            </a:extLst>
          </p:cNvPr>
          <p:cNvSpPr>
            <a:spLocks noGrp="1"/>
          </p:cNvSpPr>
          <p:nvPr>
            <p:ph sz="quarter" idx="13"/>
          </p:nvPr>
        </p:nvSpPr>
        <p:spPr>
          <a:xfrm>
            <a:off x="623888" y="2276475"/>
            <a:ext cx="5400675" cy="3960812"/>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a:extLst>
              <a:ext uri="{FF2B5EF4-FFF2-40B4-BE49-F238E27FC236}">
                <a16:creationId xmlns:a16="http://schemas.microsoft.com/office/drawing/2014/main" id="{D1FB0E1B-5C1F-6F40-9A46-F8BCACC6E5EC}"/>
              </a:ext>
            </a:extLst>
          </p:cNvPr>
          <p:cNvSpPr>
            <a:spLocks noGrp="1"/>
          </p:cNvSpPr>
          <p:nvPr>
            <p:ph sz="quarter" idx="14"/>
          </p:nvPr>
        </p:nvSpPr>
        <p:spPr>
          <a:xfrm>
            <a:off x="6167438" y="2276477"/>
            <a:ext cx="5400675" cy="3960812"/>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a:extLst>
              <a:ext uri="{FF2B5EF4-FFF2-40B4-BE49-F238E27FC236}">
                <a16:creationId xmlns:a16="http://schemas.microsoft.com/office/drawing/2014/main" id="{4F555E08-1F8E-FE4A-8984-00D054924379}"/>
              </a:ext>
            </a:extLst>
          </p:cNvPr>
          <p:cNvSpPr>
            <a:spLocks noGrp="1"/>
          </p:cNvSpPr>
          <p:nvPr>
            <p:ph type="body" sz="quarter" idx="21"/>
          </p:nvPr>
        </p:nvSpPr>
        <p:spPr>
          <a:xfrm>
            <a:off x="623888" y="1773238"/>
            <a:ext cx="5400675" cy="360362"/>
          </a:xfrm>
        </p:spPr>
        <p:txBody>
          <a:bodyPr lIns="72000" tIns="36000" rIns="72000" bIns="36000"/>
          <a:lstStyle>
            <a:lvl1pPr marL="0" indent="0">
              <a:buNone/>
              <a:defRPr b="1"/>
            </a:lvl1pPr>
          </a:lstStyle>
          <a:p>
            <a:pPr lvl="0"/>
            <a:r>
              <a:rPr lang="en-US"/>
              <a:t>Click to edit Master text styles</a:t>
            </a:r>
          </a:p>
        </p:txBody>
      </p:sp>
      <p:sp>
        <p:nvSpPr>
          <p:cNvPr id="11" name="Text Placeholder 9">
            <a:extLst>
              <a:ext uri="{FF2B5EF4-FFF2-40B4-BE49-F238E27FC236}">
                <a16:creationId xmlns:a16="http://schemas.microsoft.com/office/drawing/2014/main" id="{A01483EC-A312-1944-A3B6-36E2CF252F74}"/>
              </a:ext>
            </a:extLst>
          </p:cNvPr>
          <p:cNvSpPr>
            <a:spLocks noGrp="1"/>
          </p:cNvSpPr>
          <p:nvPr>
            <p:ph type="body" sz="quarter" idx="22"/>
          </p:nvPr>
        </p:nvSpPr>
        <p:spPr>
          <a:xfrm>
            <a:off x="6167438" y="1773238"/>
            <a:ext cx="5400675" cy="360362"/>
          </a:xfrm>
        </p:spPr>
        <p:txBody>
          <a:bodyPr lIns="72000" tIns="36000" rIns="72000" bIns="36000"/>
          <a:lstStyle>
            <a:lvl1pPr marL="0" indent="0">
              <a:buNone/>
              <a:defRPr b="1"/>
            </a:lvl1pPr>
          </a:lstStyle>
          <a:p>
            <a:pPr lvl="0"/>
            <a:r>
              <a:rPr lang="en-US"/>
              <a:t>Click to edit Master text styles</a:t>
            </a:r>
          </a:p>
        </p:txBody>
      </p:sp>
      <p:sp>
        <p:nvSpPr>
          <p:cNvPr id="14" name="Text Placeholder 10">
            <a:extLst>
              <a:ext uri="{FF2B5EF4-FFF2-40B4-BE49-F238E27FC236}">
                <a16:creationId xmlns:a16="http://schemas.microsoft.com/office/drawing/2014/main" id="{22A8D003-FCDA-0047-981A-893491C3545D}"/>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215377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Portrait Bleed Righ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BDD746F-C60A-5F4B-A45F-63CE1F52DDB3}"/>
              </a:ext>
            </a:extLst>
          </p:cNvPr>
          <p:cNvSpPr>
            <a:spLocks noGrp="1"/>
          </p:cNvSpPr>
          <p:nvPr>
            <p:ph type="pic" sz="quarter" idx="10"/>
          </p:nvPr>
        </p:nvSpPr>
        <p:spPr>
          <a:xfrm>
            <a:off x="6167439" y="0"/>
            <a:ext cx="6024562"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23889" y="692150"/>
            <a:ext cx="5400674" cy="936625"/>
          </a:xfrm>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10">
            <a:extLst>
              <a:ext uri="{FF2B5EF4-FFF2-40B4-BE49-F238E27FC236}">
                <a16:creationId xmlns:a16="http://schemas.microsoft.com/office/drawing/2014/main" id="{90956CC3-5066-2E40-8C1A-C70D599F386A}"/>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685866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Portrait Bleed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167437" y="692150"/>
            <a:ext cx="5400675" cy="936625"/>
          </a:xfrm>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C8ABF461-B4B4-894F-AD2A-66803A5F5DB9}"/>
              </a:ext>
            </a:extLst>
          </p:cNvPr>
          <p:cNvSpPr>
            <a:spLocks noGrp="1"/>
          </p:cNvSpPr>
          <p:nvPr>
            <p:ph sz="quarter" idx="14"/>
          </p:nvPr>
        </p:nvSpPr>
        <p:spPr>
          <a:xfrm>
            <a:off x="6167438" y="1773238"/>
            <a:ext cx="5400675" cy="4464051"/>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a:extLst>
              <a:ext uri="{FF2B5EF4-FFF2-40B4-BE49-F238E27FC236}">
                <a16:creationId xmlns:a16="http://schemas.microsoft.com/office/drawing/2014/main" id="{49B6178A-34C0-C542-A96F-1D5AC73A1E04}"/>
              </a:ext>
            </a:extLst>
          </p:cNvPr>
          <p:cNvSpPr>
            <a:spLocks noGrp="1"/>
          </p:cNvSpPr>
          <p:nvPr>
            <p:ph type="pic" sz="quarter" idx="10"/>
          </p:nvPr>
        </p:nvSpPr>
        <p:spPr>
          <a:xfrm>
            <a:off x="0" y="0"/>
            <a:ext cx="6024562"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11" name="Text Placeholder 10">
            <a:extLst>
              <a:ext uri="{FF2B5EF4-FFF2-40B4-BE49-F238E27FC236}">
                <a16:creationId xmlns:a16="http://schemas.microsoft.com/office/drawing/2014/main" id="{94A79C78-B21D-F943-BA39-8360A5CA224D}"/>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770041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Mont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23889" y="692150"/>
            <a:ext cx="5400674" cy="936625"/>
          </a:xfrm>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4">
            <a:extLst>
              <a:ext uri="{FF2B5EF4-FFF2-40B4-BE49-F238E27FC236}">
                <a16:creationId xmlns:a16="http://schemas.microsoft.com/office/drawing/2014/main" id="{08D99ABB-BC2E-134A-A2CD-85CF5A02E722}"/>
              </a:ext>
            </a:extLst>
          </p:cNvPr>
          <p:cNvSpPr>
            <a:spLocks noGrp="1"/>
          </p:cNvSpPr>
          <p:nvPr>
            <p:ph type="pic" sz="quarter" idx="12" hasCustomPrompt="1"/>
          </p:nvPr>
        </p:nvSpPr>
        <p:spPr>
          <a:xfrm>
            <a:off x="8901542" y="824986"/>
            <a:ext cx="2666571" cy="2815176"/>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0" name="Picture Placeholder 4">
            <a:extLst>
              <a:ext uri="{FF2B5EF4-FFF2-40B4-BE49-F238E27FC236}">
                <a16:creationId xmlns:a16="http://schemas.microsoft.com/office/drawing/2014/main" id="{4DD31F4D-BE21-FB46-B0CE-AF77431BBABA}"/>
              </a:ext>
            </a:extLst>
          </p:cNvPr>
          <p:cNvSpPr>
            <a:spLocks noGrp="1"/>
          </p:cNvSpPr>
          <p:nvPr>
            <p:ph type="pic" sz="quarter" idx="21" hasCustomPrompt="1"/>
          </p:nvPr>
        </p:nvSpPr>
        <p:spPr>
          <a:xfrm>
            <a:off x="6167438" y="1767953"/>
            <a:ext cx="2591229" cy="1872208"/>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1" name="Picture Placeholder 4">
            <a:extLst>
              <a:ext uri="{FF2B5EF4-FFF2-40B4-BE49-F238E27FC236}">
                <a16:creationId xmlns:a16="http://schemas.microsoft.com/office/drawing/2014/main" id="{86588E56-5876-5B4A-9118-0C89AE35EB9B}"/>
              </a:ext>
            </a:extLst>
          </p:cNvPr>
          <p:cNvSpPr>
            <a:spLocks noGrp="1"/>
          </p:cNvSpPr>
          <p:nvPr>
            <p:ph type="pic" sz="quarter" idx="14" hasCustomPrompt="1"/>
          </p:nvPr>
        </p:nvSpPr>
        <p:spPr>
          <a:xfrm>
            <a:off x="6171119" y="3789039"/>
            <a:ext cx="2877210" cy="2448249"/>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2" name="Picture Placeholder 4">
            <a:extLst>
              <a:ext uri="{FF2B5EF4-FFF2-40B4-BE49-F238E27FC236}">
                <a16:creationId xmlns:a16="http://schemas.microsoft.com/office/drawing/2014/main" id="{F2C1FA18-66B6-1C4F-B252-BC50D7B557D2}"/>
              </a:ext>
            </a:extLst>
          </p:cNvPr>
          <p:cNvSpPr>
            <a:spLocks noGrp="1"/>
          </p:cNvSpPr>
          <p:nvPr>
            <p:ph type="pic" sz="quarter" idx="15" hasCustomPrompt="1"/>
          </p:nvPr>
        </p:nvSpPr>
        <p:spPr>
          <a:xfrm>
            <a:off x="9194885" y="3789040"/>
            <a:ext cx="2373228" cy="1872208"/>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4" name="Text Placeholder 10">
            <a:extLst>
              <a:ext uri="{FF2B5EF4-FFF2-40B4-BE49-F238E27FC236}">
                <a16:creationId xmlns:a16="http://schemas.microsoft.com/office/drawing/2014/main" id="{8F2A8A3E-04CB-3D49-BFF9-4E8A1C7C7153}"/>
              </a:ext>
            </a:extLst>
          </p:cNvPr>
          <p:cNvSpPr>
            <a:spLocks noGrp="1"/>
          </p:cNvSpPr>
          <p:nvPr>
            <p:ph type="body" sz="quarter" idx="22"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807546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757BE-BD60-B043-9E76-245DD19A102A}"/>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A8C294F4-A6AD-1740-BEEC-61206D8F4022}"/>
              </a:ext>
            </a:extLst>
          </p:cNvPr>
          <p:cNvSpPr>
            <a:spLocks noGrp="1"/>
          </p:cNvSpPr>
          <p:nvPr>
            <p:ph type="pic" sz="quarter" idx="11"/>
          </p:nvPr>
        </p:nvSpPr>
        <p:spPr>
          <a:xfrm>
            <a:off x="6167439" y="1773239"/>
            <a:ext cx="5401170"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7" name="Picture Placeholder 8">
            <a:extLst>
              <a:ext uri="{FF2B5EF4-FFF2-40B4-BE49-F238E27FC236}">
                <a16:creationId xmlns:a16="http://schemas.microsoft.com/office/drawing/2014/main" id="{60BA58DB-1B10-234D-9055-77566A37059C}"/>
              </a:ext>
            </a:extLst>
          </p:cNvPr>
          <p:cNvSpPr>
            <a:spLocks noGrp="1"/>
          </p:cNvSpPr>
          <p:nvPr>
            <p:ph type="pic" sz="quarter" idx="12"/>
          </p:nvPr>
        </p:nvSpPr>
        <p:spPr>
          <a:xfrm>
            <a:off x="623391" y="1773238"/>
            <a:ext cx="5401171"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8" name="Picture Placeholder 8">
            <a:extLst>
              <a:ext uri="{FF2B5EF4-FFF2-40B4-BE49-F238E27FC236}">
                <a16:creationId xmlns:a16="http://schemas.microsoft.com/office/drawing/2014/main" id="{A0C5138F-94AF-8046-AAE7-1C99875056F2}"/>
              </a:ext>
            </a:extLst>
          </p:cNvPr>
          <p:cNvSpPr>
            <a:spLocks noGrp="1"/>
          </p:cNvSpPr>
          <p:nvPr>
            <p:ph type="pic" sz="quarter" idx="13"/>
          </p:nvPr>
        </p:nvSpPr>
        <p:spPr>
          <a:xfrm>
            <a:off x="6167439" y="4076701"/>
            <a:ext cx="5401169"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9" name="Picture Placeholder 8">
            <a:extLst>
              <a:ext uri="{FF2B5EF4-FFF2-40B4-BE49-F238E27FC236}">
                <a16:creationId xmlns:a16="http://schemas.microsoft.com/office/drawing/2014/main" id="{F781B490-0D9B-4347-9BB0-19B2C921F09E}"/>
              </a:ext>
            </a:extLst>
          </p:cNvPr>
          <p:cNvSpPr>
            <a:spLocks noGrp="1"/>
          </p:cNvSpPr>
          <p:nvPr>
            <p:ph type="pic" sz="quarter" idx="14"/>
          </p:nvPr>
        </p:nvSpPr>
        <p:spPr>
          <a:xfrm>
            <a:off x="623391" y="4076701"/>
            <a:ext cx="5401171" cy="2160588"/>
          </a:xfrm>
          <a:prstGeom prst="rect">
            <a:avLst/>
          </a:prstGeom>
          <a:solidFill>
            <a:schemeClr val="bg1">
              <a:lumMod val="85000"/>
            </a:schemeClr>
          </a:solidFill>
        </p:spPr>
        <p:txBody>
          <a:bodyPr anchor="ctr" anchorCtr="0"/>
          <a:lstStyle>
            <a:lvl1pPr marL="0" indent="0" algn="ctr">
              <a:buNone/>
              <a:defRPr sz="1200" i="1">
                <a:solidFill>
                  <a:schemeClr val="bg1"/>
                </a:solidFill>
              </a:defRPr>
            </a:lvl1pPr>
          </a:lstStyle>
          <a:p>
            <a:r>
              <a:rPr lang="en-US"/>
              <a:t>Click icon to add picture</a:t>
            </a:r>
            <a:endParaRPr lang="en-GB" dirty="0"/>
          </a:p>
        </p:txBody>
      </p:sp>
      <p:sp>
        <p:nvSpPr>
          <p:cNvPr id="11" name="Text Placeholder 10">
            <a:extLst>
              <a:ext uri="{FF2B5EF4-FFF2-40B4-BE49-F238E27FC236}">
                <a16:creationId xmlns:a16="http://schemas.microsoft.com/office/drawing/2014/main" id="{FA92EB63-72C1-744C-9F42-6A38D445FC26}"/>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770193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DE22-5B82-9541-BA5A-BB368C0FB034}"/>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8FB7F17B-6AA3-1149-BBC9-DC5B1DFC02A9}"/>
              </a:ext>
            </a:extLst>
          </p:cNvPr>
          <p:cNvSpPr>
            <a:spLocks noGrp="1"/>
          </p:cNvSpPr>
          <p:nvPr>
            <p:ph type="pic" sz="quarter" idx="15"/>
          </p:nvPr>
        </p:nvSpPr>
        <p:spPr>
          <a:xfrm>
            <a:off x="623888" y="1773237"/>
            <a:ext cx="3527425" cy="2160585"/>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7" name="Picture Placeholder 8">
            <a:extLst>
              <a:ext uri="{FF2B5EF4-FFF2-40B4-BE49-F238E27FC236}">
                <a16:creationId xmlns:a16="http://schemas.microsoft.com/office/drawing/2014/main" id="{82245F91-9A08-D645-A795-C37F14E4AAB6}"/>
              </a:ext>
            </a:extLst>
          </p:cNvPr>
          <p:cNvSpPr>
            <a:spLocks noGrp="1"/>
          </p:cNvSpPr>
          <p:nvPr>
            <p:ph type="pic" sz="quarter" idx="18"/>
          </p:nvPr>
        </p:nvSpPr>
        <p:spPr>
          <a:xfrm>
            <a:off x="8040688" y="1773237"/>
            <a:ext cx="3527426"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8" name="Picture Placeholder 8">
            <a:extLst>
              <a:ext uri="{FF2B5EF4-FFF2-40B4-BE49-F238E27FC236}">
                <a16:creationId xmlns:a16="http://schemas.microsoft.com/office/drawing/2014/main" id="{6F425D9C-51DB-2848-9101-2FF8AF58211F}"/>
              </a:ext>
            </a:extLst>
          </p:cNvPr>
          <p:cNvSpPr>
            <a:spLocks noGrp="1"/>
          </p:cNvSpPr>
          <p:nvPr>
            <p:ph type="pic" sz="quarter" idx="19"/>
          </p:nvPr>
        </p:nvSpPr>
        <p:spPr>
          <a:xfrm>
            <a:off x="4295775" y="1773236"/>
            <a:ext cx="3600450"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9" name="Picture Placeholder 8">
            <a:extLst>
              <a:ext uri="{FF2B5EF4-FFF2-40B4-BE49-F238E27FC236}">
                <a16:creationId xmlns:a16="http://schemas.microsoft.com/office/drawing/2014/main" id="{F7C36AEF-34C3-E14F-BCD3-4CA0A0915F45}"/>
              </a:ext>
            </a:extLst>
          </p:cNvPr>
          <p:cNvSpPr>
            <a:spLocks noGrp="1"/>
          </p:cNvSpPr>
          <p:nvPr>
            <p:ph type="pic" sz="quarter" idx="20"/>
          </p:nvPr>
        </p:nvSpPr>
        <p:spPr>
          <a:xfrm>
            <a:off x="623393" y="4076700"/>
            <a:ext cx="3527920"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10" name="Picture Placeholder 8">
            <a:extLst>
              <a:ext uri="{FF2B5EF4-FFF2-40B4-BE49-F238E27FC236}">
                <a16:creationId xmlns:a16="http://schemas.microsoft.com/office/drawing/2014/main" id="{D95E5B0E-4B8A-C24D-B31C-4457A16D9B9F}"/>
              </a:ext>
            </a:extLst>
          </p:cNvPr>
          <p:cNvSpPr>
            <a:spLocks noGrp="1"/>
          </p:cNvSpPr>
          <p:nvPr>
            <p:ph type="pic" sz="quarter" idx="21"/>
          </p:nvPr>
        </p:nvSpPr>
        <p:spPr>
          <a:xfrm>
            <a:off x="8040688" y="4076700"/>
            <a:ext cx="3527425"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11" name="Picture Placeholder 8">
            <a:extLst>
              <a:ext uri="{FF2B5EF4-FFF2-40B4-BE49-F238E27FC236}">
                <a16:creationId xmlns:a16="http://schemas.microsoft.com/office/drawing/2014/main" id="{31B113F3-BB57-AC48-9603-182BF960DC1B}"/>
              </a:ext>
            </a:extLst>
          </p:cNvPr>
          <p:cNvSpPr>
            <a:spLocks noGrp="1"/>
          </p:cNvSpPr>
          <p:nvPr>
            <p:ph type="pic" sz="quarter" idx="22"/>
          </p:nvPr>
        </p:nvSpPr>
        <p:spPr>
          <a:xfrm>
            <a:off x="4295775" y="4076700"/>
            <a:ext cx="3600449"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13" name="Text Placeholder 10">
            <a:extLst>
              <a:ext uri="{FF2B5EF4-FFF2-40B4-BE49-F238E27FC236}">
                <a16:creationId xmlns:a16="http://schemas.microsoft.com/office/drawing/2014/main" id="{4A280A98-37C6-2342-830C-12DF4E52E1C3}"/>
              </a:ext>
            </a:extLst>
          </p:cNvPr>
          <p:cNvSpPr>
            <a:spLocks noGrp="1"/>
          </p:cNvSpPr>
          <p:nvPr>
            <p:ph type="body" sz="quarter" idx="23"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2216496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x Portra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F0019-9464-AF4F-A14A-C779F78A7D1A}"/>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08CBA7DE-3862-DF4A-B953-467BCFD74F79}"/>
              </a:ext>
            </a:extLst>
          </p:cNvPr>
          <p:cNvSpPr>
            <a:spLocks noGrp="1"/>
          </p:cNvSpPr>
          <p:nvPr>
            <p:ph type="pic" sz="quarter" idx="15" hasCustomPrompt="1"/>
          </p:nvPr>
        </p:nvSpPr>
        <p:spPr>
          <a:xfrm>
            <a:off x="623393" y="1773238"/>
            <a:ext cx="3527920"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dirty="0"/>
              <a:t>Picture</a:t>
            </a:r>
          </a:p>
        </p:txBody>
      </p:sp>
      <p:sp>
        <p:nvSpPr>
          <p:cNvPr id="7" name="Picture Placeholder 4">
            <a:extLst>
              <a:ext uri="{FF2B5EF4-FFF2-40B4-BE49-F238E27FC236}">
                <a16:creationId xmlns:a16="http://schemas.microsoft.com/office/drawing/2014/main" id="{E13F7FAA-ACCD-1D4C-B487-1D8E59569BB6}"/>
              </a:ext>
            </a:extLst>
          </p:cNvPr>
          <p:cNvSpPr>
            <a:spLocks noGrp="1"/>
          </p:cNvSpPr>
          <p:nvPr>
            <p:ph type="pic" sz="quarter" idx="16" hasCustomPrompt="1"/>
          </p:nvPr>
        </p:nvSpPr>
        <p:spPr>
          <a:xfrm>
            <a:off x="4295775" y="1773239"/>
            <a:ext cx="3600449"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dirty="0"/>
              <a:t>Picture</a:t>
            </a:r>
          </a:p>
        </p:txBody>
      </p:sp>
      <p:sp>
        <p:nvSpPr>
          <p:cNvPr id="8" name="Picture Placeholder 10">
            <a:extLst>
              <a:ext uri="{FF2B5EF4-FFF2-40B4-BE49-F238E27FC236}">
                <a16:creationId xmlns:a16="http://schemas.microsoft.com/office/drawing/2014/main" id="{6BFC2351-BCA4-634D-9FC2-1AABCF68D451}"/>
              </a:ext>
            </a:extLst>
          </p:cNvPr>
          <p:cNvSpPr>
            <a:spLocks noGrp="1"/>
          </p:cNvSpPr>
          <p:nvPr>
            <p:ph type="pic" sz="quarter" idx="17" hasCustomPrompt="1"/>
          </p:nvPr>
        </p:nvSpPr>
        <p:spPr>
          <a:xfrm>
            <a:off x="8040689" y="1773238"/>
            <a:ext cx="3527424"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dirty="0"/>
              <a:t>Picture</a:t>
            </a:r>
          </a:p>
        </p:txBody>
      </p:sp>
      <p:sp>
        <p:nvSpPr>
          <p:cNvPr id="10" name="Text Placeholder 10">
            <a:extLst>
              <a:ext uri="{FF2B5EF4-FFF2-40B4-BE49-F238E27FC236}">
                <a16:creationId xmlns:a16="http://schemas.microsoft.com/office/drawing/2014/main" id="{68D0C368-497A-8B4F-9C13-C840AF369322}"/>
              </a:ext>
            </a:extLst>
          </p:cNvPr>
          <p:cNvSpPr>
            <a:spLocks noGrp="1"/>
          </p:cNvSpPr>
          <p:nvPr>
            <p:ph type="body" sz="quarter" idx="18"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491501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ndscape Full Bleed">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2812300D-9767-B945-AF02-1D3DEB990C28}"/>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2" name="Title 1">
            <a:extLst>
              <a:ext uri="{FF2B5EF4-FFF2-40B4-BE49-F238E27FC236}">
                <a16:creationId xmlns:a16="http://schemas.microsoft.com/office/drawing/2014/main" id="{EE341E2F-1B0D-9748-91C5-CC974CF8E9B4}"/>
              </a:ext>
            </a:extLst>
          </p:cNvPr>
          <p:cNvSpPr>
            <a:spLocks noGrp="1"/>
          </p:cNvSpPr>
          <p:nvPr>
            <p:ph type="title" hasCustomPrompt="1"/>
          </p:nvPr>
        </p:nvSpPr>
        <p:spPr/>
        <p:txBody>
          <a:bodyPr/>
          <a:lstStyle>
            <a:lvl1pPr>
              <a:defRPr>
                <a:solidFill>
                  <a:schemeClr val="bg1"/>
                </a:solidFill>
              </a:defRPr>
            </a:lvl1pPr>
          </a:lstStyle>
          <a:p>
            <a:r>
              <a:rPr lang="en-US" dirty="0"/>
              <a:t>TITLE</a:t>
            </a:r>
            <a:endParaRPr lang="en-GB" dirty="0"/>
          </a:p>
        </p:txBody>
      </p:sp>
      <p:sp>
        <p:nvSpPr>
          <p:cNvPr id="8" name="Text Placeholder 10">
            <a:extLst>
              <a:ext uri="{FF2B5EF4-FFF2-40B4-BE49-F238E27FC236}">
                <a16:creationId xmlns:a16="http://schemas.microsoft.com/office/drawing/2014/main" id="{E1188DFF-7D9D-C84E-AA59-F5EB920D4971}"/>
              </a:ext>
            </a:extLst>
          </p:cNvPr>
          <p:cNvSpPr>
            <a:spLocks noGrp="1"/>
          </p:cNvSpPr>
          <p:nvPr>
            <p:ph type="body" sz="quarter" idx="15" hasCustomPrompt="1"/>
          </p:nvPr>
        </p:nvSpPr>
        <p:spPr>
          <a:xfrm>
            <a:off x="623888" y="6381750"/>
            <a:ext cx="10944225" cy="293721"/>
          </a:xfrm>
          <a:noFill/>
        </p:spPr>
        <p:txBody>
          <a:bodyPr lIns="72000" tIns="54000" rIns="72000" bIns="54000">
            <a:spAutoFit/>
          </a:bodyPr>
          <a:lstStyle>
            <a:lvl1pPr marL="0" indent="0">
              <a:lnSpc>
                <a:spcPct val="100000"/>
              </a:lnSpc>
              <a:spcBef>
                <a:spcPts val="0"/>
              </a:spcBef>
              <a:buNone/>
              <a:defRPr sz="1200" baseline="0">
                <a:solidFill>
                  <a:schemeClr val="bg1"/>
                </a:solidFill>
              </a:defRPr>
            </a:lvl1pPr>
          </a:lstStyle>
          <a:p>
            <a:pPr lvl="0"/>
            <a:r>
              <a:rPr lang="en-GB" dirty="0"/>
              <a:t>Click to add reference</a:t>
            </a:r>
          </a:p>
        </p:txBody>
      </p:sp>
    </p:spTree>
    <p:extLst>
      <p:ext uri="{BB962C8B-B14F-4D97-AF65-F5344CB8AC3E}">
        <p14:creationId xmlns:p14="http://schemas.microsoft.com/office/powerpoint/2010/main" val="2064429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Section">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5E695FFE-DEC3-8945-A9DF-C9F8CC8AF47F}"/>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2" name="Title 1">
            <a:extLst>
              <a:ext uri="{FF2B5EF4-FFF2-40B4-BE49-F238E27FC236}">
                <a16:creationId xmlns:a16="http://schemas.microsoft.com/office/drawing/2014/main" id="{AB158025-FD3D-9A45-8783-576F4EEB2C21}"/>
              </a:ext>
            </a:extLst>
          </p:cNvPr>
          <p:cNvSpPr>
            <a:spLocks noGrp="1"/>
          </p:cNvSpPr>
          <p:nvPr>
            <p:ph type="title" hasCustomPrompt="1"/>
          </p:nvPr>
        </p:nvSpPr>
        <p:spPr>
          <a:xfrm>
            <a:off x="623888" y="5300663"/>
            <a:ext cx="10944224" cy="936625"/>
          </a:xfrm>
        </p:spPr>
        <p:txBody>
          <a:bodyPr/>
          <a:lstStyle>
            <a:lvl1pPr>
              <a:defRPr>
                <a:solidFill>
                  <a:schemeClr val="bg1"/>
                </a:solidFill>
              </a:defRPr>
            </a:lvl1pPr>
          </a:lstStyle>
          <a:p>
            <a:r>
              <a:rPr lang="en-US" dirty="0"/>
              <a:t>SECTION</a:t>
            </a:r>
            <a:endParaRPr lang="en-GB" dirty="0"/>
          </a:p>
        </p:txBody>
      </p:sp>
      <p:sp>
        <p:nvSpPr>
          <p:cNvPr id="7" name="Text Placeholder 10">
            <a:extLst>
              <a:ext uri="{FF2B5EF4-FFF2-40B4-BE49-F238E27FC236}">
                <a16:creationId xmlns:a16="http://schemas.microsoft.com/office/drawing/2014/main" id="{F4003048-D4F7-6941-99F8-0109AB947C07}"/>
              </a:ext>
            </a:extLst>
          </p:cNvPr>
          <p:cNvSpPr>
            <a:spLocks noGrp="1"/>
          </p:cNvSpPr>
          <p:nvPr>
            <p:ph type="body" sz="quarter" idx="15" hasCustomPrompt="1"/>
          </p:nvPr>
        </p:nvSpPr>
        <p:spPr>
          <a:xfrm>
            <a:off x="623888" y="6381750"/>
            <a:ext cx="10944225" cy="293721"/>
          </a:xfrm>
          <a:noFill/>
        </p:spPr>
        <p:txBody>
          <a:bodyPr lIns="72000" tIns="54000" rIns="72000" bIns="54000">
            <a:spAutoFit/>
          </a:bodyPr>
          <a:lstStyle>
            <a:lvl1pPr marL="0" indent="0">
              <a:lnSpc>
                <a:spcPct val="100000"/>
              </a:lnSpc>
              <a:spcBef>
                <a:spcPts val="0"/>
              </a:spcBef>
              <a:buNone/>
              <a:defRPr sz="1200" baseline="0">
                <a:solidFill>
                  <a:schemeClr val="bg1"/>
                </a:solidFill>
              </a:defRPr>
            </a:lvl1pPr>
          </a:lstStyle>
          <a:p>
            <a:pPr lvl="0"/>
            <a:r>
              <a:rPr lang="en-GB" dirty="0"/>
              <a:t>Click to add reference</a:t>
            </a:r>
          </a:p>
        </p:txBody>
      </p:sp>
    </p:spTree>
    <p:extLst>
      <p:ext uri="{BB962C8B-B14F-4D97-AF65-F5344CB8AC3E}">
        <p14:creationId xmlns:p14="http://schemas.microsoft.com/office/powerpoint/2010/main" val="270894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C6D86-B0CF-2A49-A4C4-A057AAAF27E1}"/>
              </a:ext>
            </a:extLst>
          </p:cNvPr>
          <p:cNvSpPr>
            <a:spLocks noGrp="1"/>
          </p:cNvSpPr>
          <p:nvPr>
            <p:ph type="title" hasCustomPrompt="1"/>
          </p:nvPr>
        </p:nvSpPr>
        <p:spPr/>
        <p:txBody>
          <a:bodyPr/>
          <a:lstStyle/>
          <a:p>
            <a:r>
              <a:rPr lang="en-US" dirty="0"/>
              <a:t>TITLE</a:t>
            </a:r>
            <a:endParaRPr lang="en-GB" dirty="0"/>
          </a:p>
        </p:txBody>
      </p:sp>
      <p:sp>
        <p:nvSpPr>
          <p:cNvPr id="5" name="Slide Number Placeholder 4">
            <a:extLst>
              <a:ext uri="{FF2B5EF4-FFF2-40B4-BE49-F238E27FC236}">
                <a16:creationId xmlns:a16="http://schemas.microsoft.com/office/drawing/2014/main" id="{D947C13D-6028-A044-A6F1-DC4BF348BE8E}"/>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6" name="Text Placeholder 10">
            <a:extLst>
              <a:ext uri="{FF2B5EF4-FFF2-40B4-BE49-F238E27FC236}">
                <a16:creationId xmlns:a16="http://schemas.microsoft.com/office/drawing/2014/main" id="{20E68F37-339A-074E-BA38-13276F509CB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395507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839606864"/>
      </p:ext>
    </p:extLst>
  </p:cSld>
  <p:clrMapOvr>
    <a:masterClrMapping/>
  </p:clrMapOvr>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2014334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9058638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703287205"/>
      </p:ext>
    </p:extLst>
  </p:cSld>
  <p:clrMapOvr>
    <a:masterClrMapping/>
  </p:clrMapOvr>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14131948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18331200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540334195"/>
      </p:ext>
    </p:extLst>
  </p:cSld>
  <p:clrMapOvr>
    <a:masterClrMapping/>
  </p:clrMapOvr>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30638368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1773981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872930744"/>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rizontal Split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1080000"/>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2996258"/>
            <a:ext cx="10944225" cy="3240000"/>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10">
            <a:extLst>
              <a:ext uri="{FF2B5EF4-FFF2-40B4-BE49-F238E27FC236}">
                <a16:creationId xmlns:a16="http://schemas.microsoft.com/office/drawing/2014/main" id="{FFB4DFBA-4204-6F48-9C17-C4753F47743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4174860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42378846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1547308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3121149443"/>
      </p:ext>
    </p:extLst>
  </p:cSld>
  <p:clrMapOvr>
    <a:masterClrMapping/>
  </p:clrMapOvr>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11181446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7078303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334972985"/>
      </p:ext>
    </p:extLst>
  </p:cSld>
  <p:clrMapOvr>
    <a:masterClrMapping/>
  </p:clrMapOvr>
  <p:extLst mod="1">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32334325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3410416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659786328"/>
      </p:ext>
    </p:extLst>
  </p:cSld>
  <p:clrMapOvr>
    <a:masterClrMapping/>
  </p:clrMapOvr>
  <p:extLst mod="1">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2272398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Split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1440000"/>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3357494"/>
            <a:ext cx="10944225" cy="2880000"/>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10">
            <a:extLst>
              <a:ext uri="{FF2B5EF4-FFF2-40B4-BE49-F238E27FC236}">
                <a16:creationId xmlns:a16="http://schemas.microsoft.com/office/drawing/2014/main" id="{D8BB0091-538D-5945-9060-309C43192837}"/>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4796870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3736455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ontal Split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2160587"/>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4076700"/>
            <a:ext cx="10944225" cy="2160588"/>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10">
            <a:extLst>
              <a:ext uri="{FF2B5EF4-FFF2-40B4-BE49-F238E27FC236}">
                <a16:creationId xmlns:a16="http://schemas.microsoft.com/office/drawing/2014/main" id="{B0D52624-8049-5D40-91BF-8EA428BF66F5}"/>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7478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rizontal Split 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7"/>
            <a:ext cx="10944225" cy="2880000"/>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4797288"/>
            <a:ext cx="10944225" cy="1440000"/>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10">
            <a:extLst>
              <a:ext uri="{FF2B5EF4-FFF2-40B4-BE49-F238E27FC236}">
                <a16:creationId xmlns:a16="http://schemas.microsoft.com/office/drawing/2014/main" id="{7821EA71-BFDF-764B-9601-98B10F3D51B3}"/>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89947529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rizontal 3: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7"/>
            <a:ext cx="10944225" cy="3240000"/>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5157288"/>
            <a:ext cx="10944225" cy="1080000"/>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10">
            <a:extLst>
              <a:ext uri="{FF2B5EF4-FFF2-40B4-BE49-F238E27FC236}">
                <a16:creationId xmlns:a16="http://schemas.microsoft.com/office/drawing/2014/main" id="{7CD1A0C4-1EEA-A345-AAC3-06F0D07C5EF4}"/>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264245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rizontal Split 3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D975F-9286-2641-8193-8DF7321C82FB}"/>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2BC2BCE8-8683-9143-A195-36CA36A03571}"/>
              </a:ext>
            </a:extLst>
          </p:cNvPr>
          <p:cNvSpPr>
            <a:spLocks noGrp="1"/>
          </p:cNvSpPr>
          <p:nvPr>
            <p:ph type="pic" sz="quarter" idx="15"/>
          </p:nvPr>
        </p:nvSpPr>
        <p:spPr>
          <a:xfrm>
            <a:off x="623392" y="1773238"/>
            <a:ext cx="3528392"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7" name="Picture Placeholder 8">
            <a:extLst>
              <a:ext uri="{FF2B5EF4-FFF2-40B4-BE49-F238E27FC236}">
                <a16:creationId xmlns:a16="http://schemas.microsoft.com/office/drawing/2014/main" id="{65F0F8BD-14D9-F54C-8643-B510466E59CB}"/>
              </a:ext>
            </a:extLst>
          </p:cNvPr>
          <p:cNvSpPr>
            <a:spLocks noGrp="1"/>
          </p:cNvSpPr>
          <p:nvPr>
            <p:ph type="pic" sz="quarter" idx="18"/>
          </p:nvPr>
        </p:nvSpPr>
        <p:spPr>
          <a:xfrm>
            <a:off x="8040216" y="1773239"/>
            <a:ext cx="3527897" cy="2160585"/>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8" name="Picture Placeholder 8">
            <a:extLst>
              <a:ext uri="{FF2B5EF4-FFF2-40B4-BE49-F238E27FC236}">
                <a16:creationId xmlns:a16="http://schemas.microsoft.com/office/drawing/2014/main" id="{022968ED-E95A-5C4A-AFD4-AFD46BE8A4BA}"/>
              </a:ext>
            </a:extLst>
          </p:cNvPr>
          <p:cNvSpPr>
            <a:spLocks noGrp="1"/>
          </p:cNvSpPr>
          <p:nvPr>
            <p:ph type="pic" sz="quarter" idx="19"/>
          </p:nvPr>
        </p:nvSpPr>
        <p:spPr>
          <a:xfrm>
            <a:off x="4295800" y="1773239"/>
            <a:ext cx="3600400"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US"/>
              <a:t>Click icon to add picture</a:t>
            </a:r>
            <a:endParaRPr lang="en-GB" dirty="0"/>
          </a:p>
        </p:txBody>
      </p:sp>
      <p:sp>
        <p:nvSpPr>
          <p:cNvPr id="9" name="Content Placeholder 8">
            <a:extLst>
              <a:ext uri="{FF2B5EF4-FFF2-40B4-BE49-F238E27FC236}">
                <a16:creationId xmlns:a16="http://schemas.microsoft.com/office/drawing/2014/main" id="{43667781-6711-AC4E-B59A-870436D77309}"/>
              </a:ext>
            </a:extLst>
          </p:cNvPr>
          <p:cNvSpPr>
            <a:spLocks noGrp="1"/>
          </p:cNvSpPr>
          <p:nvPr>
            <p:ph sz="quarter" idx="14"/>
          </p:nvPr>
        </p:nvSpPr>
        <p:spPr>
          <a:xfrm>
            <a:off x="623888" y="4076700"/>
            <a:ext cx="10944225" cy="2160588"/>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0">
            <a:extLst>
              <a:ext uri="{FF2B5EF4-FFF2-40B4-BE49-F238E27FC236}">
                <a16:creationId xmlns:a16="http://schemas.microsoft.com/office/drawing/2014/main" id="{545C34E7-B8FA-EE45-B82E-8F66C3581309}"/>
              </a:ext>
            </a:extLst>
          </p:cNvPr>
          <p:cNvSpPr>
            <a:spLocks noGrp="1"/>
          </p:cNvSpPr>
          <p:nvPr>
            <p:ph type="body" sz="quarter" idx="20"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2516034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Log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942AA-DC19-824E-AC96-5B2BE9F1F3A6}"/>
              </a:ext>
            </a:extLst>
          </p:cNvPr>
          <p:cNvSpPr>
            <a:spLocks noGrp="1"/>
          </p:cNvSpPr>
          <p:nvPr>
            <p:ph type="title" hasCustomPrompt="1"/>
          </p:nvPr>
        </p:nvSpPr>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4068AE28-9C85-8643-AF49-94E4EA86D685}"/>
              </a:ext>
            </a:extLst>
          </p:cNvPr>
          <p:cNvSpPr>
            <a:spLocks noGrp="1"/>
          </p:cNvSpPr>
          <p:nvPr>
            <p:ph sz="quarter" idx="13"/>
          </p:nvPr>
        </p:nvSpPr>
        <p:spPr>
          <a:xfrm>
            <a:off x="623888" y="1773237"/>
            <a:ext cx="10944225" cy="3528000"/>
          </a:xfrm>
        </p:spPr>
        <p:txBody>
          <a:bodyPr lIns="72000" tIns="36000" rIns="72000" bIns="3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5">
            <a:extLst>
              <a:ext uri="{FF2B5EF4-FFF2-40B4-BE49-F238E27FC236}">
                <a16:creationId xmlns:a16="http://schemas.microsoft.com/office/drawing/2014/main" id="{50EFFEC7-CADF-794D-8A8F-463A8B0D1636}"/>
              </a:ext>
            </a:extLst>
          </p:cNvPr>
          <p:cNvSpPr>
            <a:spLocks noGrp="1"/>
          </p:cNvSpPr>
          <p:nvPr>
            <p:ph type="pic" sz="quarter" idx="28" hasCustomPrompt="1"/>
          </p:nvPr>
        </p:nvSpPr>
        <p:spPr>
          <a:xfrm>
            <a:off x="8040689" y="5445122"/>
            <a:ext cx="1727719"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8" name="Picture Placeholder 5">
            <a:extLst>
              <a:ext uri="{FF2B5EF4-FFF2-40B4-BE49-F238E27FC236}">
                <a16:creationId xmlns:a16="http://schemas.microsoft.com/office/drawing/2014/main" id="{A51B6D2F-C03C-364E-96D4-07089520BE82}"/>
              </a:ext>
            </a:extLst>
          </p:cNvPr>
          <p:cNvSpPr>
            <a:spLocks noGrp="1"/>
          </p:cNvSpPr>
          <p:nvPr>
            <p:ph type="pic" sz="quarter" idx="29" hasCustomPrompt="1"/>
          </p:nvPr>
        </p:nvSpPr>
        <p:spPr>
          <a:xfrm>
            <a:off x="6167435" y="5445122"/>
            <a:ext cx="1728790"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9" name="Picture Placeholder 5">
            <a:extLst>
              <a:ext uri="{FF2B5EF4-FFF2-40B4-BE49-F238E27FC236}">
                <a16:creationId xmlns:a16="http://schemas.microsoft.com/office/drawing/2014/main" id="{760F87C5-62F3-5348-A9B3-27985DEED7C8}"/>
              </a:ext>
            </a:extLst>
          </p:cNvPr>
          <p:cNvSpPr>
            <a:spLocks noGrp="1"/>
          </p:cNvSpPr>
          <p:nvPr>
            <p:ph type="pic" sz="quarter" idx="30" hasCustomPrompt="1"/>
          </p:nvPr>
        </p:nvSpPr>
        <p:spPr>
          <a:xfrm>
            <a:off x="4295775" y="5445122"/>
            <a:ext cx="1728787"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0" name="Picture Placeholder 5">
            <a:extLst>
              <a:ext uri="{FF2B5EF4-FFF2-40B4-BE49-F238E27FC236}">
                <a16:creationId xmlns:a16="http://schemas.microsoft.com/office/drawing/2014/main" id="{7062D462-B04F-C447-B1D0-0BC445592301}"/>
              </a:ext>
            </a:extLst>
          </p:cNvPr>
          <p:cNvSpPr>
            <a:spLocks noGrp="1"/>
          </p:cNvSpPr>
          <p:nvPr>
            <p:ph type="pic" sz="quarter" idx="31" hasCustomPrompt="1"/>
          </p:nvPr>
        </p:nvSpPr>
        <p:spPr>
          <a:xfrm>
            <a:off x="2423592" y="5445122"/>
            <a:ext cx="1727718"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1" name="Picture Placeholder 5">
            <a:extLst>
              <a:ext uri="{FF2B5EF4-FFF2-40B4-BE49-F238E27FC236}">
                <a16:creationId xmlns:a16="http://schemas.microsoft.com/office/drawing/2014/main" id="{F8F9F3D8-C529-AD4D-A368-265D78A91F73}"/>
              </a:ext>
            </a:extLst>
          </p:cNvPr>
          <p:cNvSpPr>
            <a:spLocks noGrp="1"/>
          </p:cNvSpPr>
          <p:nvPr>
            <p:ph type="pic" sz="quarter" idx="32" hasCustomPrompt="1"/>
          </p:nvPr>
        </p:nvSpPr>
        <p:spPr>
          <a:xfrm>
            <a:off x="551384" y="5445122"/>
            <a:ext cx="1727743"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2" name="Picture Placeholder 5">
            <a:extLst>
              <a:ext uri="{FF2B5EF4-FFF2-40B4-BE49-F238E27FC236}">
                <a16:creationId xmlns:a16="http://schemas.microsoft.com/office/drawing/2014/main" id="{F1E13E52-C677-7744-9232-41BF6179164F}"/>
              </a:ext>
            </a:extLst>
          </p:cNvPr>
          <p:cNvSpPr>
            <a:spLocks noGrp="1"/>
          </p:cNvSpPr>
          <p:nvPr>
            <p:ph type="pic" sz="quarter" idx="33" hasCustomPrompt="1"/>
          </p:nvPr>
        </p:nvSpPr>
        <p:spPr>
          <a:xfrm>
            <a:off x="9912872" y="5445122"/>
            <a:ext cx="1727744"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5" name="Text Placeholder 10">
            <a:extLst>
              <a:ext uri="{FF2B5EF4-FFF2-40B4-BE49-F238E27FC236}">
                <a16:creationId xmlns:a16="http://schemas.microsoft.com/office/drawing/2014/main" id="{34E2EFAD-DC91-6841-A510-D79076BDE670}"/>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601960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2.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2.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image" Target="../media/image2.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2.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image" Target="../media/image2.png"/><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035032-FFFC-C447-BA60-9B32DA4586DB}"/>
              </a:ext>
            </a:extLst>
          </p:cNvPr>
          <p:cNvSpPr>
            <a:spLocks noGrp="1"/>
          </p:cNvSpPr>
          <p:nvPr>
            <p:ph type="title"/>
          </p:nvPr>
        </p:nvSpPr>
        <p:spPr>
          <a:xfrm>
            <a:off x="623889" y="692150"/>
            <a:ext cx="10944224" cy="936625"/>
          </a:xfrm>
          <a:prstGeom prst="rect">
            <a:avLst/>
          </a:prstGeom>
        </p:spPr>
        <p:txBody>
          <a:bodyPr vert="horz" lIns="72000" tIns="36000" rIns="72000" bIns="36000" rtlCol="0" anchor="b"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EAE6C37D-9121-684D-B590-EF4A5593568F}"/>
              </a:ext>
            </a:extLst>
          </p:cNvPr>
          <p:cNvSpPr>
            <a:spLocks noGrp="1"/>
          </p:cNvSpPr>
          <p:nvPr>
            <p:ph type="body" idx="1"/>
          </p:nvPr>
        </p:nvSpPr>
        <p:spPr>
          <a:xfrm>
            <a:off x="623887" y="1773238"/>
            <a:ext cx="10944225" cy="44640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025D240F-3434-DF49-BB59-C0B86B414948}"/>
              </a:ext>
            </a:extLst>
          </p:cNvPr>
          <p:cNvSpPr>
            <a:spLocks noGrp="1"/>
          </p:cNvSpPr>
          <p:nvPr>
            <p:ph type="dt" sz="half" idx="2"/>
          </p:nvPr>
        </p:nvSpPr>
        <p:spPr>
          <a:xfrm>
            <a:off x="623889" y="6381751"/>
            <a:ext cx="3527424" cy="287338"/>
          </a:xfrm>
          <a:prstGeom prst="rect">
            <a:avLst/>
          </a:prstGeom>
        </p:spPr>
        <p:txBody>
          <a:bodyPr vert="horz" lIns="72000" tIns="54000" rIns="72000" bIns="54000" rtlCol="0" anchor="t" anchorCtr="0"/>
          <a:lstStyle>
            <a:lvl1pPr algn="l">
              <a:defRPr sz="1200">
                <a:solidFill>
                  <a:schemeClr val="tx1"/>
                </a:solidFill>
              </a:defRPr>
            </a:lvl1pPr>
          </a:lstStyle>
          <a:p>
            <a:fld id="{21B7BC17-F0E7-7A47-8273-78D53527614D}" type="datetimeFigureOut">
              <a:rPr lang="en-GB" smtClean="0"/>
              <a:pPr/>
              <a:t>02/05/2019</a:t>
            </a:fld>
            <a:endParaRPr lang="en-GB"/>
          </a:p>
        </p:txBody>
      </p:sp>
      <p:sp>
        <p:nvSpPr>
          <p:cNvPr id="5" name="Footer Placeholder 4">
            <a:extLst>
              <a:ext uri="{FF2B5EF4-FFF2-40B4-BE49-F238E27FC236}">
                <a16:creationId xmlns:a16="http://schemas.microsoft.com/office/drawing/2014/main" id="{B711AEA1-9EFF-6040-A0DF-32F3F8CF9F2C}"/>
              </a:ext>
            </a:extLst>
          </p:cNvPr>
          <p:cNvSpPr>
            <a:spLocks noGrp="1"/>
          </p:cNvSpPr>
          <p:nvPr>
            <p:ph type="ftr" sz="quarter" idx="3"/>
          </p:nvPr>
        </p:nvSpPr>
        <p:spPr>
          <a:xfrm>
            <a:off x="4295774" y="6381751"/>
            <a:ext cx="3600451" cy="287338"/>
          </a:xfrm>
          <a:prstGeom prst="rect">
            <a:avLst/>
          </a:prstGeom>
        </p:spPr>
        <p:txBody>
          <a:bodyPr vert="horz" lIns="72000" tIns="54000" rIns="72000" bIns="54000" rtlCol="0" anchor="t" anchorCtr="0"/>
          <a:lstStyle>
            <a:lvl1pPr algn="ctr">
              <a:defRPr sz="12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B0B9BF26-FC66-2C46-9F3E-A7306A28B917}"/>
              </a:ext>
            </a:extLst>
          </p:cNvPr>
          <p:cNvSpPr>
            <a:spLocks noGrp="1"/>
          </p:cNvSpPr>
          <p:nvPr>
            <p:ph type="sldNum" sz="quarter" idx="4"/>
          </p:nvPr>
        </p:nvSpPr>
        <p:spPr>
          <a:xfrm>
            <a:off x="11568113" y="6381751"/>
            <a:ext cx="431799" cy="287338"/>
          </a:xfrm>
          <a:prstGeom prst="rect">
            <a:avLst/>
          </a:prstGeom>
        </p:spPr>
        <p:txBody>
          <a:bodyPr vert="horz" lIns="72000" tIns="54000" rIns="72000" bIns="54000" rtlCol="0" anchor="t" anchorCtr="0"/>
          <a:lstStyle>
            <a:lvl1pPr algn="r">
              <a:defRPr sz="1200">
                <a:solidFill>
                  <a:schemeClr val="tx1"/>
                </a:solidFill>
              </a:defRPr>
            </a:lvl1pPr>
          </a:lstStyle>
          <a:p>
            <a:fld id="{3BD0896E-602A-494F-99CF-AC1BD90019B0}" type="slidenum">
              <a:rPr lang="en-GB" smtClean="0"/>
              <a:pPr/>
              <a:t>‹#›</a:t>
            </a:fld>
            <a:endParaRPr lang="en-GB"/>
          </a:p>
        </p:txBody>
      </p:sp>
      <p:sp>
        <p:nvSpPr>
          <p:cNvPr id="7" name="Slide Number Placeholder 5">
            <a:extLst>
              <a:ext uri="{FF2B5EF4-FFF2-40B4-BE49-F238E27FC236}">
                <a16:creationId xmlns:a16="http://schemas.microsoft.com/office/drawing/2014/main" id="{B426078B-3553-4544-8ED2-80E83B6C7BAA}"/>
              </a:ext>
            </a:extLst>
          </p:cNvPr>
          <p:cNvSpPr txBox="1">
            <a:spLocks/>
          </p:cNvSpPr>
          <p:nvPr userDrawn="1"/>
        </p:nvSpPr>
        <p:spPr>
          <a:xfrm>
            <a:off x="11568113" y="6381750"/>
            <a:ext cx="431799" cy="287339"/>
          </a:xfrm>
          <a:prstGeom prst="rect">
            <a:avLst/>
          </a:prstGeom>
        </p:spPr>
        <p:txBody>
          <a:bodyPr vert="horz" lIns="72000" tIns="54000" rIns="72000" bIns="5400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D0896E-602A-494F-99CF-AC1BD90019B0}" type="slidenum">
              <a:rPr lang="en-GB" smtClean="0">
                <a:solidFill>
                  <a:schemeClr val="tx1"/>
                </a:solidFill>
              </a:rPr>
              <a:pPr/>
              <a:t>‹#›</a:t>
            </a:fld>
            <a:endParaRPr lang="en-GB">
              <a:solidFill>
                <a:schemeClr val="tx1"/>
              </a:solidFill>
            </a:endParaRPr>
          </a:p>
        </p:txBody>
      </p:sp>
      <p:pic>
        <p:nvPicPr>
          <p:cNvPr id="8" name="Picture 7">
            <a:extLst>
              <a:ext uri="{FF2B5EF4-FFF2-40B4-BE49-F238E27FC236}">
                <a16:creationId xmlns:a16="http://schemas.microsoft.com/office/drawing/2014/main" id="{A4DCCAEE-C447-EE4D-A54A-FF75ECE36C76}"/>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932909308"/>
      </p:ext>
    </p:extLst>
  </p:cSld>
  <p:clrMap bg1="lt1" tx1="dk1" bg2="lt2" tx2="dk2" accent1="accent1" accent2="accent2" accent3="accent3" accent4="accent4" accent5="accent5" accent6="accent6" hlink="hlink" folHlink="folHlink"/>
  <p:sldLayoutIdLst>
    <p:sldLayoutId id="2147483681" r:id="rId1"/>
    <p:sldLayoutId id="2147483697" r:id="rId2"/>
    <p:sldLayoutId id="2147483676" r:id="rId3"/>
    <p:sldLayoutId id="2147483679" r:id="rId4"/>
    <p:sldLayoutId id="2147483680" r:id="rId5"/>
    <p:sldLayoutId id="2147483677" r:id="rId6"/>
    <p:sldLayoutId id="2147483678" r:id="rId7"/>
    <p:sldLayoutId id="2147483682" r:id="rId8"/>
    <p:sldLayoutId id="2147483683" r:id="rId9"/>
    <p:sldLayoutId id="2147483684" r:id="rId10"/>
    <p:sldLayoutId id="2147483685" r:id="rId11"/>
    <p:sldLayoutId id="2147483687" r:id="rId12"/>
    <p:sldLayoutId id="2147483686" r:id="rId13"/>
    <p:sldLayoutId id="2147483688" r:id="rId14"/>
    <p:sldLayoutId id="2147483689" r:id="rId15"/>
    <p:sldLayoutId id="2147483690" r:id="rId16"/>
    <p:sldLayoutId id="2147483691" r:id="rId17"/>
    <p:sldLayoutId id="2147483692" r:id="rId18"/>
    <p:sldLayoutId id="2147483693" r:id="rId19"/>
  </p:sldLayoutIdLst>
  <p:txStyles>
    <p:titleStyle>
      <a:lvl1pPr algn="l" defTabSz="914400" rtl="0" eaLnBrk="1" latinLnBrk="0" hangingPunct="1">
        <a:lnSpc>
          <a:spcPct val="90000"/>
        </a:lnSpc>
        <a:spcBef>
          <a:spcPct val="0"/>
        </a:spcBef>
        <a:buNone/>
        <a:defRPr sz="3200" kern="1200" baseline="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54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90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26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162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36" userDrawn="1">
          <p15:clr>
            <a:srgbClr val="F26B43"/>
          </p15:clr>
        </p15:guide>
        <p15:guide id="2" orient="horz" pos="1026" userDrawn="1">
          <p15:clr>
            <a:srgbClr val="F26B43"/>
          </p15:clr>
        </p15:guide>
        <p15:guide id="3" orient="horz" pos="1117" userDrawn="1">
          <p15:clr>
            <a:srgbClr val="F26B43"/>
          </p15:clr>
        </p15:guide>
        <p15:guide id="4" orient="horz" pos="1344" userDrawn="1">
          <p15:clr>
            <a:srgbClr val="F26B43"/>
          </p15:clr>
        </p15:guide>
        <p15:guide id="5" orient="horz" pos="1434" userDrawn="1">
          <p15:clr>
            <a:srgbClr val="F26B43"/>
          </p15:clr>
        </p15:guide>
        <p15:guide id="6" orient="horz" pos="2478" userDrawn="1">
          <p15:clr>
            <a:srgbClr val="F26B43"/>
          </p15:clr>
        </p15:guide>
        <p15:guide id="7" orient="horz" pos="2568" userDrawn="1">
          <p15:clr>
            <a:srgbClr val="F26B43"/>
          </p15:clr>
        </p15:guide>
        <p15:guide id="8" orient="horz" pos="3929" userDrawn="1">
          <p15:clr>
            <a:srgbClr val="F26B43"/>
          </p15:clr>
        </p15:guide>
        <p15:guide id="9" orient="horz" pos="4020" userDrawn="1">
          <p15:clr>
            <a:srgbClr val="F26B43"/>
          </p15:clr>
        </p15:guide>
        <p15:guide id="10" orient="horz" pos="4201" userDrawn="1">
          <p15:clr>
            <a:srgbClr val="F26B43"/>
          </p15:clr>
        </p15:guide>
        <p15:guide id="11" pos="393" userDrawn="1">
          <p15:clr>
            <a:srgbClr val="F26B43"/>
          </p15:clr>
        </p15:guide>
        <p15:guide id="12" pos="2706" userDrawn="1">
          <p15:clr>
            <a:srgbClr val="F26B43"/>
          </p15:clr>
        </p15:guide>
        <p15:guide id="13" pos="2615" userDrawn="1">
          <p15:clr>
            <a:srgbClr val="F26B43"/>
          </p15:clr>
        </p15:guide>
        <p15:guide id="14" pos="3795" userDrawn="1">
          <p15:clr>
            <a:srgbClr val="F26B43"/>
          </p15:clr>
        </p15:guide>
        <p15:guide id="15" pos="3885" userDrawn="1">
          <p15:clr>
            <a:srgbClr val="F26B43"/>
          </p15:clr>
        </p15:guide>
        <p15:guide id="16" pos="5065" userDrawn="1">
          <p15:clr>
            <a:srgbClr val="F26B43"/>
          </p15:clr>
        </p15:guide>
        <p15:guide id="17" pos="4974" userDrawn="1">
          <p15:clr>
            <a:srgbClr val="F26B43"/>
          </p15:clr>
        </p15:guide>
        <p15:guide id="18" pos="7559" userDrawn="1">
          <p15:clr>
            <a:srgbClr val="F26B43"/>
          </p15:clr>
        </p15:guide>
        <p15:guide id="19" pos="728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4187570875"/>
      </p:ext>
    </p:extLst>
  </p:cSld>
  <p:clrMap bg1="lt1" tx1="dk1" bg2="lt2" tx2="dk2" accent1="accent1" accent2="accent2" accent3="accent3" accent4="accent4" accent5="accent5" accent6="accent6" hlink="hlink" folHlink="folHlink"/>
  <p:sldLayoutIdLst>
    <p:sldLayoutId id="2147483667" r:id="rId1"/>
    <p:sldLayoutId id="2147483661" r:id="rId2"/>
    <p:sldLayoutId id="2147483663"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481" userDrawn="1">
          <p15:clr>
            <a:srgbClr val="F26B43"/>
          </p15:clr>
        </p15:guide>
        <p15:guide id="2" pos="6199" userDrawn="1">
          <p15:clr>
            <a:srgbClr val="F26B43"/>
          </p15:clr>
        </p15:guide>
        <p15:guide id="3" orient="horz" pos="1344" userDrawn="1">
          <p15:clr>
            <a:srgbClr val="F26B43"/>
          </p15:clr>
        </p15:guide>
        <p15:guide id="4" orient="horz" pos="2115" userDrawn="1">
          <p15:clr>
            <a:srgbClr val="F26B43"/>
          </p15:clr>
        </p15:guide>
        <p15:guide id="5" orient="horz" pos="2205" userDrawn="1">
          <p15:clr>
            <a:srgbClr val="F26B43"/>
          </p15:clr>
        </p15:guide>
        <p15:guide id="6" orient="horz" pos="2840" userDrawn="1">
          <p15:clr>
            <a:srgbClr val="F26B43"/>
          </p15:clr>
        </p15:guide>
        <p15:guide id="7" orient="horz" pos="2931" userDrawn="1">
          <p15:clr>
            <a:srgbClr val="F26B43"/>
          </p15:clr>
        </p15:guide>
        <p15:guide id="8" orient="horz" pos="3158" userDrawn="1">
          <p15:clr>
            <a:srgbClr val="F26B43"/>
          </p15:clr>
        </p15:guide>
        <p15:guide id="9" pos="7287" userDrawn="1">
          <p15:clr>
            <a:srgbClr val="F26B43"/>
          </p15:clr>
        </p15:guide>
        <p15:guide id="10" pos="7559" userDrawn="1">
          <p15:clr>
            <a:srgbClr val="F26B43"/>
          </p15:clr>
        </p15:guide>
        <p15:guide id="11" orient="horz" pos="4020" userDrawn="1">
          <p15:clr>
            <a:srgbClr val="F26B43"/>
          </p15:clr>
        </p15:guide>
        <p15:guide id="12" orient="horz" pos="4201" userDrawn="1">
          <p15:clr>
            <a:srgbClr val="F26B43"/>
          </p15:clr>
        </p15:guide>
        <p15:guide id="13" orient="horz" pos="436" userDrawn="1">
          <p15:clr>
            <a:srgbClr val="F26B43"/>
          </p15:clr>
        </p15:guide>
        <p15:guide id="14" orient="horz" pos="3929" userDrawn="1">
          <p15:clr>
            <a:srgbClr val="F26B43"/>
          </p15:clr>
        </p15:guide>
        <p15:guide id="15" pos="393" userDrawn="1">
          <p15:clr>
            <a:srgbClr val="F26B43"/>
          </p15:clr>
        </p15:guide>
        <p15:guide id="16" orient="horz" pos="1026" userDrawn="1">
          <p15:clr>
            <a:srgbClr val="F26B43"/>
          </p15:clr>
        </p15:guide>
        <p15:guide id="17" orient="horz" pos="111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133308982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23787826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133958099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401499627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38750422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2645305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upload.wikimedia.org/wikipedia/commons/9/9e/Diaspora_social_network_project_official_logo%2C_helvetica_font.png"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1550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A77F0-2C86-CF4C-A14D-BDF284B475BE}"/>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AD055151-8E7E-C843-808B-F897F442FBBD}"/>
              </a:ext>
            </a:extLst>
          </p:cNvPr>
          <p:cNvSpPr>
            <a:spLocks noGrp="1"/>
          </p:cNvSpPr>
          <p:nvPr>
            <p:ph type="body" sz="quarter" idx="15"/>
          </p:nvPr>
        </p:nvSpPr>
        <p:spPr/>
        <p:txBody>
          <a:bodyPr/>
          <a:lstStyle/>
          <a:p>
            <a:endParaRPr lang="en-US"/>
          </a:p>
        </p:txBody>
      </p:sp>
      <p:pic>
        <p:nvPicPr>
          <p:cNvPr id="3074" name="Picture 2" descr="https://popupsmart.com/blog/wp-content/uploads/2018/11/number-of-monthly-active-Facebook-users-768x571.png">
            <a:extLst>
              <a:ext uri="{FF2B5EF4-FFF2-40B4-BE49-F238E27FC236}">
                <a16:creationId xmlns:a16="http://schemas.microsoft.com/office/drawing/2014/main" id="{C3BC7EC8-9DA0-0144-A5A9-E19BEE4A93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9112" y="703521"/>
            <a:ext cx="7442405" cy="5533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342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55E66F1-45C5-D24B-BD90-2488B0B9DD94}"/>
              </a:ext>
            </a:extLst>
          </p:cNvPr>
          <p:cNvSpPr>
            <a:spLocks noGrp="1"/>
          </p:cNvSpPr>
          <p:nvPr>
            <p:ph type="body" sz="quarter" idx="15"/>
          </p:nvPr>
        </p:nvSpPr>
        <p:spPr/>
        <p:txBody>
          <a:bodyPr/>
          <a:lstStyle/>
          <a:p>
            <a:endParaRPr lang="en-US"/>
          </a:p>
        </p:txBody>
      </p:sp>
      <p:pic>
        <p:nvPicPr>
          <p:cNvPr id="1025" name="Picture 1" descr="Cambridge Analytica logo.png">
            <a:extLst>
              <a:ext uri="{FF2B5EF4-FFF2-40B4-BE49-F238E27FC236}">
                <a16:creationId xmlns:a16="http://schemas.microsoft.com/office/drawing/2014/main" id="{233E0E7F-5E9D-DC45-BF9D-F70B84A34C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1300" y="1466850"/>
            <a:ext cx="4089400" cy="392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769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0839E-C54C-8743-B7A3-3621BDA9ED5C}"/>
              </a:ext>
            </a:extLst>
          </p:cNvPr>
          <p:cNvSpPr>
            <a:spLocks noGrp="1"/>
          </p:cNvSpPr>
          <p:nvPr>
            <p:ph type="title"/>
          </p:nvPr>
        </p:nvSpPr>
        <p:spPr/>
        <p:txBody>
          <a:bodyPr/>
          <a:lstStyle/>
          <a:p>
            <a:r>
              <a:rPr lang="en-US" sz="2800" dirty="0"/>
              <a:t>One Small Step for the Web...</a:t>
            </a:r>
          </a:p>
        </p:txBody>
      </p:sp>
      <p:pic>
        <p:nvPicPr>
          <p:cNvPr id="7" name="Picture Placeholder 6" descr="A person holding a microphone&#13;&#10;&#13;&#10;Description automatically generated">
            <a:extLst>
              <a:ext uri="{FF2B5EF4-FFF2-40B4-BE49-F238E27FC236}">
                <a16:creationId xmlns:a16="http://schemas.microsoft.com/office/drawing/2014/main" id="{4DF6C08C-782C-7043-9095-A7A547BA5381}"/>
              </a:ext>
            </a:extLst>
          </p:cNvPr>
          <p:cNvPicPr>
            <a:picLocks noGrp="1" noChangeAspect="1"/>
          </p:cNvPicPr>
          <p:nvPr>
            <p:ph type="pic" sz="quarter" idx="10"/>
          </p:nvPr>
        </p:nvPicPr>
        <p:blipFill rotWithShape="1">
          <a:blip r:embed="rId3"/>
          <a:srcRect r="34114"/>
          <a:stretch/>
        </p:blipFill>
        <p:spPr>
          <a:xfrm>
            <a:off x="0" y="0"/>
            <a:ext cx="6024562" cy="6858000"/>
          </a:xfrm>
        </p:spPr>
      </p:pic>
      <p:sp>
        <p:nvSpPr>
          <p:cNvPr id="5" name="Text Placeholder 4">
            <a:extLst>
              <a:ext uri="{FF2B5EF4-FFF2-40B4-BE49-F238E27FC236}">
                <a16:creationId xmlns:a16="http://schemas.microsoft.com/office/drawing/2014/main" id="{DDA7EB73-1456-224B-91D2-624E2D0CF34D}"/>
              </a:ext>
            </a:extLst>
          </p:cNvPr>
          <p:cNvSpPr>
            <a:spLocks noGrp="1"/>
          </p:cNvSpPr>
          <p:nvPr>
            <p:ph type="body" sz="quarter" idx="15"/>
          </p:nvPr>
        </p:nvSpPr>
        <p:spPr>
          <a:xfrm>
            <a:off x="623888" y="6381751"/>
            <a:ext cx="10944225" cy="293721"/>
          </a:xfrm>
        </p:spPr>
        <p:txBody>
          <a:bodyPr/>
          <a:lstStyle/>
          <a:p>
            <a:r>
              <a:rPr lang="en-US" dirty="0">
                <a:ea typeface="ＭＳ Ｐゴシック" charset="-128"/>
                <a:cs typeface="ＭＳ Ｐゴシック" charset="-128"/>
              </a:rPr>
              <a:t>Berners-Lee, T (2018) https://</a:t>
            </a:r>
            <a:r>
              <a:rPr lang="en-US" dirty="0" err="1">
                <a:ea typeface="ＭＳ Ｐゴシック" charset="-128"/>
                <a:cs typeface="ＭＳ Ｐゴシック" charset="-128"/>
              </a:rPr>
              <a:t>medium.com</a:t>
            </a:r>
            <a:r>
              <a:rPr lang="en-US" dirty="0">
                <a:ea typeface="ＭＳ Ｐゴシック" charset="-128"/>
                <a:cs typeface="ＭＳ Ｐゴシック" charset="-128"/>
              </a:rPr>
              <a:t>/@</a:t>
            </a:r>
            <a:r>
              <a:rPr lang="en-US" dirty="0" err="1">
                <a:ea typeface="ＭＳ Ｐゴシック" charset="-128"/>
                <a:cs typeface="ＭＳ Ｐゴシック" charset="-128"/>
              </a:rPr>
              <a:t>timberners_lee</a:t>
            </a:r>
            <a:r>
              <a:rPr lang="en-US" dirty="0">
                <a:ea typeface="ＭＳ Ｐゴシック" charset="-128"/>
                <a:cs typeface="ＭＳ Ｐゴシック" charset="-128"/>
              </a:rPr>
              <a:t>/one-small-step-for-the-web-87f92217d085</a:t>
            </a:r>
            <a:endParaRPr lang="en-US" dirty="0"/>
          </a:p>
        </p:txBody>
      </p:sp>
      <p:sp>
        <p:nvSpPr>
          <p:cNvPr id="8" name="Rounded Rectangular Callout 7">
            <a:extLst>
              <a:ext uri="{FF2B5EF4-FFF2-40B4-BE49-F238E27FC236}">
                <a16:creationId xmlns:a16="http://schemas.microsoft.com/office/drawing/2014/main" id="{5E095695-380B-CE45-9E26-256A7AE513FB}"/>
              </a:ext>
            </a:extLst>
          </p:cNvPr>
          <p:cNvSpPr/>
          <p:nvPr/>
        </p:nvSpPr>
        <p:spPr bwMode="auto">
          <a:xfrm>
            <a:off x="6178938" y="1773238"/>
            <a:ext cx="5625135" cy="4464050"/>
          </a:xfrm>
          <a:prstGeom prst="wedgeRoundRectCallout">
            <a:avLst>
              <a:gd name="adj1" fmla="val -73498"/>
              <a:gd name="adj2" fmla="val 747"/>
              <a:gd name="adj3" fmla="val 16667"/>
            </a:avLst>
          </a:prstGeom>
          <a:solidFill>
            <a:schemeClr val="bg1"/>
          </a:solidFill>
          <a:ln w="25400" cap="flat" cmpd="sng" algn="ctr">
            <a:solidFill>
              <a:schemeClr val="tx1">
                <a:lumMod val="50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r>
              <a:rPr lang="en-GB" sz="2000" dirty="0"/>
              <a:t>I’ve always believed the web is for everyone. That’s why I and others fight fiercely to protect it. The changes we’ve managed to bring have created a better and more connected world. But for all the good we’ve achieved, the web has evolved into an engine of inequity and division; swayed by powerful forces who use it for their own agendas.</a:t>
            </a:r>
          </a:p>
          <a:p>
            <a:r>
              <a:rPr lang="en-GB" sz="2000" dirty="0"/>
              <a:t>Today, I believe we’ve reached a critical tipping point, and that powerful change for the better is possible — and necessary.</a:t>
            </a:r>
          </a:p>
        </p:txBody>
      </p:sp>
    </p:spTree>
    <p:extLst>
      <p:ext uri="{BB962C8B-B14F-4D97-AF65-F5344CB8AC3E}">
        <p14:creationId xmlns:p14="http://schemas.microsoft.com/office/powerpoint/2010/main" val="2958627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48E27-B0EE-4242-85E5-36D6764AF16E}"/>
              </a:ext>
            </a:extLst>
          </p:cNvPr>
          <p:cNvSpPr>
            <a:spLocks noGrp="1"/>
          </p:cNvSpPr>
          <p:nvPr>
            <p:ph type="title"/>
          </p:nvPr>
        </p:nvSpPr>
        <p:spPr/>
        <p:txBody>
          <a:bodyPr/>
          <a:lstStyle/>
          <a:p>
            <a:r>
              <a:rPr lang="en-US" dirty="0"/>
              <a:t>Solid – Social Linked Data</a:t>
            </a:r>
          </a:p>
        </p:txBody>
      </p:sp>
      <p:sp>
        <p:nvSpPr>
          <p:cNvPr id="3" name="Content Placeholder 2">
            <a:extLst>
              <a:ext uri="{FF2B5EF4-FFF2-40B4-BE49-F238E27FC236}">
                <a16:creationId xmlns:a16="http://schemas.microsoft.com/office/drawing/2014/main" id="{C60450AB-1127-9F4C-809C-1B204E23C9B9}"/>
              </a:ext>
            </a:extLst>
          </p:cNvPr>
          <p:cNvSpPr>
            <a:spLocks noGrp="1"/>
          </p:cNvSpPr>
          <p:nvPr>
            <p:ph sz="quarter" idx="13"/>
          </p:nvPr>
        </p:nvSpPr>
        <p:spPr/>
        <p:txBody>
          <a:bodyPr/>
          <a:lstStyle/>
          <a:p>
            <a:pPr marL="0" indent="0">
              <a:buNone/>
            </a:pPr>
            <a:r>
              <a:rPr lang="en-US" dirty="0"/>
              <a:t>Project founded by Tim Berners-Lee with others at MIT in 2018</a:t>
            </a:r>
          </a:p>
          <a:p>
            <a:pPr lvl="1"/>
            <a:r>
              <a:rPr lang="en-US" dirty="0"/>
              <a:t>Aims to radically </a:t>
            </a:r>
            <a:r>
              <a:rPr lang="en-US" b="1" dirty="0"/>
              <a:t>re-</a:t>
            </a:r>
            <a:r>
              <a:rPr lang="en-US" b="1" dirty="0" err="1"/>
              <a:t>decentralise</a:t>
            </a:r>
            <a:r>
              <a:rPr lang="en-US" dirty="0"/>
              <a:t> the Web</a:t>
            </a:r>
          </a:p>
          <a:p>
            <a:pPr lvl="1"/>
            <a:r>
              <a:rPr lang="en-US" dirty="0"/>
              <a:t>Aims to restore trust lost through incidents such as Cambridge Analytica</a:t>
            </a:r>
          </a:p>
          <a:p>
            <a:pPr lvl="1"/>
            <a:r>
              <a:rPr lang="en-US" dirty="0"/>
              <a:t>Inspired by Diaspora</a:t>
            </a:r>
          </a:p>
          <a:p>
            <a:pPr lvl="1"/>
            <a:r>
              <a:rPr lang="en-US" dirty="0"/>
              <a:t>Builds on Semantic Web foundations laid down by FOAF et al!</a:t>
            </a:r>
          </a:p>
        </p:txBody>
      </p:sp>
      <p:sp>
        <p:nvSpPr>
          <p:cNvPr id="6" name="Text Placeholder 5">
            <a:extLst>
              <a:ext uri="{FF2B5EF4-FFF2-40B4-BE49-F238E27FC236}">
                <a16:creationId xmlns:a16="http://schemas.microsoft.com/office/drawing/2014/main" id="{62CE9DC0-0BBC-D248-9885-8BCB29CE6DB6}"/>
              </a:ext>
            </a:extLst>
          </p:cNvPr>
          <p:cNvSpPr>
            <a:spLocks noGrp="1"/>
          </p:cNvSpPr>
          <p:nvPr>
            <p:ph type="body" sz="quarter" idx="15"/>
          </p:nvPr>
        </p:nvSpPr>
        <p:spPr/>
        <p:txBody>
          <a:bodyPr/>
          <a:lstStyle/>
          <a:p>
            <a:endParaRPr lang="en-US"/>
          </a:p>
        </p:txBody>
      </p:sp>
      <p:pic>
        <p:nvPicPr>
          <p:cNvPr id="8" name="Picture 7">
            <a:extLst>
              <a:ext uri="{FF2B5EF4-FFF2-40B4-BE49-F238E27FC236}">
                <a16:creationId xmlns:a16="http://schemas.microsoft.com/office/drawing/2014/main" id="{30624955-4D0D-274D-A729-B8FCB0D84A38}"/>
              </a:ext>
            </a:extLst>
          </p:cNvPr>
          <p:cNvPicPr>
            <a:picLocks noChangeAspect="1"/>
          </p:cNvPicPr>
          <p:nvPr/>
        </p:nvPicPr>
        <p:blipFill>
          <a:blip r:embed="rId2"/>
          <a:stretch>
            <a:fillRect/>
          </a:stretch>
        </p:blipFill>
        <p:spPr>
          <a:xfrm>
            <a:off x="6957951" y="1670050"/>
            <a:ext cx="3810000" cy="3517900"/>
          </a:xfrm>
          <a:prstGeom prst="rect">
            <a:avLst/>
          </a:prstGeom>
        </p:spPr>
      </p:pic>
    </p:spTree>
    <p:extLst>
      <p:ext uri="{BB962C8B-B14F-4D97-AF65-F5344CB8AC3E}">
        <p14:creationId xmlns:p14="http://schemas.microsoft.com/office/powerpoint/2010/main" val="2992260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4D96E-D780-C14F-841D-A03A44D05039}"/>
              </a:ext>
            </a:extLst>
          </p:cNvPr>
          <p:cNvSpPr>
            <a:spLocks noGrp="1"/>
          </p:cNvSpPr>
          <p:nvPr>
            <p:ph type="title"/>
          </p:nvPr>
        </p:nvSpPr>
        <p:spPr/>
        <p:txBody>
          <a:bodyPr/>
          <a:lstStyle/>
          <a:p>
            <a:r>
              <a:rPr lang="en-US" dirty="0" err="1"/>
              <a:t>WebID</a:t>
            </a:r>
            <a:endParaRPr lang="en-US" dirty="0"/>
          </a:p>
        </p:txBody>
      </p:sp>
      <p:sp>
        <p:nvSpPr>
          <p:cNvPr id="3" name="Content Placeholder 2">
            <a:extLst>
              <a:ext uri="{FF2B5EF4-FFF2-40B4-BE49-F238E27FC236}">
                <a16:creationId xmlns:a16="http://schemas.microsoft.com/office/drawing/2014/main" id="{0C1CE16F-A8F5-AB40-9D3E-74677F8360F0}"/>
              </a:ext>
            </a:extLst>
          </p:cNvPr>
          <p:cNvSpPr>
            <a:spLocks noGrp="1"/>
          </p:cNvSpPr>
          <p:nvPr>
            <p:ph sz="quarter" idx="13"/>
          </p:nvPr>
        </p:nvSpPr>
        <p:spPr/>
        <p:txBody>
          <a:bodyPr/>
          <a:lstStyle/>
          <a:p>
            <a:pPr marL="0" indent="0">
              <a:buNone/>
            </a:pPr>
            <a:r>
              <a:rPr lang="en-US" dirty="0"/>
              <a:t>Mechanism that allows people to control how they are identified on the Web</a:t>
            </a:r>
          </a:p>
          <a:p>
            <a:pPr lvl="1"/>
            <a:r>
              <a:rPr lang="en-US" dirty="0"/>
              <a:t>Foundation for fine-grained access control</a:t>
            </a:r>
          </a:p>
          <a:p>
            <a:endParaRPr lang="en-US" dirty="0"/>
          </a:p>
          <a:p>
            <a:pPr marL="0" indent="0">
              <a:buNone/>
            </a:pPr>
            <a:r>
              <a:rPr lang="en-US" dirty="0"/>
              <a:t>A </a:t>
            </a:r>
            <a:r>
              <a:rPr lang="en-US" dirty="0" err="1"/>
              <a:t>WebID</a:t>
            </a:r>
            <a:r>
              <a:rPr lang="en-US" dirty="0"/>
              <a:t> is a HTTP URI which refers to an Agent (person, organization, group, </a:t>
            </a:r>
            <a:r>
              <a:rPr lang="en-US" dirty="0" err="1"/>
              <a:t>etc</a:t>
            </a:r>
            <a:r>
              <a:rPr lang="en-US" dirty="0"/>
              <a:t>)</a:t>
            </a:r>
          </a:p>
          <a:p>
            <a:endParaRPr lang="en-US" dirty="0"/>
          </a:p>
          <a:p>
            <a:pPr marL="0" indent="0">
              <a:buNone/>
            </a:pPr>
            <a:r>
              <a:rPr lang="en-US" dirty="0"/>
              <a:t>Distinguishes between a </a:t>
            </a:r>
            <a:r>
              <a:rPr lang="en-US" b="1" dirty="0" err="1"/>
              <a:t>WebID</a:t>
            </a:r>
            <a:r>
              <a:rPr lang="en-US" b="1" dirty="0"/>
              <a:t> URI </a:t>
            </a:r>
            <a:r>
              <a:rPr lang="en-US" dirty="0"/>
              <a:t>and a </a:t>
            </a:r>
            <a:r>
              <a:rPr lang="en-US" b="1" dirty="0" err="1"/>
              <a:t>WebID</a:t>
            </a:r>
            <a:r>
              <a:rPr lang="en-US" b="1" dirty="0"/>
              <a:t> Profile URI:</a:t>
            </a:r>
          </a:p>
          <a:p>
            <a:pPr marL="0" indent="0">
              <a:buNone/>
            </a:pPr>
            <a:r>
              <a:rPr lang="en-US" dirty="0"/>
              <a:t>	</a:t>
            </a:r>
            <a:r>
              <a:rPr lang="en-US" dirty="0" err="1"/>
              <a:t>WebID</a:t>
            </a:r>
            <a:r>
              <a:rPr lang="en-US" dirty="0"/>
              <a:t> URI:		https://www.w3.org/People/Berners-Lee/</a:t>
            </a:r>
            <a:r>
              <a:rPr lang="en-US" dirty="0" err="1"/>
              <a:t>card#i</a:t>
            </a:r>
            <a:endParaRPr lang="en-US" dirty="0"/>
          </a:p>
          <a:p>
            <a:pPr marL="0" indent="0">
              <a:buNone/>
            </a:pPr>
            <a:r>
              <a:rPr lang="en-US" dirty="0"/>
              <a:t>	</a:t>
            </a:r>
            <a:r>
              <a:rPr lang="en-US" dirty="0" err="1"/>
              <a:t>WebID</a:t>
            </a:r>
            <a:r>
              <a:rPr lang="en-US" dirty="0"/>
              <a:t> Profile URI:	https://www.w3.org/People/Berners-Lee/card</a:t>
            </a:r>
          </a:p>
          <a:p>
            <a:pPr marL="0" indent="0">
              <a:buNone/>
            </a:pPr>
            <a:endParaRPr lang="en-US" dirty="0"/>
          </a:p>
          <a:p>
            <a:pPr marL="0" indent="0">
              <a:buNone/>
            </a:pPr>
            <a:r>
              <a:rPr lang="en-US" dirty="0" err="1"/>
              <a:t>WebID</a:t>
            </a:r>
            <a:r>
              <a:rPr lang="en-US" dirty="0"/>
              <a:t> Profile describes the referent of the </a:t>
            </a:r>
            <a:r>
              <a:rPr lang="en-US" dirty="0" err="1"/>
              <a:t>WebID</a:t>
            </a:r>
            <a:endParaRPr lang="en-US" dirty="0"/>
          </a:p>
        </p:txBody>
      </p:sp>
      <p:sp>
        <p:nvSpPr>
          <p:cNvPr id="4" name="Text Placeholder 3">
            <a:extLst>
              <a:ext uri="{FF2B5EF4-FFF2-40B4-BE49-F238E27FC236}">
                <a16:creationId xmlns:a16="http://schemas.microsoft.com/office/drawing/2014/main" id="{E6EA26C7-4C40-894F-AC49-E6A470C2DD1C}"/>
              </a:ext>
            </a:extLst>
          </p:cNvPr>
          <p:cNvSpPr>
            <a:spLocks noGrp="1"/>
          </p:cNvSpPr>
          <p:nvPr>
            <p:ph type="body" sz="quarter" idx="15"/>
          </p:nvPr>
        </p:nvSpPr>
        <p:spPr/>
        <p:txBody>
          <a:bodyPr/>
          <a:lstStyle/>
          <a:p>
            <a:r>
              <a:rPr lang="en-US" dirty="0"/>
              <a:t>https://www.w3.org/2005/Incubator/</a:t>
            </a:r>
            <a:r>
              <a:rPr lang="en-US" dirty="0" err="1"/>
              <a:t>webid</a:t>
            </a:r>
            <a:r>
              <a:rPr lang="en-US" dirty="0"/>
              <a:t>/spec/identity/</a:t>
            </a:r>
          </a:p>
        </p:txBody>
      </p:sp>
    </p:spTree>
    <p:extLst>
      <p:ext uri="{BB962C8B-B14F-4D97-AF65-F5344CB8AC3E}">
        <p14:creationId xmlns:p14="http://schemas.microsoft.com/office/powerpoint/2010/main" val="1768870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26B23-B5E9-F444-8C4D-A0B1CE2C4A27}"/>
              </a:ext>
            </a:extLst>
          </p:cNvPr>
          <p:cNvSpPr>
            <a:spLocks noGrp="1"/>
          </p:cNvSpPr>
          <p:nvPr>
            <p:ph type="title"/>
          </p:nvPr>
        </p:nvSpPr>
        <p:spPr/>
        <p:txBody>
          <a:bodyPr/>
          <a:lstStyle/>
          <a:p>
            <a:r>
              <a:rPr lang="en-US" dirty="0" err="1"/>
              <a:t>WebID</a:t>
            </a:r>
            <a:endParaRPr lang="en-US" dirty="0"/>
          </a:p>
        </p:txBody>
      </p:sp>
      <p:sp>
        <p:nvSpPr>
          <p:cNvPr id="4" name="Text Placeholder 3">
            <a:extLst>
              <a:ext uri="{FF2B5EF4-FFF2-40B4-BE49-F238E27FC236}">
                <a16:creationId xmlns:a16="http://schemas.microsoft.com/office/drawing/2014/main" id="{D46CB2F9-1B36-7245-9AE1-C987A1661A25}"/>
              </a:ext>
            </a:extLst>
          </p:cNvPr>
          <p:cNvSpPr>
            <a:spLocks noGrp="1"/>
          </p:cNvSpPr>
          <p:nvPr>
            <p:ph type="body" sz="quarter" idx="15"/>
          </p:nvPr>
        </p:nvSpPr>
        <p:spPr/>
        <p:txBody>
          <a:bodyPr/>
          <a:lstStyle/>
          <a:p>
            <a:endParaRPr lang="en-US"/>
          </a:p>
        </p:txBody>
      </p:sp>
      <p:pic>
        <p:nvPicPr>
          <p:cNvPr id="4098" name="Picture 2" descr="WebID overview">
            <a:extLst>
              <a:ext uri="{FF2B5EF4-FFF2-40B4-BE49-F238E27FC236}">
                <a16:creationId xmlns:a16="http://schemas.microsoft.com/office/drawing/2014/main" id="{BE821B0E-2F36-ED4E-AD0A-693A52E2C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202" y="1773238"/>
            <a:ext cx="7024549" cy="4559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6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37D4-F77A-B04C-AD66-C943F728A21A}"/>
              </a:ext>
            </a:extLst>
          </p:cNvPr>
          <p:cNvSpPr>
            <a:spLocks noGrp="1"/>
          </p:cNvSpPr>
          <p:nvPr>
            <p:ph type="title"/>
          </p:nvPr>
        </p:nvSpPr>
        <p:spPr/>
        <p:txBody>
          <a:bodyPr/>
          <a:lstStyle/>
          <a:p>
            <a:r>
              <a:rPr lang="en-US" dirty="0" err="1"/>
              <a:t>WebID</a:t>
            </a:r>
            <a:r>
              <a:rPr lang="en-US" dirty="0"/>
              <a:t>-TLS</a:t>
            </a:r>
          </a:p>
        </p:txBody>
      </p:sp>
      <p:sp>
        <p:nvSpPr>
          <p:cNvPr id="3" name="Content Placeholder 2">
            <a:extLst>
              <a:ext uri="{FF2B5EF4-FFF2-40B4-BE49-F238E27FC236}">
                <a16:creationId xmlns:a16="http://schemas.microsoft.com/office/drawing/2014/main" id="{F597EDE4-5165-4047-98F1-256B05C7A394}"/>
              </a:ext>
            </a:extLst>
          </p:cNvPr>
          <p:cNvSpPr>
            <a:spLocks noGrp="1"/>
          </p:cNvSpPr>
          <p:nvPr>
            <p:ph sz="quarter" idx="13"/>
          </p:nvPr>
        </p:nvSpPr>
        <p:spPr/>
        <p:txBody>
          <a:bodyPr/>
          <a:lstStyle/>
          <a:p>
            <a:pPr marL="0" indent="0">
              <a:buNone/>
            </a:pPr>
            <a:r>
              <a:rPr lang="en-US" dirty="0"/>
              <a:t>Mechanism for user authentication, based on </a:t>
            </a:r>
            <a:r>
              <a:rPr lang="en-US" dirty="0" err="1"/>
              <a:t>WebID</a:t>
            </a:r>
            <a:endParaRPr lang="en-US" dirty="0"/>
          </a:p>
          <a:p>
            <a:endParaRPr lang="en-US" dirty="0"/>
          </a:p>
          <a:p>
            <a:pPr marL="0" indent="0">
              <a:buNone/>
            </a:pPr>
            <a:r>
              <a:rPr lang="en-US" dirty="0" err="1"/>
              <a:t>WebID</a:t>
            </a:r>
            <a:r>
              <a:rPr lang="en-US" dirty="0"/>
              <a:t> Profile contains a </a:t>
            </a:r>
            <a:r>
              <a:rPr lang="en-US" dirty="0" err="1"/>
              <a:t>WebID</a:t>
            </a:r>
            <a:r>
              <a:rPr lang="en-US" dirty="0"/>
              <a:t> Claim</a:t>
            </a:r>
          </a:p>
          <a:p>
            <a:pPr lvl="1"/>
            <a:r>
              <a:rPr lang="en-US" dirty="0"/>
              <a:t>Information about a public key held by the referent of the </a:t>
            </a:r>
            <a:r>
              <a:rPr lang="en-US" dirty="0" err="1"/>
              <a:t>WebID</a:t>
            </a:r>
            <a:endParaRPr lang="en-US" dirty="0"/>
          </a:p>
          <a:p>
            <a:pPr lvl="1"/>
            <a:r>
              <a:rPr lang="en-US" dirty="0"/>
              <a:t>Used to verify that a client program is acting for the owner of the </a:t>
            </a:r>
            <a:r>
              <a:rPr lang="en-US" dirty="0" err="1"/>
              <a:t>WebID</a:t>
            </a:r>
            <a:endParaRPr lang="en-US" dirty="0"/>
          </a:p>
        </p:txBody>
      </p:sp>
      <p:sp>
        <p:nvSpPr>
          <p:cNvPr id="4" name="Text Placeholder 3">
            <a:extLst>
              <a:ext uri="{FF2B5EF4-FFF2-40B4-BE49-F238E27FC236}">
                <a16:creationId xmlns:a16="http://schemas.microsoft.com/office/drawing/2014/main" id="{D51E148B-7631-9E47-A30C-60727F2A6AAF}"/>
              </a:ext>
            </a:extLst>
          </p:cNvPr>
          <p:cNvSpPr>
            <a:spLocks noGrp="1"/>
          </p:cNvSpPr>
          <p:nvPr>
            <p:ph type="body" sz="quarter" idx="15"/>
          </p:nvPr>
        </p:nvSpPr>
        <p:spPr/>
        <p:txBody>
          <a:bodyPr/>
          <a:lstStyle/>
          <a:p>
            <a:r>
              <a:rPr lang="en-US" dirty="0"/>
              <a:t>https://www.w3.org/2005/Incubator/</a:t>
            </a:r>
            <a:r>
              <a:rPr lang="en-US" dirty="0" err="1"/>
              <a:t>webid</a:t>
            </a:r>
            <a:r>
              <a:rPr lang="en-US" dirty="0"/>
              <a:t>/spec/</a:t>
            </a:r>
            <a:r>
              <a:rPr lang="en-US" dirty="0" err="1"/>
              <a:t>tls</a:t>
            </a:r>
            <a:r>
              <a:rPr lang="en-US" dirty="0"/>
              <a:t>/</a:t>
            </a:r>
          </a:p>
        </p:txBody>
      </p:sp>
    </p:spTree>
    <p:extLst>
      <p:ext uri="{BB962C8B-B14F-4D97-AF65-F5344CB8AC3E}">
        <p14:creationId xmlns:p14="http://schemas.microsoft.com/office/powerpoint/2010/main" val="2174296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WebID Sequence Diagram">
            <a:extLst>
              <a:ext uri="{FF2B5EF4-FFF2-40B4-BE49-F238E27FC236}">
                <a16:creationId xmlns:a16="http://schemas.microsoft.com/office/drawing/2014/main" id="{6B5317FE-AC86-1045-831F-8A9DBE3116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2272" y="692150"/>
            <a:ext cx="8063332" cy="5976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119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AB14A-6E93-CF4A-A1A8-BBFA4788CB66}"/>
              </a:ext>
            </a:extLst>
          </p:cNvPr>
          <p:cNvSpPr>
            <a:spLocks noGrp="1"/>
          </p:cNvSpPr>
          <p:nvPr>
            <p:ph type="title"/>
          </p:nvPr>
        </p:nvSpPr>
        <p:spPr/>
        <p:txBody>
          <a:bodyPr/>
          <a:lstStyle/>
          <a:p>
            <a:r>
              <a:rPr lang="en-US" dirty="0"/>
              <a:t>Web Access Control</a:t>
            </a:r>
          </a:p>
        </p:txBody>
      </p:sp>
      <p:sp>
        <p:nvSpPr>
          <p:cNvPr id="3" name="Content Placeholder 2">
            <a:extLst>
              <a:ext uri="{FF2B5EF4-FFF2-40B4-BE49-F238E27FC236}">
                <a16:creationId xmlns:a16="http://schemas.microsoft.com/office/drawing/2014/main" id="{213973CD-FE71-414C-B7E3-533DE8F373D5}"/>
              </a:ext>
            </a:extLst>
          </p:cNvPr>
          <p:cNvSpPr>
            <a:spLocks noGrp="1"/>
          </p:cNvSpPr>
          <p:nvPr>
            <p:ph sz="quarter" idx="13"/>
          </p:nvPr>
        </p:nvSpPr>
        <p:spPr/>
        <p:txBody>
          <a:bodyPr/>
          <a:lstStyle/>
          <a:p>
            <a:pPr marL="0" indent="0">
              <a:buNone/>
            </a:pPr>
            <a:r>
              <a:rPr lang="en-US" dirty="0"/>
              <a:t>Convention for associating access control lists with web resources</a:t>
            </a:r>
          </a:p>
          <a:p>
            <a:pPr lvl="1"/>
            <a:r>
              <a:rPr lang="en-US" dirty="0">
                <a:latin typeface="Lucida Console" panose="020B0609040504020204" pitchFamily="49" charset="0"/>
              </a:rPr>
              <a:t>Link:</a:t>
            </a:r>
            <a:r>
              <a:rPr lang="en-US" dirty="0"/>
              <a:t> header for indicating ACL</a:t>
            </a:r>
          </a:p>
          <a:p>
            <a:pPr lvl="1"/>
            <a:r>
              <a:rPr lang="en-US" dirty="0"/>
              <a:t>RDF vocabulary for expressing ACLs</a:t>
            </a:r>
          </a:p>
          <a:p>
            <a:endParaRPr lang="en-GB" dirty="0"/>
          </a:p>
          <a:p>
            <a:pPr marL="0" indent="0">
              <a:buNone/>
            </a:pPr>
            <a:r>
              <a:rPr lang="en-GB" dirty="0">
                <a:latin typeface="Lucida Console" panose="020B0609040504020204" pitchFamily="49" charset="0"/>
              </a:rPr>
              <a:t>HEAD /docs/file1 HTTP/1.1 </a:t>
            </a:r>
            <a:br>
              <a:rPr lang="en-GB" dirty="0">
                <a:latin typeface="Lucida Console" panose="020B0609040504020204" pitchFamily="49" charset="0"/>
              </a:rPr>
            </a:br>
            <a:r>
              <a:rPr lang="en-GB" dirty="0">
                <a:latin typeface="Lucida Console" panose="020B0609040504020204" pitchFamily="49" charset="0"/>
              </a:rPr>
              <a:t>Host: </a:t>
            </a:r>
            <a:r>
              <a:rPr lang="en-GB" dirty="0" err="1">
                <a:latin typeface="Lucida Console" panose="020B0609040504020204" pitchFamily="49" charset="0"/>
              </a:rPr>
              <a:t>example.org</a:t>
            </a:r>
            <a:r>
              <a:rPr lang="en-GB" dirty="0">
                <a:latin typeface="Lucida Console" panose="020B0609040504020204" pitchFamily="49" charset="0"/>
              </a:rPr>
              <a:t> HTTP/1.1 </a:t>
            </a:r>
            <a:br>
              <a:rPr lang="en-GB" dirty="0">
                <a:latin typeface="Lucida Console" panose="020B0609040504020204" pitchFamily="49" charset="0"/>
              </a:rPr>
            </a:br>
            <a:br>
              <a:rPr lang="en-GB" dirty="0">
                <a:latin typeface="Lucida Console" panose="020B0609040504020204" pitchFamily="49" charset="0"/>
              </a:rPr>
            </a:br>
            <a:r>
              <a:rPr lang="en-GB" dirty="0">
                <a:latin typeface="Lucida Console" panose="020B0609040504020204" pitchFamily="49" charset="0"/>
              </a:rPr>
              <a:t>200 OK </a:t>
            </a:r>
            <a:br>
              <a:rPr lang="en-GB" dirty="0">
                <a:latin typeface="Lucida Console" panose="020B0609040504020204" pitchFamily="49" charset="0"/>
              </a:rPr>
            </a:br>
            <a:r>
              <a:rPr lang="en-GB" dirty="0">
                <a:latin typeface="Lucida Console" panose="020B0609040504020204" pitchFamily="49" charset="0"/>
              </a:rPr>
              <a:t>Link: &lt;file1.acl&gt;; </a:t>
            </a:r>
            <a:r>
              <a:rPr lang="en-GB" dirty="0" err="1">
                <a:latin typeface="Lucida Console" panose="020B0609040504020204" pitchFamily="49" charset="0"/>
              </a:rPr>
              <a:t>rel</a:t>
            </a:r>
            <a:r>
              <a:rPr lang="en-GB" dirty="0">
                <a:latin typeface="Lucida Console" panose="020B0609040504020204" pitchFamily="49" charset="0"/>
              </a:rPr>
              <a:t>="</a:t>
            </a:r>
            <a:r>
              <a:rPr lang="en-GB" dirty="0" err="1">
                <a:latin typeface="Lucida Console" panose="020B0609040504020204" pitchFamily="49" charset="0"/>
              </a:rPr>
              <a:t>acl</a:t>
            </a:r>
            <a:r>
              <a:rPr lang="en-GB" dirty="0">
                <a:latin typeface="Lucida Console" panose="020B0609040504020204" pitchFamily="49" charset="0"/>
              </a:rPr>
              <a:t>"</a:t>
            </a:r>
          </a:p>
          <a:p>
            <a:endParaRPr lang="en-US" dirty="0"/>
          </a:p>
        </p:txBody>
      </p:sp>
      <p:sp>
        <p:nvSpPr>
          <p:cNvPr id="4" name="Text Placeholder 3">
            <a:extLst>
              <a:ext uri="{FF2B5EF4-FFF2-40B4-BE49-F238E27FC236}">
                <a16:creationId xmlns:a16="http://schemas.microsoft.com/office/drawing/2014/main" id="{0F738D58-F008-BA46-93B6-F81195D8FE53}"/>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094393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CAB19-DCDD-D640-AC46-F0FBFDDB5E5A}"/>
              </a:ext>
            </a:extLst>
          </p:cNvPr>
          <p:cNvSpPr>
            <a:spLocks noGrp="1"/>
          </p:cNvSpPr>
          <p:nvPr>
            <p:ph type="title"/>
          </p:nvPr>
        </p:nvSpPr>
        <p:spPr/>
        <p:txBody>
          <a:bodyPr/>
          <a:lstStyle/>
          <a:p>
            <a:r>
              <a:rPr lang="en-US" dirty="0"/>
              <a:t>Web Access Control - Individuals</a:t>
            </a:r>
          </a:p>
        </p:txBody>
      </p:sp>
      <p:sp>
        <p:nvSpPr>
          <p:cNvPr id="3" name="Content Placeholder 2">
            <a:extLst>
              <a:ext uri="{FF2B5EF4-FFF2-40B4-BE49-F238E27FC236}">
                <a16:creationId xmlns:a16="http://schemas.microsoft.com/office/drawing/2014/main" id="{0B4AF90B-A4B8-3348-851D-09E691513058}"/>
              </a:ext>
            </a:extLst>
          </p:cNvPr>
          <p:cNvSpPr>
            <a:spLocks noGrp="1"/>
          </p:cNvSpPr>
          <p:nvPr>
            <p:ph sz="quarter" idx="13"/>
          </p:nvPr>
        </p:nvSpPr>
        <p:spPr/>
        <p:txBody>
          <a:bodyPr>
            <a:normAutofit/>
          </a:bodyPr>
          <a:lstStyle/>
          <a:p>
            <a:pPr marL="0" indent="0">
              <a:buNone/>
            </a:pPr>
            <a:r>
              <a:rPr lang="en-GB" sz="1600" dirty="0">
                <a:latin typeface="Lucida Console" panose="020B0609040504020204" pitchFamily="49" charset="0"/>
              </a:rPr>
              <a:t># Contents of https://</a:t>
            </a:r>
            <a:r>
              <a:rPr lang="en-GB" sz="1600" dirty="0" err="1">
                <a:latin typeface="Lucida Console" panose="020B0609040504020204" pitchFamily="49" charset="0"/>
              </a:rPr>
              <a:t>alice.databox.me</a:t>
            </a:r>
            <a:r>
              <a:rPr lang="en-GB" sz="1600" dirty="0">
                <a:latin typeface="Lucida Console" panose="020B0609040504020204" pitchFamily="49" charset="0"/>
              </a:rPr>
              <a:t>/docs/file1.acl </a:t>
            </a:r>
            <a:br>
              <a:rPr lang="en-GB" sz="1600" dirty="0">
                <a:latin typeface="Lucida Console" panose="020B0609040504020204" pitchFamily="49" charset="0"/>
              </a:rPr>
            </a:br>
            <a:r>
              <a:rPr lang="en-GB" sz="1600" dirty="0">
                <a:latin typeface="Lucida Console" panose="020B0609040504020204" pitchFamily="49" charset="0"/>
              </a:rPr>
              <a:t>@prefix </a:t>
            </a:r>
            <a:r>
              <a:rPr lang="en-GB" sz="1600" dirty="0" err="1">
                <a:latin typeface="Lucida Console" panose="020B0609040504020204" pitchFamily="49" charset="0"/>
              </a:rPr>
              <a:t>acl</a:t>
            </a:r>
            <a:r>
              <a:rPr lang="en-GB" sz="1600" dirty="0">
                <a:latin typeface="Lucida Console" panose="020B0609040504020204" pitchFamily="49" charset="0"/>
              </a:rPr>
              <a:t>: &lt;http://www.w3.org/ns/</a:t>
            </a:r>
            <a:r>
              <a:rPr lang="en-GB" sz="1600" dirty="0" err="1">
                <a:latin typeface="Lucida Console" panose="020B0609040504020204" pitchFamily="49" charset="0"/>
              </a:rPr>
              <a:t>auth</a:t>
            </a:r>
            <a:r>
              <a:rPr lang="en-GB" sz="1600" dirty="0">
                <a:latin typeface="Lucida Console" panose="020B0609040504020204" pitchFamily="49" charset="0"/>
              </a:rPr>
              <a:t>/</a:t>
            </a:r>
            <a:r>
              <a:rPr lang="en-GB" sz="1600" dirty="0" err="1">
                <a:latin typeface="Lucida Console" panose="020B0609040504020204" pitchFamily="49" charset="0"/>
              </a:rPr>
              <a:t>acl</a:t>
            </a:r>
            <a:r>
              <a:rPr lang="en-GB" sz="1600" dirty="0">
                <a:latin typeface="Lucida Console" panose="020B0609040504020204" pitchFamily="49" charset="0"/>
              </a:rPr>
              <a:t>#&gt; . </a:t>
            </a:r>
            <a:br>
              <a:rPr lang="en-GB" sz="1600" dirty="0">
                <a:latin typeface="Lucida Console" panose="020B0609040504020204" pitchFamily="49" charset="0"/>
              </a:rPr>
            </a:br>
            <a:endParaRPr lang="en-GB" sz="1600" dirty="0">
              <a:latin typeface="Lucida Console" panose="020B0609040504020204" pitchFamily="49" charset="0"/>
            </a:endParaRPr>
          </a:p>
          <a:p>
            <a:pPr marL="0" indent="0">
              <a:buNone/>
            </a:pPr>
            <a:r>
              <a:rPr lang="en-GB" sz="1600" dirty="0">
                <a:latin typeface="Lucida Console" panose="020B0609040504020204" pitchFamily="49" charset="0"/>
              </a:rPr>
              <a:t>&lt;#authorization1&gt; a </a:t>
            </a:r>
            <a:r>
              <a:rPr lang="en-GB" sz="1600" dirty="0" err="1">
                <a:latin typeface="Lucida Console" panose="020B0609040504020204" pitchFamily="49" charset="0"/>
              </a:rPr>
              <a:t>acl:Authorization</a:t>
            </a:r>
            <a:r>
              <a:rPr lang="en-GB" sz="1600" dirty="0">
                <a:latin typeface="Lucida Console" panose="020B0609040504020204" pitchFamily="49" charset="0"/>
              </a:rPr>
              <a:t>; </a:t>
            </a:r>
            <a:br>
              <a:rPr lang="en-GB" sz="1600" dirty="0">
                <a:latin typeface="Lucida Console" panose="020B0609040504020204" pitchFamily="49" charset="0"/>
              </a:rPr>
            </a:br>
            <a:r>
              <a:rPr lang="en-GB" sz="1600" dirty="0">
                <a:latin typeface="Lucida Console" panose="020B0609040504020204" pitchFamily="49" charset="0"/>
              </a:rPr>
              <a:t>  </a:t>
            </a:r>
            <a:r>
              <a:rPr lang="en-GB" sz="1600" dirty="0" err="1">
                <a:latin typeface="Lucida Console" panose="020B0609040504020204" pitchFamily="49" charset="0"/>
              </a:rPr>
              <a:t>acl:agent</a:t>
            </a:r>
            <a:r>
              <a:rPr lang="en-GB" sz="1600" dirty="0">
                <a:latin typeface="Lucida Console" panose="020B0609040504020204" pitchFamily="49" charset="0"/>
              </a:rPr>
              <a:t> &lt;https://</a:t>
            </a:r>
            <a:r>
              <a:rPr lang="en-GB" sz="1600" dirty="0" err="1">
                <a:latin typeface="Lucida Console" panose="020B0609040504020204" pitchFamily="49" charset="0"/>
              </a:rPr>
              <a:t>alice.databox.me</a:t>
            </a:r>
            <a:r>
              <a:rPr lang="en-GB" sz="1600" dirty="0">
                <a:latin typeface="Lucida Console" panose="020B0609040504020204" pitchFamily="49" charset="0"/>
              </a:rPr>
              <a:t>/profile/</a:t>
            </a:r>
            <a:r>
              <a:rPr lang="en-GB" sz="1600" dirty="0" err="1">
                <a:latin typeface="Lucida Console" panose="020B0609040504020204" pitchFamily="49" charset="0"/>
              </a:rPr>
              <a:t>card#me</a:t>
            </a:r>
            <a:r>
              <a:rPr lang="en-GB" sz="1600" dirty="0">
                <a:latin typeface="Lucida Console" panose="020B0609040504020204" pitchFamily="49" charset="0"/>
              </a:rPr>
              <a:t>&gt;; # Alice's </a:t>
            </a:r>
            <a:r>
              <a:rPr lang="en-GB" sz="1600" dirty="0" err="1">
                <a:latin typeface="Lucida Console" panose="020B0609040504020204" pitchFamily="49" charset="0"/>
              </a:rPr>
              <a:t>WebID</a:t>
            </a:r>
            <a:br>
              <a:rPr lang="en-GB" sz="1600" dirty="0">
                <a:latin typeface="Lucida Console" panose="020B0609040504020204" pitchFamily="49" charset="0"/>
              </a:rPr>
            </a:br>
            <a:r>
              <a:rPr lang="en-GB" sz="1600" dirty="0">
                <a:latin typeface="Lucida Console" panose="020B0609040504020204" pitchFamily="49" charset="0"/>
              </a:rPr>
              <a:t>  </a:t>
            </a:r>
            <a:r>
              <a:rPr lang="en-GB" sz="1600" dirty="0" err="1">
                <a:latin typeface="Lucida Console" panose="020B0609040504020204" pitchFamily="49" charset="0"/>
              </a:rPr>
              <a:t>acl:accessTo</a:t>
            </a:r>
            <a:r>
              <a:rPr lang="en-GB" sz="1600" dirty="0">
                <a:latin typeface="Lucida Console" panose="020B0609040504020204" pitchFamily="49" charset="0"/>
              </a:rPr>
              <a:t> &lt;https://</a:t>
            </a:r>
            <a:r>
              <a:rPr lang="en-GB" sz="1600" dirty="0" err="1">
                <a:latin typeface="Lucida Console" panose="020B0609040504020204" pitchFamily="49" charset="0"/>
              </a:rPr>
              <a:t>alice.databox.me</a:t>
            </a:r>
            <a:r>
              <a:rPr lang="en-GB" sz="1600" dirty="0">
                <a:latin typeface="Lucida Console" panose="020B0609040504020204" pitchFamily="49" charset="0"/>
              </a:rPr>
              <a:t>/docs/file1&gt;; </a:t>
            </a:r>
            <a:br>
              <a:rPr lang="en-GB" sz="1600" dirty="0">
                <a:latin typeface="Lucida Console" panose="020B0609040504020204" pitchFamily="49" charset="0"/>
              </a:rPr>
            </a:br>
            <a:r>
              <a:rPr lang="en-GB" sz="1600" dirty="0">
                <a:latin typeface="Lucida Console" panose="020B0609040504020204" pitchFamily="49" charset="0"/>
              </a:rPr>
              <a:t>  </a:t>
            </a:r>
            <a:r>
              <a:rPr lang="en-GB" sz="1600" dirty="0" err="1">
                <a:latin typeface="Lucida Console" panose="020B0609040504020204" pitchFamily="49" charset="0"/>
              </a:rPr>
              <a:t>acl:mode</a:t>
            </a:r>
            <a:r>
              <a:rPr lang="en-GB" sz="1600" dirty="0">
                <a:latin typeface="Lucida Console" panose="020B0609040504020204" pitchFamily="49" charset="0"/>
              </a:rPr>
              <a:t> </a:t>
            </a:r>
            <a:r>
              <a:rPr lang="en-GB" sz="1600" dirty="0" err="1">
                <a:latin typeface="Lucida Console" panose="020B0609040504020204" pitchFamily="49" charset="0"/>
              </a:rPr>
              <a:t>acl:Read</a:t>
            </a:r>
            <a:r>
              <a:rPr lang="en-GB" sz="1600" dirty="0">
                <a:latin typeface="Lucida Console" panose="020B0609040504020204" pitchFamily="49" charset="0"/>
              </a:rPr>
              <a:t>, </a:t>
            </a:r>
            <a:r>
              <a:rPr lang="en-GB" sz="1600" dirty="0" err="1">
                <a:latin typeface="Lucida Console" panose="020B0609040504020204" pitchFamily="49" charset="0"/>
              </a:rPr>
              <a:t>acl:Write</a:t>
            </a:r>
            <a:r>
              <a:rPr lang="en-GB" sz="1600" dirty="0">
                <a:latin typeface="Lucida Console" panose="020B0609040504020204" pitchFamily="49" charset="0"/>
              </a:rPr>
              <a:t>, </a:t>
            </a:r>
            <a:r>
              <a:rPr lang="en-GB" sz="1600" dirty="0" err="1">
                <a:latin typeface="Lucida Console" panose="020B0609040504020204" pitchFamily="49" charset="0"/>
              </a:rPr>
              <a:t>acl:Control</a:t>
            </a:r>
            <a:r>
              <a:rPr lang="en-GB" sz="1600" dirty="0">
                <a:latin typeface="Lucida Console" panose="020B0609040504020204" pitchFamily="49" charset="0"/>
              </a:rPr>
              <a:t>.</a:t>
            </a:r>
            <a:endParaRPr lang="en-US" sz="1600" dirty="0">
              <a:latin typeface="Lucida Console" panose="020B0609040504020204" pitchFamily="49" charset="0"/>
            </a:endParaRPr>
          </a:p>
        </p:txBody>
      </p:sp>
      <p:sp>
        <p:nvSpPr>
          <p:cNvPr id="4" name="Text Placeholder 3">
            <a:extLst>
              <a:ext uri="{FF2B5EF4-FFF2-40B4-BE49-F238E27FC236}">
                <a16:creationId xmlns:a16="http://schemas.microsoft.com/office/drawing/2014/main" id="{7370A15C-43AC-274D-B51F-5012AA793113}"/>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406575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03C5A-F607-6442-AB0F-BD325D414FCF}"/>
              </a:ext>
            </a:extLst>
          </p:cNvPr>
          <p:cNvSpPr>
            <a:spLocks noGrp="1"/>
          </p:cNvSpPr>
          <p:nvPr>
            <p:ph type="ctrTitle"/>
          </p:nvPr>
        </p:nvSpPr>
        <p:spPr/>
        <p:txBody>
          <a:bodyPr/>
          <a:lstStyle/>
          <a:p>
            <a:r>
              <a:rPr lang="en-US" dirty="0"/>
              <a:t>Social Linked Data</a:t>
            </a:r>
          </a:p>
        </p:txBody>
      </p:sp>
      <p:sp>
        <p:nvSpPr>
          <p:cNvPr id="3" name="Subtitle 2">
            <a:extLst>
              <a:ext uri="{FF2B5EF4-FFF2-40B4-BE49-F238E27FC236}">
                <a16:creationId xmlns:a16="http://schemas.microsoft.com/office/drawing/2014/main" id="{77C22947-C813-D94E-952F-0EC91995CE51}"/>
              </a:ext>
            </a:extLst>
          </p:cNvPr>
          <p:cNvSpPr>
            <a:spLocks noGrp="1"/>
          </p:cNvSpPr>
          <p:nvPr>
            <p:ph type="subTitle" idx="1"/>
          </p:nvPr>
        </p:nvSpPr>
        <p:spPr/>
        <p:txBody>
          <a:bodyPr/>
          <a:lstStyle/>
          <a:p>
            <a:r>
              <a:rPr lang="en-US" dirty="0"/>
              <a:t>COMP6215 Semantic Web Technologies</a:t>
            </a:r>
          </a:p>
        </p:txBody>
      </p:sp>
      <p:sp>
        <p:nvSpPr>
          <p:cNvPr id="4" name="Text Placeholder 3">
            <a:extLst>
              <a:ext uri="{FF2B5EF4-FFF2-40B4-BE49-F238E27FC236}">
                <a16:creationId xmlns:a16="http://schemas.microsoft.com/office/drawing/2014/main" id="{FDEB54EA-E23E-9840-B161-BF02C215917E}"/>
              </a:ext>
            </a:extLst>
          </p:cNvPr>
          <p:cNvSpPr>
            <a:spLocks noGrp="1"/>
          </p:cNvSpPr>
          <p:nvPr>
            <p:ph type="body" sz="quarter" idx="13"/>
          </p:nvPr>
        </p:nvSpPr>
        <p:spPr/>
        <p:txBody>
          <a:bodyPr/>
          <a:lstStyle/>
          <a:p>
            <a:r>
              <a:rPr lang="en-US" dirty="0" err="1"/>
              <a:t>Dr</a:t>
            </a:r>
            <a:r>
              <a:rPr lang="en-US" dirty="0"/>
              <a:t> Nicholas Gibbins</a:t>
            </a:r>
          </a:p>
          <a:p>
            <a:r>
              <a:rPr lang="en-US" dirty="0"/>
              <a:t>2018-2019</a:t>
            </a:r>
          </a:p>
        </p:txBody>
      </p:sp>
    </p:spTree>
    <p:extLst>
      <p:ext uri="{BB962C8B-B14F-4D97-AF65-F5344CB8AC3E}">
        <p14:creationId xmlns:p14="http://schemas.microsoft.com/office/powerpoint/2010/main" val="2224446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3F516-718A-614E-A2F3-99F7632CE85D}"/>
              </a:ext>
            </a:extLst>
          </p:cNvPr>
          <p:cNvSpPr>
            <a:spLocks noGrp="1"/>
          </p:cNvSpPr>
          <p:nvPr>
            <p:ph type="title"/>
          </p:nvPr>
        </p:nvSpPr>
        <p:spPr/>
        <p:txBody>
          <a:bodyPr/>
          <a:lstStyle/>
          <a:p>
            <a:r>
              <a:rPr lang="en-US" dirty="0"/>
              <a:t>Web Access Control - Groups</a:t>
            </a:r>
          </a:p>
        </p:txBody>
      </p:sp>
      <p:sp>
        <p:nvSpPr>
          <p:cNvPr id="3" name="Content Placeholder 2">
            <a:extLst>
              <a:ext uri="{FF2B5EF4-FFF2-40B4-BE49-F238E27FC236}">
                <a16:creationId xmlns:a16="http://schemas.microsoft.com/office/drawing/2014/main" id="{E0845F07-BADD-0744-8A58-61AE40B76FE5}"/>
              </a:ext>
            </a:extLst>
          </p:cNvPr>
          <p:cNvSpPr>
            <a:spLocks noGrp="1"/>
          </p:cNvSpPr>
          <p:nvPr>
            <p:ph sz="quarter" idx="13"/>
          </p:nvPr>
        </p:nvSpPr>
        <p:spPr/>
        <p:txBody>
          <a:bodyPr>
            <a:normAutofit/>
          </a:bodyPr>
          <a:lstStyle/>
          <a:p>
            <a:pPr marL="0" indent="0">
              <a:buNone/>
            </a:pPr>
            <a:r>
              <a:rPr lang="es-ES" sz="1600" dirty="0">
                <a:latin typeface="Lucida Console" panose="020B0609040504020204" pitchFamily="49" charset="0"/>
              </a:rPr>
              <a:t>@</a:t>
            </a:r>
            <a:r>
              <a:rPr lang="es-ES" sz="1600" dirty="0" err="1">
                <a:latin typeface="Lucida Console" panose="020B0609040504020204" pitchFamily="49" charset="0"/>
              </a:rPr>
              <a:t>prefix</a:t>
            </a:r>
            <a:r>
              <a:rPr lang="es-ES" sz="1600" dirty="0">
                <a:latin typeface="Lucida Console" panose="020B0609040504020204" pitchFamily="49" charset="0"/>
              </a:rPr>
              <a:t> </a:t>
            </a:r>
            <a:r>
              <a:rPr lang="es-ES" sz="1600" dirty="0" err="1">
                <a:latin typeface="Lucida Console" panose="020B0609040504020204" pitchFamily="49" charset="0"/>
              </a:rPr>
              <a:t>acl</a:t>
            </a:r>
            <a:r>
              <a:rPr lang="es-ES" sz="1600" dirty="0">
                <a:latin typeface="Lucida Console" panose="020B0609040504020204" pitchFamily="49" charset="0"/>
              </a:rPr>
              <a:t>: &lt;http://www.w3.org/</a:t>
            </a:r>
            <a:r>
              <a:rPr lang="es-ES" sz="1600" dirty="0" err="1">
                <a:latin typeface="Lucida Console" panose="020B0609040504020204" pitchFamily="49" charset="0"/>
              </a:rPr>
              <a:t>ns</a:t>
            </a:r>
            <a:r>
              <a:rPr lang="es-ES" sz="1600" dirty="0">
                <a:latin typeface="Lucida Console" panose="020B0609040504020204" pitchFamily="49" charset="0"/>
              </a:rPr>
              <a:t>/</a:t>
            </a:r>
            <a:r>
              <a:rPr lang="es-ES" sz="1600" dirty="0" err="1">
                <a:latin typeface="Lucida Console" panose="020B0609040504020204" pitchFamily="49" charset="0"/>
              </a:rPr>
              <a:t>auth</a:t>
            </a:r>
            <a:r>
              <a:rPr lang="es-ES" sz="1600" dirty="0">
                <a:latin typeface="Lucida Console" panose="020B0609040504020204" pitchFamily="49" charset="0"/>
              </a:rPr>
              <a:t>/</a:t>
            </a:r>
            <a:r>
              <a:rPr lang="es-ES" sz="1600" dirty="0" err="1">
                <a:latin typeface="Lucida Console" panose="020B0609040504020204" pitchFamily="49" charset="0"/>
              </a:rPr>
              <a:t>acl</a:t>
            </a:r>
            <a:r>
              <a:rPr lang="es-ES" sz="1600" dirty="0">
                <a:latin typeface="Lucida Console" panose="020B0609040504020204" pitchFamily="49" charset="0"/>
              </a:rPr>
              <a:t>#&gt;. </a:t>
            </a:r>
            <a:br>
              <a:rPr lang="es-ES" sz="1600" dirty="0">
                <a:latin typeface="Lucida Console" panose="020B0609040504020204" pitchFamily="49" charset="0"/>
              </a:rPr>
            </a:br>
            <a:r>
              <a:rPr lang="en-GB" sz="1600" dirty="0">
                <a:latin typeface="Lucida Console" panose="020B0609040504020204" pitchFamily="49" charset="0"/>
              </a:rPr>
              <a:t>@prefix </a:t>
            </a:r>
            <a:r>
              <a:rPr lang="en-GB" sz="1600" dirty="0" err="1">
                <a:latin typeface="Lucida Console" panose="020B0609040504020204" pitchFamily="49" charset="0"/>
              </a:rPr>
              <a:t>vcard</a:t>
            </a:r>
            <a:r>
              <a:rPr lang="en-GB" sz="1600" dirty="0">
                <a:latin typeface="Lucida Console" panose="020B0609040504020204" pitchFamily="49" charset="0"/>
              </a:rPr>
              <a:t>: &lt;http://www.w3.org/2006/</a:t>
            </a:r>
            <a:r>
              <a:rPr lang="en-GB" sz="1600" dirty="0" err="1">
                <a:latin typeface="Lucida Console" panose="020B0609040504020204" pitchFamily="49" charset="0"/>
              </a:rPr>
              <a:t>vcard</a:t>
            </a:r>
            <a:r>
              <a:rPr lang="en-GB" sz="1600" dirty="0">
                <a:latin typeface="Lucida Console" panose="020B0609040504020204" pitchFamily="49" charset="0"/>
              </a:rPr>
              <a:t>/ns#&gt;.</a:t>
            </a:r>
            <a:br>
              <a:rPr lang="en-GB" sz="1600" dirty="0">
                <a:latin typeface="Lucida Console" panose="020B0609040504020204" pitchFamily="49" charset="0"/>
              </a:rPr>
            </a:br>
            <a:br>
              <a:rPr lang="es-ES" sz="1600" dirty="0">
                <a:latin typeface="Lucida Console" panose="020B0609040504020204" pitchFamily="49" charset="0"/>
              </a:rPr>
            </a:br>
            <a:r>
              <a:rPr lang="en-GB" sz="1600" dirty="0">
                <a:latin typeface="Lucida Console" panose="020B0609040504020204" pitchFamily="49" charset="0"/>
              </a:rPr>
              <a:t>&lt;#authorization2&gt; a </a:t>
            </a:r>
            <a:r>
              <a:rPr lang="en-GB" sz="1600" dirty="0" err="1">
                <a:latin typeface="Lucida Console" panose="020B0609040504020204" pitchFamily="49" charset="0"/>
              </a:rPr>
              <a:t>acl:Authorization</a:t>
            </a:r>
            <a:r>
              <a:rPr lang="en-GB" sz="1600" dirty="0">
                <a:latin typeface="Lucida Console" panose="020B0609040504020204" pitchFamily="49" charset="0"/>
              </a:rPr>
              <a:t>; </a:t>
            </a:r>
            <a:br>
              <a:rPr lang="en-GB" sz="1600" dirty="0">
                <a:latin typeface="Lucida Console" panose="020B0609040504020204" pitchFamily="49" charset="0"/>
              </a:rPr>
            </a:br>
            <a:r>
              <a:rPr lang="en-GB" sz="1600" dirty="0">
                <a:latin typeface="Lucida Console" panose="020B0609040504020204" pitchFamily="49" charset="0"/>
              </a:rPr>
              <a:t>  </a:t>
            </a:r>
            <a:r>
              <a:rPr lang="en-GB" sz="1600" dirty="0" err="1">
                <a:latin typeface="Lucida Console" panose="020B0609040504020204" pitchFamily="49" charset="0"/>
              </a:rPr>
              <a:t>acl:accessTo</a:t>
            </a:r>
            <a:r>
              <a:rPr lang="en-GB" sz="1600" dirty="0">
                <a:latin typeface="Lucida Console" panose="020B0609040504020204" pitchFamily="49" charset="0"/>
              </a:rPr>
              <a:t> &lt;https://</a:t>
            </a:r>
            <a:r>
              <a:rPr lang="en-GB" sz="1600" dirty="0" err="1">
                <a:latin typeface="Lucida Console" panose="020B0609040504020204" pitchFamily="49" charset="0"/>
              </a:rPr>
              <a:t>alice.example.com</a:t>
            </a:r>
            <a:r>
              <a:rPr lang="en-GB" sz="1600" dirty="0">
                <a:latin typeface="Lucida Console" panose="020B0609040504020204" pitchFamily="49" charset="0"/>
              </a:rPr>
              <a:t>/docs/shared-file1&gt;; </a:t>
            </a:r>
            <a:br>
              <a:rPr lang="en-GB" sz="1600" dirty="0">
                <a:latin typeface="Lucida Console" panose="020B0609040504020204" pitchFamily="49" charset="0"/>
              </a:rPr>
            </a:br>
            <a:r>
              <a:rPr lang="en-GB" sz="1600" dirty="0">
                <a:latin typeface="Lucida Console" panose="020B0609040504020204" pitchFamily="49" charset="0"/>
              </a:rPr>
              <a:t>  </a:t>
            </a:r>
            <a:r>
              <a:rPr lang="en-GB" sz="1600" dirty="0" err="1">
                <a:latin typeface="Lucida Console" panose="020B0609040504020204" pitchFamily="49" charset="0"/>
              </a:rPr>
              <a:t>acl:mode</a:t>
            </a:r>
            <a:r>
              <a:rPr lang="en-GB" sz="1600" dirty="0">
                <a:latin typeface="Lucida Console" panose="020B0609040504020204" pitchFamily="49" charset="0"/>
              </a:rPr>
              <a:t> </a:t>
            </a:r>
            <a:r>
              <a:rPr lang="en-GB" sz="1600" dirty="0" err="1">
                <a:latin typeface="Lucida Console" panose="020B0609040504020204" pitchFamily="49" charset="0"/>
              </a:rPr>
              <a:t>acl:Read</a:t>
            </a:r>
            <a:r>
              <a:rPr lang="en-GB" sz="1600" dirty="0">
                <a:latin typeface="Lucida Console" panose="020B0609040504020204" pitchFamily="49" charset="0"/>
              </a:rPr>
              <a:t>, </a:t>
            </a:r>
            <a:r>
              <a:rPr lang="en-GB" sz="1600" dirty="0" err="1">
                <a:latin typeface="Lucida Console" panose="020B0609040504020204" pitchFamily="49" charset="0"/>
              </a:rPr>
              <a:t>acl:Write</a:t>
            </a:r>
            <a:r>
              <a:rPr lang="en-GB" sz="1600" dirty="0">
                <a:latin typeface="Lucida Console" panose="020B0609040504020204" pitchFamily="49" charset="0"/>
              </a:rPr>
              <a:t>; </a:t>
            </a:r>
            <a:br>
              <a:rPr lang="en-GB" sz="1600" dirty="0">
                <a:latin typeface="Lucida Console" panose="020B0609040504020204" pitchFamily="49" charset="0"/>
              </a:rPr>
            </a:br>
            <a:r>
              <a:rPr lang="en-GB" sz="1600" dirty="0">
                <a:latin typeface="Lucida Console" panose="020B0609040504020204" pitchFamily="49" charset="0"/>
              </a:rPr>
              <a:t>  </a:t>
            </a:r>
            <a:r>
              <a:rPr lang="en-GB" sz="1600" dirty="0" err="1">
                <a:latin typeface="Lucida Console" panose="020B0609040504020204" pitchFamily="49" charset="0"/>
              </a:rPr>
              <a:t>acl:agentGroup</a:t>
            </a:r>
            <a:r>
              <a:rPr lang="en-GB" sz="1600" dirty="0">
                <a:latin typeface="Lucida Console" panose="020B0609040504020204" pitchFamily="49" charset="0"/>
              </a:rPr>
              <a:t> &lt;https://</a:t>
            </a:r>
            <a:r>
              <a:rPr lang="en-GB" sz="1600" dirty="0" err="1">
                <a:latin typeface="Lucida Console" panose="020B0609040504020204" pitchFamily="49" charset="0"/>
              </a:rPr>
              <a:t>alice.example.com</a:t>
            </a:r>
            <a:r>
              <a:rPr lang="en-GB" sz="1600" dirty="0">
                <a:latin typeface="Lucida Console" panose="020B0609040504020204" pitchFamily="49" charset="0"/>
              </a:rPr>
              <a:t>/</a:t>
            </a:r>
            <a:r>
              <a:rPr lang="en-GB" sz="1600" dirty="0" err="1">
                <a:latin typeface="Lucida Console" panose="020B0609040504020204" pitchFamily="49" charset="0"/>
              </a:rPr>
              <a:t>work-groups#Accounting</a:t>
            </a:r>
            <a:r>
              <a:rPr lang="en-GB" sz="1600" dirty="0">
                <a:latin typeface="Lucida Console" panose="020B0609040504020204" pitchFamily="49" charset="0"/>
              </a:rPr>
              <a:t>&gt;; </a:t>
            </a:r>
            <a:br>
              <a:rPr lang="en-GB" sz="1600" dirty="0">
                <a:latin typeface="Lucida Console" panose="020B0609040504020204" pitchFamily="49" charset="0"/>
              </a:rPr>
            </a:br>
            <a:r>
              <a:rPr lang="en-GB" sz="1600" dirty="0">
                <a:latin typeface="Lucida Console" panose="020B0609040504020204" pitchFamily="49" charset="0"/>
              </a:rPr>
              <a:t>  </a:t>
            </a:r>
            <a:r>
              <a:rPr lang="en-GB" sz="1600" dirty="0" err="1">
                <a:latin typeface="Lucida Console" panose="020B0609040504020204" pitchFamily="49" charset="0"/>
              </a:rPr>
              <a:t>acl:agentGroup</a:t>
            </a:r>
            <a:r>
              <a:rPr lang="en-GB" sz="1600" dirty="0">
                <a:latin typeface="Lucida Console" panose="020B0609040504020204" pitchFamily="49" charset="0"/>
              </a:rPr>
              <a:t> &lt;https://</a:t>
            </a:r>
            <a:r>
              <a:rPr lang="en-GB" sz="1600" dirty="0" err="1">
                <a:latin typeface="Lucida Console" panose="020B0609040504020204" pitchFamily="49" charset="0"/>
              </a:rPr>
              <a:t>alice.example.com</a:t>
            </a:r>
            <a:r>
              <a:rPr lang="en-GB" sz="1600" dirty="0">
                <a:latin typeface="Lucida Console" panose="020B0609040504020204" pitchFamily="49" charset="0"/>
              </a:rPr>
              <a:t>/</a:t>
            </a:r>
            <a:r>
              <a:rPr lang="en-GB" sz="1600" dirty="0" err="1">
                <a:latin typeface="Lucida Console" panose="020B0609040504020204" pitchFamily="49" charset="0"/>
              </a:rPr>
              <a:t>work-groups#Management</a:t>
            </a:r>
            <a:r>
              <a:rPr lang="en-GB" sz="1600" dirty="0">
                <a:latin typeface="Lucida Console" panose="020B0609040504020204" pitchFamily="49" charset="0"/>
              </a:rPr>
              <a:t>&gt;. </a:t>
            </a:r>
            <a:br>
              <a:rPr lang="en-GB" sz="1600" dirty="0">
                <a:latin typeface="Lucida Console" panose="020B0609040504020204" pitchFamily="49" charset="0"/>
              </a:rPr>
            </a:br>
            <a:endParaRPr lang="en-GB" sz="1600" dirty="0">
              <a:latin typeface="Lucida Console" panose="020B0609040504020204" pitchFamily="49" charset="0"/>
            </a:endParaRPr>
          </a:p>
          <a:p>
            <a:pPr marL="0" indent="0">
              <a:buNone/>
            </a:pPr>
            <a:r>
              <a:rPr lang="en-GB" sz="1600" dirty="0">
                <a:latin typeface="Lucida Console" panose="020B0609040504020204" pitchFamily="49" charset="0"/>
              </a:rPr>
              <a:t>&lt;#Accounting&gt; a </a:t>
            </a:r>
            <a:r>
              <a:rPr lang="en-GB" sz="1600" dirty="0" err="1">
                <a:latin typeface="Lucida Console" panose="020B0609040504020204" pitchFamily="49" charset="0"/>
              </a:rPr>
              <a:t>vcard:Group</a:t>
            </a:r>
            <a:r>
              <a:rPr lang="en-GB" sz="1600" dirty="0">
                <a:latin typeface="Lucida Console" panose="020B0609040504020204" pitchFamily="49" charset="0"/>
              </a:rPr>
              <a:t>; </a:t>
            </a:r>
            <a:br>
              <a:rPr lang="en-GB" sz="1600" dirty="0">
                <a:latin typeface="Lucida Console" panose="020B0609040504020204" pitchFamily="49" charset="0"/>
              </a:rPr>
            </a:br>
            <a:r>
              <a:rPr lang="en-GB" sz="1600" dirty="0">
                <a:latin typeface="Lucida Console" panose="020B0609040504020204" pitchFamily="49" charset="0"/>
              </a:rPr>
              <a:t>  </a:t>
            </a:r>
            <a:r>
              <a:rPr lang="en-GB" sz="1600" dirty="0" err="1">
                <a:latin typeface="Lucida Console" panose="020B0609040504020204" pitchFamily="49" charset="0"/>
              </a:rPr>
              <a:t>vcard:hasMember</a:t>
            </a:r>
            <a:r>
              <a:rPr lang="en-GB" sz="1600" dirty="0">
                <a:latin typeface="Lucida Console" panose="020B0609040504020204" pitchFamily="49" charset="0"/>
              </a:rPr>
              <a:t> &lt;https://</a:t>
            </a:r>
            <a:r>
              <a:rPr lang="en-GB" sz="1600" dirty="0" err="1">
                <a:latin typeface="Lucida Console" panose="020B0609040504020204" pitchFamily="49" charset="0"/>
              </a:rPr>
              <a:t>bob.example.com</a:t>
            </a:r>
            <a:r>
              <a:rPr lang="en-GB" sz="1600" dirty="0">
                <a:latin typeface="Lucida Console" panose="020B0609040504020204" pitchFamily="49" charset="0"/>
              </a:rPr>
              <a:t>/profile/</a:t>
            </a:r>
            <a:r>
              <a:rPr lang="en-GB" sz="1600" dirty="0" err="1">
                <a:latin typeface="Lucida Console" panose="020B0609040504020204" pitchFamily="49" charset="0"/>
              </a:rPr>
              <a:t>card#me</a:t>
            </a:r>
            <a:r>
              <a:rPr lang="en-GB" sz="1600" dirty="0">
                <a:latin typeface="Lucida Console" panose="020B0609040504020204" pitchFamily="49" charset="0"/>
              </a:rPr>
              <a:t>&gt;; </a:t>
            </a:r>
            <a:br>
              <a:rPr lang="en-GB" sz="1600" dirty="0">
                <a:latin typeface="Lucida Console" panose="020B0609040504020204" pitchFamily="49" charset="0"/>
              </a:rPr>
            </a:br>
            <a:r>
              <a:rPr lang="en-GB" sz="1600" dirty="0">
                <a:latin typeface="Lucida Console" panose="020B0609040504020204" pitchFamily="49" charset="0"/>
              </a:rPr>
              <a:t>  </a:t>
            </a:r>
            <a:r>
              <a:rPr lang="en-GB" sz="1600" dirty="0" err="1">
                <a:latin typeface="Lucida Console" panose="020B0609040504020204" pitchFamily="49" charset="0"/>
              </a:rPr>
              <a:t>vcard:hasMember</a:t>
            </a:r>
            <a:r>
              <a:rPr lang="en-GB" sz="1600" dirty="0">
                <a:latin typeface="Lucida Console" panose="020B0609040504020204" pitchFamily="49" charset="0"/>
              </a:rPr>
              <a:t> &lt;https://</a:t>
            </a:r>
            <a:r>
              <a:rPr lang="en-GB" sz="1600" dirty="0" err="1">
                <a:latin typeface="Lucida Console" panose="020B0609040504020204" pitchFamily="49" charset="0"/>
              </a:rPr>
              <a:t>candice.example.com</a:t>
            </a:r>
            <a:r>
              <a:rPr lang="en-GB" sz="1600" dirty="0">
                <a:latin typeface="Lucida Console" panose="020B0609040504020204" pitchFamily="49" charset="0"/>
              </a:rPr>
              <a:t>/profile/</a:t>
            </a:r>
            <a:r>
              <a:rPr lang="en-GB" sz="1600" dirty="0" err="1">
                <a:latin typeface="Lucida Console" panose="020B0609040504020204" pitchFamily="49" charset="0"/>
              </a:rPr>
              <a:t>card#me</a:t>
            </a:r>
            <a:r>
              <a:rPr lang="en-GB" sz="1600" dirty="0">
                <a:latin typeface="Lucida Console" panose="020B0609040504020204" pitchFamily="49" charset="0"/>
              </a:rPr>
              <a:t>&gt;. </a:t>
            </a:r>
            <a:br>
              <a:rPr lang="en-GB" sz="1600" dirty="0">
                <a:latin typeface="Lucida Console" panose="020B0609040504020204" pitchFamily="49" charset="0"/>
              </a:rPr>
            </a:br>
            <a:endParaRPr lang="en-GB" sz="1600" dirty="0">
              <a:latin typeface="Lucida Console" panose="020B0609040504020204" pitchFamily="49" charset="0"/>
            </a:endParaRPr>
          </a:p>
          <a:p>
            <a:pPr marL="0" indent="0">
              <a:buNone/>
            </a:pPr>
            <a:r>
              <a:rPr lang="en-GB" sz="1600" dirty="0">
                <a:latin typeface="Lucida Console" panose="020B0609040504020204" pitchFamily="49" charset="0"/>
              </a:rPr>
              <a:t>&lt;#Management&gt; a </a:t>
            </a:r>
            <a:r>
              <a:rPr lang="en-GB" sz="1600" dirty="0" err="1">
                <a:latin typeface="Lucida Console" panose="020B0609040504020204" pitchFamily="49" charset="0"/>
              </a:rPr>
              <a:t>vcard:Group</a:t>
            </a:r>
            <a:r>
              <a:rPr lang="en-GB" sz="1600" dirty="0">
                <a:latin typeface="Lucida Console" panose="020B0609040504020204" pitchFamily="49" charset="0"/>
              </a:rPr>
              <a:t>; </a:t>
            </a:r>
            <a:br>
              <a:rPr lang="en-GB" sz="1600" dirty="0">
                <a:latin typeface="Lucida Console" panose="020B0609040504020204" pitchFamily="49" charset="0"/>
              </a:rPr>
            </a:br>
            <a:r>
              <a:rPr lang="en-GB" sz="1600" dirty="0">
                <a:latin typeface="Lucida Console" panose="020B0609040504020204" pitchFamily="49" charset="0"/>
              </a:rPr>
              <a:t>  </a:t>
            </a:r>
            <a:r>
              <a:rPr lang="en-GB" sz="1600" dirty="0" err="1">
                <a:latin typeface="Lucida Console" panose="020B0609040504020204" pitchFamily="49" charset="0"/>
              </a:rPr>
              <a:t>vcard:hasMember</a:t>
            </a:r>
            <a:r>
              <a:rPr lang="en-GB" sz="1600" dirty="0">
                <a:latin typeface="Lucida Console" panose="020B0609040504020204" pitchFamily="49" charset="0"/>
              </a:rPr>
              <a:t> &lt;https://</a:t>
            </a:r>
            <a:r>
              <a:rPr lang="en-GB" sz="1600" dirty="0" err="1">
                <a:latin typeface="Lucida Console" panose="020B0609040504020204" pitchFamily="49" charset="0"/>
              </a:rPr>
              <a:t>deb.example.com</a:t>
            </a:r>
            <a:r>
              <a:rPr lang="en-GB" sz="1600" dirty="0">
                <a:latin typeface="Lucida Console" panose="020B0609040504020204" pitchFamily="49" charset="0"/>
              </a:rPr>
              <a:t>/profile/</a:t>
            </a:r>
            <a:r>
              <a:rPr lang="en-GB" sz="1600" dirty="0" err="1">
                <a:latin typeface="Lucida Console" panose="020B0609040504020204" pitchFamily="49" charset="0"/>
              </a:rPr>
              <a:t>card#me</a:t>
            </a:r>
            <a:r>
              <a:rPr lang="en-GB" sz="1600" dirty="0">
                <a:latin typeface="Lucida Console" panose="020B0609040504020204" pitchFamily="49" charset="0"/>
              </a:rPr>
              <a:t>&gt;.</a:t>
            </a:r>
          </a:p>
          <a:p>
            <a:pPr marL="0" indent="0">
              <a:buNone/>
            </a:pPr>
            <a:endParaRPr lang="en-GB" sz="1600" dirty="0">
              <a:latin typeface="Lucida Console" panose="020B0609040504020204" pitchFamily="49" charset="0"/>
            </a:endParaRPr>
          </a:p>
          <a:p>
            <a:pPr marL="0" indent="0">
              <a:buNone/>
            </a:pPr>
            <a:endParaRPr lang="en-US" sz="1600" dirty="0">
              <a:latin typeface="Lucida Console" panose="020B0609040504020204" pitchFamily="49" charset="0"/>
            </a:endParaRPr>
          </a:p>
        </p:txBody>
      </p:sp>
      <p:sp>
        <p:nvSpPr>
          <p:cNvPr id="4" name="Text Placeholder 3">
            <a:extLst>
              <a:ext uri="{FF2B5EF4-FFF2-40B4-BE49-F238E27FC236}">
                <a16:creationId xmlns:a16="http://schemas.microsoft.com/office/drawing/2014/main" id="{BCF69379-59CC-9E43-87AB-E0CBB610EA46}"/>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815565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A54DA-4026-9B42-B595-078899CAF1BC}"/>
              </a:ext>
            </a:extLst>
          </p:cNvPr>
          <p:cNvSpPr>
            <a:spLocks noGrp="1"/>
          </p:cNvSpPr>
          <p:nvPr>
            <p:ph type="title"/>
          </p:nvPr>
        </p:nvSpPr>
        <p:spPr/>
        <p:txBody>
          <a:bodyPr/>
          <a:lstStyle/>
          <a:p>
            <a:r>
              <a:rPr lang="en-US" dirty="0"/>
              <a:t>Linked Data Notifications</a:t>
            </a:r>
          </a:p>
        </p:txBody>
      </p:sp>
      <p:sp>
        <p:nvSpPr>
          <p:cNvPr id="3" name="Content Placeholder 2">
            <a:extLst>
              <a:ext uri="{FF2B5EF4-FFF2-40B4-BE49-F238E27FC236}">
                <a16:creationId xmlns:a16="http://schemas.microsoft.com/office/drawing/2014/main" id="{ED738832-7434-D645-8674-B39FE7D63B22}"/>
              </a:ext>
            </a:extLst>
          </p:cNvPr>
          <p:cNvSpPr>
            <a:spLocks noGrp="1"/>
          </p:cNvSpPr>
          <p:nvPr>
            <p:ph sz="quarter" idx="13"/>
          </p:nvPr>
        </p:nvSpPr>
        <p:spPr/>
        <p:txBody>
          <a:bodyPr>
            <a:normAutofit lnSpcReduction="10000"/>
          </a:bodyPr>
          <a:lstStyle/>
          <a:p>
            <a:pPr marL="0" indent="0">
              <a:buNone/>
            </a:pPr>
            <a:r>
              <a:rPr lang="en-US" dirty="0"/>
              <a:t>Protocol for sharing notifications across applications, based on LDP</a:t>
            </a:r>
          </a:p>
          <a:p>
            <a:pPr marL="0" indent="0">
              <a:buNone/>
            </a:pPr>
            <a:r>
              <a:rPr lang="en-US" b="1" dirty="0"/>
              <a:t>Sender</a:t>
            </a:r>
          </a:p>
          <a:p>
            <a:pPr lvl="1"/>
            <a:r>
              <a:rPr lang="en-US" dirty="0"/>
              <a:t>Creates body of notification</a:t>
            </a:r>
          </a:p>
          <a:p>
            <a:pPr lvl="1"/>
            <a:r>
              <a:rPr lang="en-US" dirty="0"/>
              <a:t>Sends notification to Inbox via POST</a:t>
            </a:r>
          </a:p>
          <a:p>
            <a:pPr marL="0" indent="0">
              <a:buNone/>
            </a:pPr>
            <a:r>
              <a:rPr lang="en-US" b="1" dirty="0"/>
              <a:t>Receiver</a:t>
            </a:r>
          </a:p>
          <a:p>
            <a:pPr lvl="1"/>
            <a:r>
              <a:rPr lang="en-US" dirty="0"/>
              <a:t>Responds to GET to Inbox with list of accepted notifications</a:t>
            </a:r>
          </a:p>
          <a:p>
            <a:pPr lvl="1"/>
            <a:r>
              <a:rPr lang="en-US" dirty="0"/>
              <a:t>Responds to GET to individual notifications</a:t>
            </a:r>
          </a:p>
          <a:p>
            <a:pPr lvl="1"/>
            <a:r>
              <a:rPr lang="en-US" dirty="0"/>
              <a:t>Accepts POST to Inbox to create notifications</a:t>
            </a:r>
          </a:p>
          <a:p>
            <a:pPr marL="0" indent="0">
              <a:buNone/>
            </a:pPr>
            <a:r>
              <a:rPr lang="en-US" b="1" dirty="0"/>
              <a:t>Consumer</a:t>
            </a:r>
          </a:p>
          <a:p>
            <a:pPr lvl="1"/>
            <a:r>
              <a:rPr lang="en-US" dirty="0"/>
              <a:t>Retrieves Inbox via GET</a:t>
            </a:r>
          </a:p>
        </p:txBody>
      </p:sp>
      <p:sp>
        <p:nvSpPr>
          <p:cNvPr id="4" name="Text Placeholder 3">
            <a:extLst>
              <a:ext uri="{FF2B5EF4-FFF2-40B4-BE49-F238E27FC236}">
                <a16:creationId xmlns:a16="http://schemas.microsoft.com/office/drawing/2014/main" id="{C19013AB-DEFC-F04D-BB87-8394573F187F}"/>
              </a:ext>
            </a:extLst>
          </p:cNvPr>
          <p:cNvSpPr>
            <a:spLocks noGrp="1"/>
          </p:cNvSpPr>
          <p:nvPr>
            <p:ph type="body" sz="quarter" idx="15"/>
          </p:nvPr>
        </p:nvSpPr>
        <p:spPr/>
        <p:txBody>
          <a:bodyPr/>
          <a:lstStyle/>
          <a:p>
            <a:r>
              <a:rPr lang="en-US" dirty="0"/>
              <a:t>https://www.w3.org/TR/</a:t>
            </a:r>
            <a:r>
              <a:rPr lang="en-US" dirty="0" err="1"/>
              <a:t>ldn</a:t>
            </a:r>
            <a:r>
              <a:rPr lang="en-US" dirty="0"/>
              <a:t>/</a:t>
            </a:r>
          </a:p>
        </p:txBody>
      </p:sp>
      <p:pic>
        <p:nvPicPr>
          <p:cNvPr id="6" name="Picture 5">
            <a:extLst>
              <a:ext uri="{FF2B5EF4-FFF2-40B4-BE49-F238E27FC236}">
                <a16:creationId xmlns:a16="http://schemas.microsoft.com/office/drawing/2014/main" id="{4DBDE119-02DF-3842-8B34-AEBE14053D93}"/>
              </a:ext>
            </a:extLst>
          </p:cNvPr>
          <p:cNvPicPr>
            <a:picLocks noChangeAspect="1"/>
          </p:cNvPicPr>
          <p:nvPr/>
        </p:nvPicPr>
        <p:blipFill>
          <a:blip r:embed="rId3"/>
          <a:stretch>
            <a:fillRect/>
          </a:stretch>
        </p:blipFill>
        <p:spPr>
          <a:xfrm>
            <a:off x="6521963" y="3429000"/>
            <a:ext cx="5046149" cy="2508250"/>
          </a:xfrm>
          <a:prstGeom prst="rect">
            <a:avLst/>
          </a:prstGeom>
        </p:spPr>
      </p:pic>
    </p:spTree>
    <p:extLst>
      <p:ext uri="{BB962C8B-B14F-4D97-AF65-F5344CB8AC3E}">
        <p14:creationId xmlns:p14="http://schemas.microsoft.com/office/powerpoint/2010/main" val="670041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846F-A7F3-3A45-B48D-A7CE03AE9ED4}"/>
              </a:ext>
            </a:extLst>
          </p:cNvPr>
          <p:cNvSpPr>
            <a:spLocks noGrp="1"/>
          </p:cNvSpPr>
          <p:nvPr>
            <p:ph type="title"/>
          </p:nvPr>
        </p:nvSpPr>
        <p:spPr/>
        <p:txBody>
          <a:bodyPr/>
          <a:lstStyle/>
          <a:p>
            <a:r>
              <a:rPr lang="en-US" dirty="0"/>
              <a:t>The Future?</a:t>
            </a:r>
          </a:p>
        </p:txBody>
      </p:sp>
      <p:sp>
        <p:nvSpPr>
          <p:cNvPr id="3" name="Content Placeholder 2">
            <a:extLst>
              <a:ext uri="{FF2B5EF4-FFF2-40B4-BE49-F238E27FC236}">
                <a16:creationId xmlns:a16="http://schemas.microsoft.com/office/drawing/2014/main" id="{B82C70DF-EBB3-0D47-8D59-89E1D8A706FF}"/>
              </a:ext>
            </a:extLst>
          </p:cNvPr>
          <p:cNvSpPr>
            <a:spLocks noGrp="1"/>
          </p:cNvSpPr>
          <p:nvPr>
            <p:ph sz="quarter" idx="13"/>
          </p:nvPr>
        </p:nvSpPr>
        <p:spPr/>
        <p:txBody>
          <a:bodyPr/>
          <a:lstStyle/>
          <a:p>
            <a:r>
              <a:rPr lang="en-US" dirty="0"/>
              <a:t>Diaspora wasn’t short of press coverage, but didn’t take off</a:t>
            </a:r>
          </a:p>
          <a:p>
            <a:r>
              <a:rPr lang="en-US" dirty="0"/>
              <a:t>Perhaps the presence of </a:t>
            </a:r>
            <a:r>
              <a:rPr lang="en-US" dirty="0" err="1"/>
              <a:t>TimBL</a:t>
            </a:r>
            <a:r>
              <a:rPr lang="en-US" dirty="0"/>
              <a:t> will make the difference?</a:t>
            </a:r>
          </a:p>
        </p:txBody>
      </p:sp>
      <p:sp>
        <p:nvSpPr>
          <p:cNvPr id="4" name="Text Placeholder 3">
            <a:extLst>
              <a:ext uri="{FF2B5EF4-FFF2-40B4-BE49-F238E27FC236}">
                <a16:creationId xmlns:a16="http://schemas.microsoft.com/office/drawing/2014/main" id="{76E68D75-0C9D-DF42-8506-3CEC9BFC646A}"/>
              </a:ext>
            </a:extLst>
          </p:cNvPr>
          <p:cNvSpPr>
            <a:spLocks noGrp="1"/>
          </p:cNvSpPr>
          <p:nvPr>
            <p:ph type="body" sz="quarter" idx="15"/>
          </p:nvPr>
        </p:nvSpPr>
        <p:spPr/>
        <p:txBody>
          <a:bodyPr/>
          <a:lstStyle/>
          <a:p>
            <a:endParaRPr lang="en-US"/>
          </a:p>
        </p:txBody>
      </p:sp>
      <p:pic>
        <p:nvPicPr>
          <p:cNvPr id="5" name="Picture 4">
            <a:extLst>
              <a:ext uri="{FF2B5EF4-FFF2-40B4-BE49-F238E27FC236}">
                <a16:creationId xmlns:a16="http://schemas.microsoft.com/office/drawing/2014/main" id="{D5F40264-8933-A148-A3CE-14CD5DCDF9CD}"/>
              </a:ext>
            </a:extLst>
          </p:cNvPr>
          <p:cNvPicPr>
            <a:picLocks noChangeAspect="1"/>
          </p:cNvPicPr>
          <p:nvPr/>
        </p:nvPicPr>
        <p:blipFill>
          <a:blip r:embed="rId2"/>
          <a:stretch>
            <a:fillRect/>
          </a:stretch>
        </p:blipFill>
        <p:spPr>
          <a:xfrm>
            <a:off x="2965450" y="4006850"/>
            <a:ext cx="6261100" cy="2159000"/>
          </a:xfrm>
          <a:prstGeom prst="rect">
            <a:avLst/>
          </a:prstGeom>
        </p:spPr>
      </p:pic>
    </p:spTree>
    <p:extLst>
      <p:ext uri="{BB962C8B-B14F-4D97-AF65-F5344CB8AC3E}">
        <p14:creationId xmlns:p14="http://schemas.microsoft.com/office/powerpoint/2010/main" val="1910507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FC088-FB98-C440-B863-0465D78FB0EF}"/>
              </a:ext>
            </a:extLst>
          </p:cNvPr>
          <p:cNvSpPr>
            <a:spLocks noGrp="1"/>
          </p:cNvSpPr>
          <p:nvPr>
            <p:ph type="title"/>
          </p:nvPr>
        </p:nvSpPr>
        <p:spPr/>
        <p:txBody>
          <a:bodyPr/>
          <a:lstStyle/>
          <a:p>
            <a:r>
              <a:rPr lang="en-US" dirty="0"/>
              <a:t>In the beginning was FOAF...</a:t>
            </a:r>
          </a:p>
        </p:txBody>
      </p:sp>
      <p:sp>
        <p:nvSpPr>
          <p:cNvPr id="3" name="Content Placeholder 2">
            <a:extLst>
              <a:ext uri="{FF2B5EF4-FFF2-40B4-BE49-F238E27FC236}">
                <a16:creationId xmlns:a16="http://schemas.microsoft.com/office/drawing/2014/main" id="{54424B7D-BA6E-FA45-A3E4-76BA8FDB8B55}"/>
              </a:ext>
            </a:extLst>
          </p:cNvPr>
          <p:cNvSpPr>
            <a:spLocks noGrp="1"/>
          </p:cNvSpPr>
          <p:nvPr>
            <p:ph sz="quarter" idx="13"/>
          </p:nvPr>
        </p:nvSpPr>
        <p:spPr/>
        <p:txBody>
          <a:bodyPr/>
          <a:lstStyle/>
          <a:p>
            <a:pPr marL="0" indent="0">
              <a:buNone/>
            </a:pPr>
            <a:r>
              <a:rPr lang="en-GB" dirty="0"/>
              <a:t>Lightweight RDFS vocabulary for describing yourself and your friends</a:t>
            </a:r>
          </a:p>
          <a:p>
            <a:endParaRPr lang="en-GB" dirty="0"/>
          </a:p>
        </p:txBody>
      </p:sp>
      <p:sp>
        <p:nvSpPr>
          <p:cNvPr id="6" name="Text Placeholder 5">
            <a:extLst>
              <a:ext uri="{FF2B5EF4-FFF2-40B4-BE49-F238E27FC236}">
                <a16:creationId xmlns:a16="http://schemas.microsoft.com/office/drawing/2014/main" id="{3700B3CE-2BC5-E245-AC59-FA02C3583EEF}"/>
              </a:ext>
            </a:extLst>
          </p:cNvPr>
          <p:cNvSpPr>
            <a:spLocks noGrp="1"/>
          </p:cNvSpPr>
          <p:nvPr>
            <p:ph type="body" sz="quarter" idx="15"/>
          </p:nvPr>
        </p:nvSpPr>
        <p:spPr/>
        <p:txBody>
          <a:bodyPr/>
          <a:lstStyle/>
          <a:p>
            <a:endParaRPr lang="en-US"/>
          </a:p>
        </p:txBody>
      </p:sp>
      <p:sp>
        <p:nvSpPr>
          <p:cNvPr id="7" name="Oval 6">
            <a:extLst>
              <a:ext uri="{FF2B5EF4-FFF2-40B4-BE49-F238E27FC236}">
                <a16:creationId xmlns:a16="http://schemas.microsoft.com/office/drawing/2014/main" id="{E6A4FA5A-8BB8-5448-ADEC-F922029FE859}"/>
              </a:ext>
            </a:extLst>
          </p:cNvPr>
          <p:cNvSpPr/>
          <p:nvPr/>
        </p:nvSpPr>
        <p:spPr>
          <a:xfrm>
            <a:off x="2272146" y="417467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1180378B-8851-0049-B8AE-86517ED7BD7E}"/>
              </a:ext>
            </a:extLst>
          </p:cNvPr>
          <p:cNvSpPr/>
          <p:nvPr/>
        </p:nvSpPr>
        <p:spPr>
          <a:xfrm>
            <a:off x="3835727" y="5385276"/>
            <a:ext cx="2517571" cy="3600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mailto:nmg@ecs.soton.ac.uk</a:t>
            </a:r>
            <a:endParaRPr lang="en-US" sz="1200" dirty="0"/>
          </a:p>
        </p:txBody>
      </p:sp>
      <p:sp>
        <p:nvSpPr>
          <p:cNvPr id="10" name="Rectangle 9">
            <a:extLst>
              <a:ext uri="{FF2B5EF4-FFF2-40B4-BE49-F238E27FC236}">
                <a16:creationId xmlns:a16="http://schemas.microsoft.com/office/drawing/2014/main" id="{514C33F6-3C25-1B47-A543-6E67DBA20556}"/>
              </a:ext>
            </a:extLst>
          </p:cNvPr>
          <p:cNvSpPr/>
          <p:nvPr/>
        </p:nvSpPr>
        <p:spPr>
          <a:xfrm>
            <a:off x="1732146" y="5385276"/>
            <a:ext cx="1440000" cy="360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US" sz="1200" dirty="0">
                <a:solidFill>
                  <a:schemeClr val="tx1"/>
                </a:solidFill>
              </a:rPr>
              <a:t>Nick Gibbins</a:t>
            </a:r>
          </a:p>
        </p:txBody>
      </p:sp>
      <p:sp>
        <p:nvSpPr>
          <p:cNvPr id="11" name="Rectangle 10">
            <a:extLst>
              <a:ext uri="{FF2B5EF4-FFF2-40B4-BE49-F238E27FC236}">
                <a16:creationId xmlns:a16="http://schemas.microsoft.com/office/drawing/2014/main" id="{7F2642C2-A8BA-E245-A063-11ED8B261C18}"/>
              </a:ext>
            </a:extLst>
          </p:cNvPr>
          <p:cNvSpPr/>
          <p:nvPr/>
        </p:nvSpPr>
        <p:spPr>
          <a:xfrm>
            <a:off x="8688779" y="2736887"/>
            <a:ext cx="1440000" cy="360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US" sz="1200" dirty="0">
                <a:solidFill>
                  <a:schemeClr val="tx1"/>
                </a:solidFill>
              </a:rPr>
              <a:t>Dan </a:t>
            </a:r>
            <a:r>
              <a:rPr lang="en-US" sz="1200" dirty="0" err="1">
                <a:solidFill>
                  <a:schemeClr val="tx1"/>
                </a:solidFill>
              </a:rPr>
              <a:t>Brickley</a:t>
            </a:r>
            <a:endParaRPr lang="en-US" sz="1200" dirty="0">
              <a:solidFill>
                <a:schemeClr val="tx1"/>
              </a:solidFill>
            </a:endParaRPr>
          </a:p>
        </p:txBody>
      </p:sp>
      <p:sp>
        <p:nvSpPr>
          <p:cNvPr id="12" name="Rectangle 11">
            <a:extLst>
              <a:ext uri="{FF2B5EF4-FFF2-40B4-BE49-F238E27FC236}">
                <a16:creationId xmlns:a16="http://schemas.microsoft.com/office/drawing/2014/main" id="{A997F9F5-2A99-FA4A-997D-7D574AAC9326}"/>
              </a:ext>
            </a:extLst>
          </p:cNvPr>
          <p:cNvSpPr/>
          <p:nvPr/>
        </p:nvSpPr>
        <p:spPr>
          <a:xfrm>
            <a:off x="9201335" y="5289677"/>
            <a:ext cx="1440000" cy="360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US" sz="1200" dirty="0">
                <a:solidFill>
                  <a:schemeClr val="tx1"/>
                </a:solidFill>
              </a:rPr>
              <a:t>Libby Miller</a:t>
            </a:r>
          </a:p>
        </p:txBody>
      </p:sp>
      <p:sp>
        <p:nvSpPr>
          <p:cNvPr id="13" name="Oval 12">
            <a:extLst>
              <a:ext uri="{FF2B5EF4-FFF2-40B4-BE49-F238E27FC236}">
                <a16:creationId xmlns:a16="http://schemas.microsoft.com/office/drawing/2014/main" id="{73391868-3FF9-2747-9123-2E985A5BE081}"/>
              </a:ext>
            </a:extLst>
          </p:cNvPr>
          <p:cNvSpPr/>
          <p:nvPr/>
        </p:nvSpPr>
        <p:spPr>
          <a:xfrm>
            <a:off x="6669641" y="308088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3EAE6F7-82B8-6B41-8D06-F29D28CF7126}"/>
              </a:ext>
            </a:extLst>
          </p:cNvPr>
          <p:cNvSpPr/>
          <p:nvPr/>
        </p:nvSpPr>
        <p:spPr>
          <a:xfrm>
            <a:off x="7110238" y="461716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Curved Connector 15">
            <a:extLst>
              <a:ext uri="{FF2B5EF4-FFF2-40B4-BE49-F238E27FC236}">
                <a16:creationId xmlns:a16="http://schemas.microsoft.com/office/drawing/2014/main" id="{B902862A-69CD-5649-B36D-626B9EB7DB84}"/>
              </a:ext>
            </a:extLst>
          </p:cNvPr>
          <p:cNvCxnSpPr>
            <a:stCxn id="7" idx="4"/>
            <a:endCxn id="10" idx="0"/>
          </p:cNvCxnSpPr>
          <p:nvPr/>
        </p:nvCxnSpPr>
        <p:spPr>
          <a:xfrm rot="5400000">
            <a:off x="2026843" y="4959973"/>
            <a:ext cx="850606" cy="12700"/>
          </a:xfrm>
          <a:prstGeom prst="curved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urved Connector 16">
            <a:extLst>
              <a:ext uri="{FF2B5EF4-FFF2-40B4-BE49-F238E27FC236}">
                <a16:creationId xmlns:a16="http://schemas.microsoft.com/office/drawing/2014/main" id="{C677AED3-EDC6-C243-AFAB-4E9F00619D65}"/>
              </a:ext>
            </a:extLst>
          </p:cNvPr>
          <p:cNvCxnSpPr>
            <a:cxnSpLocks/>
            <a:stCxn id="7" idx="6"/>
            <a:endCxn id="13" idx="2"/>
          </p:cNvCxnSpPr>
          <p:nvPr/>
        </p:nvCxnSpPr>
        <p:spPr>
          <a:xfrm flipV="1">
            <a:off x="2632146" y="3260880"/>
            <a:ext cx="4037495" cy="1093790"/>
          </a:xfrm>
          <a:prstGeom prst="curved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urved Connector 19">
            <a:extLst>
              <a:ext uri="{FF2B5EF4-FFF2-40B4-BE49-F238E27FC236}">
                <a16:creationId xmlns:a16="http://schemas.microsoft.com/office/drawing/2014/main" id="{A2D78340-3A2F-3941-B737-DC5C5C4F0507}"/>
              </a:ext>
            </a:extLst>
          </p:cNvPr>
          <p:cNvCxnSpPr>
            <a:cxnSpLocks/>
            <a:stCxn id="7" idx="6"/>
            <a:endCxn id="14" idx="2"/>
          </p:cNvCxnSpPr>
          <p:nvPr/>
        </p:nvCxnSpPr>
        <p:spPr>
          <a:xfrm>
            <a:off x="2632146" y="4354670"/>
            <a:ext cx="4478092" cy="442493"/>
          </a:xfrm>
          <a:prstGeom prst="curved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22">
            <a:extLst>
              <a:ext uri="{FF2B5EF4-FFF2-40B4-BE49-F238E27FC236}">
                <a16:creationId xmlns:a16="http://schemas.microsoft.com/office/drawing/2014/main" id="{14363727-E8B7-7049-AF3C-88E556554F34}"/>
              </a:ext>
            </a:extLst>
          </p:cNvPr>
          <p:cNvCxnSpPr>
            <a:cxnSpLocks/>
            <a:stCxn id="13" idx="6"/>
            <a:endCxn id="11" idx="1"/>
          </p:cNvCxnSpPr>
          <p:nvPr/>
        </p:nvCxnSpPr>
        <p:spPr>
          <a:xfrm flipV="1">
            <a:off x="7029641" y="2916887"/>
            <a:ext cx="1659138" cy="343993"/>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urved Connector 25">
            <a:extLst>
              <a:ext uri="{FF2B5EF4-FFF2-40B4-BE49-F238E27FC236}">
                <a16:creationId xmlns:a16="http://schemas.microsoft.com/office/drawing/2014/main" id="{814A98F2-C6BC-1742-89F8-ED67BEF4DCC7}"/>
              </a:ext>
            </a:extLst>
          </p:cNvPr>
          <p:cNvCxnSpPr>
            <a:cxnSpLocks/>
            <a:stCxn id="14" idx="6"/>
            <a:endCxn id="12" idx="1"/>
          </p:cNvCxnSpPr>
          <p:nvPr/>
        </p:nvCxnSpPr>
        <p:spPr>
          <a:xfrm>
            <a:off x="7470238" y="4797163"/>
            <a:ext cx="1731097" cy="672514"/>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urved Connector 28">
            <a:extLst>
              <a:ext uri="{FF2B5EF4-FFF2-40B4-BE49-F238E27FC236}">
                <a16:creationId xmlns:a16="http://schemas.microsoft.com/office/drawing/2014/main" id="{7B246652-0DC4-1046-A3A5-6F4103D90D5E}"/>
              </a:ext>
            </a:extLst>
          </p:cNvPr>
          <p:cNvCxnSpPr>
            <a:cxnSpLocks/>
            <a:stCxn id="7" idx="5"/>
            <a:endCxn id="8" idx="0"/>
          </p:cNvCxnSpPr>
          <p:nvPr/>
        </p:nvCxnSpPr>
        <p:spPr>
          <a:xfrm rot="16200000" flipH="1">
            <a:off x="3385306" y="3676068"/>
            <a:ext cx="903327" cy="2515088"/>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urved Connector 31">
            <a:extLst>
              <a:ext uri="{FF2B5EF4-FFF2-40B4-BE49-F238E27FC236}">
                <a16:creationId xmlns:a16="http://schemas.microsoft.com/office/drawing/2014/main" id="{F6FD5487-7E40-7A4B-98FE-17D356433A2D}"/>
              </a:ext>
            </a:extLst>
          </p:cNvPr>
          <p:cNvCxnSpPr>
            <a:cxnSpLocks/>
            <a:stCxn id="7" idx="0"/>
            <a:endCxn id="35" idx="2"/>
          </p:cNvCxnSpPr>
          <p:nvPr/>
        </p:nvCxnSpPr>
        <p:spPr>
          <a:xfrm rot="16200000" flipV="1">
            <a:off x="1653863" y="3376386"/>
            <a:ext cx="1055078" cy="541489"/>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ounded Rectangle 32">
            <a:extLst>
              <a:ext uri="{FF2B5EF4-FFF2-40B4-BE49-F238E27FC236}">
                <a16:creationId xmlns:a16="http://schemas.microsoft.com/office/drawing/2014/main" id="{34CFA613-FB6D-5949-90F5-592D65D047B0}"/>
              </a:ext>
            </a:extLst>
          </p:cNvPr>
          <p:cNvSpPr/>
          <p:nvPr/>
        </p:nvSpPr>
        <p:spPr>
          <a:xfrm>
            <a:off x="7110238" y="3824763"/>
            <a:ext cx="2517571" cy="3600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mailto:dan@danbri.org</a:t>
            </a:r>
            <a:endParaRPr lang="en-US" sz="1200" dirty="0"/>
          </a:p>
        </p:txBody>
      </p:sp>
      <p:sp>
        <p:nvSpPr>
          <p:cNvPr id="35" name="Rounded Rectangle 34">
            <a:extLst>
              <a:ext uri="{FF2B5EF4-FFF2-40B4-BE49-F238E27FC236}">
                <a16:creationId xmlns:a16="http://schemas.microsoft.com/office/drawing/2014/main" id="{1E74AE3E-8B3E-B441-B822-140E561C1F9C}"/>
              </a:ext>
            </a:extLst>
          </p:cNvPr>
          <p:cNvSpPr/>
          <p:nvPr/>
        </p:nvSpPr>
        <p:spPr>
          <a:xfrm>
            <a:off x="1314938" y="2759592"/>
            <a:ext cx="1191438" cy="3600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foaf:Person</a:t>
            </a:r>
            <a:endParaRPr lang="en-US" sz="1200" dirty="0"/>
          </a:p>
        </p:txBody>
      </p:sp>
      <p:cxnSp>
        <p:nvCxnSpPr>
          <p:cNvPr id="42" name="Curved Connector 41">
            <a:extLst>
              <a:ext uri="{FF2B5EF4-FFF2-40B4-BE49-F238E27FC236}">
                <a16:creationId xmlns:a16="http://schemas.microsoft.com/office/drawing/2014/main" id="{44A01701-9079-264F-B320-F466B9EFB6D5}"/>
              </a:ext>
            </a:extLst>
          </p:cNvPr>
          <p:cNvCxnSpPr>
            <a:cxnSpLocks/>
            <a:stCxn id="13" idx="5"/>
            <a:endCxn id="33" idx="0"/>
          </p:cNvCxnSpPr>
          <p:nvPr/>
        </p:nvCxnSpPr>
        <p:spPr>
          <a:xfrm rot="16200000" flipH="1">
            <a:off x="7454670" y="2910409"/>
            <a:ext cx="436604" cy="1392104"/>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B51B5A9D-3CA0-5D40-BEAA-E57F76AFCF28}"/>
              </a:ext>
            </a:extLst>
          </p:cNvPr>
          <p:cNvSpPr txBox="1"/>
          <p:nvPr/>
        </p:nvSpPr>
        <p:spPr>
          <a:xfrm>
            <a:off x="4266910" y="3157917"/>
            <a:ext cx="1002197" cy="276999"/>
          </a:xfrm>
          <a:prstGeom prst="rect">
            <a:avLst/>
          </a:prstGeom>
          <a:noFill/>
        </p:spPr>
        <p:txBody>
          <a:bodyPr wrap="none" rtlCol="0">
            <a:spAutoFit/>
          </a:bodyPr>
          <a:lstStyle/>
          <a:p>
            <a:r>
              <a:rPr lang="en-US" sz="1200" dirty="0" err="1"/>
              <a:t>foaf:knows</a:t>
            </a:r>
            <a:endParaRPr lang="en-US" sz="1200" dirty="0"/>
          </a:p>
        </p:txBody>
      </p:sp>
      <p:sp>
        <p:nvSpPr>
          <p:cNvPr id="47" name="TextBox 46">
            <a:extLst>
              <a:ext uri="{FF2B5EF4-FFF2-40B4-BE49-F238E27FC236}">
                <a16:creationId xmlns:a16="http://schemas.microsoft.com/office/drawing/2014/main" id="{B0BAF82A-1E46-784A-AC44-7B7295C39041}"/>
              </a:ext>
            </a:extLst>
          </p:cNvPr>
          <p:cNvSpPr txBox="1"/>
          <p:nvPr/>
        </p:nvSpPr>
        <p:spPr>
          <a:xfrm>
            <a:off x="5351101" y="4402520"/>
            <a:ext cx="1002197" cy="276999"/>
          </a:xfrm>
          <a:prstGeom prst="rect">
            <a:avLst/>
          </a:prstGeom>
          <a:noFill/>
        </p:spPr>
        <p:txBody>
          <a:bodyPr wrap="none" rtlCol="0">
            <a:spAutoFit/>
          </a:bodyPr>
          <a:lstStyle/>
          <a:p>
            <a:r>
              <a:rPr lang="en-US" sz="1200" dirty="0" err="1"/>
              <a:t>foaf:knows</a:t>
            </a:r>
            <a:endParaRPr lang="en-US" sz="1200" dirty="0"/>
          </a:p>
        </p:txBody>
      </p:sp>
      <p:sp>
        <p:nvSpPr>
          <p:cNvPr id="48" name="TextBox 47">
            <a:extLst>
              <a:ext uri="{FF2B5EF4-FFF2-40B4-BE49-F238E27FC236}">
                <a16:creationId xmlns:a16="http://schemas.microsoft.com/office/drawing/2014/main" id="{DC9239EA-65FB-A547-8BEE-0F61C0F194FA}"/>
              </a:ext>
            </a:extLst>
          </p:cNvPr>
          <p:cNvSpPr txBox="1"/>
          <p:nvPr/>
        </p:nvSpPr>
        <p:spPr>
          <a:xfrm>
            <a:off x="1229841" y="3647130"/>
            <a:ext cx="766557" cy="276999"/>
          </a:xfrm>
          <a:prstGeom prst="rect">
            <a:avLst/>
          </a:prstGeom>
          <a:noFill/>
        </p:spPr>
        <p:txBody>
          <a:bodyPr wrap="none" rtlCol="0">
            <a:spAutoFit/>
          </a:bodyPr>
          <a:lstStyle/>
          <a:p>
            <a:r>
              <a:rPr lang="en-US" sz="1200" dirty="0" err="1"/>
              <a:t>rdf:type</a:t>
            </a:r>
            <a:endParaRPr lang="en-US" sz="1200" dirty="0"/>
          </a:p>
        </p:txBody>
      </p:sp>
      <p:sp>
        <p:nvSpPr>
          <p:cNvPr id="49" name="TextBox 48">
            <a:extLst>
              <a:ext uri="{FF2B5EF4-FFF2-40B4-BE49-F238E27FC236}">
                <a16:creationId xmlns:a16="http://schemas.microsoft.com/office/drawing/2014/main" id="{9CE3B552-9543-E442-BD40-36BB4E40A242}"/>
              </a:ext>
            </a:extLst>
          </p:cNvPr>
          <p:cNvSpPr txBox="1"/>
          <p:nvPr/>
        </p:nvSpPr>
        <p:spPr>
          <a:xfrm>
            <a:off x="7290238" y="2672398"/>
            <a:ext cx="934871" cy="276999"/>
          </a:xfrm>
          <a:prstGeom prst="rect">
            <a:avLst/>
          </a:prstGeom>
          <a:noFill/>
        </p:spPr>
        <p:txBody>
          <a:bodyPr wrap="none" rtlCol="0">
            <a:spAutoFit/>
          </a:bodyPr>
          <a:lstStyle/>
          <a:p>
            <a:r>
              <a:rPr lang="en-US" sz="1200" dirty="0" err="1"/>
              <a:t>foaf:name</a:t>
            </a:r>
            <a:endParaRPr lang="en-US" sz="1200" dirty="0"/>
          </a:p>
        </p:txBody>
      </p:sp>
      <p:sp>
        <p:nvSpPr>
          <p:cNvPr id="50" name="TextBox 49">
            <a:extLst>
              <a:ext uri="{FF2B5EF4-FFF2-40B4-BE49-F238E27FC236}">
                <a16:creationId xmlns:a16="http://schemas.microsoft.com/office/drawing/2014/main" id="{935E23C1-D4BF-E34E-9BAB-F9F11F2DC3A5}"/>
              </a:ext>
            </a:extLst>
          </p:cNvPr>
          <p:cNvSpPr txBox="1"/>
          <p:nvPr/>
        </p:nvSpPr>
        <p:spPr>
          <a:xfrm>
            <a:off x="8266464" y="4856421"/>
            <a:ext cx="934871" cy="276999"/>
          </a:xfrm>
          <a:prstGeom prst="rect">
            <a:avLst/>
          </a:prstGeom>
          <a:noFill/>
        </p:spPr>
        <p:txBody>
          <a:bodyPr wrap="none" rtlCol="0">
            <a:spAutoFit/>
          </a:bodyPr>
          <a:lstStyle/>
          <a:p>
            <a:r>
              <a:rPr lang="en-US" sz="1200" dirty="0" err="1"/>
              <a:t>foaf:name</a:t>
            </a:r>
            <a:endParaRPr lang="en-US" sz="1200" dirty="0"/>
          </a:p>
        </p:txBody>
      </p:sp>
      <p:sp>
        <p:nvSpPr>
          <p:cNvPr id="51" name="TextBox 50">
            <a:extLst>
              <a:ext uri="{FF2B5EF4-FFF2-40B4-BE49-F238E27FC236}">
                <a16:creationId xmlns:a16="http://schemas.microsoft.com/office/drawing/2014/main" id="{BD28A719-B0F3-2844-8F95-C0D51177241C}"/>
              </a:ext>
            </a:extLst>
          </p:cNvPr>
          <p:cNvSpPr txBox="1"/>
          <p:nvPr/>
        </p:nvSpPr>
        <p:spPr>
          <a:xfrm>
            <a:off x="3312803" y="4977163"/>
            <a:ext cx="954107" cy="276999"/>
          </a:xfrm>
          <a:prstGeom prst="rect">
            <a:avLst/>
          </a:prstGeom>
          <a:noFill/>
        </p:spPr>
        <p:txBody>
          <a:bodyPr wrap="none" rtlCol="0">
            <a:spAutoFit/>
          </a:bodyPr>
          <a:lstStyle/>
          <a:p>
            <a:r>
              <a:rPr lang="en-US" sz="1200" dirty="0" err="1"/>
              <a:t>foaf:mbox</a:t>
            </a:r>
            <a:endParaRPr lang="en-US" sz="1200" dirty="0"/>
          </a:p>
        </p:txBody>
      </p:sp>
      <p:sp>
        <p:nvSpPr>
          <p:cNvPr id="52" name="TextBox 51">
            <a:extLst>
              <a:ext uri="{FF2B5EF4-FFF2-40B4-BE49-F238E27FC236}">
                <a16:creationId xmlns:a16="http://schemas.microsoft.com/office/drawing/2014/main" id="{ABD5BDE1-F854-444B-A0AC-EB58B3778B9F}"/>
              </a:ext>
            </a:extLst>
          </p:cNvPr>
          <p:cNvSpPr txBox="1"/>
          <p:nvPr/>
        </p:nvSpPr>
        <p:spPr>
          <a:xfrm>
            <a:off x="7660890" y="3313746"/>
            <a:ext cx="954107" cy="276999"/>
          </a:xfrm>
          <a:prstGeom prst="rect">
            <a:avLst/>
          </a:prstGeom>
          <a:noFill/>
        </p:spPr>
        <p:txBody>
          <a:bodyPr wrap="none" rtlCol="0">
            <a:spAutoFit/>
          </a:bodyPr>
          <a:lstStyle/>
          <a:p>
            <a:r>
              <a:rPr lang="en-US" sz="1200" dirty="0" err="1"/>
              <a:t>foaf:mbox</a:t>
            </a:r>
            <a:endParaRPr lang="en-US" sz="1200" dirty="0"/>
          </a:p>
        </p:txBody>
      </p:sp>
      <p:sp>
        <p:nvSpPr>
          <p:cNvPr id="53" name="TextBox 52">
            <a:extLst>
              <a:ext uri="{FF2B5EF4-FFF2-40B4-BE49-F238E27FC236}">
                <a16:creationId xmlns:a16="http://schemas.microsoft.com/office/drawing/2014/main" id="{C7004DB1-49F5-1E48-B430-A4C24D19AEAE}"/>
              </a:ext>
            </a:extLst>
          </p:cNvPr>
          <p:cNvSpPr txBox="1"/>
          <p:nvPr/>
        </p:nvSpPr>
        <p:spPr>
          <a:xfrm>
            <a:off x="1490914" y="4809744"/>
            <a:ext cx="934871" cy="276999"/>
          </a:xfrm>
          <a:prstGeom prst="rect">
            <a:avLst/>
          </a:prstGeom>
          <a:noFill/>
        </p:spPr>
        <p:txBody>
          <a:bodyPr wrap="none" rtlCol="0">
            <a:spAutoFit/>
          </a:bodyPr>
          <a:lstStyle/>
          <a:p>
            <a:r>
              <a:rPr lang="en-US" sz="1200" dirty="0" err="1"/>
              <a:t>foaf:name</a:t>
            </a:r>
            <a:endParaRPr lang="en-US" sz="1200" dirty="0"/>
          </a:p>
        </p:txBody>
      </p:sp>
    </p:spTree>
    <p:extLst>
      <p:ext uri="{BB962C8B-B14F-4D97-AF65-F5344CB8AC3E}">
        <p14:creationId xmlns:p14="http://schemas.microsoft.com/office/powerpoint/2010/main" val="2375593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C68EF-D840-5C44-9B61-9520F62F9B74}"/>
              </a:ext>
            </a:extLst>
          </p:cNvPr>
          <p:cNvSpPr>
            <a:spLocks noGrp="1"/>
          </p:cNvSpPr>
          <p:nvPr>
            <p:ph type="title"/>
          </p:nvPr>
        </p:nvSpPr>
        <p:spPr/>
        <p:txBody>
          <a:bodyPr/>
          <a:lstStyle/>
          <a:p>
            <a:r>
              <a:rPr lang="en-US" dirty="0"/>
              <a:t>In the beginning was FOAF</a:t>
            </a:r>
          </a:p>
        </p:txBody>
      </p:sp>
      <p:sp>
        <p:nvSpPr>
          <p:cNvPr id="3" name="Content Placeholder 2">
            <a:extLst>
              <a:ext uri="{FF2B5EF4-FFF2-40B4-BE49-F238E27FC236}">
                <a16:creationId xmlns:a16="http://schemas.microsoft.com/office/drawing/2014/main" id="{E74CD2B2-135B-0A42-9D6F-CB3099283703}"/>
              </a:ext>
            </a:extLst>
          </p:cNvPr>
          <p:cNvSpPr>
            <a:spLocks noGrp="1"/>
          </p:cNvSpPr>
          <p:nvPr>
            <p:ph sz="quarter" idx="13"/>
          </p:nvPr>
        </p:nvSpPr>
        <p:spPr/>
        <p:txBody>
          <a:bodyPr>
            <a:normAutofit lnSpcReduction="10000"/>
          </a:bodyPr>
          <a:lstStyle/>
          <a:p>
            <a:pPr marL="0" indent="0">
              <a:buNone/>
            </a:pPr>
            <a:r>
              <a:rPr lang="en-GB" dirty="0"/>
              <a:t>Fully decentralised system</a:t>
            </a:r>
          </a:p>
          <a:p>
            <a:pPr lvl="1"/>
            <a:r>
              <a:rPr lang="en-GB" dirty="0"/>
              <a:t>Each user writes an RDF file describing themselves and who they know (using the FOAF schema)</a:t>
            </a:r>
          </a:p>
          <a:p>
            <a:pPr lvl="1"/>
            <a:r>
              <a:rPr lang="en-GB" dirty="0"/>
              <a:t>Files are harvested and aggregated</a:t>
            </a:r>
          </a:p>
          <a:p>
            <a:pPr lvl="1"/>
            <a:r>
              <a:rPr lang="en-GB" dirty="0"/>
              <a:t>Data is presented in a variety of interfaces</a:t>
            </a:r>
          </a:p>
          <a:p>
            <a:endParaRPr lang="en-GB" dirty="0"/>
          </a:p>
          <a:p>
            <a:pPr marL="0" indent="0">
              <a:buNone/>
            </a:pPr>
            <a:r>
              <a:rPr lang="en-GB" dirty="0"/>
              <a:t>Predates many social network systems</a:t>
            </a:r>
          </a:p>
          <a:p>
            <a:pPr lvl="1"/>
            <a:r>
              <a:rPr lang="en-GB" dirty="0"/>
              <a:t>First FOAF version published in 2000</a:t>
            </a:r>
          </a:p>
          <a:p>
            <a:pPr lvl="1"/>
            <a:r>
              <a:rPr lang="en-GB" dirty="0"/>
              <a:t>Orkut started in 2004</a:t>
            </a:r>
          </a:p>
          <a:p>
            <a:pPr lvl="1"/>
            <a:r>
              <a:rPr lang="en-GB" dirty="0"/>
              <a:t>Facebook started in 2003</a:t>
            </a:r>
          </a:p>
          <a:p>
            <a:pPr lvl="1"/>
            <a:r>
              <a:rPr lang="en-GB" dirty="0" err="1"/>
              <a:t>Bebo</a:t>
            </a:r>
            <a:r>
              <a:rPr lang="en-GB" dirty="0"/>
              <a:t> started in 2005</a:t>
            </a:r>
          </a:p>
          <a:p>
            <a:pPr lvl="1"/>
            <a:r>
              <a:rPr lang="en-GB" dirty="0"/>
              <a:t>Myspace started in 2003</a:t>
            </a:r>
          </a:p>
          <a:p>
            <a:pPr lvl="1"/>
            <a:r>
              <a:rPr lang="en-GB" dirty="0"/>
              <a:t>(</a:t>
            </a:r>
            <a:r>
              <a:rPr lang="en-GB" dirty="0" err="1"/>
              <a:t>SixDegrees</a:t>
            </a:r>
            <a:r>
              <a:rPr lang="en-GB" dirty="0"/>
              <a:t> started in 1997)</a:t>
            </a:r>
            <a:endParaRPr lang="en-US" dirty="0"/>
          </a:p>
          <a:p>
            <a:endParaRPr lang="en-US" dirty="0"/>
          </a:p>
        </p:txBody>
      </p:sp>
      <p:sp>
        <p:nvSpPr>
          <p:cNvPr id="4" name="Text Placeholder 3">
            <a:extLst>
              <a:ext uri="{FF2B5EF4-FFF2-40B4-BE49-F238E27FC236}">
                <a16:creationId xmlns:a16="http://schemas.microsoft.com/office/drawing/2014/main" id="{6E345B28-457D-924A-ABE0-F915C91BCCD5}"/>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409332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204AC-A0C2-8049-8DA1-4287BD55B612}"/>
              </a:ext>
            </a:extLst>
          </p:cNvPr>
          <p:cNvSpPr>
            <a:spLocks noGrp="1"/>
          </p:cNvSpPr>
          <p:nvPr>
            <p:ph type="title"/>
          </p:nvPr>
        </p:nvSpPr>
        <p:spPr/>
        <p:txBody>
          <a:bodyPr/>
          <a:lstStyle/>
          <a:p>
            <a:r>
              <a:rPr lang="en-US" dirty="0"/>
              <a:t>In the beginning was FOAF...</a:t>
            </a:r>
          </a:p>
        </p:txBody>
      </p:sp>
      <p:sp>
        <p:nvSpPr>
          <p:cNvPr id="4" name="Content Placeholder 3">
            <a:extLst>
              <a:ext uri="{FF2B5EF4-FFF2-40B4-BE49-F238E27FC236}">
                <a16:creationId xmlns:a16="http://schemas.microsoft.com/office/drawing/2014/main" id="{C0499BDE-01F4-4B40-9A5A-904B2C248B43}"/>
              </a:ext>
            </a:extLst>
          </p:cNvPr>
          <p:cNvSpPr>
            <a:spLocks noGrp="1"/>
          </p:cNvSpPr>
          <p:nvPr>
            <p:ph sz="quarter" idx="13"/>
          </p:nvPr>
        </p:nvSpPr>
        <p:spPr/>
        <p:txBody>
          <a:bodyPr/>
          <a:lstStyle/>
          <a:p>
            <a:pPr marL="0" indent="0">
              <a:buNone/>
            </a:pPr>
            <a:r>
              <a:rPr lang="en-US" dirty="0"/>
              <a:t>FOAF concentrated on doing one thing: </a:t>
            </a:r>
            <a:r>
              <a:rPr lang="en-US" b="1" dirty="0"/>
              <a:t>describing</a:t>
            </a:r>
            <a:r>
              <a:rPr lang="en-US" dirty="0"/>
              <a:t> social networks</a:t>
            </a:r>
          </a:p>
          <a:p>
            <a:pPr lvl="1"/>
            <a:r>
              <a:rPr lang="en-US" dirty="0"/>
              <a:t>No instant messaging</a:t>
            </a:r>
          </a:p>
          <a:p>
            <a:pPr lvl="1"/>
            <a:r>
              <a:rPr lang="en-US" dirty="0"/>
              <a:t>No walls</a:t>
            </a:r>
          </a:p>
          <a:p>
            <a:pPr lvl="1"/>
            <a:r>
              <a:rPr lang="en-US" dirty="0"/>
              <a:t>No likes</a:t>
            </a:r>
          </a:p>
          <a:p>
            <a:pPr lvl="1"/>
            <a:r>
              <a:rPr lang="en-US" dirty="0"/>
              <a:t>No posts or comments</a:t>
            </a:r>
          </a:p>
          <a:p>
            <a:pPr lvl="1"/>
            <a:endParaRPr lang="en-US" dirty="0"/>
          </a:p>
          <a:p>
            <a:pPr marL="0" indent="0">
              <a:buNone/>
            </a:pPr>
            <a:r>
              <a:rPr lang="en-US" dirty="0"/>
              <a:t>FOAF was quite naïve!</a:t>
            </a:r>
          </a:p>
          <a:p>
            <a:pPr lvl="1"/>
            <a:r>
              <a:rPr lang="en-US" dirty="0"/>
              <a:t>No restrictions on who could read your description!</a:t>
            </a:r>
            <a:br>
              <a:rPr lang="en-US" dirty="0"/>
            </a:br>
            <a:r>
              <a:rPr lang="en-US" dirty="0"/>
              <a:t>(in 2000, who cared?)</a:t>
            </a:r>
          </a:p>
          <a:p>
            <a:pPr lvl="1"/>
            <a:r>
              <a:rPr lang="en-US" dirty="0"/>
              <a:t>Some attempt to deal with mass harvesting of email addresses for spamming</a:t>
            </a:r>
            <a:br>
              <a:rPr lang="en-US" dirty="0"/>
            </a:br>
            <a:r>
              <a:rPr lang="en-US" dirty="0"/>
              <a:t>(md5 hashes of email addresses)</a:t>
            </a:r>
          </a:p>
        </p:txBody>
      </p:sp>
      <p:sp>
        <p:nvSpPr>
          <p:cNvPr id="5" name="Text Placeholder 4">
            <a:extLst>
              <a:ext uri="{FF2B5EF4-FFF2-40B4-BE49-F238E27FC236}">
                <a16:creationId xmlns:a16="http://schemas.microsoft.com/office/drawing/2014/main" id="{2DFD04AD-CAD3-104E-893B-F18A3904EFA6}"/>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573302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1EACB-4623-9545-8AD9-1851C5AD8472}"/>
              </a:ext>
            </a:extLst>
          </p:cNvPr>
          <p:cNvSpPr>
            <a:spLocks noGrp="1"/>
          </p:cNvSpPr>
          <p:nvPr>
            <p:ph type="title"/>
          </p:nvPr>
        </p:nvSpPr>
        <p:spPr/>
        <p:txBody>
          <a:bodyPr/>
          <a:lstStyle/>
          <a:p>
            <a:r>
              <a:rPr lang="en-US" dirty="0"/>
              <a:t>Here Comes Everybody</a:t>
            </a:r>
          </a:p>
        </p:txBody>
      </p:sp>
      <p:sp>
        <p:nvSpPr>
          <p:cNvPr id="3" name="Content Placeholder 2">
            <a:extLst>
              <a:ext uri="{FF2B5EF4-FFF2-40B4-BE49-F238E27FC236}">
                <a16:creationId xmlns:a16="http://schemas.microsoft.com/office/drawing/2014/main" id="{E6AAC078-12FF-5E4C-A04F-5099FEA9A036}"/>
              </a:ext>
            </a:extLst>
          </p:cNvPr>
          <p:cNvSpPr>
            <a:spLocks noGrp="1"/>
          </p:cNvSpPr>
          <p:nvPr>
            <p:ph sz="quarter" idx="13"/>
          </p:nvPr>
        </p:nvSpPr>
        <p:spPr/>
        <p:txBody>
          <a:bodyPr/>
          <a:lstStyle/>
          <a:p>
            <a:r>
              <a:rPr lang="en-US" dirty="0"/>
              <a:t>Facebook: 2.3 billion active users (as of Dec 2018)</a:t>
            </a:r>
          </a:p>
          <a:p>
            <a:r>
              <a:rPr lang="en-US" dirty="0"/>
              <a:t>FOAF: rather fewer...</a:t>
            </a:r>
          </a:p>
          <a:p>
            <a:endParaRPr lang="en-US" dirty="0"/>
          </a:p>
          <a:p>
            <a:pPr marL="0" indent="0">
              <a:buNone/>
            </a:pPr>
            <a:r>
              <a:rPr lang="en-US" dirty="0"/>
              <a:t>All of FOAF’s contemporaries were centralized</a:t>
            </a:r>
          </a:p>
          <a:p>
            <a:pPr lvl="1"/>
            <a:r>
              <a:rPr lang="en-US" dirty="0"/>
              <a:t>Walled garden makes it possible to open up private information to some but not others</a:t>
            </a:r>
          </a:p>
          <a:p>
            <a:pPr lvl="1"/>
            <a:r>
              <a:rPr lang="en-US" dirty="0"/>
              <a:t>Walled garden makes it possible to stop your users going elsewhere</a:t>
            </a:r>
          </a:p>
          <a:p>
            <a:pPr lvl="1"/>
            <a:r>
              <a:rPr lang="en-US" dirty="0"/>
              <a:t>Users = eyeballs for adverts = $$$ = growth</a:t>
            </a:r>
          </a:p>
        </p:txBody>
      </p:sp>
      <p:sp>
        <p:nvSpPr>
          <p:cNvPr id="4" name="Text Placeholder 3">
            <a:extLst>
              <a:ext uri="{FF2B5EF4-FFF2-40B4-BE49-F238E27FC236}">
                <a16:creationId xmlns:a16="http://schemas.microsoft.com/office/drawing/2014/main" id="{6B45DC74-B54C-AC45-9419-6C7A020AE435}"/>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316647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97850-2F44-E742-8865-A7E433F92BFE}"/>
              </a:ext>
            </a:extLst>
          </p:cNvPr>
          <p:cNvSpPr>
            <a:spLocks noGrp="1"/>
          </p:cNvSpPr>
          <p:nvPr>
            <p:ph type="title"/>
          </p:nvPr>
        </p:nvSpPr>
        <p:spPr/>
        <p:txBody>
          <a:bodyPr/>
          <a:lstStyle/>
          <a:p>
            <a:r>
              <a:rPr lang="en-US" dirty="0"/>
              <a:t>Here Comes Everybody</a:t>
            </a:r>
          </a:p>
        </p:txBody>
      </p:sp>
      <p:sp>
        <p:nvSpPr>
          <p:cNvPr id="4" name="Content Placeholder 3">
            <a:extLst>
              <a:ext uri="{FF2B5EF4-FFF2-40B4-BE49-F238E27FC236}">
                <a16:creationId xmlns:a16="http://schemas.microsoft.com/office/drawing/2014/main" id="{784C1BAE-27AE-2A47-9669-16CFE1EACA23}"/>
              </a:ext>
            </a:extLst>
          </p:cNvPr>
          <p:cNvSpPr>
            <a:spLocks noGrp="1"/>
          </p:cNvSpPr>
          <p:nvPr>
            <p:ph sz="quarter" idx="13"/>
          </p:nvPr>
        </p:nvSpPr>
        <p:spPr/>
        <p:txBody>
          <a:bodyPr/>
          <a:lstStyle/>
          <a:p>
            <a:pPr marL="0" indent="0">
              <a:buNone/>
            </a:pPr>
            <a:r>
              <a:rPr lang="en-US" dirty="0"/>
              <a:t>Facebook’s success is down to its monetization of its users and their personal info</a:t>
            </a:r>
          </a:p>
          <a:p>
            <a:pPr marL="0" indent="0">
              <a:buNone/>
            </a:pPr>
            <a:endParaRPr lang="en-US" dirty="0"/>
          </a:p>
          <a:p>
            <a:pPr marL="0" indent="0">
              <a:buNone/>
            </a:pPr>
            <a:r>
              <a:rPr lang="en-US" dirty="0"/>
              <a:t>If you’re not paying for a service, you’re the product</a:t>
            </a:r>
          </a:p>
          <a:p>
            <a:pPr marL="0" indent="0">
              <a:buNone/>
            </a:pPr>
            <a:endParaRPr lang="en-US" dirty="0"/>
          </a:p>
        </p:txBody>
      </p:sp>
      <p:sp>
        <p:nvSpPr>
          <p:cNvPr id="5" name="Text Placeholder 4">
            <a:extLst>
              <a:ext uri="{FF2B5EF4-FFF2-40B4-BE49-F238E27FC236}">
                <a16:creationId xmlns:a16="http://schemas.microsoft.com/office/drawing/2014/main" id="{406BF580-A1D8-EA4F-BC76-C56E26F6814C}"/>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765089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40B70-8F91-CC41-92DC-2EC0F15AEDDB}"/>
              </a:ext>
            </a:extLst>
          </p:cNvPr>
          <p:cNvSpPr>
            <a:spLocks noGrp="1"/>
          </p:cNvSpPr>
          <p:nvPr>
            <p:ph type="title"/>
          </p:nvPr>
        </p:nvSpPr>
        <p:spPr>
          <a:xfrm>
            <a:off x="623889" y="692150"/>
            <a:ext cx="10944224" cy="936625"/>
          </a:xfrm>
        </p:spPr>
        <p:txBody>
          <a:bodyPr/>
          <a:lstStyle/>
          <a:p>
            <a:r>
              <a:rPr lang="en-US" dirty="0"/>
              <a:t>Fleeing the Centre</a:t>
            </a:r>
          </a:p>
        </p:txBody>
      </p:sp>
      <p:sp>
        <p:nvSpPr>
          <p:cNvPr id="3" name="Content Placeholder 2">
            <a:extLst>
              <a:ext uri="{FF2B5EF4-FFF2-40B4-BE49-F238E27FC236}">
                <a16:creationId xmlns:a16="http://schemas.microsoft.com/office/drawing/2014/main" id="{91FF3A94-C563-0449-B203-9E7E0CB7063B}"/>
              </a:ext>
            </a:extLst>
          </p:cNvPr>
          <p:cNvSpPr>
            <a:spLocks noGrp="1"/>
          </p:cNvSpPr>
          <p:nvPr>
            <p:ph sz="quarter" idx="13"/>
          </p:nvPr>
        </p:nvSpPr>
        <p:spPr/>
        <p:txBody>
          <a:bodyPr/>
          <a:lstStyle/>
          <a:p>
            <a:pPr marL="0" indent="0">
              <a:buNone/>
            </a:pPr>
            <a:r>
              <a:rPr lang="en-GB" dirty="0"/>
              <a:t>Some early reactions to Facebook’s hegemony:</a:t>
            </a:r>
          </a:p>
          <a:p>
            <a:endParaRPr lang="en-GB" dirty="0"/>
          </a:p>
          <a:p>
            <a:endParaRPr lang="en-GB" dirty="0"/>
          </a:p>
          <a:p>
            <a:endParaRPr lang="en-GB" dirty="0"/>
          </a:p>
          <a:p>
            <a:endParaRPr lang="en-GB" dirty="0"/>
          </a:p>
          <a:p>
            <a:endParaRPr lang="en-GB" dirty="0"/>
          </a:p>
          <a:p>
            <a:pPr marL="0" indent="0" algn="ctr">
              <a:buNone/>
            </a:pPr>
            <a:r>
              <a:rPr lang="en-GB" dirty="0"/>
              <a:t>“...our distributed design means no big corporation will ever control Diaspora. Diaspora will never sell your social life to advertisers, and you won’t have to conform to someone’s arbitrary rules or look over your shoulder before you speak.”</a:t>
            </a:r>
            <a:endParaRPr lang="en-US" dirty="0"/>
          </a:p>
        </p:txBody>
      </p:sp>
      <p:sp>
        <p:nvSpPr>
          <p:cNvPr id="4" name="Text Placeholder 3">
            <a:extLst>
              <a:ext uri="{FF2B5EF4-FFF2-40B4-BE49-F238E27FC236}">
                <a16:creationId xmlns:a16="http://schemas.microsoft.com/office/drawing/2014/main" id="{4E37C4E9-9608-C74B-86FC-A9BC4B2D297D}"/>
              </a:ext>
            </a:extLst>
          </p:cNvPr>
          <p:cNvSpPr>
            <a:spLocks noGrp="1"/>
          </p:cNvSpPr>
          <p:nvPr>
            <p:ph type="body" sz="quarter" idx="15"/>
          </p:nvPr>
        </p:nvSpPr>
        <p:spPr/>
        <p:txBody>
          <a:bodyPr/>
          <a:lstStyle/>
          <a:p>
            <a:endParaRPr lang="en-US"/>
          </a:p>
        </p:txBody>
      </p:sp>
      <p:pic>
        <p:nvPicPr>
          <p:cNvPr id="2050" name="Picture 2" descr="File:Diaspora social network project official logo, helvetica font.png">
            <a:hlinkClick r:id="rId2"/>
            <a:extLst>
              <a:ext uri="{FF2B5EF4-FFF2-40B4-BE49-F238E27FC236}">
                <a16:creationId xmlns:a16="http://schemas.microsoft.com/office/drawing/2014/main" id="{50E9A73F-97EB-C846-97EF-11F76AD617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7996" y="2803108"/>
            <a:ext cx="3672692" cy="982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169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A1994-4FBE-4246-A141-26DF30A863ED}"/>
              </a:ext>
            </a:extLst>
          </p:cNvPr>
          <p:cNvSpPr>
            <a:spLocks noGrp="1"/>
          </p:cNvSpPr>
          <p:nvPr>
            <p:ph type="title"/>
          </p:nvPr>
        </p:nvSpPr>
        <p:spPr/>
        <p:txBody>
          <a:bodyPr/>
          <a:lstStyle/>
          <a:p>
            <a:r>
              <a:rPr lang="en-US" dirty="0"/>
              <a:t>Diaspora</a:t>
            </a:r>
          </a:p>
        </p:txBody>
      </p:sp>
      <p:sp>
        <p:nvSpPr>
          <p:cNvPr id="3" name="Content Placeholder 2">
            <a:extLst>
              <a:ext uri="{FF2B5EF4-FFF2-40B4-BE49-F238E27FC236}">
                <a16:creationId xmlns:a16="http://schemas.microsoft.com/office/drawing/2014/main" id="{3A6356AC-2410-C840-8948-FC62B86F379A}"/>
              </a:ext>
            </a:extLst>
          </p:cNvPr>
          <p:cNvSpPr>
            <a:spLocks noGrp="1"/>
          </p:cNvSpPr>
          <p:nvPr>
            <p:ph sz="quarter" idx="13"/>
          </p:nvPr>
        </p:nvSpPr>
        <p:spPr/>
        <p:txBody>
          <a:bodyPr/>
          <a:lstStyle/>
          <a:p>
            <a:pPr marL="0" indent="0">
              <a:buNone/>
            </a:pPr>
            <a:r>
              <a:rPr lang="en-US" dirty="0"/>
              <a:t>Distributed social networking system</a:t>
            </a:r>
          </a:p>
          <a:p>
            <a:pPr lvl="1"/>
            <a:r>
              <a:rPr lang="en-US" dirty="0"/>
              <a:t>Founded in 2010 by four students at NYU</a:t>
            </a:r>
          </a:p>
          <a:p>
            <a:pPr lvl="1"/>
            <a:r>
              <a:rPr lang="en-US" dirty="0"/>
              <a:t>Independently-owned nodes (“pods”) that interoperate to form the network</a:t>
            </a:r>
          </a:p>
          <a:p>
            <a:pPr lvl="1"/>
            <a:r>
              <a:rPr lang="en-US" dirty="0"/>
              <a:t>Users retain ownership of their data and can control who sees what (limited to “aspects”)</a:t>
            </a:r>
          </a:p>
          <a:p>
            <a:pPr lvl="1"/>
            <a:r>
              <a:rPr lang="en-US" dirty="0"/>
              <a:t>Crowdfunded development</a:t>
            </a:r>
          </a:p>
          <a:p>
            <a:pPr lvl="1"/>
            <a:endParaRPr lang="en-US" dirty="0"/>
          </a:p>
          <a:p>
            <a:pPr marL="0" indent="0">
              <a:buNone/>
            </a:pPr>
            <a:r>
              <a:rPr lang="en-US" dirty="0"/>
              <a:t>Didn’t grow as fast as was hoped...</a:t>
            </a:r>
          </a:p>
        </p:txBody>
      </p:sp>
      <p:sp>
        <p:nvSpPr>
          <p:cNvPr id="4" name="Text Placeholder 3">
            <a:extLst>
              <a:ext uri="{FF2B5EF4-FFF2-40B4-BE49-F238E27FC236}">
                <a16:creationId xmlns:a16="http://schemas.microsoft.com/office/drawing/2014/main" id="{12F70027-E53E-D340-A179-DD75734E0C34}"/>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54134860"/>
      </p:ext>
    </p:extLst>
  </p:cSld>
  <p:clrMapOvr>
    <a:masterClrMapping/>
  </p:clrMapOvr>
</p:sld>
</file>

<file path=ppt/theme/theme1.xml><?xml version="1.0" encoding="utf-8"?>
<a:theme xmlns:a="http://schemas.openxmlformats.org/drawingml/2006/main" name="Plain">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FAC440A0-E155-B946-914F-5936431B4EB9}"/>
    </a:ext>
  </a:extLst>
</a:theme>
</file>

<file path=ppt/theme/theme2.xml><?xml version="1.0" encoding="utf-8"?>
<a:theme xmlns:a="http://schemas.openxmlformats.org/drawingml/2006/main" name="Marine 1">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0D93C95F-2DC1-2A4E-B142-7D61E6CC609A}"/>
    </a:ext>
  </a:extLst>
</a:theme>
</file>

<file path=ppt/theme/theme3.xml><?xml version="1.0" encoding="utf-8"?>
<a:theme xmlns:a="http://schemas.openxmlformats.org/drawingml/2006/main" name="Marine 3">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967CC3BD-E74E-9B48-A70B-8F2C1FC0168D}"/>
    </a:ext>
  </a:extLst>
</a:theme>
</file>

<file path=ppt/theme/theme4.xml><?xml version="1.0" encoding="utf-8"?>
<a:theme xmlns:a="http://schemas.openxmlformats.org/drawingml/2006/main" name="Marine 5">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E63C4AFA-5CDD-0448-9752-1553B0FA9E54}"/>
    </a:ext>
  </a:extLst>
</a:theme>
</file>

<file path=ppt/theme/theme5.xml><?xml version="1.0" encoding="utf-8"?>
<a:theme xmlns:a="http://schemas.openxmlformats.org/drawingml/2006/main" name="Marine 6">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0D22C297-7613-8F40-B64B-5C2B3E659575}"/>
    </a:ext>
  </a:extLst>
</a:theme>
</file>

<file path=ppt/theme/theme6.xml><?xml version="1.0" encoding="utf-8"?>
<a:theme xmlns:a="http://schemas.openxmlformats.org/drawingml/2006/main" name="Horizon 3">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C7D6AF5E-FD7F-F84A-B7B9-5AF6110BEB2E}"/>
    </a:ext>
  </a:extLst>
</a:theme>
</file>

<file path=ppt/theme/theme7.xml><?xml version="1.0" encoding="utf-8"?>
<a:theme xmlns:a="http://schemas.openxmlformats.org/drawingml/2006/main" name="Horizon 4">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28588786-51B7-4347-B9A0-6F586B294BD4}"/>
    </a:ext>
  </a:extLst>
</a:theme>
</file>

<file path=ppt/theme/theme8.xml><?xml version="1.0" encoding="utf-8"?>
<a:theme xmlns:a="http://schemas.openxmlformats.org/drawingml/2006/main" name="Horizon 5">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C4C5CE5B-70DD-BB4A-B8D3-088B3EDCABC2}"/>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Plain</Template>
  <TotalTime>303</TotalTime>
  <Words>854</Words>
  <Application>Microsoft Macintosh PowerPoint</Application>
  <PresentationFormat>Widescreen</PresentationFormat>
  <Paragraphs>133</Paragraphs>
  <Slides>22</Slides>
  <Notes>3</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22</vt:i4>
      </vt:variant>
    </vt:vector>
  </HeadingPairs>
  <TitlesOfParts>
    <vt:vector size="34" baseType="lpstr">
      <vt:lpstr>Arial</vt:lpstr>
      <vt:lpstr>Calibri</vt:lpstr>
      <vt:lpstr>Lucida Console</vt:lpstr>
      <vt:lpstr>Lucida Sans</vt:lpstr>
      <vt:lpstr>Plain</vt:lpstr>
      <vt:lpstr>Marine 1</vt:lpstr>
      <vt:lpstr>Marine 3</vt:lpstr>
      <vt:lpstr>Marine 5</vt:lpstr>
      <vt:lpstr>Marine 6</vt:lpstr>
      <vt:lpstr>Horizon 3</vt:lpstr>
      <vt:lpstr>Horizon 4</vt:lpstr>
      <vt:lpstr>Horizon 5</vt:lpstr>
      <vt:lpstr>PowerPoint Presentation</vt:lpstr>
      <vt:lpstr>Social Linked Data</vt:lpstr>
      <vt:lpstr>In the beginning was FOAF...</vt:lpstr>
      <vt:lpstr>In the beginning was FOAF</vt:lpstr>
      <vt:lpstr>In the beginning was FOAF...</vt:lpstr>
      <vt:lpstr>Here Comes Everybody</vt:lpstr>
      <vt:lpstr>Here Comes Everybody</vt:lpstr>
      <vt:lpstr>Fleeing the Centre</vt:lpstr>
      <vt:lpstr>Diaspora</vt:lpstr>
      <vt:lpstr>PowerPoint Presentation</vt:lpstr>
      <vt:lpstr>PowerPoint Presentation</vt:lpstr>
      <vt:lpstr>One Small Step for the Web...</vt:lpstr>
      <vt:lpstr>Solid – Social Linked Data</vt:lpstr>
      <vt:lpstr>WebID</vt:lpstr>
      <vt:lpstr>WebID</vt:lpstr>
      <vt:lpstr>WebID-TLS</vt:lpstr>
      <vt:lpstr>PowerPoint Presentation</vt:lpstr>
      <vt:lpstr>Web Access Control</vt:lpstr>
      <vt:lpstr>Web Access Control - Individuals</vt:lpstr>
      <vt:lpstr>Web Access Control - Groups</vt:lpstr>
      <vt:lpstr>Linked Data Notifications</vt:lpstr>
      <vt:lpstr>The Future?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Gibbins N.M.</dc:creator>
  <cp:lastModifiedBy>Gibbins N.M.</cp:lastModifiedBy>
  <cp:revision>2</cp:revision>
  <dcterms:created xsi:type="dcterms:W3CDTF">2019-05-02T08:53:36Z</dcterms:created>
  <dcterms:modified xsi:type="dcterms:W3CDTF">2019-05-02T13:56:49Z</dcterms:modified>
</cp:coreProperties>
</file>