
<file path=[Content_Types].xml><?xml version="1.0" encoding="utf-8"?>
<Types xmlns="http://schemas.openxmlformats.org/package/2006/content-types">
  <Default Extension="png" ContentType="image/png"/>
  <Default Extension="jpeg" ContentType="image/jpeg"/>
  <Default Extension="emf" ContentType="image/x-emf"/>
  <Default Extension="mov" ContentType="video/quicktime"/>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42"/>
  </p:notesMasterIdLst>
  <p:handoutMasterIdLst>
    <p:handoutMasterId r:id="rId43"/>
  </p:handoutMasterIdLst>
  <p:sldIdLst>
    <p:sldId id="407" r:id="rId4"/>
    <p:sldId id="526" r:id="rId5"/>
    <p:sldId id="257" r:id="rId6"/>
    <p:sldId id="510" r:id="rId7"/>
    <p:sldId id="514" r:id="rId8"/>
    <p:sldId id="511" r:id="rId9"/>
    <p:sldId id="260" r:id="rId10"/>
    <p:sldId id="524" r:id="rId11"/>
    <p:sldId id="527" r:id="rId12"/>
    <p:sldId id="258" r:id="rId13"/>
    <p:sldId id="504" r:id="rId14"/>
    <p:sldId id="525" r:id="rId15"/>
    <p:sldId id="505" r:id="rId16"/>
    <p:sldId id="512" r:id="rId17"/>
    <p:sldId id="506" r:id="rId18"/>
    <p:sldId id="513" r:id="rId19"/>
    <p:sldId id="515" r:id="rId20"/>
    <p:sldId id="519" r:id="rId21"/>
    <p:sldId id="296" r:id="rId22"/>
    <p:sldId id="507" r:id="rId23"/>
    <p:sldId id="509" r:id="rId24"/>
    <p:sldId id="521" r:id="rId25"/>
    <p:sldId id="278" r:id="rId26"/>
    <p:sldId id="520" r:id="rId27"/>
    <p:sldId id="516" r:id="rId28"/>
    <p:sldId id="517" r:id="rId29"/>
    <p:sldId id="518" r:id="rId30"/>
    <p:sldId id="277" r:id="rId31"/>
    <p:sldId id="528" r:id="rId32"/>
    <p:sldId id="279" r:id="rId33"/>
    <p:sldId id="522" r:id="rId34"/>
    <p:sldId id="280" r:id="rId35"/>
    <p:sldId id="282" r:id="rId36"/>
    <p:sldId id="285" r:id="rId37"/>
    <p:sldId id="284" r:id="rId38"/>
    <p:sldId id="287" r:id="rId39"/>
    <p:sldId id="286" r:id="rId40"/>
    <p:sldId id="288" r:id="rId41"/>
  </p:sldIdLst>
  <p:sldSz cx="9144000" cy="6858000" type="screen4x3"/>
  <p:notesSz cx="6797675" cy="9874250"/>
  <p:defaultTextStyle>
    <a:defPPr>
      <a:defRPr lang="en-GB"/>
    </a:defPPr>
    <a:lvl1pPr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8F00"/>
    <a:srgbClr val="A6D85F"/>
    <a:srgbClr val="8EFA00"/>
    <a:srgbClr val="615A20"/>
    <a:srgbClr val="F00F2C"/>
    <a:srgbClr val="FFB300"/>
    <a:srgbClr val="FE3E14"/>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6"/>
    <p:restoredTop sz="92810" autoAdjust="0"/>
  </p:normalViewPr>
  <p:slideViewPr>
    <p:cSldViewPr>
      <p:cViewPr>
        <p:scale>
          <a:sx n="110" d="100"/>
          <a:sy n="110" d="100"/>
        </p:scale>
        <p:origin x="848" y="41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diagrams/_rels/data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E44B67C-ED4C-9845-9D42-1A168BBBF9D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1353D386-97A4-B840-A933-A56DE7DFCF9B}">
      <dgm:prSet phldrT="[Text]"/>
      <dgm:spPr/>
      <dgm:t>
        <a:bodyPr/>
        <a:lstStyle/>
        <a:p>
          <a:r>
            <a:rPr lang="en-GB" dirty="0"/>
            <a:t>I like to eat kale and feta.</a:t>
          </a:r>
          <a:endParaRPr lang="en-US" dirty="0"/>
        </a:p>
      </dgm:t>
    </dgm:pt>
    <dgm:pt modelId="{05C32F7A-7B0A-7741-9A01-F7367A46DFAF}" type="parTrans" cxnId="{1B51BF12-FEB4-7048-AB0C-3F6EBE818AF1}">
      <dgm:prSet/>
      <dgm:spPr/>
      <dgm:t>
        <a:bodyPr/>
        <a:lstStyle/>
        <a:p>
          <a:endParaRPr lang="en-US"/>
        </a:p>
      </dgm:t>
    </dgm:pt>
    <dgm:pt modelId="{DD4A4D10-3EE0-844F-A7D3-C7B9EB7D1D3C}" type="sibTrans" cxnId="{1B51BF12-FEB4-7048-AB0C-3F6EBE818AF1}">
      <dgm:prSet/>
      <dgm:spPr/>
      <dgm:t>
        <a:bodyPr/>
        <a:lstStyle/>
        <a:p>
          <a:endParaRPr lang="en-US"/>
        </a:p>
      </dgm:t>
    </dgm:pt>
    <dgm:pt modelId="{7CDD207D-234A-0446-AD7F-48C0F48C0205}">
      <dgm:prSet/>
      <dgm:spPr/>
      <dgm:t>
        <a:bodyPr/>
        <a:lstStyle/>
        <a:p>
          <a:r>
            <a:rPr lang="en-GB" dirty="0"/>
            <a:t>I ate </a:t>
          </a:r>
          <a:r>
            <a:rPr lang="en-GB" dirty="0" err="1"/>
            <a:t>avacado</a:t>
          </a:r>
          <a:r>
            <a:rPr lang="en-GB" dirty="0"/>
            <a:t> and feta for lunch.</a:t>
          </a:r>
        </a:p>
      </dgm:t>
    </dgm:pt>
    <dgm:pt modelId="{CA447FD7-A7E7-3544-A8D9-02D9A8BF2053}" type="parTrans" cxnId="{43BF14E5-3796-C64D-AD7A-0C17360AAC5B}">
      <dgm:prSet/>
      <dgm:spPr/>
      <dgm:t>
        <a:bodyPr/>
        <a:lstStyle/>
        <a:p>
          <a:endParaRPr lang="en-US"/>
        </a:p>
      </dgm:t>
    </dgm:pt>
    <dgm:pt modelId="{9A3076AA-5A03-4547-9846-0BAA18C8920B}" type="sibTrans" cxnId="{43BF14E5-3796-C64D-AD7A-0C17360AAC5B}">
      <dgm:prSet/>
      <dgm:spPr/>
      <dgm:t>
        <a:bodyPr/>
        <a:lstStyle/>
        <a:p>
          <a:endParaRPr lang="en-US"/>
        </a:p>
      </dgm:t>
    </dgm:pt>
    <dgm:pt modelId="{152AEA45-F3D1-3F48-BEB4-0C670D92EA15}">
      <dgm:prSet/>
      <dgm:spPr/>
      <dgm:t>
        <a:bodyPr/>
        <a:lstStyle/>
        <a:p>
          <a:r>
            <a:rPr lang="en-GB" dirty="0"/>
            <a:t>Corgis and </a:t>
          </a:r>
          <a:r>
            <a:rPr lang="en-GB" dirty="0" err="1"/>
            <a:t>labradors</a:t>
          </a:r>
          <a:r>
            <a:rPr lang="en-GB" dirty="0"/>
            <a:t> are adorable.</a:t>
          </a:r>
        </a:p>
      </dgm:t>
    </dgm:pt>
    <dgm:pt modelId="{DA812CDF-94C0-1845-A3CD-E105BBDF1880}" type="parTrans" cxnId="{64A28FEF-0FCE-6F46-B9D1-22E26F3D2751}">
      <dgm:prSet/>
      <dgm:spPr/>
      <dgm:t>
        <a:bodyPr/>
        <a:lstStyle/>
        <a:p>
          <a:endParaRPr lang="en-US"/>
        </a:p>
      </dgm:t>
    </dgm:pt>
    <dgm:pt modelId="{24F3FBFD-3E5A-D843-BAB1-EBF23D36D5F0}" type="sibTrans" cxnId="{64A28FEF-0FCE-6F46-B9D1-22E26F3D2751}">
      <dgm:prSet/>
      <dgm:spPr/>
      <dgm:t>
        <a:bodyPr/>
        <a:lstStyle/>
        <a:p>
          <a:endParaRPr lang="en-US"/>
        </a:p>
      </dgm:t>
    </dgm:pt>
    <dgm:pt modelId="{E560052A-A51D-C04B-AB65-B48BB45B04A6}">
      <dgm:prSet/>
      <dgm:spPr/>
      <dgm:t>
        <a:bodyPr/>
        <a:lstStyle/>
        <a:p>
          <a:r>
            <a:rPr lang="en-GB" dirty="0"/>
            <a:t>My daughter wants to have a corgi.</a:t>
          </a:r>
        </a:p>
      </dgm:t>
    </dgm:pt>
    <dgm:pt modelId="{8DDDB393-2303-9445-B65E-8D11F2A8EDDA}" type="parTrans" cxnId="{765E7453-8E88-A243-AA8D-4DD4F6BF8F0A}">
      <dgm:prSet/>
      <dgm:spPr/>
      <dgm:t>
        <a:bodyPr/>
        <a:lstStyle/>
        <a:p>
          <a:endParaRPr lang="en-US"/>
        </a:p>
      </dgm:t>
    </dgm:pt>
    <dgm:pt modelId="{5E187614-AFEB-5143-8D00-30E56469D51D}" type="sibTrans" cxnId="{765E7453-8E88-A243-AA8D-4DD4F6BF8F0A}">
      <dgm:prSet/>
      <dgm:spPr/>
      <dgm:t>
        <a:bodyPr/>
        <a:lstStyle/>
        <a:p>
          <a:endParaRPr lang="en-US"/>
        </a:p>
      </dgm:t>
    </dgm:pt>
    <dgm:pt modelId="{68B5CE71-2D84-774D-8C1C-7305B8555E3F}">
      <dgm:prSet/>
      <dgm:spPr/>
      <dgm:t>
        <a:bodyPr/>
        <a:lstStyle/>
        <a:p>
          <a:r>
            <a:rPr lang="en-GB" dirty="0"/>
            <a:t>She can afford an adorable hamster gnawing some kale.</a:t>
          </a:r>
        </a:p>
      </dgm:t>
    </dgm:pt>
    <dgm:pt modelId="{2D4EF294-3887-9749-901C-8607A4B48894}" type="parTrans" cxnId="{4D8447CD-6371-7541-8349-99DF50CD7B10}">
      <dgm:prSet/>
      <dgm:spPr/>
      <dgm:t>
        <a:bodyPr/>
        <a:lstStyle/>
        <a:p>
          <a:endParaRPr lang="en-US"/>
        </a:p>
      </dgm:t>
    </dgm:pt>
    <dgm:pt modelId="{4485400C-3FEB-D541-B56B-8692FEDE3C6B}" type="sibTrans" cxnId="{4D8447CD-6371-7541-8349-99DF50CD7B10}">
      <dgm:prSet/>
      <dgm:spPr/>
      <dgm:t>
        <a:bodyPr/>
        <a:lstStyle/>
        <a:p>
          <a:endParaRPr lang="en-US"/>
        </a:p>
      </dgm:t>
    </dgm:pt>
    <dgm:pt modelId="{E1CEF3DD-038E-CF4F-84ED-16F49495E9DE}" type="pres">
      <dgm:prSet presAssocID="{7E44B67C-ED4C-9845-9D42-1A168BBBF9D7}" presName="diagram" presStyleCnt="0">
        <dgm:presLayoutVars>
          <dgm:dir/>
          <dgm:resizeHandles val="exact"/>
        </dgm:presLayoutVars>
      </dgm:prSet>
      <dgm:spPr/>
    </dgm:pt>
    <dgm:pt modelId="{CDF0B10C-DF6B-4145-891E-928A280FB004}" type="pres">
      <dgm:prSet presAssocID="{1353D386-97A4-B840-A933-A56DE7DFCF9B}" presName="node" presStyleLbl="node1" presStyleIdx="0" presStyleCnt="5">
        <dgm:presLayoutVars>
          <dgm:bulletEnabled val="1"/>
        </dgm:presLayoutVars>
      </dgm:prSet>
      <dgm:spPr/>
    </dgm:pt>
    <dgm:pt modelId="{A05475D5-7FD7-7D45-AAAE-BF782C09E95C}" type="pres">
      <dgm:prSet presAssocID="{DD4A4D10-3EE0-844F-A7D3-C7B9EB7D1D3C}" presName="sibTrans" presStyleCnt="0"/>
      <dgm:spPr/>
    </dgm:pt>
    <dgm:pt modelId="{31E746EE-E32A-E949-9FD7-E5CAE107C26F}" type="pres">
      <dgm:prSet presAssocID="{7CDD207D-234A-0446-AD7F-48C0F48C0205}" presName="node" presStyleLbl="node1" presStyleIdx="1" presStyleCnt="5">
        <dgm:presLayoutVars>
          <dgm:bulletEnabled val="1"/>
        </dgm:presLayoutVars>
      </dgm:prSet>
      <dgm:spPr/>
    </dgm:pt>
    <dgm:pt modelId="{68A1DFE5-1483-574C-B925-C5C586FBE42B}" type="pres">
      <dgm:prSet presAssocID="{9A3076AA-5A03-4547-9846-0BAA18C8920B}" presName="sibTrans" presStyleCnt="0"/>
      <dgm:spPr/>
    </dgm:pt>
    <dgm:pt modelId="{A51B58AD-1498-A94D-B21D-736971FF94E9}" type="pres">
      <dgm:prSet presAssocID="{152AEA45-F3D1-3F48-BEB4-0C670D92EA15}" presName="node" presStyleLbl="node1" presStyleIdx="2" presStyleCnt="5">
        <dgm:presLayoutVars>
          <dgm:bulletEnabled val="1"/>
        </dgm:presLayoutVars>
      </dgm:prSet>
      <dgm:spPr/>
    </dgm:pt>
    <dgm:pt modelId="{73F0EF84-72AF-6C47-89CC-D6E2A33D67FF}" type="pres">
      <dgm:prSet presAssocID="{24F3FBFD-3E5A-D843-BAB1-EBF23D36D5F0}" presName="sibTrans" presStyleCnt="0"/>
      <dgm:spPr/>
    </dgm:pt>
    <dgm:pt modelId="{C3C383FD-FD4D-7140-A074-7E2B79691243}" type="pres">
      <dgm:prSet presAssocID="{E560052A-A51D-C04B-AB65-B48BB45B04A6}" presName="node" presStyleLbl="node1" presStyleIdx="3" presStyleCnt="5">
        <dgm:presLayoutVars>
          <dgm:bulletEnabled val="1"/>
        </dgm:presLayoutVars>
      </dgm:prSet>
      <dgm:spPr/>
    </dgm:pt>
    <dgm:pt modelId="{DB22CA26-D772-8549-B437-6FEC65DE6236}" type="pres">
      <dgm:prSet presAssocID="{5E187614-AFEB-5143-8D00-30E56469D51D}" presName="sibTrans" presStyleCnt="0"/>
      <dgm:spPr/>
    </dgm:pt>
    <dgm:pt modelId="{D722679C-B955-2F49-9D89-D331C4BA1BAD}" type="pres">
      <dgm:prSet presAssocID="{68B5CE71-2D84-774D-8C1C-7305B8555E3F}" presName="node" presStyleLbl="node1" presStyleIdx="4" presStyleCnt="5">
        <dgm:presLayoutVars>
          <dgm:bulletEnabled val="1"/>
        </dgm:presLayoutVars>
      </dgm:prSet>
      <dgm:spPr/>
    </dgm:pt>
  </dgm:ptLst>
  <dgm:cxnLst>
    <dgm:cxn modelId="{1B51BF12-FEB4-7048-AB0C-3F6EBE818AF1}" srcId="{7E44B67C-ED4C-9845-9D42-1A168BBBF9D7}" destId="{1353D386-97A4-B840-A933-A56DE7DFCF9B}" srcOrd="0" destOrd="0" parTransId="{05C32F7A-7B0A-7741-9A01-F7367A46DFAF}" sibTransId="{DD4A4D10-3EE0-844F-A7D3-C7B9EB7D1D3C}"/>
    <dgm:cxn modelId="{EC991B4B-051F-3947-ACD1-198A5D7A6AF0}" type="presOf" srcId="{152AEA45-F3D1-3F48-BEB4-0C670D92EA15}" destId="{A51B58AD-1498-A94D-B21D-736971FF94E9}" srcOrd="0" destOrd="0" presId="urn:microsoft.com/office/officeart/2005/8/layout/default"/>
    <dgm:cxn modelId="{765E7453-8E88-A243-AA8D-4DD4F6BF8F0A}" srcId="{7E44B67C-ED4C-9845-9D42-1A168BBBF9D7}" destId="{E560052A-A51D-C04B-AB65-B48BB45B04A6}" srcOrd="3" destOrd="0" parTransId="{8DDDB393-2303-9445-B65E-8D11F2A8EDDA}" sibTransId="{5E187614-AFEB-5143-8D00-30E56469D51D}"/>
    <dgm:cxn modelId="{1490F882-C57F-044C-AEDC-EC130B6AB0A2}" type="presOf" srcId="{68B5CE71-2D84-774D-8C1C-7305B8555E3F}" destId="{D722679C-B955-2F49-9D89-D331C4BA1BAD}" srcOrd="0" destOrd="0" presId="urn:microsoft.com/office/officeart/2005/8/layout/default"/>
    <dgm:cxn modelId="{FA041198-F689-6F4F-A810-DC770F181DFE}" type="presOf" srcId="{7CDD207D-234A-0446-AD7F-48C0F48C0205}" destId="{31E746EE-E32A-E949-9FD7-E5CAE107C26F}" srcOrd="0" destOrd="0" presId="urn:microsoft.com/office/officeart/2005/8/layout/default"/>
    <dgm:cxn modelId="{87212DB1-D294-3448-84B3-2FA71B152884}" type="presOf" srcId="{E560052A-A51D-C04B-AB65-B48BB45B04A6}" destId="{C3C383FD-FD4D-7140-A074-7E2B79691243}" srcOrd="0" destOrd="0" presId="urn:microsoft.com/office/officeart/2005/8/layout/default"/>
    <dgm:cxn modelId="{4D8447CD-6371-7541-8349-99DF50CD7B10}" srcId="{7E44B67C-ED4C-9845-9D42-1A168BBBF9D7}" destId="{68B5CE71-2D84-774D-8C1C-7305B8555E3F}" srcOrd="4" destOrd="0" parTransId="{2D4EF294-3887-9749-901C-8607A4B48894}" sibTransId="{4485400C-3FEB-D541-B56B-8692FEDE3C6B}"/>
    <dgm:cxn modelId="{FDA482D3-5F77-434B-AE72-1E897D0B6540}" type="presOf" srcId="{1353D386-97A4-B840-A933-A56DE7DFCF9B}" destId="{CDF0B10C-DF6B-4145-891E-928A280FB004}" srcOrd="0" destOrd="0" presId="urn:microsoft.com/office/officeart/2005/8/layout/default"/>
    <dgm:cxn modelId="{43BF14E5-3796-C64D-AD7A-0C17360AAC5B}" srcId="{7E44B67C-ED4C-9845-9D42-1A168BBBF9D7}" destId="{7CDD207D-234A-0446-AD7F-48C0F48C0205}" srcOrd="1" destOrd="0" parTransId="{CA447FD7-A7E7-3544-A8D9-02D9A8BF2053}" sibTransId="{9A3076AA-5A03-4547-9846-0BAA18C8920B}"/>
    <dgm:cxn modelId="{64A28FEF-0FCE-6F46-B9D1-22E26F3D2751}" srcId="{7E44B67C-ED4C-9845-9D42-1A168BBBF9D7}" destId="{152AEA45-F3D1-3F48-BEB4-0C670D92EA15}" srcOrd="2" destOrd="0" parTransId="{DA812CDF-94C0-1845-A3CD-E105BBDF1880}" sibTransId="{24F3FBFD-3E5A-D843-BAB1-EBF23D36D5F0}"/>
    <dgm:cxn modelId="{B651C8F9-29A8-164C-BD12-CF3E6F8B738D}" type="presOf" srcId="{7E44B67C-ED4C-9845-9D42-1A168BBBF9D7}" destId="{E1CEF3DD-038E-CF4F-84ED-16F49495E9DE}" srcOrd="0" destOrd="0" presId="urn:microsoft.com/office/officeart/2005/8/layout/default"/>
    <dgm:cxn modelId="{13558FA3-C1EF-604E-8178-A746B33C33EF}" type="presParOf" srcId="{E1CEF3DD-038E-CF4F-84ED-16F49495E9DE}" destId="{CDF0B10C-DF6B-4145-891E-928A280FB004}" srcOrd="0" destOrd="0" presId="urn:microsoft.com/office/officeart/2005/8/layout/default"/>
    <dgm:cxn modelId="{315F3077-C500-D740-8450-76EC4BF4B255}" type="presParOf" srcId="{E1CEF3DD-038E-CF4F-84ED-16F49495E9DE}" destId="{A05475D5-7FD7-7D45-AAAE-BF782C09E95C}" srcOrd="1" destOrd="0" presId="urn:microsoft.com/office/officeart/2005/8/layout/default"/>
    <dgm:cxn modelId="{129DE96E-87F4-3948-B307-59E0AAA2ADD5}" type="presParOf" srcId="{E1CEF3DD-038E-CF4F-84ED-16F49495E9DE}" destId="{31E746EE-E32A-E949-9FD7-E5CAE107C26F}" srcOrd="2" destOrd="0" presId="urn:microsoft.com/office/officeart/2005/8/layout/default"/>
    <dgm:cxn modelId="{3152207B-ED6D-1544-BDCF-11C15EA27445}" type="presParOf" srcId="{E1CEF3DD-038E-CF4F-84ED-16F49495E9DE}" destId="{68A1DFE5-1483-574C-B925-C5C586FBE42B}" srcOrd="3" destOrd="0" presId="urn:microsoft.com/office/officeart/2005/8/layout/default"/>
    <dgm:cxn modelId="{88BF69A0-6D58-D24C-BCF7-1516E176B3A3}" type="presParOf" srcId="{E1CEF3DD-038E-CF4F-84ED-16F49495E9DE}" destId="{A51B58AD-1498-A94D-B21D-736971FF94E9}" srcOrd="4" destOrd="0" presId="urn:microsoft.com/office/officeart/2005/8/layout/default"/>
    <dgm:cxn modelId="{91E8C304-1CA0-F243-A9C3-862595090677}" type="presParOf" srcId="{E1CEF3DD-038E-CF4F-84ED-16F49495E9DE}" destId="{73F0EF84-72AF-6C47-89CC-D6E2A33D67FF}" srcOrd="5" destOrd="0" presId="urn:microsoft.com/office/officeart/2005/8/layout/default"/>
    <dgm:cxn modelId="{A9AAD708-A39C-A847-BB33-E160D3314A1B}" type="presParOf" srcId="{E1CEF3DD-038E-CF4F-84ED-16F49495E9DE}" destId="{C3C383FD-FD4D-7140-A074-7E2B79691243}" srcOrd="6" destOrd="0" presId="urn:microsoft.com/office/officeart/2005/8/layout/default"/>
    <dgm:cxn modelId="{795A9068-34E0-6948-9467-9258524A535A}" type="presParOf" srcId="{E1CEF3DD-038E-CF4F-84ED-16F49495E9DE}" destId="{DB22CA26-D772-8549-B437-6FEC65DE6236}" srcOrd="7" destOrd="0" presId="urn:microsoft.com/office/officeart/2005/8/layout/default"/>
    <dgm:cxn modelId="{87DE9C77-F6A6-C04D-BF48-6E17C9146759}" type="presParOf" srcId="{E1CEF3DD-038E-CF4F-84ED-16F49495E9DE}" destId="{D722679C-B955-2F49-9D89-D331C4BA1BA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44B67C-ED4C-9845-9D42-1A168BBBF9D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1353D386-97A4-B840-A933-A56DE7DFCF9B}">
      <dgm:prSet phldrT="[Text]"/>
      <dgm:spPr/>
      <dgm:t>
        <a:bodyPr/>
        <a:lstStyle/>
        <a:p>
          <a:r>
            <a:rPr lang="en-GB" dirty="0"/>
            <a:t>I like to eat kale and feta.</a:t>
          </a:r>
          <a:endParaRPr lang="en-US" dirty="0"/>
        </a:p>
      </dgm:t>
    </dgm:pt>
    <dgm:pt modelId="{05C32F7A-7B0A-7741-9A01-F7367A46DFAF}" type="parTrans" cxnId="{1B51BF12-FEB4-7048-AB0C-3F6EBE818AF1}">
      <dgm:prSet/>
      <dgm:spPr/>
      <dgm:t>
        <a:bodyPr/>
        <a:lstStyle/>
        <a:p>
          <a:endParaRPr lang="en-US"/>
        </a:p>
      </dgm:t>
    </dgm:pt>
    <dgm:pt modelId="{DD4A4D10-3EE0-844F-A7D3-C7B9EB7D1D3C}" type="sibTrans" cxnId="{1B51BF12-FEB4-7048-AB0C-3F6EBE818AF1}">
      <dgm:prSet/>
      <dgm:spPr/>
      <dgm:t>
        <a:bodyPr/>
        <a:lstStyle/>
        <a:p>
          <a:endParaRPr lang="en-US"/>
        </a:p>
      </dgm:t>
    </dgm:pt>
    <dgm:pt modelId="{7CDD207D-234A-0446-AD7F-48C0F48C0205}">
      <dgm:prSet/>
      <dgm:spPr/>
      <dgm:t>
        <a:bodyPr/>
        <a:lstStyle/>
        <a:p>
          <a:r>
            <a:rPr lang="en-GB" dirty="0"/>
            <a:t>I ate </a:t>
          </a:r>
          <a:r>
            <a:rPr lang="en-GB" dirty="0" err="1"/>
            <a:t>avacado</a:t>
          </a:r>
          <a:r>
            <a:rPr lang="en-GB" dirty="0"/>
            <a:t> and feta for lunch.</a:t>
          </a:r>
        </a:p>
      </dgm:t>
    </dgm:pt>
    <dgm:pt modelId="{CA447FD7-A7E7-3544-A8D9-02D9A8BF2053}" type="parTrans" cxnId="{43BF14E5-3796-C64D-AD7A-0C17360AAC5B}">
      <dgm:prSet/>
      <dgm:spPr/>
      <dgm:t>
        <a:bodyPr/>
        <a:lstStyle/>
        <a:p>
          <a:endParaRPr lang="en-US"/>
        </a:p>
      </dgm:t>
    </dgm:pt>
    <dgm:pt modelId="{9A3076AA-5A03-4547-9846-0BAA18C8920B}" type="sibTrans" cxnId="{43BF14E5-3796-C64D-AD7A-0C17360AAC5B}">
      <dgm:prSet/>
      <dgm:spPr/>
      <dgm:t>
        <a:bodyPr/>
        <a:lstStyle/>
        <a:p>
          <a:endParaRPr lang="en-US"/>
        </a:p>
      </dgm:t>
    </dgm:pt>
    <dgm:pt modelId="{152AEA45-F3D1-3F48-BEB4-0C670D92EA15}">
      <dgm:prSet/>
      <dgm:spPr/>
      <dgm:t>
        <a:bodyPr/>
        <a:lstStyle/>
        <a:p>
          <a:r>
            <a:rPr lang="en-GB" dirty="0"/>
            <a:t>Corgis and </a:t>
          </a:r>
          <a:r>
            <a:rPr lang="en-GB" dirty="0" err="1"/>
            <a:t>labradors</a:t>
          </a:r>
          <a:r>
            <a:rPr lang="en-GB" dirty="0"/>
            <a:t> are adorable.</a:t>
          </a:r>
        </a:p>
      </dgm:t>
    </dgm:pt>
    <dgm:pt modelId="{DA812CDF-94C0-1845-A3CD-E105BBDF1880}" type="parTrans" cxnId="{64A28FEF-0FCE-6F46-B9D1-22E26F3D2751}">
      <dgm:prSet/>
      <dgm:spPr/>
      <dgm:t>
        <a:bodyPr/>
        <a:lstStyle/>
        <a:p>
          <a:endParaRPr lang="en-US"/>
        </a:p>
      </dgm:t>
    </dgm:pt>
    <dgm:pt modelId="{24F3FBFD-3E5A-D843-BAB1-EBF23D36D5F0}" type="sibTrans" cxnId="{64A28FEF-0FCE-6F46-B9D1-22E26F3D2751}">
      <dgm:prSet/>
      <dgm:spPr/>
      <dgm:t>
        <a:bodyPr/>
        <a:lstStyle/>
        <a:p>
          <a:endParaRPr lang="en-US"/>
        </a:p>
      </dgm:t>
    </dgm:pt>
    <dgm:pt modelId="{E560052A-A51D-C04B-AB65-B48BB45B04A6}">
      <dgm:prSet/>
      <dgm:spPr/>
      <dgm:t>
        <a:bodyPr/>
        <a:lstStyle/>
        <a:p>
          <a:r>
            <a:rPr lang="en-GB" dirty="0"/>
            <a:t>My daughter wants to have a corgi.</a:t>
          </a:r>
        </a:p>
      </dgm:t>
    </dgm:pt>
    <dgm:pt modelId="{8DDDB393-2303-9445-B65E-8D11F2A8EDDA}" type="parTrans" cxnId="{765E7453-8E88-A243-AA8D-4DD4F6BF8F0A}">
      <dgm:prSet/>
      <dgm:spPr/>
      <dgm:t>
        <a:bodyPr/>
        <a:lstStyle/>
        <a:p>
          <a:endParaRPr lang="en-US"/>
        </a:p>
      </dgm:t>
    </dgm:pt>
    <dgm:pt modelId="{5E187614-AFEB-5143-8D00-30E56469D51D}" type="sibTrans" cxnId="{765E7453-8E88-A243-AA8D-4DD4F6BF8F0A}">
      <dgm:prSet/>
      <dgm:spPr/>
      <dgm:t>
        <a:bodyPr/>
        <a:lstStyle/>
        <a:p>
          <a:endParaRPr lang="en-US"/>
        </a:p>
      </dgm:t>
    </dgm:pt>
    <dgm:pt modelId="{68B5CE71-2D84-774D-8C1C-7305B8555E3F}">
      <dgm:prSet/>
      <dgm:spPr/>
      <dgm:t>
        <a:bodyPr/>
        <a:lstStyle/>
        <a:p>
          <a:r>
            <a:rPr lang="en-GB" dirty="0"/>
            <a:t>She can afford an adorable hamster gnawing some kale.</a:t>
          </a:r>
        </a:p>
      </dgm:t>
    </dgm:pt>
    <dgm:pt modelId="{2D4EF294-3887-9749-901C-8607A4B48894}" type="parTrans" cxnId="{4D8447CD-6371-7541-8349-99DF50CD7B10}">
      <dgm:prSet/>
      <dgm:spPr/>
      <dgm:t>
        <a:bodyPr/>
        <a:lstStyle/>
        <a:p>
          <a:endParaRPr lang="en-US"/>
        </a:p>
      </dgm:t>
    </dgm:pt>
    <dgm:pt modelId="{4485400C-3FEB-D541-B56B-8692FEDE3C6B}" type="sibTrans" cxnId="{4D8447CD-6371-7541-8349-99DF50CD7B10}">
      <dgm:prSet/>
      <dgm:spPr/>
      <dgm:t>
        <a:bodyPr/>
        <a:lstStyle/>
        <a:p>
          <a:endParaRPr lang="en-US"/>
        </a:p>
      </dgm:t>
    </dgm:pt>
    <dgm:pt modelId="{E1CEF3DD-038E-CF4F-84ED-16F49495E9DE}" type="pres">
      <dgm:prSet presAssocID="{7E44B67C-ED4C-9845-9D42-1A168BBBF9D7}" presName="diagram" presStyleCnt="0">
        <dgm:presLayoutVars>
          <dgm:dir/>
          <dgm:resizeHandles val="exact"/>
        </dgm:presLayoutVars>
      </dgm:prSet>
      <dgm:spPr/>
    </dgm:pt>
    <dgm:pt modelId="{CDF0B10C-DF6B-4145-891E-928A280FB004}" type="pres">
      <dgm:prSet presAssocID="{1353D386-97A4-B840-A933-A56DE7DFCF9B}" presName="node" presStyleLbl="node1" presStyleIdx="0" presStyleCnt="5">
        <dgm:presLayoutVars>
          <dgm:bulletEnabled val="1"/>
        </dgm:presLayoutVars>
      </dgm:prSet>
      <dgm:spPr/>
    </dgm:pt>
    <dgm:pt modelId="{A05475D5-7FD7-7D45-AAAE-BF782C09E95C}" type="pres">
      <dgm:prSet presAssocID="{DD4A4D10-3EE0-844F-A7D3-C7B9EB7D1D3C}" presName="sibTrans" presStyleCnt="0"/>
      <dgm:spPr/>
    </dgm:pt>
    <dgm:pt modelId="{31E746EE-E32A-E949-9FD7-E5CAE107C26F}" type="pres">
      <dgm:prSet presAssocID="{7CDD207D-234A-0446-AD7F-48C0F48C0205}" presName="node" presStyleLbl="node1" presStyleIdx="1" presStyleCnt="5">
        <dgm:presLayoutVars>
          <dgm:bulletEnabled val="1"/>
        </dgm:presLayoutVars>
      </dgm:prSet>
      <dgm:spPr/>
    </dgm:pt>
    <dgm:pt modelId="{68A1DFE5-1483-574C-B925-C5C586FBE42B}" type="pres">
      <dgm:prSet presAssocID="{9A3076AA-5A03-4547-9846-0BAA18C8920B}" presName="sibTrans" presStyleCnt="0"/>
      <dgm:spPr/>
    </dgm:pt>
    <dgm:pt modelId="{A51B58AD-1498-A94D-B21D-736971FF94E9}" type="pres">
      <dgm:prSet presAssocID="{152AEA45-F3D1-3F48-BEB4-0C670D92EA15}" presName="node" presStyleLbl="node1" presStyleIdx="2" presStyleCnt="5">
        <dgm:presLayoutVars>
          <dgm:bulletEnabled val="1"/>
        </dgm:presLayoutVars>
      </dgm:prSet>
      <dgm:spPr/>
    </dgm:pt>
    <dgm:pt modelId="{73F0EF84-72AF-6C47-89CC-D6E2A33D67FF}" type="pres">
      <dgm:prSet presAssocID="{24F3FBFD-3E5A-D843-BAB1-EBF23D36D5F0}" presName="sibTrans" presStyleCnt="0"/>
      <dgm:spPr/>
    </dgm:pt>
    <dgm:pt modelId="{C3C383FD-FD4D-7140-A074-7E2B79691243}" type="pres">
      <dgm:prSet presAssocID="{E560052A-A51D-C04B-AB65-B48BB45B04A6}" presName="node" presStyleLbl="node1" presStyleIdx="3" presStyleCnt="5">
        <dgm:presLayoutVars>
          <dgm:bulletEnabled val="1"/>
        </dgm:presLayoutVars>
      </dgm:prSet>
      <dgm:spPr/>
    </dgm:pt>
    <dgm:pt modelId="{DB22CA26-D772-8549-B437-6FEC65DE6236}" type="pres">
      <dgm:prSet presAssocID="{5E187614-AFEB-5143-8D00-30E56469D51D}" presName="sibTrans" presStyleCnt="0"/>
      <dgm:spPr/>
    </dgm:pt>
    <dgm:pt modelId="{D722679C-B955-2F49-9D89-D331C4BA1BAD}" type="pres">
      <dgm:prSet presAssocID="{68B5CE71-2D84-774D-8C1C-7305B8555E3F}" presName="node" presStyleLbl="node1" presStyleIdx="4" presStyleCnt="5">
        <dgm:presLayoutVars>
          <dgm:bulletEnabled val="1"/>
        </dgm:presLayoutVars>
      </dgm:prSet>
      <dgm:spPr/>
    </dgm:pt>
  </dgm:ptLst>
  <dgm:cxnLst>
    <dgm:cxn modelId="{1B51BF12-FEB4-7048-AB0C-3F6EBE818AF1}" srcId="{7E44B67C-ED4C-9845-9D42-1A168BBBF9D7}" destId="{1353D386-97A4-B840-A933-A56DE7DFCF9B}" srcOrd="0" destOrd="0" parTransId="{05C32F7A-7B0A-7741-9A01-F7367A46DFAF}" sibTransId="{DD4A4D10-3EE0-844F-A7D3-C7B9EB7D1D3C}"/>
    <dgm:cxn modelId="{EC991B4B-051F-3947-ACD1-198A5D7A6AF0}" type="presOf" srcId="{152AEA45-F3D1-3F48-BEB4-0C670D92EA15}" destId="{A51B58AD-1498-A94D-B21D-736971FF94E9}" srcOrd="0" destOrd="0" presId="urn:microsoft.com/office/officeart/2005/8/layout/default"/>
    <dgm:cxn modelId="{765E7453-8E88-A243-AA8D-4DD4F6BF8F0A}" srcId="{7E44B67C-ED4C-9845-9D42-1A168BBBF9D7}" destId="{E560052A-A51D-C04B-AB65-B48BB45B04A6}" srcOrd="3" destOrd="0" parTransId="{8DDDB393-2303-9445-B65E-8D11F2A8EDDA}" sibTransId="{5E187614-AFEB-5143-8D00-30E56469D51D}"/>
    <dgm:cxn modelId="{1490F882-C57F-044C-AEDC-EC130B6AB0A2}" type="presOf" srcId="{68B5CE71-2D84-774D-8C1C-7305B8555E3F}" destId="{D722679C-B955-2F49-9D89-D331C4BA1BAD}" srcOrd="0" destOrd="0" presId="urn:microsoft.com/office/officeart/2005/8/layout/default"/>
    <dgm:cxn modelId="{FA041198-F689-6F4F-A810-DC770F181DFE}" type="presOf" srcId="{7CDD207D-234A-0446-AD7F-48C0F48C0205}" destId="{31E746EE-E32A-E949-9FD7-E5CAE107C26F}" srcOrd="0" destOrd="0" presId="urn:microsoft.com/office/officeart/2005/8/layout/default"/>
    <dgm:cxn modelId="{87212DB1-D294-3448-84B3-2FA71B152884}" type="presOf" srcId="{E560052A-A51D-C04B-AB65-B48BB45B04A6}" destId="{C3C383FD-FD4D-7140-A074-7E2B79691243}" srcOrd="0" destOrd="0" presId="urn:microsoft.com/office/officeart/2005/8/layout/default"/>
    <dgm:cxn modelId="{4D8447CD-6371-7541-8349-99DF50CD7B10}" srcId="{7E44B67C-ED4C-9845-9D42-1A168BBBF9D7}" destId="{68B5CE71-2D84-774D-8C1C-7305B8555E3F}" srcOrd="4" destOrd="0" parTransId="{2D4EF294-3887-9749-901C-8607A4B48894}" sibTransId="{4485400C-3FEB-D541-B56B-8692FEDE3C6B}"/>
    <dgm:cxn modelId="{FDA482D3-5F77-434B-AE72-1E897D0B6540}" type="presOf" srcId="{1353D386-97A4-B840-A933-A56DE7DFCF9B}" destId="{CDF0B10C-DF6B-4145-891E-928A280FB004}" srcOrd="0" destOrd="0" presId="urn:microsoft.com/office/officeart/2005/8/layout/default"/>
    <dgm:cxn modelId="{43BF14E5-3796-C64D-AD7A-0C17360AAC5B}" srcId="{7E44B67C-ED4C-9845-9D42-1A168BBBF9D7}" destId="{7CDD207D-234A-0446-AD7F-48C0F48C0205}" srcOrd="1" destOrd="0" parTransId="{CA447FD7-A7E7-3544-A8D9-02D9A8BF2053}" sibTransId="{9A3076AA-5A03-4547-9846-0BAA18C8920B}"/>
    <dgm:cxn modelId="{64A28FEF-0FCE-6F46-B9D1-22E26F3D2751}" srcId="{7E44B67C-ED4C-9845-9D42-1A168BBBF9D7}" destId="{152AEA45-F3D1-3F48-BEB4-0C670D92EA15}" srcOrd="2" destOrd="0" parTransId="{DA812CDF-94C0-1845-A3CD-E105BBDF1880}" sibTransId="{24F3FBFD-3E5A-D843-BAB1-EBF23D36D5F0}"/>
    <dgm:cxn modelId="{B651C8F9-29A8-164C-BD12-CF3E6F8B738D}" type="presOf" srcId="{7E44B67C-ED4C-9845-9D42-1A168BBBF9D7}" destId="{E1CEF3DD-038E-CF4F-84ED-16F49495E9DE}" srcOrd="0" destOrd="0" presId="urn:microsoft.com/office/officeart/2005/8/layout/default"/>
    <dgm:cxn modelId="{13558FA3-C1EF-604E-8178-A746B33C33EF}" type="presParOf" srcId="{E1CEF3DD-038E-CF4F-84ED-16F49495E9DE}" destId="{CDF0B10C-DF6B-4145-891E-928A280FB004}" srcOrd="0" destOrd="0" presId="urn:microsoft.com/office/officeart/2005/8/layout/default"/>
    <dgm:cxn modelId="{315F3077-C500-D740-8450-76EC4BF4B255}" type="presParOf" srcId="{E1CEF3DD-038E-CF4F-84ED-16F49495E9DE}" destId="{A05475D5-7FD7-7D45-AAAE-BF782C09E95C}" srcOrd="1" destOrd="0" presId="urn:microsoft.com/office/officeart/2005/8/layout/default"/>
    <dgm:cxn modelId="{129DE96E-87F4-3948-B307-59E0AAA2ADD5}" type="presParOf" srcId="{E1CEF3DD-038E-CF4F-84ED-16F49495E9DE}" destId="{31E746EE-E32A-E949-9FD7-E5CAE107C26F}" srcOrd="2" destOrd="0" presId="urn:microsoft.com/office/officeart/2005/8/layout/default"/>
    <dgm:cxn modelId="{3152207B-ED6D-1544-BDCF-11C15EA27445}" type="presParOf" srcId="{E1CEF3DD-038E-CF4F-84ED-16F49495E9DE}" destId="{68A1DFE5-1483-574C-B925-C5C586FBE42B}" srcOrd="3" destOrd="0" presId="urn:microsoft.com/office/officeart/2005/8/layout/default"/>
    <dgm:cxn modelId="{88BF69A0-6D58-D24C-BCF7-1516E176B3A3}" type="presParOf" srcId="{E1CEF3DD-038E-CF4F-84ED-16F49495E9DE}" destId="{A51B58AD-1498-A94D-B21D-736971FF94E9}" srcOrd="4" destOrd="0" presId="urn:microsoft.com/office/officeart/2005/8/layout/default"/>
    <dgm:cxn modelId="{91E8C304-1CA0-F243-A9C3-862595090677}" type="presParOf" srcId="{E1CEF3DD-038E-CF4F-84ED-16F49495E9DE}" destId="{73F0EF84-72AF-6C47-89CC-D6E2A33D67FF}" srcOrd="5" destOrd="0" presId="urn:microsoft.com/office/officeart/2005/8/layout/default"/>
    <dgm:cxn modelId="{A9AAD708-A39C-A847-BB33-E160D3314A1B}" type="presParOf" srcId="{E1CEF3DD-038E-CF4F-84ED-16F49495E9DE}" destId="{C3C383FD-FD4D-7140-A074-7E2B79691243}" srcOrd="6" destOrd="0" presId="urn:microsoft.com/office/officeart/2005/8/layout/default"/>
    <dgm:cxn modelId="{795A9068-34E0-6948-9467-9258524A535A}" type="presParOf" srcId="{E1CEF3DD-038E-CF4F-84ED-16F49495E9DE}" destId="{DB22CA26-D772-8549-B437-6FEC65DE6236}" srcOrd="7" destOrd="0" presId="urn:microsoft.com/office/officeart/2005/8/layout/default"/>
    <dgm:cxn modelId="{87DE9C77-F6A6-C04D-BF48-6E17C9146759}" type="presParOf" srcId="{E1CEF3DD-038E-CF4F-84ED-16F49495E9DE}" destId="{D722679C-B955-2F49-9D89-D331C4BA1BA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a:solidFill>
          <a:srgbClr val="4E8F00"/>
        </a:solidFill>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ED6A5C-1552-D342-90CE-157817A2DE55}" type="doc">
      <dgm:prSet loTypeId="urn:microsoft.com/office/officeart/2005/8/layout/vList4" loCatId="" qsTypeId="urn:microsoft.com/office/officeart/2005/8/quickstyle/simple1" qsCatId="simple" csTypeId="urn:microsoft.com/office/officeart/2005/8/colors/accent1_2" csCatId="accent1" phldr="1"/>
      <dgm:spPr/>
      <dgm:t>
        <a:bodyPr/>
        <a:lstStyle/>
        <a:p>
          <a:endParaRPr lang="en-US"/>
        </a:p>
      </dgm:t>
    </dgm:pt>
    <dgm:pt modelId="{040EA312-6C02-4842-BEB2-554A2DD79595}">
      <dgm:prSet phldrT="[Text]"/>
      <dgm:spPr/>
      <dgm:t>
        <a:bodyPr/>
        <a:lstStyle/>
        <a:p>
          <a:r>
            <a:rPr lang="en-US" dirty="0"/>
            <a:t>Platform phenomenology</a:t>
          </a:r>
        </a:p>
      </dgm:t>
    </dgm:pt>
    <dgm:pt modelId="{25BF3364-2C50-5C40-B75C-2492797886C0}" type="parTrans" cxnId="{95FC43B0-0225-FA41-B60A-1EAE6340F0B1}">
      <dgm:prSet/>
      <dgm:spPr/>
      <dgm:t>
        <a:bodyPr/>
        <a:lstStyle/>
        <a:p>
          <a:endParaRPr lang="en-US"/>
        </a:p>
      </dgm:t>
    </dgm:pt>
    <dgm:pt modelId="{E74ABD4C-E79D-F84C-8BC9-E375CCAB019C}" type="sibTrans" cxnId="{95FC43B0-0225-FA41-B60A-1EAE6340F0B1}">
      <dgm:prSet/>
      <dgm:spPr/>
      <dgm:t>
        <a:bodyPr/>
        <a:lstStyle/>
        <a:p>
          <a:endParaRPr lang="en-US"/>
        </a:p>
      </dgm:t>
    </dgm:pt>
    <dgm:pt modelId="{BD76316A-785B-9249-88F3-E75B7E17CB03}">
      <dgm:prSet phldrT="[Text]"/>
      <dgm:spPr/>
      <dgm:t>
        <a:bodyPr/>
        <a:lstStyle/>
        <a:p>
          <a:r>
            <a:rPr lang="en-US" dirty="0"/>
            <a:t>Network of messages between accounts</a:t>
          </a:r>
        </a:p>
      </dgm:t>
    </dgm:pt>
    <dgm:pt modelId="{712FAE2D-FD86-6E4B-9FAF-7A21F36EC12B}" type="parTrans" cxnId="{77EA4F11-1449-DC4D-9BBA-784BCEEB935F}">
      <dgm:prSet/>
      <dgm:spPr/>
      <dgm:t>
        <a:bodyPr/>
        <a:lstStyle/>
        <a:p>
          <a:endParaRPr lang="en-US"/>
        </a:p>
      </dgm:t>
    </dgm:pt>
    <dgm:pt modelId="{855F95A5-1FB2-664B-B3D5-B4C062E529F7}" type="sibTrans" cxnId="{77EA4F11-1449-DC4D-9BBA-784BCEEB935F}">
      <dgm:prSet/>
      <dgm:spPr/>
      <dgm:t>
        <a:bodyPr/>
        <a:lstStyle/>
        <a:p>
          <a:endParaRPr lang="en-US"/>
        </a:p>
      </dgm:t>
    </dgm:pt>
    <dgm:pt modelId="{5FA5E668-08BE-A447-A201-EDB7BD0203B6}">
      <dgm:prSet/>
      <dgm:spPr/>
      <dgm:t>
        <a:bodyPr/>
        <a:lstStyle/>
        <a:p>
          <a:r>
            <a:rPr lang="en-US" dirty="0"/>
            <a:t>Social (Media) Practice</a:t>
          </a:r>
        </a:p>
      </dgm:t>
    </dgm:pt>
    <dgm:pt modelId="{A788B8D3-BE42-6147-9EE8-34B231BA8CE3}" type="parTrans" cxnId="{44251081-903A-5246-9773-2E4A6B990E68}">
      <dgm:prSet/>
      <dgm:spPr/>
      <dgm:t>
        <a:bodyPr/>
        <a:lstStyle/>
        <a:p>
          <a:endParaRPr lang="en-US"/>
        </a:p>
      </dgm:t>
    </dgm:pt>
    <dgm:pt modelId="{26945C61-C7E2-C149-8415-DBC1D1885A79}" type="sibTrans" cxnId="{44251081-903A-5246-9773-2E4A6B990E68}">
      <dgm:prSet/>
      <dgm:spPr/>
      <dgm:t>
        <a:bodyPr/>
        <a:lstStyle/>
        <a:p>
          <a:endParaRPr lang="en-US"/>
        </a:p>
      </dgm:t>
    </dgm:pt>
    <dgm:pt modelId="{A7880246-0461-CC4F-8D5F-61D3B4DCA12E}">
      <dgm:prSet phldrT="[Text]"/>
      <dgm:spPr/>
      <dgm:t>
        <a:bodyPr/>
        <a:lstStyle/>
        <a:p>
          <a:r>
            <a:rPr lang="en-US" dirty="0"/>
            <a:t>Presentation of self</a:t>
          </a:r>
        </a:p>
      </dgm:t>
    </dgm:pt>
    <dgm:pt modelId="{23D62E18-A16A-4D42-983B-87478EAB77AF}" type="parTrans" cxnId="{BB8730A6-B58C-0646-A711-A2B192388FD4}">
      <dgm:prSet/>
      <dgm:spPr/>
      <dgm:t>
        <a:bodyPr/>
        <a:lstStyle/>
        <a:p>
          <a:endParaRPr lang="en-US"/>
        </a:p>
      </dgm:t>
    </dgm:pt>
    <dgm:pt modelId="{D93EB223-BB72-6045-9BBD-1FB087DB8569}" type="sibTrans" cxnId="{BB8730A6-B58C-0646-A711-A2B192388FD4}">
      <dgm:prSet/>
      <dgm:spPr/>
      <dgm:t>
        <a:bodyPr/>
        <a:lstStyle/>
        <a:p>
          <a:endParaRPr lang="en-US"/>
        </a:p>
      </dgm:t>
    </dgm:pt>
    <dgm:pt modelId="{27EE1314-EF18-6D4D-AD7A-59BA2514FB1A}">
      <dgm:prSet phldrT="[Text]"/>
      <dgm:spPr/>
      <dgm:t>
        <a:bodyPr/>
        <a:lstStyle/>
        <a:p>
          <a:r>
            <a:rPr lang="en-US" dirty="0"/>
            <a:t>Gadget affordance</a:t>
          </a:r>
        </a:p>
      </dgm:t>
    </dgm:pt>
    <dgm:pt modelId="{1AED8C01-51BD-C34C-84E4-76F0597BB55C}" type="parTrans" cxnId="{60B679F0-75E9-3046-B35E-3BFD69CA1A19}">
      <dgm:prSet/>
      <dgm:spPr/>
      <dgm:t>
        <a:bodyPr/>
        <a:lstStyle/>
        <a:p>
          <a:endParaRPr lang="en-US"/>
        </a:p>
      </dgm:t>
    </dgm:pt>
    <dgm:pt modelId="{DB928850-42B7-3741-9FB5-D2D92AC8957D}" type="sibTrans" cxnId="{60B679F0-75E9-3046-B35E-3BFD69CA1A19}">
      <dgm:prSet/>
      <dgm:spPr/>
      <dgm:t>
        <a:bodyPr/>
        <a:lstStyle/>
        <a:p>
          <a:endParaRPr lang="en-US"/>
        </a:p>
      </dgm:t>
    </dgm:pt>
    <dgm:pt modelId="{E271F956-F6DA-5D44-82BC-BD6376280E39}">
      <dgm:prSet phldrT="[Text]"/>
      <dgm:spPr/>
      <dgm:t>
        <a:bodyPr/>
        <a:lstStyle/>
        <a:p>
          <a:r>
            <a:rPr lang="en-US" dirty="0"/>
            <a:t>Human Behaviour</a:t>
          </a:r>
        </a:p>
      </dgm:t>
    </dgm:pt>
    <dgm:pt modelId="{73464A21-76C9-DA49-AFD0-6C4CCE0DCD99}" type="parTrans" cxnId="{DD1EB04C-1BD3-9541-87B3-1F2CE061D9A3}">
      <dgm:prSet/>
      <dgm:spPr/>
      <dgm:t>
        <a:bodyPr/>
        <a:lstStyle/>
        <a:p>
          <a:endParaRPr lang="en-US"/>
        </a:p>
      </dgm:t>
    </dgm:pt>
    <dgm:pt modelId="{BFD0796A-FB03-C143-A6E5-CD78542E3314}" type="sibTrans" cxnId="{DD1EB04C-1BD3-9541-87B3-1F2CE061D9A3}">
      <dgm:prSet/>
      <dgm:spPr/>
      <dgm:t>
        <a:bodyPr/>
        <a:lstStyle/>
        <a:p>
          <a:endParaRPr lang="en-US"/>
        </a:p>
      </dgm:t>
    </dgm:pt>
    <dgm:pt modelId="{7ECA0339-7FBD-8746-ACF1-43E8CA21535A}">
      <dgm:prSet phldrT="[Text]"/>
      <dgm:spPr/>
      <dgm:t>
        <a:bodyPr/>
        <a:lstStyle/>
        <a:p>
          <a:r>
            <a:rPr lang="en-US" dirty="0"/>
            <a:t>Action and transaction</a:t>
          </a:r>
        </a:p>
      </dgm:t>
    </dgm:pt>
    <dgm:pt modelId="{0E4F67D6-36E3-7441-A3D8-E934621519EE}" type="parTrans" cxnId="{6E399C93-F41A-8040-8565-ECFA66CCC688}">
      <dgm:prSet/>
      <dgm:spPr/>
      <dgm:t>
        <a:bodyPr/>
        <a:lstStyle/>
        <a:p>
          <a:endParaRPr lang="en-US"/>
        </a:p>
      </dgm:t>
    </dgm:pt>
    <dgm:pt modelId="{6102AAF7-617F-9144-AFC4-F1E44EC92DB0}" type="sibTrans" cxnId="{6E399C93-F41A-8040-8565-ECFA66CCC688}">
      <dgm:prSet/>
      <dgm:spPr/>
      <dgm:t>
        <a:bodyPr/>
        <a:lstStyle/>
        <a:p>
          <a:endParaRPr lang="en-US"/>
        </a:p>
      </dgm:t>
    </dgm:pt>
    <dgm:pt modelId="{87FAF961-EC7A-BE40-9AB4-9E7BF770CA08}">
      <dgm:prSet phldrT="[Text]"/>
      <dgm:spPr/>
      <dgm:t>
        <a:bodyPr/>
        <a:lstStyle/>
        <a:p>
          <a:r>
            <a:rPr lang="en-US" dirty="0"/>
            <a:t>Mental states</a:t>
          </a:r>
        </a:p>
      </dgm:t>
    </dgm:pt>
    <dgm:pt modelId="{E4D9AB05-F07B-F446-B41E-4CD5508D6823}" type="parTrans" cxnId="{E3DD3B85-2911-3642-8686-EA3A92026591}">
      <dgm:prSet/>
      <dgm:spPr/>
      <dgm:t>
        <a:bodyPr/>
        <a:lstStyle/>
        <a:p>
          <a:endParaRPr lang="en-US"/>
        </a:p>
      </dgm:t>
    </dgm:pt>
    <dgm:pt modelId="{4440C1C7-52FC-A944-A2B5-347427EAE302}" type="sibTrans" cxnId="{E3DD3B85-2911-3642-8686-EA3A92026591}">
      <dgm:prSet/>
      <dgm:spPr/>
      <dgm:t>
        <a:bodyPr/>
        <a:lstStyle/>
        <a:p>
          <a:endParaRPr lang="en-US"/>
        </a:p>
      </dgm:t>
    </dgm:pt>
    <dgm:pt modelId="{9A4C1453-D9CF-4D41-BD8A-D662EB402390}">
      <dgm:prSet/>
      <dgm:spPr/>
      <dgm:t>
        <a:bodyPr/>
        <a:lstStyle/>
        <a:p>
          <a:r>
            <a:rPr lang="en-US"/>
            <a:t>Social Media Data</a:t>
          </a:r>
          <a:endParaRPr lang="en-US" dirty="0"/>
        </a:p>
      </dgm:t>
    </dgm:pt>
    <dgm:pt modelId="{526AD955-D44D-4943-A7CA-6FBDBBAB94F8}" type="parTrans" cxnId="{75ABAF2E-6D06-0B45-AC3A-A25038A3C341}">
      <dgm:prSet/>
      <dgm:spPr/>
      <dgm:t>
        <a:bodyPr/>
        <a:lstStyle/>
        <a:p>
          <a:endParaRPr lang="en-US"/>
        </a:p>
      </dgm:t>
    </dgm:pt>
    <dgm:pt modelId="{143E67D5-BA82-B247-A1C1-6C7CA974DB62}" type="sibTrans" cxnId="{75ABAF2E-6D06-0B45-AC3A-A25038A3C341}">
      <dgm:prSet/>
      <dgm:spPr/>
      <dgm:t>
        <a:bodyPr/>
        <a:lstStyle/>
        <a:p>
          <a:endParaRPr lang="en-US"/>
        </a:p>
      </dgm:t>
    </dgm:pt>
    <dgm:pt modelId="{08172ABB-8C34-CD4B-95C1-7C2EAD2BCC7B}">
      <dgm:prSet phldrT="[Text]"/>
      <dgm:spPr/>
      <dgm:t>
        <a:bodyPr/>
        <a:lstStyle/>
        <a:p>
          <a:r>
            <a:rPr lang="en-US" dirty="0"/>
            <a:t>Bags of words</a:t>
          </a:r>
        </a:p>
      </dgm:t>
    </dgm:pt>
    <dgm:pt modelId="{2CE34C26-5F40-0743-9912-44E1EFA66DD2}" type="parTrans" cxnId="{335DCC97-49E7-824A-9A33-83F3A7E4703B}">
      <dgm:prSet/>
      <dgm:spPr/>
      <dgm:t>
        <a:bodyPr/>
        <a:lstStyle/>
        <a:p>
          <a:endParaRPr lang="en-US"/>
        </a:p>
      </dgm:t>
    </dgm:pt>
    <dgm:pt modelId="{758C77ED-D8B3-5B42-B2DE-C5A43680B9FB}" type="sibTrans" cxnId="{335DCC97-49E7-824A-9A33-83F3A7E4703B}">
      <dgm:prSet/>
      <dgm:spPr/>
      <dgm:t>
        <a:bodyPr/>
        <a:lstStyle/>
        <a:p>
          <a:endParaRPr lang="en-US"/>
        </a:p>
      </dgm:t>
    </dgm:pt>
    <dgm:pt modelId="{9B74E259-F48B-6B44-8D37-F983C896E127}">
      <dgm:prSet phldrT="[Text]"/>
      <dgm:spPr/>
      <dgm:t>
        <a:bodyPr/>
        <a:lstStyle/>
        <a:p>
          <a:r>
            <a:rPr lang="en-US" dirty="0"/>
            <a:t>Digital (</a:t>
          </a:r>
          <a:r>
            <a:rPr lang="en-US" dirty="0" err="1"/>
            <a:t>il</a:t>
          </a:r>
          <a:r>
            <a:rPr lang="en-US" dirty="0"/>
            <a:t>-) literacies </a:t>
          </a:r>
        </a:p>
      </dgm:t>
    </dgm:pt>
    <dgm:pt modelId="{F4AB8242-AC03-2540-A230-19424D520D04}" type="parTrans" cxnId="{E5876945-6906-964E-8A55-9217830BEF62}">
      <dgm:prSet/>
      <dgm:spPr/>
      <dgm:t>
        <a:bodyPr/>
        <a:lstStyle/>
        <a:p>
          <a:endParaRPr lang="en-US"/>
        </a:p>
      </dgm:t>
    </dgm:pt>
    <dgm:pt modelId="{D6891DD8-7F03-3D43-A59B-99BFC11E1FDA}" type="sibTrans" cxnId="{E5876945-6906-964E-8A55-9217830BEF62}">
      <dgm:prSet/>
      <dgm:spPr/>
      <dgm:t>
        <a:bodyPr/>
        <a:lstStyle/>
        <a:p>
          <a:endParaRPr lang="en-US"/>
        </a:p>
      </dgm:t>
    </dgm:pt>
    <dgm:pt modelId="{8F8B8F13-C7EB-894F-B792-7F97A75D83E9}">
      <dgm:prSet phldrT="[Text]"/>
      <dgm:spPr/>
      <dgm:t>
        <a:bodyPr/>
        <a:lstStyle/>
        <a:p>
          <a:r>
            <a:rPr lang="en-US" dirty="0"/>
            <a:t>Political or retail intentions</a:t>
          </a:r>
        </a:p>
      </dgm:t>
    </dgm:pt>
    <dgm:pt modelId="{F21D2174-524A-2B4D-ADB7-D1693772ADF2}" type="parTrans" cxnId="{1F1F459E-62D7-534F-ACEF-237C73C2C09C}">
      <dgm:prSet/>
      <dgm:spPr/>
      <dgm:t>
        <a:bodyPr/>
        <a:lstStyle/>
        <a:p>
          <a:endParaRPr lang="en-US"/>
        </a:p>
      </dgm:t>
    </dgm:pt>
    <dgm:pt modelId="{692376DB-5852-6440-85C9-CD5E43502194}" type="sibTrans" cxnId="{1F1F459E-62D7-534F-ACEF-237C73C2C09C}">
      <dgm:prSet/>
      <dgm:spPr/>
      <dgm:t>
        <a:bodyPr/>
        <a:lstStyle/>
        <a:p>
          <a:endParaRPr lang="en-US"/>
        </a:p>
      </dgm:t>
    </dgm:pt>
    <dgm:pt modelId="{0E9679A9-5052-C04A-94E3-718CF7A59920}" type="pres">
      <dgm:prSet presAssocID="{A5ED6A5C-1552-D342-90CE-157817A2DE55}" presName="linear" presStyleCnt="0">
        <dgm:presLayoutVars>
          <dgm:dir/>
          <dgm:resizeHandles val="exact"/>
        </dgm:presLayoutVars>
      </dgm:prSet>
      <dgm:spPr/>
    </dgm:pt>
    <dgm:pt modelId="{7CF171C1-D4CC-7D4D-BE31-C3220ADA4B10}" type="pres">
      <dgm:prSet presAssocID="{9A4C1453-D9CF-4D41-BD8A-D662EB402390}" presName="comp" presStyleCnt="0"/>
      <dgm:spPr/>
    </dgm:pt>
    <dgm:pt modelId="{17965001-8ED5-A34B-92DC-489DA7279551}" type="pres">
      <dgm:prSet presAssocID="{9A4C1453-D9CF-4D41-BD8A-D662EB402390}" presName="box" presStyleLbl="node1" presStyleIdx="0" presStyleCnt="3"/>
      <dgm:spPr/>
    </dgm:pt>
    <dgm:pt modelId="{B19B64BC-92D8-2842-8BC7-6EF5FBB846D0}" type="pres">
      <dgm:prSet presAssocID="{9A4C1453-D9CF-4D41-BD8A-D662EB402390}"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9D134B9A-E3AC-E049-A941-C4E89558D754}" type="pres">
      <dgm:prSet presAssocID="{9A4C1453-D9CF-4D41-BD8A-D662EB402390}" presName="text" presStyleLbl="node1" presStyleIdx="0" presStyleCnt="3">
        <dgm:presLayoutVars>
          <dgm:bulletEnabled val="1"/>
        </dgm:presLayoutVars>
      </dgm:prSet>
      <dgm:spPr/>
    </dgm:pt>
    <dgm:pt modelId="{D478582D-CB5A-0342-B37E-E880A3F5751A}" type="pres">
      <dgm:prSet presAssocID="{143E67D5-BA82-B247-A1C1-6C7CA974DB62}" presName="spacer" presStyleCnt="0"/>
      <dgm:spPr/>
    </dgm:pt>
    <dgm:pt modelId="{D468C208-F39A-6041-9E6C-01362B85B995}" type="pres">
      <dgm:prSet presAssocID="{5FA5E668-08BE-A447-A201-EDB7BD0203B6}" presName="comp" presStyleCnt="0"/>
      <dgm:spPr/>
    </dgm:pt>
    <dgm:pt modelId="{CC67B347-9E63-0E4F-AD90-D0877CF8501D}" type="pres">
      <dgm:prSet presAssocID="{5FA5E668-08BE-A447-A201-EDB7BD0203B6}" presName="box" presStyleLbl="node1" presStyleIdx="1" presStyleCnt="3"/>
      <dgm:spPr/>
    </dgm:pt>
    <dgm:pt modelId="{3E4C5714-BC56-3A4B-BE39-E18B464CA430}" type="pres">
      <dgm:prSet presAssocID="{5FA5E668-08BE-A447-A201-EDB7BD0203B6}"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dgm:spPr>
    </dgm:pt>
    <dgm:pt modelId="{5B4B3274-C30B-C64A-8258-AA3DB66B1534}" type="pres">
      <dgm:prSet presAssocID="{5FA5E668-08BE-A447-A201-EDB7BD0203B6}" presName="text" presStyleLbl="node1" presStyleIdx="1" presStyleCnt="3">
        <dgm:presLayoutVars>
          <dgm:bulletEnabled val="1"/>
        </dgm:presLayoutVars>
      </dgm:prSet>
      <dgm:spPr/>
    </dgm:pt>
    <dgm:pt modelId="{9F465411-8783-0B41-A508-E8EB1F79A1BC}" type="pres">
      <dgm:prSet presAssocID="{26945C61-C7E2-C149-8415-DBC1D1885A79}" presName="spacer" presStyleCnt="0"/>
      <dgm:spPr/>
    </dgm:pt>
    <dgm:pt modelId="{96F8C507-D08D-0946-B5EE-34738BB2721C}" type="pres">
      <dgm:prSet presAssocID="{E271F956-F6DA-5D44-82BC-BD6376280E39}" presName="comp" presStyleCnt="0"/>
      <dgm:spPr/>
    </dgm:pt>
    <dgm:pt modelId="{0031C556-86D4-1E43-886A-6E344F63F691}" type="pres">
      <dgm:prSet presAssocID="{E271F956-F6DA-5D44-82BC-BD6376280E39}" presName="box" presStyleLbl="node1" presStyleIdx="2" presStyleCnt="3"/>
      <dgm:spPr/>
    </dgm:pt>
    <dgm:pt modelId="{9F242CB0-DAC9-4149-BF5A-7DD9CF5B8CE5}" type="pres">
      <dgm:prSet presAssocID="{E271F956-F6DA-5D44-82BC-BD6376280E39}"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dgm:spPr>
    </dgm:pt>
    <dgm:pt modelId="{4ED67CEB-D062-4447-B63A-AF35F5E2C7F1}" type="pres">
      <dgm:prSet presAssocID="{E271F956-F6DA-5D44-82BC-BD6376280E39}" presName="text" presStyleLbl="node1" presStyleIdx="2" presStyleCnt="3">
        <dgm:presLayoutVars>
          <dgm:bulletEnabled val="1"/>
        </dgm:presLayoutVars>
      </dgm:prSet>
      <dgm:spPr/>
    </dgm:pt>
  </dgm:ptLst>
  <dgm:cxnLst>
    <dgm:cxn modelId="{2607450B-8243-CA40-B81C-DADC7D8960B5}" type="presOf" srcId="{8F8B8F13-C7EB-894F-B792-7F97A75D83E9}" destId="{4ED67CEB-D062-4447-B63A-AF35F5E2C7F1}" srcOrd="1" destOrd="2" presId="urn:microsoft.com/office/officeart/2005/8/layout/vList4"/>
    <dgm:cxn modelId="{67A6D00C-5522-6643-84B0-F7F528C795CB}" type="presOf" srcId="{9B74E259-F48B-6B44-8D37-F983C896E127}" destId="{CC67B347-9E63-0E4F-AD90-D0877CF8501D}" srcOrd="0" destOrd="3" presId="urn:microsoft.com/office/officeart/2005/8/layout/vList4"/>
    <dgm:cxn modelId="{77EA4F11-1449-DC4D-9BBA-784BCEEB935F}" srcId="{9A4C1453-D9CF-4D41-BD8A-D662EB402390}" destId="{BD76316A-785B-9249-88F3-E75B7E17CB03}" srcOrd="1" destOrd="0" parTransId="{712FAE2D-FD86-6E4B-9FAF-7A21F36EC12B}" sibTransId="{855F95A5-1FB2-664B-B3D5-B4C062E529F7}"/>
    <dgm:cxn modelId="{2C1ED31A-1919-F94B-B567-4B4BF5EB1745}" type="presOf" srcId="{27EE1314-EF18-6D4D-AD7A-59BA2514FB1A}" destId="{5B4B3274-C30B-C64A-8258-AA3DB66B1534}" srcOrd="1" destOrd="2" presId="urn:microsoft.com/office/officeart/2005/8/layout/vList4"/>
    <dgm:cxn modelId="{64828D20-B616-5348-8450-1C4C7A1D40B8}" type="presOf" srcId="{BD76316A-785B-9249-88F3-E75B7E17CB03}" destId="{17965001-8ED5-A34B-92DC-489DA7279551}" srcOrd="0" destOrd="2" presId="urn:microsoft.com/office/officeart/2005/8/layout/vList4"/>
    <dgm:cxn modelId="{6036FE24-3766-A84B-8E52-A2F2B5385544}" type="presOf" srcId="{E271F956-F6DA-5D44-82BC-BD6376280E39}" destId="{4ED67CEB-D062-4447-B63A-AF35F5E2C7F1}" srcOrd="1" destOrd="0" presId="urn:microsoft.com/office/officeart/2005/8/layout/vList4"/>
    <dgm:cxn modelId="{AF25AF2A-863B-AD43-9016-70E023418C4A}" type="presOf" srcId="{27EE1314-EF18-6D4D-AD7A-59BA2514FB1A}" destId="{CC67B347-9E63-0E4F-AD90-D0877CF8501D}" srcOrd="0" destOrd="2" presId="urn:microsoft.com/office/officeart/2005/8/layout/vList4"/>
    <dgm:cxn modelId="{75ABAF2E-6D06-0B45-AC3A-A25038A3C341}" srcId="{A5ED6A5C-1552-D342-90CE-157817A2DE55}" destId="{9A4C1453-D9CF-4D41-BD8A-D662EB402390}" srcOrd="0" destOrd="0" parTransId="{526AD955-D44D-4943-A7CA-6FBDBBAB94F8}" sibTransId="{143E67D5-BA82-B247-A1C1-6C7CA974DB62}"/>
    <dgm:cxn modelId="{EB72E234-D129-AB41-A569-088431530FBA}" type="presOf" srcId="{A7880246-0461-CC4F-8D5F-61D3B4DCA12E}" destId="{CC67B347-9E63-0E4F-AD90-D0877CF8501D}" srcOrd="0" destOrd="1" presId="urn:microsoft.com/office/officeart/2005/8/layout/vList4"/>
    <dgm:cxn modelId="{82C07D38-6DBE-1241-B5B7-C1185AF7517D}" type="presOf" srcId="{87FAF961-EC7A-BE40-9AB4-9E7BF770CA08}" destId="{4ED67CEB-D062-4447-B63A-AF35F5E2C7F1}" srcOrd="1" destOrd="3" presId="urn:microsoft.com/office/officeart/2005/8/layout/vList4"/>
    <dgm:cxn modelId="{6576AA3D-91F6-CE44-ACD0-E903D3CBB743}" type="presOf" srcId="{08172ABB-8C34-CD4B-95C1-7C2EAD2BCC7B}" destId="{17965001-8ED5-A34B-92DC-489DA7279551}" srcOrd="0" destOrd="3" presId="urn:microsoft.com/office/officeart/2005/8/layout/vList4"/>
    <dgm:cxn modelId="{E5876945-6906-964E-8A55-9217830BEF62}" srcId="{5FA5E668-08BE-A447-A201-EDB7BD0203B6}" destId="{9B74E259-F48B-6B44-8D37-F983C896E127}" srcOrd="2" destOrd="0" parTransId="{F4AB8242-AC03-2540-A230-19424D520D04}" sibTransId="{D6891DD8-7F03-3D43-A59B-99BFC11E1FDA}"/>
    <dgm:cxn modelId="{DD1EB04C-1BD3-9541-87B3-1F2CE061D9A3}" srcId="{A5ED6A5C-1552-D342-90CE-157817A2DE55}" destId="{E271F956-F6DA-5D44-82BC-BD6376280E39}" srcOrd="2" destOrd="0" parTransId="{73464A21-76C9-DA49-AFD0-6C4CCE0DCD99}" sibTransId="{BFD0796A-FB03-C143-A6E5-CD78542E3314}"/>
    <dgm:cxn modelId="{111BEC54-8AB9-9F43-A6AB-241171B639BB}" type="presOf" srcId="{040EA312-6C02-4842-BEB2-554A2DD79595}" destId="{9D134B9A-E3AC-E049-A941-C4E89558D754}" srcOrd="1" destOrd="1" presId="urn:microsoft.com/office/officeart/2005/8/layout/vList4"/>
    <dgm:cxn modelId="{3830B35C-666F-AF4E-B240-A6B6D27F82D0}" type="presOf" srcId="{040EA312-6C02-4842-BEB2-554A2DD79595}" destId="{17965001-8ED5-A34B-92DC-489DA7279551}" srcOrd="0" destOrd="1" presId="urn:microsoft.com/office/officeart/2005/8/layout/vList4"/>
    <dgm:cxn modelId="{0B0FA165-9DC7-914E-B7C6-BB2E8F85CCE5}" type="presOf" srcId="{5FA5E668-08BE-A447-A201-EDB7BD0203B6}" destId="{CC67B347-9E63-0E4F-AD90-D0877CF8501D}" srcOrd="0" destOrd="0" presId="urn:microsoft.com/office/officeart/2005/8/layout/vList4"/>
    <dgm:cxn modelId="{1AD73F67-0E9A-3449-88DE-37E5BE102B1B}" type="presOf" srcId="{9B74E259-F48B-6B44-8D37-F983C896E127}" destId="{5B4B3274-C30B-C64A-8258-AA3DB66B1534}" srcOrd="1" destOrd="3" presId="urn:microsoft.com/office/officeart/2005/8/layout/vList4"/>
    <dgm:cxn modelId="{F18F4E72-8E52-5647-B298-1F81E5549EB2}" type="presOf" srcId="{A5ED6A5C-1552-D342-90CE-157817A2DE55}" destId="{0E9679A9-5052-C04A-94E3-718CF7A59920}" srcOrd="0" destOrd="0" presId="urn:microsoft.com/office/officeart/2005/8/layout/vList4"/>
    <dgm:cxn modelId="{96AC7C7A-3C4A-CE47-A946-0EAEB94073A7}" type="presOf" srcId="{9A4C1453-D9CF-4D41-BD8A-D662EB402390}" destId="{9D134B9A-E3AC-E049-A941-C4E89558D754}" srcOrd="1" destOrd="0" presId="urn:microsoft.com/office/officeart/2005/8/layout/vList4"/>
    <dgm:cxn modelId="{775A187B-5CC9-1F42-801B-09AB00EA0202}" type="presOf" srcId="{7ECA0339-7FBD-8746-ACF1-43E8CA21535A}" destId="{0031C556-86D4-1E43-886A-6E344F63F691}" srcOrd="0" destOrd="1" presId="urn:microsoft.com/office/officeart/2005/8/layout/vList4"/>
    <dgm:cxn modelId="{44251081-903A-5246-9773-2E4A6B990E68}" srcId="{A5ED6A5C-1552-D342-90CE-157817A2DE55}" destId="{5FA5E668-08BE-A447-A201-EDB7BD0203B6}" srcOrd="1" destOrd="0" parTransId="{A788B8D3-BE42-6147-9EE8-34B231BA8CE3}" sibTransId="{26945C61-C7E2-C149-8415-DBC1D1885A79}"/>
    <dgm:cxn modelId="{E3DD3B85-2911-3642-8686-EA3A92026591}" srcId="{E271F956-F6DA-5D44-82BC-BD6376280E39}" destId="{87FAF961-EC7A-BE40-9AB4-9E7BF770CA08}" srcOrd="2" destOrd="0" parTransId="{E4D9AB05-F07B-F446-B41E-4CD5508D6823}" sibTransId="{4440C1C7-52FC-A944-A2B5-347427EAE302}"/>
    <dgm:cxn modelId="{D181C98E-5ED7-5946-BC39-575B94E27A9E}" type="presOf" srcId="{87FAF961-EC7A-BE40-9AB4-9E7BF770CA08}" destId="{0031C556-86D4-1E43-886A-6E344F63F691}" srcOrd="0" destOrd="3" presId="urn:microsoft.com/office/officeart/2005/8/layout/vList4"/>
    <dgm:cxn modelId="{6E399C93-F41A-8040-8565-ECFA66CCC688}" srcId="{E271F956-F6DA-5D44-82BC-BD6376280E39}" destId="{7ECA0339-7FBD-8746-ACF1-43E8CA21535A}" srcOrd="0" destOrd="0" parTransId="{0E4F67D6-36E3-7441-A3D8-E934621519EE}" sibTransId="{6102AAF7-617F-9144-AFC4-F1E44EC92DB0}"/>
    <dgm:cxn modelId="{335DCC97-49E7-824A-9A33-83F3A7E4703B}" srcId="{9A4C1453-D9CF-4D41-BD8A-D662EB402390}" destId="{08172ABB-8C34-CD4B-95C1-7C2EAD2BCC7B}" srcOrd="2" destOrd="0" parTransId="{2CE34C26-5F40-0743-9912-44E1EFA66DD2}" sibTransId="{758C77ED-D8B3-5B42-B2DE-C5A43680B9FB}"/>
    <dgm:cxn modelId="{FA567798-FB47-A147-8EE7-A65D0FF5B79A}" type="presOf" srcId="{E271F956-F6DA-5D44-82BC-BD6376280E39}" destId="{0031C556-86D4-1E43-886A-6E344F63F691}" srcOrd="0" destOrd="0" presId="urn:microsoft.com/office/officeart/2005/8/layout/vList4"/>
    <dgm:cxn modelId="{1D480699-8B83-1849-8271-F468F987A3D7}" type="presOf" srcId="{A7880246-0461-CC4F-8D5F-61D3B4DCA12E}" destId="{5B4B3274-C30B-C64A-8258-AA3DB66B1534}" srcOrd="1" destOrd="1" presId="urn:microsoft.com/office/officeart/2005/8/layout/vList4"/>
    <dgm:cxn modelId="{954D919B-B857-8448-A41A-2B82D333383F}" type="presOf" srcId="{BD76316A-785B-9249-88F3-E75B7E17CB03}" destId="{9D134B9A-E3AC-E049-A941-C4E89558D754}" srcOrd="1" destOrd="2" presId="urn:microsoft.com/office/officeart/2005/8/layout/vList4"/>
    <dgm:cxn modelId="{1F1F459E-62D7-534F-ACEF-237C73C2C09C}" srcId="{E271F956-F6DA-5D44-82BC-BD6376280E39}" destId="{8F8B8F13-C7EB-894F-B792-7F97A75D83E9}" srcOrd="1" destOrd="0" parTransId="{F21D2174-524A-2B4D-ADB7-D1693772ADF2}" sibTransId="{692376DB-5852-6440-85C9-CD5E43502194}"/>
    <dgm:cxn modelId="{BB8730A6-B58C-0646-A711-A2B192388FD4}" srcId="{5FA5E668-08BE-A447-A201-EDB7BD0203B6}" destId="{A7880246-0461-CC4F-8D5F-61D3B4DCA12E}" srcOrd="0" destOrd="0" parTransId="{23D62E18-A16A-4D42-983B-87478EAB77AF}" sibTransId="{D93EB223-BB72-6045-9BBD-1FB087DB8569}"/>
    <dgm:cxn modelId="{95FC43B0-0225-FA41-B60A-1EAE6340F0B1}" srcId="{9A4C1453-D9CF-4D41-BD8A-D662EB402390}" destId="{040EA312-6C02-4842-BEB2-554A2DD79595}" srcOrd="0" destOrd="0" parTransId="{25BF3364-2C50-5C40-B75C-2492797886C0}" sibTransId="{E74ABD4C-E79D-F84C-8BC9-E375CCAB019C}"/>
    <dgm:cxn modelId="{B73C8DB0-92E5-0345-A45D-9E25E5CEFE29}" type="presOf" srcId="{08172ABB-8C34-CD4B-95C1-7C2EAD2BCC7B}" destId="{9D134B9A-E3AC-E049-A941-C4E89558D754}" srcOrd="1" destOrd="3" presId="urn:microsoft.com/office/officeart/2005/8/layout/vList4"/>
    <dgm:cxn modelId="{B6D2FBB3-6555-4448-A3D1-70BC0B817251}" type="presOf" srcId="{5FA5E668-08BE-A447-A201-EDB7BD0203B6}" destId="{5B4B3274-C30B-C64A-8258-AA3DB66B1534}" srcOrd="1" destOrd="0" presId="urn:microsoft.com/office/officeart/2005/8/layout/vList4"/>
    <dgm:cxn modelId="{857368B6-AC7C-074E-BF03-96CDF3FE8C38}" type="presOf" srcId="{9A4C1453-D9CF-4D41-BD8A-D662EB402390}" destId="{17965001-8ED5-A34B-92DC-489DA7279551}" srcOrd="0" destOrd="0" presId="urn:microsoft.com/office/officeart/2005/8/layout/vList4"/>
    <dgm:cxn modelId="{265580C4-B0C7-B149-9FCE-6D0135A53822}" type="presOf" srcId="{7ECA0339-7FBD-8746-ACF1-43E8CA21535A}" destId="{4ED67CEB-D062-4447-B63A-AF35F5E2C7F1}" srcOrd="1" destOrd="1" presId="urn:microsoft.com/office/officeart/2005/8/layout/vList4"/>
    <dgm:cxn modelId="{958EB4CE-9E6F-164A-8679-FEBAFF0B3ED8}" type="presOf" srcId="{8F8B8F13-C7EB-894F-B792-7F97A75D83E9}" destId="{0031C556-86D4-1E43-886A-6E344F63F691}" srcOrd="0" destOrd="2" presId="urn:microsoft.com/office/officeart/2005/8/layout/vList4"/>
    <dgm:cxn modelId="{60B679F0-75E9-3046-B35E-3BFD69CA1A19}" srcId="{5FA5E668-08BE-A447-A201-EDB7BD0203B6}" destId="{27EE1314-EF18-6D4D-AD7A-59BA2514FB1A}" srcOrd="1" destOrd="0" parTransId="{1AED8C01-51BD-C34C-84E4-76F0597BB55C}" sibTransId="{DB928850-42B7-3741-9FB5-D2D92AC8957D}"/>
    <dgm:cxn modelId="{06DAB11F-6E72-1344-8750-F898678C465F}" type="presParOf" srcId="{0E9679A9-5052-C04A-94E3-718CF7A59920}" destId="{7CF171C1-D4CC-7D4D-BE31-C3220ADA4B10}" srcOrd="0" destOrd="0" presId="urn:microsoft.com/office/officeart/2005/8/layout/vList4"/>
    <dgm:cxn modelId="{569B886C-9E8F-3540-AF0F-CFF140283E59}" type="presParOf" srcId="{7CF171C1-D4CC-7D4D-BE31-C3220ADA4B10}" destId="{17965001-8ED5-A34B-92DC-489DA7279551}" srcOrd="0" destOrd="0" presId="urn:microsoft.com/office/officeart/2005/8/layout/vList4"/>
    <dgm:cxn modelId="{FDA4E1A2-C870-5641-92B5-8EDB23C456A1}" type="presParOf" srcId="{7CF171C1-D4CC-7D4D-BE31-C3220ADA4B10}" destId="{B19B64BC-92D8-2842-8BC7-6EF5FBB846D0}" srcOrd="1" destOrd="0" presId="urn:microsoft.com/office/officeart/2005/8/layout/vList4"/>
    <dgm:cxn modelId="{030DDC1F-0A07-5A4E-B02C-BD5EC1BD4D30}" type="presParOf" srcId="{7CF171C1-D4CC-7D4D-BE31-C3220ADA4B10}" destId="{9D134B9A-E3AC-E049-A941-C4E89558D754}" srcOrd="2" destOrd="0" presId="urn:microsoft.com/office/officeart/2005/8/layout/vList4"/>
    <dgm:cxn modelId="{D5F7B758-6CB6-6947-8623-28628AC53057}" type="presParOf" srcId="{0E9679A9-5052-C04A-94E3-718CF7A59920}" destId="{D478582D-CB5A-0342-B37E-E880A3F5751A}" srcOrd="1" destOrd="0" presId="urn:microsoft.com/office/officeart/2005/8/layout/vList4"/>
    <dgm:cxn modelId="{F4CE208A-ECF4-E54A-B081-A03B02B4DB61}" type="presParOf" srcId="{0E9679A9-5052-C04A-94E3-718CF7A59920}" destId="{D468C208-F39A-6041-9E6C-01362B85B995}" srcOrd="2" destOrd="0" presId="urn:microsoft.com/office/officeart/2005/8/layout/vList4"/>
    <dgm:cxn modelId="{F510CE05-7B41-6644-8576-DAD6925ECC6C}" type="presParOf" srcId="{D468C208-F39A-6041-9E6C-01362B85B995}" destId="{CC67B347-9E63-0E4F-AD90-D0877CF8501D}" srcOrd="0" destOrd="0" presId="urn:microsoft.com/office/officeart/2005/8/layout/vList4"/>
    <dgm:cxn modelId="{4DC08761-317C-D34E-A6F2-DE3043F15C5F}" type="presParOf" srcId="{D468C208-F39A-6041-9E6C-01362B85B995}" destId="{3E4C5714-BC56-3A4B-BE39-E18B464CA430}" srcOrd="1" destOrd="0" presId="urn:microsoft.com/office/officeart/2005/8/layout/vList4"/>
    <dgm:cxn modelId="{7DF3341D-42BE-794B-8F3B-EA28E325CE73}" type="presParOf" srcId="{D468C208-F39A-6041-9E6C-01362B85B995}" destId="{5B4B3274-C30B-C64A-8258-AA3DB66B1534}" srcOrd="2" destOrd="0" presId="urn:microsoft.com/office/officeart/2005/8/layout/vList4"/>
    <dgm:cxn modelId="{C6978061-12C5-8F49-B0AA-EEE2D65BDF61}" type="presParOf" srcId="{0E9679A9-5052-C04A-94E3-718CF7A59920}" destId="{9F465411-8783-0B41-A508-E8EB1F79A1BC}" srcOrd="3" destOrd="0" presId="urn:microsoft.com/office/officeart/2005/8/layout/vList4"/>
    <dgm:cxn modelId="{513FB214-8DEE-1941-9640-8F8462092ECA}" type="presParOf" srcId="{0E9679A9-5052-C04A-94E3-718CF7A59920}" destId="{96F8C507-D08D-0946-B5EE-34738BB2721C}" srcOrd="4" destOrd="0" presId="urn:microsoft.com/office/officeart/2005/8/layout/vList4"/>
    <dgm:cxn modelId="{9D7935FB-5621-A641-95D2-8F1FF322F02E}" type="presParOf" srcId="{96F8C507-D08D-0946-B5EE-34738BB2721C}" destId="{0031C556-86D4-1E43-886A-6E344F63F691}" srcOrd="0" destOrd="0" presId="urn:microsoft.com/office/officeart/2005/8/layout/vList4"/>
    <dgm:cxn modelId="{3F20192B-7EAA-B543-914C-D1AC5E0B718C}" type="presParOf" srcId="{96F8C507-D08D-0946-B5EE-34738BB2721C}" destId="{9F242CB0-DAC9-4149-BF5A-7DD9CF5B8CE5}" srcOrd="1" destOrd="0" presId="urn:microsoft.com/office/officeart/2005/8/layout/vList4"/>
    <dgm:cxn modelId="{AE1749EC-B81E-0C4F-AAAB-FE360A670CD9}" type="presParOf" srcId="{96F8C507-D08D-0946-B5EE-34738BB2721C}" destId="{4ED67CEB-D062-4447-B63A-AF35F5E2C7F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a:solidFill>
          <a:schemeClr val="accent1"/>
        </a:solidFill>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a:solidFill>
          <a:srgbClr val="4E8F00"/>
        </a:solidFill>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a:solidFill>
          <a:schemeClr val="accent1"/>
        </a:solidFill>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a:solidFill>
          <a:schemeClr val="accent1"/>
        </a:solidFill>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a:solidFill>
          <a:srgbClr val="4E8F00"/>
        </a:solidFill>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a:solidFill>
          <a:schemeClr val="accent1"/>
        </a:solidFill>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a:solidFill>
          <a:schemeClr val="accent1"/>
        </a:solidFill>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a:solidFill>
          <a:srgbClr val="4E8F00"/>
        </a:solidFill>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58B041-7C5E-40AA-AF27-81326B50A159}" type="doc">
      <dgm:prSet loTypeId="urn:microsoft.com/office/officeart/2005/8/layout/process4" loCatId="process" qsTypeId="urn:microsoft.com/office/officeart/2005/8/quickstyle/simple1" qsCatId="simple" csTypeId="urn:microsoft.com/office/officeart/2005/8/colors/accent1_2" csCatId="accent1" phldr="1"/>
      <dgm:spPr/>
    </dgm:pt>
    <dgm:pt modelId="{3E80CC7C-27E7-4B9B-90CC-FF332F0ED83F}">
      <dgm:prSet phldrT="[Text]"/>
      <dgm:spPr/>
      <dgm:t>
        <a:bodyPr/>
        <a:lstStyle/>
        <a:p>
          <a:r>
            <a:rPr lang="en-US" dirty="0"/>
            <a:t>Choose  question</a:t>
          </a:r>
        </a:p>
      </dgm:t>
    </dgm:pt>
    <dgm:pt modelId="{7E3A711A-09C0-4AAE-BC32-915D21A7D8E1}" type="parTrans" cxnId="{66B19A02-C744-44A9-BA2E-8C48342947B7}">
      <dgm:prSet/>
      <dgm:spPr/>
      <dgm:t>
        <a:bodyPr/>
        <a:lstStyle/>
        <a:p>
          <a:endParaRPr lang="en-US"/>
        </a:p>
      </dgm:t>
    </dgm:pt>
    <dgm:pt modelId="{44BBA7BB-9FBF-4E1B-8C85-8B5E59C524C5}" type="sibTrans" cxnId="{66B19A02-C744-44A9-BA2E-8C48342947B7}">
      <dgm:prSet/>
      <dgm:spPr/>
      <dgm:t>
        <a:bodyPr/>
        <a:lstStyle/>
        <a:p>
          <a:endParaRPr lang="en-US"/>
        </a:p>
      </dgm:t>
    </dgm:pt>
    <dgm:pt modelId="{7874528C-5C58-4988-9383-34005F82D060}">
      <dgm:prSet phldrT="[Text]"/>
      <dgm:spPr>
        <a:solidFill>
          <a:schemeClr val="accent1"/>
        </a:solidFill>
      </dgm:spPr>
      <dgm:t>
        <a:bodyPr/>
        <a:lstStyle/>
        <a:p>
          <a:r>
            <a:rPr lang="en-US" dirty="0"/>
            <a:t>Collect data</a:t>
          </a:r>
        </a:p>
      </dgm:t>
    </dgm:pt>
    <dgm:pt modelId="{1436A4EB-1BF4-4B9E-AB36-5467E72C6C1E}" type="parTrans" cxnId="{8CC24BD4-04BF-45CF-8812-DECE38DE00DB}">
      <dgm:prSet/>
      <dgm:spPr/>
      <dgm:t>
        <a:bodyPr/>
        <a:lstStyle/>
        <a:p>
          <a:endParaRPr lang="en-US"/>
        </a:p>
      </dgm:t>
    </dgm:pt>
    <dgm:pt modelId="{CB112E36-CDD9-4E96-BEFC-D7C6B713DDCC}" type="sibTrans" cxnId="{8CC24BD4-04BF-45CF-8812-DECE38DE00DB}">
      <dgm:prSet/>
      <dgm:spPr/>
      <dgm:t>
        <a:bodyPr/>
        <a:lstStyle/>
        <a:p>
          <a:endParaRPr lang="en-US"/>
        </a:p>
      </dgm:t>
    </dgm:pt>
    <dgm:pt modelId="{8931529C-3B4D-486E-AA35-A0E80C9B0B4E}">
      <dgm:prSet phldrT="[Text]"/>
      <dgm:spPr>
        <a:solidFill>
          <a:schemeClr val="accent1"/>
        </a:solidFill>
      </dgm:spPr>
      <dgm:t>
        <a:bodyPr/>
        <a:lstStyle/>
        <a:p>
          <a:r>
            <a:rPr lang="en-US" dirty="0"/>
            <a:t>Check and clean data</a:t>
          </a:r>
        </a:p>
      </dgm:t>
    </dgm:pt>
    <dgm:pt modelId="{6511C311-30E8-4379-B928-F5F50700DDAD}" type="parTrans" cxnId="{D0FA4ACB-8015-467B-9402-4F56DFD633BD}">
      <dgm:prSet/>
      <dgm:spPr/>
      <dgm:t>
        <a:bodyPr/>
        <a:lstStyle/>
        <a:p>
          <a:endParaRPr lang="en-US"/>
        </a:p>
      </dgm:t>
    </dgm:pt>
    <dgm:pt modelId="{1FAACBD4-F53A-4FD4-8C74-D127189C64F4}" type="sibTrans" cxnId="{D0FA4ACB-8015-467B-9402-4F56DFD633BD}">
      <dgm:prSet/>
      <dgm:spPr/>
      <dgm:t>
        <a:bodyPr/>
        <a:lstStyle/>
        <a:p>
          <a:endParaRPr lang="en-US"/>
        </a:p>
      </dgm:t>
    </dgm:pt>
    <dgm:pt modelId="{86B64CB6-B7F3-49A3-87E1-68D621D8FC09}">
      <dgm:prSet phldrT="[Text]"/>
      <dgm:spPr>
        <a:solidFill>
          <a:srgbClr val="4E8F00"/>
        </a:solidFill>
      </dgm:spPr>
      <dgm:t>
        <a:bodyPr/>
        <a:lstStyle/>
        <a:p>
          <a:r>
            <a:rPr lang="en-US" dirty="0"/>
            <a:t>Model data</a:t>
          </a:r>
        </a:p>
      </dgm:t>
    </dgm:pt>
    <dgm:pt modelId="{939B6DC0-0243-4C2E-A3F1-0A1D92916F1A}" type="parTrans" cxnId="{A2A0CA7F-7840-41BF-AEF6-DB6E2852C7EA}">
      <dgm:prSet/>
      <dgm:spPr/>
      <dgm:t>
        <a:bodyPr/>
        <a:lstStyle/>
        <a:p>
          <a:endParaRPr lang="en-US"/>
        </a:p>
      </dgm:t>
    </dgm:pt>
    <dgm:pt modelId="{081311FA-2862-466B-A172-C3DFB8C2BAFF}" type="sibTrans" cxnId="{A2A0CA7F-7840-41BF-AEF6-DB6E2852C7EA}">
      <dgm:prSet/>
      <dgm:spPr/>
      <dgm:t>
        <a:bodyPr/>
        <a:lstStyle/>
        <a:p>
          <a:endParaRPr lang="en-US"/>
        </a:p>
      </dgm:t>
    </dgm:pt>
    <dgm:pt modelId="{B65E3215-1819-47D9-A1EA-27A6788998CB}">
      <dgm:prSet phldrT="[Text]"/>
      <dgm:spPr/>
      <dgm:t>
        <a:bodyPr/>
        <a:lstStyle/>
        <a:p>
          <a:r>
            <a:rPr lang="en-US" dirty="0"/>
            <a:t>Communicate results</a:t>
          </a:r>
        </a:p>
      </dgm:t>
    </dgm:pt>
    <dgm:pt modelId="{24BFAC29-5F61-4741-AF42-D88D2AA3AA56}" type="parTrans" cxnId="{276295D7-33E7-4BF6-9F7A-FA093B6981C8}">
      <dgm:prSet/>
      <dgm:spPr/>
      <dgm:t>
        <a:bodyPr/>
        <a:lstStyle/>
        <a:p>
          <a:endParaRPr lang="en-US"/>
        </a:p>
      </dgm:t>
    </dgm:pt>
    <dgm:pt modelId="{32AA047C-9F0A-441A-8D6F-93AD4497BAEE}" type="sibTrans" cxnId="{276295D7-33E7-4BF6-9F7A-FA093B6981C8}">
      <dgm:prSet/>
      <dgm:spPr/>
      <dgm:t>
        <a:bodyPr/>
        <a:lstStyle/>
        <a:p>
          <a:endParaRPr lang="en-US"/>
        </a:p>
      </dgm:t>
    </dgm:pt>
    <dgm:pt modelId="{03DAAD8B-4017-453E-BFF6-CC2163C55C2A}">
      <dgm:prSet phldrT="[Text]"/>
      <dgm:spPr/>
      <dgm:t>
        <a:bodyPr/>
        <a:lstStyle/>
        <a:p>
          <a:r>
            <a:rPr lang="en-US" dirty="0"/>
            <a:t>Act upon results</a:t>
          </a:r>
        </a:p>
      </dgm:t>
    </dgm:pt>
    <dgm:pt modelId="{33866129-CC14-439C-9F4D-72301DEA4305}" type="parTrans" cxnId="{39FD82B0-E4D4-4218-B53E-2762FEA58D2F}">
      <dgm:prSet/>
      <dgm:spPr/>
      <dgm:t>
        <a:bodyPr/>
        <a:lstStyle/>
        <a:p>
          <a:endParaRPr lang="en-US"/>
        </a:p>
      </dgm:t>
    </dgm:pt>
    <dgm:pt modelId="{EF2B7815-5CF6-428B-BFAE-87A3BBE0B987}" type="sibTrans" cxnId="{39FD82B0-E4D4-4218-B53E-2762FEA58D2F}">
      <dgm:prSet/>
      <dgm:spPr/>
      <dgm:t>
        <a:bodyPr/>
        <a:lstStyle/>
        <a:p>
          <a:endParaRPr lang="en-US"/>
        </a:p>
      </dgm:t>
    </dgm:pt>
    <dgm:pt modelId="{75139EAB-8567-49AA-9CC4-D5BF1ABE48DA}" type="pres">
      <dgm:prSet presAssocID="{E958B041-7C5E-40AA-AF27-81326B50A159}" presName="Name0" presStyleCnt="0">
        <dgm:presLayoutVars>
          <dgm:dir/>
          <dgm:animLvl val="lvl"/>
          <dgm:resizeHandles val="exact"/>
        </dgm:presLayoutVars>
      </dgm:prSet>
      <dgm:spPr/>
    </dgm:pt>
    <dgm:pt modelId="{C42ECB76-B5A5-4732-92FB-B5108AEEA98B}" type="pres">
      <dgm:prSet presAssocID="{03DAAD8B-4017-453E-BFF6-CC2163C55C2A}" presName="boxAndChildren" presStyleCnt="0"/>
      <dgm:spPr/>
    </dgm:pt>
    <dgm:pt modelId="{5D0C44A9-9AA6-41FA-8E28-2C0C6BAE5CBD}" type="pres">
      <dgm:prSet presAssocID="{03DAAD8B-4017-453E-BFF6-CC2163C55C2A}" presName="parentTextBox" presStyleLbl="node1" presStyleIdx="0" presStyleCnt="6"/>
      <dgm:spPr/>
    </dgm:pt>
    <dgm:pt modelId="{E1CF8569-4C59-41D2-A1CD-4E7E971A5E1A}" type="pres">
      <dgm:prSet presAssocID="{32AA047C-9F0A-441A-8D6F-93AD4497BAEE}" presName="sp" presStyleCnt="0"/>
      <dgm:spPr/>
    </dgm:pt>
    <dgm:pt modelId="{1B3C937E-BFC2-4184-8E49-395292F301FA}" type="pres">
      <dgm:prSet presAssocID="{B65E3215-1819-47D9-A1EA-27A6788998CB}" presName="arrowAndChildren" presStyleCnt="0"/>
      <dgm:spPr/>
    </dgm:pt>
    <dgm:pt modelId="{01F9D42C-F78E-4A9B-91F0-4AB9C3BDB374}" type="pres">
      <dgm:prSet presAssocID="{B65E3215-1819-47D9-A1EA-27A6788998CB}" presName="parentTextArrow" presStyleLbl="node1" presStyleIdx="1" presStyleCnt="6"/>
      <dgm:spPr/>
    </dgm:pt>
    <dgm:pt modelId="{2D4E8796-278F-4EBC-B66F-C865A795CE77}" type="pres">
      <dgm:prSet presAssocID="{081311FA-2862-466B-A172-C3DFB8C2BAFF}" presName="sp" presStyleCnt="0"/>
      <dgm:spPr/>
    </dgm:pt>
    <dgm:pt modelId="{87F239EE-D400-464F-B04A-13A5EA2832AE}" type="pres">
      <dgm:prSet presAssocID="{86B64CB6-B7F3-49A3-87E1-68D621D8FC09}" presName="arrowAndChildren" presStyleCnt="0"/>
      <dgm:spPr/>
    </dgm:pt>
    <dgm:pt modelId="{4D305947-A1E3-46E7-A10A-77A4FDF117D6}" type="pres">
      <dgm:prSet presAssocID="{86B64CB6-B7F3-49A3-87E1-68D621D8FC09}" presName="parentTextArrow" presStyleLbl="node1" presStyleIdx="2" presStyleCnt="6"/>
      <dgm:spPr/>
    </dgm:pt>
    <dgm:pt modelId="{86DBF021-9700-4FB6-8E0E-B167F4008D1C}" type="pres">
      <dgm:prSet presAssocID="{1FAACBD4-F53A-4FD4-8C74-D127189C64F4}" presName="sp" presStyleCnt="0"/>
      <dgm:spPr/>
    </dgm:pt>
    <dgm:pt modelId="{5AAF6696-6EA1-461A-A83E-179850847AB2}" type="pres">
      <dgm:prSet presAssocID="{8931529C-3B4D-486E-AA35-A0E80C9B0B4E}" presName="arrowAndChildren" presStyleCnt="0"/>
      <dgm:spPr/>
    </dgm:pt>
    <dgm:pt modelId="{39E3EFB9-CF91-4AA3-B93E-19D1BB3A91F7}" type="pres">
      <dgm:prSet presAssocID="{8931529C-3B4D-486E-AA35-A0E80C9B0B4E}" presName="parentTextArrow" presStyleLbl="node1" presStyleIdx="3" presStyleCnt="6"/>
      <dgm:spPr/>
    </dgm:pt>
    <dgm:pt modelId="{04374AF5-E95A-4911-9F88-0EAA9E732FDB}" type="pres">
      <dgm:prSet presAssocID="{CB112E36-CDD9-4E96-BEFC-D7C6B713DDCC}" presName="sp" presStyleCnt="0"/>
      <dgm:spPr/>
    </dgm:pt>
    <dgm:pt modelId="{E9FEE0D0-9043-4BF8-9FA2-3C3F6EBA4E90}" type="pres">
      <dgm:prSet presAssocID="{7874528C-5C58-4988-9383-34005F82D060}" presName="arrowAndChildren" presStyleCnt="0"/>
      <dgm:spPr/>
    </dgm:pt>
    <dgm:pt modelId="{C5A37A72-CAF6-44EC-8CB8-FF6E687C5064}" type="pres">
      <dgm:prSet presAssocID="{7874528C-5C58-4988-9383-34005F82D060}" presName="parentTextArrow" presStyleLbl="node1" presStyleIdx="4" presStyleCnt="6"/>
      <dgm:spPr/>
    </dgm:pt>
    <dgm:pt modelId="{324DDD3C-ADFF-435A-92E3-BEA2430F78C6}" type="pres">
      <dgm:prSet presAssocID="{44BBA7BB-9FBF-4E1B-8C85-8B5E59C524C5}" presName="sp" presStyleCnt="0"/>
      <dgm:spPr/>
    </dgm:pt>
    <dgm:pt modelId="{D3C0C690-6A92-4EA3-8C9A-49973A3BC26B}" type="pres">
      <dgm:prSet presAssocID="{3E80CC7C-27E7-4B9B-90CC-FF332F0ED83F}" presName="arrowAndChildren" presStyleCnt="0"/>
      <dgm:spPr/>
    </dgm:pt>
    <dgm:pt modelId="{8FB5C8D6-6123-404F-A888-6BF2EF44C12A}" type="pres">
      <dgm:prSet presAssocID="{3E80CC7C-27E7-4B9B-90CC-FF332F0ED83F}" presName="parentTextArrow" presStyleLbl="node1" presStyleIdx="5" presStyleCnt="6" custLinFactNeighborX="-400" custLinFactNeighborY="1759"/>
      <dgm:spPr/>
    </dgm:pt>
  </dgm:ptLst>
  <dgm:cxnLst>
    <dgm:cxn modelId="{66B19A02-C744-44A9-BA2E-8C48342947B7}" srcId="{E958B041-7C5E-40AA-AF27-81326B50A159}" destId="{3E80CC7C-27E7-4B9B-90CC-FF332F0ED83F}" srcOrd="0" destOrd="0" parTransId="{7E3A711A-09C0-4AAE-BC32-915D21A7D8E1}" sibTransId="{44BBA7BB-9FBF-4E1B-8C85-8B5E59C524C5}"/>
    <dgm:cxn modelId="{E922FE0C-3C7E-4895-80F8-24D3924800EE}" type="presOf" srcId="{86B64CB6-B7F3-49A3-87E1-68D621D8FC09}" destId="{4D305947-A1E3-46E7-A10A-77A4FDF117D6}" srcOrd="0" destOrd="0" presId="urn:microsoft.com/office/officeart/2005/8/layout/process4"/>
    <dgm:cxn modelId="{262FB50F-7518-4073-A167-D11A27CCF03A}" type="presOf" srcId="{8931529C-3B4D-486E-AA35-A0E80C9B0B4E}" destId="{39E3EFB9-CF91-4AA3-B93E-19D1BB3A91F7}" srcOrd="0" destOrd="0" presId="urn:microsoft.com/office/officeart/2005/8/layout/process4"/>
    <dgm:cxn modelId="{AD15C910-1B6C-4FFC-97B5-C5F84C4F59DA}" type="presOf" srcId="{03DAAD8B-4017-453E-BFF6-CC2163C55C2A}" destId="{5D0C44A9-9AA6-41FA-8E28-2C0C6BAE5CBD}" srcOrd="0" destOrd="0" presId="urn:microsoft.com/office/officeart/2005/8/layout/process4"/>
    <dgm:cxn modelId="{196E4A20-C260-4BFF-8451-B6A4FDFF6F2C}" type="presOf" srcId="{3E80CC7C-27E7-4B9B-90CC-FF332F0ED83F}" destId="{8FB5C8D6-6123-404F-A888-6BF2EF44C12A}" srcOrd="0" destOrd="0" presId="urn:microsoft.com/office/officeart/2005/8/layout/process4"/>
    <dgm:cxn modelId="{1BF1B231-222A-4B8A-A7D3-E9CBEA498A0C}" type="presOf" srcId="{7874528C-5C58-4988-9383-34005F82D060}" destId="{C5A37A72-CAF6-44EC-8CB8-FF6E687C5064}" srcOrd="0" destOrd="0" presId="urn:microsoft.com/office/officeart/2005/8/layout/process4"/>
    <dgm:cxn modelId="{91A68242-305B-48E3-ADE2-DCF83D43AEC2}" type="presOf" srcId="{B65E3215-1819-47D9-A1EA-27A6788998CB}" destId="{01F9D42C-F78E-4A9B-91F0-4AB9C3BDB374}" srcOrd="0" destOrd="0" presId="urn:microsoft.com/office/officeart/2005/8/layout/process4"/>
    <dgm:cxn modelId="{A2A0CA7F-7840-41BF-AEF6-DB6E2852C7EA}" srcId="{E958B041-7C5E-40AA-AF27-81326B50A159}" destId="{86B64CB6-B7F3-49A3-87E1-68D621D8FC09}" srcOrd="3" destOrd="0" parTransId="{939B6DC0-0243-4C2E-A3F1-0A1D92916F1A}" sibTransId="{081311FA-2862-466B-A172-C3DFB8C2BAFF}"/>
    <dgm:cxn modelId="{B5A4C69F-CDC8-4124-B28F-F55A49022822}" type="presOf" srcId="{E958B041-7C5E-40AA-AF27-81326B50A159}" destId="{75139EAB-8567-49AA-9CC4-D5BF1ABE48DA}" srcOrd="0" destOrd="0" presId="urn:microsoft.com/office/officeart/2005/8/layout/process4"/>
    <dgm:cxn modelId="{39FD82B0-E4D4-4218-B53E-2762FEA58D2F}" srcId="{E958B041-7C5E-40AA-AF27-81326B50A159}" destId="{03DAAD8B-4017-453E-BFF6-CC2163C55C2A}" srcOrd="5" destOrd="0" parTransId="{33866129-CC14-439C-9F4D-72301DEA4305}" sibTransId="{EF2B7815-5CF6-428B-BFAE-87A3BBE0B987}"/>
    <dgm:cxn modelId="{D0FA4ACB-8015-467B-9402-4F56DFD633BD}" srcId="{E958B041-7C5E-40AA-AF27-81326B50A159}" destId="{8931529C-3B4D-486E-AA35-A0E80C9B0B4E}" srcOrd="2" destOrd="0" parTransId="{6511C311-30E8-4379-B928-F5F50700DDAD}" sibTransId="{1FAACBD4-F53A-4FD4-8C74-D127189C64F4}"/>
    <dgm:cxn modelId="{8CC24BD4-04BF-45CF-8812-DECE38DE00DB}" srcId="{E958B041-7C5E-40AA-AF27-81326B50A159}" destId="{7874528C-5C58-4988-9383-34005F82D060}" srcOrd="1" destOrd="0" parTransId="{1436A4EB-1BF4-4B9E-AB36-5467E72C6C1E}" sibTransId="{CB112E36-CDD9-4E96-BEFC-D7C6B713DDCC}"/>
    <dgm:cxn modelId="{276295D7-33E7-4BF6-9F7A-FA093B6981C8}" srcId="{E958B041-7C5E-40AA-AF27-81326B50A159}" destId="{B65E3215-1819-47D9-A1EA-27A6788998CB}" srcOrd="4" destOrd="0" parTransId="{24BFAC29-5F61-4741-AF42-D88D2AA3AA56}" sibTransId="{32AA047C-9F0A-441A-8D6F-93AD4497BAEE}"/>
    <dgm:cxn modelId="{D916ED83-E5FC-4E61-A3B5-FF75E76B1904}" type="presParOf" srcId="{75139EAB-8567-49AA-9CC4-D5BF1ABE48DA}" destId="{C42ECB76-B5A5-4732-92FB-B5108AEEA98B}" srcOrd="0" destOrd="0" presId="urn:microsoft.com/office/officeart/2005/8/layout/process4"/>
    <dgm:cxn modelId="{C62345F3-7A5B-4CDE-8403-E4AA3EFF9AA7}" type="presParOf" srcId="{C42ECB76-B5A5-4732-92FB-B5108AEEA98B}" destId="{5D0C44A9-9AA6-41FA-8E28-2C0C6BAE5CBD}" srcOrd="0" destOrd="0" presId="urn:microsoft.com/office/officeart/2005/8/layout/process4"/>
    <dgm:cxn modelId="{EF227B2A-8E16-4B36-8C44-05D411ADE81A}" type="presParOf" srcId="{75139EAB-8567-49AA-9CC4-D5BF1ABE48DA}" destId="{E1CF8569-4C59-41D2-A1CD-4E7E971A5E1A}" srcOrd="1" destOrd="0" presId="urn:microsoft.com/office/officeart/2005/8/layout/process4"/>
    <dgm:cxn modelId="{0267AB30-ADC4-40DA-8107-223E14D49599}" type="presParOf" srcId="{75139EAB-8567-49AA-9CC4-D5BF1ABE48DA}" destId="{1B3C937E-BFC2-4184-8E49-395292F301FA}" srcOrd="2" destOrd="0" presId="urn:microsoft.com/office/officeart/2005/8/layout/process4"/>
    <dgm:cxn modelId="{3B5284B7-B4EA-45EB-B2A9-D515A8104509}" type="presParOf" srcId="{1B3C937E-BFC2-4184-8E49-395292F301FA}" destId="{01F9D42C-F78E-4A9B-91F0-4AB9C3BDB374}" srcOrd="0" destOrd="0" presId="urn:microsoft.com/office/officeart/2005/8/layout/process4"/>
    <dgm:cxn modelId="{2B19456D-233E-4686-B60C-2F1A54FFEAB9}" type="presParOf" srcId="{75139EAB-8567-49AA-9CC4-D5BF1ABE48DA}" destId="{2D4E8796-278F-4EBC-B66F-C865A795CE77}" srcOrd="3" destOrd="0" presId="urn:microsoft.com/office/officeart/2005/8/layout/process4"/>
    <dgm:cxn modelId="{DD11D174-8DE3-4D53-9277-4B3DD0629020}" type="presParOf" srcId="{75139EAB-8567-49AA-9CC4-D5BF1ABE48DA}" destId="{87F239EE-D400-464F-B04A-13A5EA2832AE}" srcOrd="4" destOrd="0" presId="urn:microsoft.com/office/officeart/2005/8/layout/process4"/>
    <dgm:cxn modelId="{1989B35A-F86C-4F11-BCFF-8369ACD9FA84}" type="presParOf" srcId="{87F239EE-D400-464F-B04A-13A5EA2832AE}" destId="{4D305947-A1E3-46E7-A10A-77A4FDF117D6}" srcOrd="0" destOrd="0" presId="urn:microsoft.com/office/officeart/2005/8/layout/process4"/>
    <dgm:cxn modelId="{F8987BC9-12FB-4067-93BE-88A619F78C0E}" type="presParOf" srcId="{75139EAB-8567-49AA-9CC4-D5BF1ABE48DA}" destId="{86DBF021-9700-4FB6-8E0E-B167F4008D1C}" srcOrd="5" destOrd="0" presId="urn:microsoft.com/office/officeart/2005/8/layout/process4"/>
    <dgm:cxn modelId="{46C360C1-D6DE-4B6B-8F20-08F9207CF3B4}" type="presParOf" srcId="{75139EAB-8567-49AA-9CC4-D5BF1ABE48DA}" destId="{5AAF6696-6EA1-461A-A83E-179850847AB2}" srcOrd="6" destOrd="0" presId="urn:microsoft.com/office/officeart/2005/8/layout/process4"/>
    <dgm:cxn modelId="{0E0533A3-94C6-4451-AA4B-82E2A7A10C67}" type="presParOf" srcId="{5AAF6696-6EA1-461A-A83E-179850847AB2}" destId="{39E3EFB9-CF91-4AA3-B93E-19D1BB3A91F7}" srcOrd="0" destOrd="0" presId="urn:microsoft.com/office/officeart/2005/8/layout/process4"/>
    <dgm:cxn modelId="{9FA66B3F-965A-4A2F-BED8-95D5DDCEC1D8}" type="presParOf" srcId="{75139EAB-8567-49AA-9CC4-D5BF1ABE48DA}" destId="{04374AF5-E95A-4911-9F88-0EAA9E732FDB}" srcOrd="7" destOrd="0" presId="urn:microsoft.com/office/officeart/2005/8/layout/process4"/>
    <dgm:cxn modelId="{CB5E67D8-DE25-4EE4-87BF-302C5C717F65}" type="presParOf" srcId="{75139EAB-8567-49AA-9CC4-D5BF1ABE48DA}" destId="{E9FEE0D0-9043-4BF8-9FA2-3C3F6EBA4E90}" srcOrd="8" destOrd="0" presId="urn:microsoft.com/office/officeart/2005/8/layout/process4"/>
    <dgm:cxn modelId="{677CF21C-68A8-4BA7-A211-1C623D428FC0}" type="presParOf" srcId="{E9FEE0D0-9043-4BF8-9FA2-3C3F6EBA4E90}" destId="{C5A37A72-CAF6-44EC-8CB8-FF6E687C5064}" srcOrd="0" destOrd="0" presId="urn:microsoft.com/office/officeart/2005/8/layout/process4"/>
    <dgm:cxn modelId="{31CC62C0-D4A3-4518-BE30-768FA64B9F1F}" type="presParOf" srcId="{75139EAB-8567-49AA-9CC4-D5BF1ABE48DA}" destId="{324DDD3C-ADFF-435A-92E3-BEA2430F78C6}" srcOrd="9" destOrd="0" presId="urn:microsoft.com/office/officeart/2005/8/layout/process4"/>
    <dgm:cxn modelId="{A22C382D-3554-4CCA-B673-4AB8F9E419A5}" type="presParOf" srcId="{75139EAB-8567-49AA-9CC4-D5BF1ABE48DA}" destId="{D3C0C690-6A92-4EA3-8C9A-49973A3BC26B}" srcOrd="10" destOrd="0" presId="urn:microsoft.com/office/officeart/2005/8/layout/process4"/>
    <dgm:cxn modelId="{C7605110-616D-4756-9254-EDCDEF0E8621}" type="presParOf" srcId="{D3C0C690-6A92-4EA3-8C9A-49973A3BC26B}" destId="{8FB5C8D6-6123-404F-A888-6BF2EF44C1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E44B67C-ED4C-9845-9D42-1A168BBBF9D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1353D386-97A4-B840-A933-A56DE7DFCF9B}">
      <dgm:prSet phldrT="[Text]"/>
      <dgm:spPr/>
      <dgm:t>
        <a:bodyPr/>
        <a:lstStyle/>
        <a:p>
          <a:r>
            <a:rPr lang="en-GB" dirty="0"/>
            <a:t>I like to eat kale and feta.</a:t>
          </a:r>
          <a:endParaRPr lang="en-US" dirty="0"/>
        </a:p>
      </dgm:t>
    </dgm:pt>
    <dgm:pt modelId="{05C32F7A-7B0A-7741-9A01-F7367A46DFAF}" type="parTrans" cxnId="{1B51BF12-FEB4-7048-AB0C-3F6EBE818AF1}">
      <dgm:prSet/>
      <dgm:spPr/>
      <dgm:t>
        <a:bodyPr/>
        <a:lstStyle/>
        <a:p>
          <a:endParaRPr lang="en-US"/>
        </a:p>
      </dgm:t>
    </dgm:pt>
    <dgm:pt modelId="{DD4A4D10-3EE0-844F-A7D3-C7B9EB7D1D3C}" type="sibTrans" cxnId="{1B51BF12-FEB4-7048-AB0C-3F6EBE818AF1}">
      <dgm:prSet/>
      <dgm:spPr/>
      <dgm:t>
        <a:bodyPr/>
        <a:lstStyle/>
        <a:p>
          <a:endParaRPr lang="en-US"/>
        </a:p>
      </dgm:t>
    </dgm:pt>
    <dgm:pt modelId="{7CDD207D-234A-0446-AD7F-48C0F48C0205}">
      <dgm:prSet/>
      <dgm:spPr/>
      <dgm:t>
        <a:bodyPr/>
        <a:lstStyle/>
        <a:p>
          <a:r>
            <a:rPr lang="en-GB" dirty="0"/>
            <a:t>I ate </a:t>
          </a:r>
          <a:r>
            <a:rPr lang="en-GB" dirty="0" err="1"/>
            <a:t>avacado</a:t>
          </a:r>
          <a:r>
            <a:rPr lang="en-GB" dirty="0"/>
            <a:t> and feta for lunch.</a:t>
          </a:r>
        </a:p>
      </dgm:t>
    </dgm:pt>
    <dgm:pt modelId="{CA447FD7-A7E7-3544-A8D9-02D9A8BF2053}" type="parTrans" cxnId="{43BF14E5-3796-C64D-AD7A-0C17360AAC5B}">
      <dgm:prSet/>
      <dgm:spPr/>
      <dgm:t>
        <a:bodyPr/>
        <a:lstStyle/>
        <a:p>
          <a:endParaRPr lang="en-US"/>
        </a:p>
      </dgm:t>
    </dgm:pt>
    <dgm:pt modelId="{9A3076AA-5A03-4547-9846-0BAA18C8920B}" type="sibTrans" cxnId="{43BF14E5-3796-C64D-AD7A-0C17360AAC5B}">
      <dgm:prSet/>
      <dgm:spPr/>
      <dgm:t>
        <a:bodyPr/>
        <a:lstStyle/>
        <a:p>
          <a:endParaRPr lang="en-US"/>
        </a:p>
      </dgm:t>
    </dgm:pt>
    <dgm:pt modelId="{152AEA45-F3D1-3F48-BEB4-0C670D92EA15}">
      <dgm:prSet/>
      <dgm:spPr/>
      <dgm:t>
        <a:bodyPr/>
        <a:lstStyle/>
        <a:p>
          <a:r>
            <a:rPr lang="en-GB" dirty="0"/>
            <a:t>Corgis and </a:t>
          </a:r>
          <a:r>
            <a:rPr lang="en-GB" dirty="0" err="1"/>
            <a:t>labradors</a:t>
          </a:r>
          <a:r>
            <a:rPr lang="en-GB" dirty="0"/>
            <a:t> are adorable.</a:t>
          </a:r>
        </a:p>
      </dgm:t>
    </dgm:pt>
    <dgm:pt modelId="{DA812CDF-94C0-1845-A3CD-E105BBDF1880}" type="parTrans" cxnId="{64A28FEF-0FCE-6F46-B9D1-22E26F3D2751}">
      <dgm:prSet/>
      <dgm:spPr/>
      <dgm:t>
        <a:bodyPr/>
        <a:lstStyle/>
        <a:p>
          <a:endParaRPr lang="en-US"/>
        </a:p>
      </dgm:t>
    </dgm:pt>
    <dgm:pt modelId="{24F3FBFD-3E5A-D843-BAB1-EBF23D36D5F0}" type="sibTrans" cxnId="{64A28FEF-0FCE-6F46-B9D1-22E26F3D2751}">
      <dgm:prSet/>
      <dgm:spPr/>
      <dgm:t>
        <a:bodyPr/>
        <a:lstStyle/>
        <a:p>
          <a:endParaRPr lang="en-US"/>
        </a:p>
      </dgm:t>
    </dgm:pt>
    <dgm:pt modelId="{E560052A-A51D-C04B-AB65-B48BB45B04A6}">
      <dgm:prSet/>
      <dgm:spPr/>
      <dgm:t>
        <a:bodyPr/>
        <a:lstStyle/>
        <a:p>
          <a:r>
            <a:rPr lang="en-GB" dirty="0"/>
            <a:t>My daughter wants to have a corgi.</a:t>
          </a:r>
        </a:p>
      </dgm:t>
    </dgm:pt>
    <dgm:pt modelId="{8DDDB393-2303-9445-B65E-8D11F2A8EDDA}" type="parTrans" cxnId="{765E7453-8E88-A243-AA8D-4DD4F6BF8F0A}">
      <dgm:prSet/>
      <dgm:spPr/>
      <dgm:t>
        <a:bodyPr/>
        <a:lstStyle/>
        <a:p>
          <a:endParaRPr lang="en-US"/>
        </a:p>
      </dgm:t>
    </dgm:pt>
    <dgm:pt modelId="{5E187614-AFEB-5143-8D00-30E56469D51D}" type="sibTrans" cxnId="{765E7453-8E88-A243-AA8D-4DD4F6BF8F0A}">
      <dgm:prSet/>
      <dgm:spPr/>
      <dgm:t>
        <a:bodyPr/>
        <a:lstStyle/>
        <a:p>
          <a:endParaRPr lang="en-US"/>
        </a:p>
      </dgm:t>
    </dgm:pt>
    <dgm:pt modelId="{68B5CE71-2D84-774D-8C1C-7305B8555E3F}">
      <dgm:prSet/>
      <dgm:spPr/>
      <dgm:t>
        <a:bodyPr/>
        <a:lstStyle/>
        <a:p>
          <a:r>
            <a:rPr lang="en-GB" dirty="0"/>
            <a:t>She can afford an adorable hamster gnawing some kale.</a:t>
          </a:r>
        </a:p>
      </dgm:t>
    </dgm:pt>
    <dgm:pt modelId="{2D4EF294-3887-9749-901C-8607A4B48894}" type="parTrans" cxnId="{4D8447CD-6371-7541-8349-99DF50CD7B10}">
      <dgm:prSet/>
      <dgm:spPr/>
      <dgm:t>
        <a:bodyPr/>
        <a:lstStyle/>
        <a:p>
          <a:endParaRPr lang="en-US"/>
        </a:p>
      </dgm:t>
    </dgm:pt>
    <dgm:pt modelId="{4485400C-3FEB-D541-B56B-8692FEDE3C6B}" type="sibTrans" cxnId="{4D8447CD-6371-7541-8349-99DF50CD7B10}">
      <dgm:prSet/>
      <dgm:spPr/>
      <dgm:t>
        <a:bodyPr/>
        <a:lstStyle/>
        <a:p>
          <a:endParaRPr lang="en-US"/>
        </a:p>
      </dgm:t>
    </dgm:pt>
    <dgm:pt modelId="{E1CEF3DD-038E-CF4F-84ED-16F49495E9DE}" type="pres">
      <dgm:prSet presAssocID="{7E44B67C-ED4C-9845-9D42-1A168BBBF9D7}" presName="diagram" presStyleCnt="0">
        <dgm:presLayoutVars>
          <dgm:dir/>
          <dgm:resizeHandles val="exact"/>
        </dgm:presLayoutVars>
      </dgm:prSet>
      <dgm:spPr/>
    </dgm:pt>
    <dgm:pt modelId="{CDF0B10C-DF6B-4145-891E-928A280FB004}" type="pres">
      <dgm:prSet presAssocID="{1353D386-97A4-B840-A933-A56DE7DFCF9B}" presName="node" presStyleLbl="node1" presStyleIdx="0" presStyleCnt="5">
        <dgm:presLayoutVars>
          <dgm:bulletEnabled val="1"/>
        </dgm:presLayoutVars>
      </dgm:prSet>
      <dgm:spPr/>
    </dgm:pt>
    <dgm:pt modelId="{A05475D5-7FD7-7D45-AAAE-BF782C09E95C}" type="pres">
      <dgm:prSet presAssocID="{DD4A4D10-3EE0-844F-A7D3-C7B9EB7D1D3C}" presName="sibTrans" presStyleCnt="0"/>
      <dgm:spPr/>
    </dgm:pt>
    <dgm:pt modelId="{31E746EE-E32A-E949-9FD7-E5CAE107C26F}" type="pres">
      <dgm:prSet presAssocID="{7CDD207D-234A-0446-AD7F-48C0F48C0205}" presName="node" presStyleLbl="node1" presStyleIdx="1" presStyleCnt="5">
        <dgm:presLayoutVars>
          <dgm:bulletEnabled val="1"/>
        </dgm:presLayoutVars>
      </dgm:prSet>
      <dgm:spPr/>
    </dgm:pt>
    <dgm:pt modelId="{68A1DFE5-1483-574C-B925-C5C586FBE42B}" type="pres">
      <dgm:prSet presAssocID="{9A3076AA-5A03-4547-9846-0BAA18C8920B}" presName="sibTrans" presStyleCnt="0"/>
      <dgm:spPr/>
    </dgm:pt>
    <dgm:pt modelId="{A51B58AD-1498-A94D-B21D-736971FF94E9}" type="pres">
      <dgm:prSet presAssocID="{152AEA45-F3D1-3F48-BEB4-0C670D92EA15}" presName="node" presStyleLbl="node1" presStyleIdx="2" presStyleCnt="5">
        <dgm:presLayoutVars>
          <dgm:bulletEnabled val="1"/>
        </dgm:presLayoutVars>
      </dgm:prSet>
      <dgm:spPr/>
    </dgm:pt>
    <dgm:pt modelId="{73F0EF84-72AF-6C47-89CC-D6E2A33D67FF}" type="pres">
      <dgm:prSet presAssocID="{24F3FBFD-3E5A-D843-BAB1-EBF23D36D5F0}" presName="sibTrans" presStyleCnt="0"/>
      <dgm:spPr/>
    </dgm:pt>
    <dgm:pt modelId="{C3C383FD-FD4D-7140-A074-7E2B79691243}" type="pres">
      <dgm:prSet presAssocID="{E560052A-A51D-C04B-AB65-B48BB45B04A6}" presName="node" presStyleLbl="node1" presStyleIdx="3" presStyleCnt="5">
        <dgm:presLayoutVars>
          <dgm:bulletEnabled val="1"/>
        </dgm:presLayoutVars>
      </dgm:prSet>
      <dgm:spPr/>
    </dgm:pt>
    <dgm:pt modelId="{DB22CA26-D772-8549-B437-6FEC65DE6236}" type="pres">
      <dgm:prSet presAssocID="{5E187614-AFEB-5143-8D00-30E56469D51D}" presName="sibTrans" presStyleCnt="0"/>
      <dgm:spPr/>
    </dgm:pt>
    <dgm:pt modelId="{D722679C-B955-2F49-9D89-D331C4BA1BAD}" type="pres">
      <dgm:prSet presAssocID="{68B5CE71-2D84-774D-8C1C-7305B8555E3F}" presName="node" presStyleLbl="node1" presStyleIdx="4" presStyleCnt="5">
        <dgm:presLayoutVars>
          <dgm:bulletEnabled val="1"/>
        </dgm:presLayoutVars>
      </dgm:prSet>
      <dgm:spPr/>
    </dgm:pt>
  </dgm:ptLst>
  <dgm:cxnLst>
    <dgm:cxn modelId="{1B51BF12-FEB4-7048-AB0C-3F6EBE818AF1}" srcId="{7E44B67C-ED4C-9845-9D42-1A168BBBF9D7}" destId="{1353D386-97A4-B840-A933-A56DE7DFCF9B}" srcOrd="0" destOrd="0" parTransId="{05C32F7A-7B0A-7741-9A01-F7367A46DFAF}" sibTransId="{DD4A4D10-3EE0-844F-A7D3-C7B9EB7D1D3C}"/>
    <dgm:cxn modelId="{EC991B4B-051F-3947-ACD1-198A5D7A6AF0}" type="presOf" srcId="{152AEA45-F3D1-3F48-BEB4-0C670D92EA15}" destId="{A51B58AD-1498-A94D-B21D-736971FF94E9}" srcOrd="0" destOrd="0" presId="urn:microsoft.com/office/officeart/2005/8/layout/default"/>
    <dgm:cxn modelId="{765E7453-8E88-A243-AA8D-4DD4F6BF8F0A}" srcId="{7E44B67C-ED4C-9845-9D42-1A168BBBF9D7}" destId="{E560052A-A51D-C04B-AB65-B48BB45B04A6}" srcOrd="3" destOrd="0" parTransId="{8DDDB393-2303-9445-B65E-8D11F2A8EDDA}" sibTransId="{5E187614-AFEB-5143-8D00-30E56469D51D}"/>
    <dgm:cxn modelId="{1490F882-C57F-044C-AEDC-EC130B6AB0A2}" type="presOf" srcId="{68B5CE71-2D84-774D-8C1C-7305B8555E3F}" destId="{D722679C-B955-2F49-9D89-D331C4BA1BAD}" srcOrd="0" destOrd="0" presId="urn:microsoft.com/office/officeart/2005/8/layout/default"/>
    <dgm:cxn modelId="{FA041198-F689-6F4F-A810-DC770F181DFE}" type="presOf" srcId="{7CDD207D-234A-0446-AD7F-48C0F48C0205}" destId="{31E746EE-E32A-E949-9FD7-E5CAE107C26F}" srcOrd="0" destOrd="0" presId="urn:microsoft.com/office/officeart/2005/8/layout/default"/>
    <dgm:cxn modelId="{87212DB1-D294-3448-84B3-2FA71B152884}" type="presOf" srcId="{E560052A-A51D-C04B-AB65-B48BB45B04A6}" destId="{C3C383FD-FD4D-7140-A074-7E2B79691243}" srcOrd="0" destOrd="0" presId="urn:microsoft.com/office/officeart/2005/8/layout/default"/>
    <dgm:cxn modelId="{4D8447CD-6371-7541-8349-99DF50CD7B10}" srcId="{7E44B67C-ED4C-9845-9D42-1A168BBBF9D7}" destId="{68B5CE71-2D84-774D-8C1C-7305B8555E3F}" srcOrd="4" destOrd="0" parTransId="{2D4EF294-3887-9749-901C-8607A4B48894}" sibTransId="{4485400C-3FEB-D541-B56B-8692FEDE3C6B}"/>
    <dgm:cxn modelId="{FDA482D3-5F77-434B-AE72-1E897D0B6540}" type="presOf" srcId="{1353D386-97A4-B840-A933-A56DE7DFCF9B}" destId="{CDF0B10C-DF6B-4145-891E-928A280FB004}" srcOrd="0" destOrd="0" presId="urn:microsoft.com/office/officeart/2005/8/layout/default"/>
    <dgm:cxn modelId="{43BF14E5-3796-C64D-AD7A-0C17360AAC5B}" srcId="{7E44B67C-ED4C-9845-9D42-1A168BBBF9D7}" destId="{7CDD207D-234A-0446-AD7F-48C0F48C0205}" srcOrd="1" destOrd="0" parTransId="{CA447FD7-A7E7-3544-A8D9-02D9A8BF2053}" sibTransId="{9A3076AA-5A03-4547-9846-0BAA18C8920B}"/>
    <dgm:cxn modelId="{64A28FEF-0FCE-6F46-B9D1-22E26F3D2751}" srcId="{7E44B67C-ED4C-9845-9D42-1A168BBBF9D7}" destId="{152AEA45-F3D1-3F48-BEB4-0C670D92EA15}" srcOrd="2" destOrd="0" parTransId="{DA812CDF-94C0-1845-A3CD-E105BBDF1880}" sibTransId="{24F3FBFD-3E5A-D843-BAB1-EBF23D36D5F0}"/>
    <dgm:cxn modelId="{B651C8F9-29A8-164C-BD12-CF3E6F8B738D}" type="presOf" srcId="{7E44B67C-ED4C-9845-9D42-1A168BBBF9D7}" destId="{E1CEF3DD-038E-CF4F-84ED-16F49495E9DE}" srcOrd="0" destOrd="0" presId="urn:microsoft.com/office/officeart/2005/8/layout/default"/>
    <dgm:cxn modelId="{13558FA3-C1EF-604E-8178-A746B33C33EF}" type="presParOf" srcId="{E1CEF3DD-038E-CF4F-84ED-16F49495E9DE}" destId="{CDF0B10C-DF6B-4145-891E-928A280FB004}" srcOrd="0" destOrd="0" presId="urn:microsoft.com/office/officeart/2005/8/layout/default"/>
    <dgm:cxn modelId="{315F3077-C500-D740-8450-76EC4BF4B255}" type="presParOf" srcId="{E1CEF3DD-038E-CF4F-84ED-16F49495E9DE}" destId="{A05475D5-7FD7-7D45-AAAE-BF782C09E95C}" srcOrd="1" destOrd="0" presId="urn:microsoft.com/office/officeart/2005/8/layout/default"/>
    <dgm:cxn modelId="{129DE96E-87F4-3948-B307-59E0AAA2ADD5}" type="presParOf" srcId="{E1CEF3DD-038E-CF4F-84ED-16F49495E9DE}" destId="{31E746EE-E32A-E949-9FD7-E5CAE107C26F}" srcOrd="2" destOrd="0" presId="urn:microsoft.com/office/officeart/2005/8/layout/default"/>
    <dgm:cxn modelId="{3152207B-ED6D-1544-BDCF-11C15EA27445}" type="presParOf" srcId="{E1CEF3DD-038E-CF4F-84ED-16F49495E9DE}" destId="{68A1DFE5-1483-574C-B925-C5C586FBE42B}" srcOrd="3" destOrd="0" presId="urn:microsoft.com/office/officeart/2005/8/layout/default"/>
    <dgm:cxn modelId="{88BF69A0-6D58-D24C-BCF7-1516E176B3A3}" type="presParOf" srcId="{E1CEF3DD-038E-CF4F-84ED-16F49495E9DE}" destId="{A51B58AD-1498-A94D-B21D-736971FF94E9}" srcOrd="4" destOrd="0" presId="urn:microsoft.com/office/officeart/2005/8/layout/default"/>
    <dgm:cxn modelId="{91E8C304-1CA0-F243-A9C3-862595090677}" type="presParOf" srcId="{E1CEF3DD-038E-CF4F-84ED-16F49495E9DE}" destId="{73F0EF84-72AF-6C47-89CC-D6E2A33D67FF}" srcOrd="5" destOrd="0" presId="urn:microsoft.com/office/officeart/2005/8/layout/default"/>
    <dgm:cxn modelId="{A9AAD708-A39C-A847-BB33-E160D3314A1B}" type="presParOf" srcId="{E1CEF3DD-038E-CF4F-84ED-16F49495E9DE}" destId="{C3C383FD-FD4D-7140-A074-7E2B79691243}" srcOrd="6" destOrd="0" presId="urn:microsoft.com/office/officeart/2005/8/layout/default"/>
    <dgm:cxn modelId="{795A9068-34E0-6948-9467-9258524A535A}" type="presParOf" srcId="{E1CEF3DD-038E-CF4F-84ED-16F49495E9DE}" destId="{DB22CA26-D772-8549-B437-6FEC65DE6236}" srcOrd="7" destOrd="0" presId="urn:microsoft.com/office/officeart/2005/8/layout/default"/>
    <dgm:cxn modelId="{87DE9C77-F6A6-C04D-BF48-6E17C9146759}" type="presParOf" srcId="{E1CEF3DD-038E-CF4F-84ED-16F49495E9DE}" destId="{D722679C-B955-2F49-9D89-D331C4BA1BA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E44B67C-ED4C-9845-9D42-1A168BBBF9D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1353D386-97A4-B840-A933-A56DE7DFCF9B}">
      <dgm:prSet phldrT="[Text]"/>
      <dgm:spPr/>
      <dgm:t>
        <a:bodyPr/>
        <a:lstStyle/>
        <a:p>
          <a:r>
            <a:rPr lang="en-GB" dirty="0"/>
            <a:t>I like to eat kale and feta.</a:t>
          </a:r>
          <a:endParaRPr lang="en-US" dirty="0"/>
        </a:p>
      </dgm:t>
    </dgm:pt>
    <dgm:pt modelId="{05C32F7A-7B0A-7741-9A01-F7367A46DFAF}" type="parTrans" cxnId="{1B51BF12-FEB4-7048-AB0C-3F6EBE818AF1}">
      <dgm:prSet/>
      <dgm:spPr/>
      <dgm:t>
        <a:bodyPr/>
        <a:lstStyle/>
        <a:p>
          <a:endParaRPr lang="en-US"/>
        </a:p>
      </dgm:t>
    </dgm:pt>
    <dgm:pt modelId="{DD4A4D10-3EE0-844F-A7D3-C7B9EB7D1D3C}" type="sibTrans" cxnId="{1B51BF12-FEB4-7048-AB0C-3F6EBE818AF1}">
      <dgm:prSet/>
      <dgm:spPr/>
      <dgm:t>
        <a:bodyPr/>
        <a:lstStyle/>
        <a:p>
          <a:endParaRPr lang="en-US"/>
        </a:p>
      </dgm:t>
    </dgm:pt>
    <dgm:pt modelId="{7CDD207D-234A-0446-AD7F-48C0F48C0205}">
      <dgm:prSet/>
      <dgm:spPr/>
      <dgm:t>
        <a:bodyPr/>
        <a:lstStyle/>
        <a:p>
          <a:r>
            <a:rPr lang="en-GB" dirty="0"/>
            <a:t>I ate </a:t>
          </a:r>
          <a:r>
            <a:rPr lang="en-GB" dirty="0" err="1"/>
            <a:t>avacado</a:t>
          </a:r>
          <a:r>
            <a:rPr lang="en-GB" dirty="0"/>
            <a:t> and feta for lunch.</a:t>
          </a:r>
        </a:p>
      </dgm:t>
    </dgm:pt>
    <dgm:pt modelId="{CA447FD7-A7E7-3544-A8D9-02D9A8BF2053}" type="parTrans" cxnId="{43BF14E5-3796-C64D-AD7A-0C17360AAC5B}">
      <dgm:prSet/>
      <dgm:spPr/>
      <dgm:t>
        <a:bodyPr/>
        <a:lstStyle/>
        <a:p>
          <a:endParaRPr lang="en-US"/>
        </a:p>
      </dgm:t>
    </dgm:pt>
    <dgm:pt modelId="{9A3076AA-5A03-4547-9846-0BAA18C8920B}" type="sibTrans" cxnId="{43BF14E5-3796-C64D-AD7A-0C17360AAC5B}">
      <dgm:prSet/>
      <dgm:spPr/>
      <dgm:t>
        <a:bodyPr/>
        <a:lstStyle/>
        <a:p>
          <a:endParaRPr lang="en-US"/>
        </a:p>
      </dgm:t>
    </dgm:pt>
    <dgm:pt modelId="{152AEA45-F3D1-3F48-BEB4-0C670D92EA15}">
      <dgm:prSet/>
      <dgm:spPr/>
      <dgm:t>
        <a:bodyPr/>
        <a:lstStyle/>
        <a:p>
          <a:r>
            <a:rPr lang="en-GB" dirty="0"/>
            <a:t>Corgis and </a:t>
          </a:r>
          <a:r>
            <a:rPr lang="en-GB" dirty="0" err="1"/>
            <a:t>labradors</a:t>
          </a:r>
          <a:r>
            <a:rPr lang="en-GB" dirty="0"/>
            <a:t> are adorable.</a:t>
          </a:r>
        </a:p>
      </dgm:t>
    </dgm:pt>
    <dgm:pt modelId="{DA812CDF-94C0-1845-A3CD-E105BBDF1880}" type="parTrans" cxnId="{64A28FEF-0FCE-6F46-B9D1-22E26F3D2751}">
      <dgm:prSet/>
      <dgm:spPr/>
      <dgm:t>
        <a:bodyPr/>
        <a:lstStyle/>
        <a:p>
          <a:endParaRPr lang="en-US"/>
        </a:p>
      </dgm:t>
    </dgm:pt>
    <dgm:pt modelId="{24F3FBFD-3E5A-D843-BAB1-EBF23D36D5F0}" type="sibTrans" cxnId="{64A28FEF-0FCE-6F46-B9D1-22E26F3D2751}">
      <dgm:prSet/>
      <dgm:spPr/>
      <dgm:t>
        <a:bodyPr/>
        <a:lstStyle/>
        <a:p>
          <a:endParaRPr lang="en-US"/>
        </a:p>
      </dgm:t>
    </dgm:pt>
    <dgm:pt modelId="{E560052A-A51D-C04B-AB65-B48BB45B04A6}">
      <dgm:prSet/>
      <dgm:spPr/>
      <dgm:t>
        <a:bodyPr/>
        <a:lstStyle/>
        <a:p>
          <a:r>
            <a:rPr lang="en-GB" dirty="0"/>
            <a:t>My daughter wants to have a corgi.</a:t>
          </a:r>
        </a:p>
      </dgm:t>
    </dgm:pt>
    <dgm:pt modelId="{8DDDB393-2303-9445-B65E-8D11F2A8EDDA}" type="parTrans" cxnId="{765E7453-8E88-A243-AA8D-4DD4F6BF8F0A}">
      <dgm:prSet/>
      <dgm:spPr/>
      <dgm:t>
        <a:bodyPr/>
        <a:lstStyle/>
        <a:p>
          <a:endParaRPr lang="en-US"/>
        </a:p>
      </dgm:t>
    </dgm:pt>
    <dgm:pt modelId="{5E187614-AFEB-5143-8D00-30E56469D51D}" type="sibTrans" cxnId="{765E7453-8E88-A243-AA8D-4DD4F6BF8F0A}">
      <dgm:prSet/>
      <dgm:spPr/>
      <dgm:t>
        <a:bodyPr/>
        <a:lstStyle/>
        <a:p>
          <a:endParaRPr lang="en-US"/>
        </a:p>
      </dgm:t>
    </dgm:pt>
    <dgm:pt modelId="{68B5CE71-2D84-774D-8C1C-7305B8555E3F}">
      <dgm:prSet/>
      <dgm:spPr/>
      <dgm:t>
        <a:bodyPr/>
        <a:lstStyle/>
        <a:p>
          <a:r>
            <a:rPr lang="en-GB" dirty="0"/>
            <a:t>She can afford an adorable hamster gnawing some kale.</a:t>
          </a:r>
        </a:p>
      </dgm:t>
    </dgm:pt>
    <dgm:pt modelId="{2D4EF294-3887-9749-901C-8607A4B48894}" type="parTrans" cxnId="{4D8447CD-6371-7541-8349-99DF50CD7B10}">
      <dgm:prSet/>
      <dgm:spPr/>
      <dgm:t>
        <a:bodyPr/>
        <a:lstStyle/>
        <a:p>
          <a:endParaRPr lang="en-US"/>
        </a:p>
      </dgm:t>
    </dgm:pt>
    <dgm:pt modelId="{4485400C-3FEB-D541-B56B-8692FEDE3C6B}" type="sibTrans" cxnId="{4D8447CD-6371-7541-8349-99DF50CD7B10}">
      <dgm:prSet/>
      <dgm:spPr/>
      <dgm:t>
        <a:bodyPr/>
        <a:lstStyle/>
        <a:p>
          <a:endParaRPr lang="en-US"/>
        </a:p>
      </dgm:t>
    </dgm:pt>
    <dgm:pt modelId="{E1CEF3DD-038E-CF4F-84ED-16F49495E9DE}" type="pres">
      <dgm:prSet presAssocID="{7E44B67C-ED4C-9845-9D42-1A168BBBF9D7}" presName="diagram" presStyleCnt="0">
        <dgm:presLayoutVars>
          <dgm:dir/>
          <dgm:resizeHandles val="exact"/>
        </dgm:presLayoutVars>
      </dgm:prSet>
      <dgm:spPr/>
    </dgm:pt>
    <dgm:pt modelId="{CDF0B10C-DF6B-4145-891E-928A280FB004}" type="pres">
      <dgm:prSet presAssocID="{1353D386-97A4-B840-A933-A56DE7DFCF9B}" presName="node" presStyleLbl="node1" presStyleIdx="0" presStyleCnt="5">
        <dgm:presLayoutVars>
          <dgm:bulletEnabled val="1"/>
        </dgm:presLayoutVars>
      </dgm:prSet>
      <dgm:spPr/>
    </dgm:pt>
    <dgm:pt modelId="{A05475D5-7FD7-7D45-AAAE-BF782C09E95C}" type="pres">
      <dgm:prSet presAssocID="{DD4A4D10-3EE0-844F-A7D3-C7B9EB7D1D3C}" presName="sibTrans" presStyleCnt="0"/>
      <dgm:spPr/>
    </dgm:pt>
    <dgm:pt modelId="{31E746EE-E32A-E949-9FD7-E5CAE107C26F}" type="pres">
      <dgm:prSet presAssocID="{7CDD207D-234A-0446-AD7F-48C0F48C0205}" presName="node" presStyleLbl="node1" presStyleIdx="1" presStyleCnt="5">
        <dgm:presLayoutVars>
          <dgm:bulletEnabled val="1"/>
        </dgm:presLayoutVars>
      </dgm:prSet>
      <dgm:spPr/>
    </dgm:pt>
    <dgm:pt modelId="{68A1DFE5-1483-574C-B925-C5C586FBE42B}" type="pres">
      <dgm:prSet presAssocID="{9A3076AA-5A03-4547-9846-0BAA18C8920B}" presName="sibTrans" presStyleCnt="0"/>
      <dgm:spPr/>
    </dgm:pt>
    <dgm:pt modelId="{A51B58AD-1498-A94D-B21D-736971FF94E9}" type="pres">
      <dgm:prSet presAssocID="{152AEA45-F3D1-3F48-BEB4-0C670D92EA15}" presName="node" presStyleLbl="node1" presStyleIdx="2" presStyleCnt="5">
        <dgm:presLayoutVars>
          <dgm:bulletEnabled val="1"/>
        </dgm:presLayoutVars>
      </dgm:prSet>
      <dgm:spPr/>
    </dgm:pt>
    <dgm:pt modelId="{73F0EF84-72AF-6C47-89CC-D6E2A33D67FF}" type="pres">
      <dgm:prSet presAssocID="{24F3FBFD-3E5A-D843-BAB1-EBF23D36D5F0}" presName="sibTrans" presStyleCnt="0"/>
      <dgm:spPr/>
    </dgm:pt>
    <dgm:pt modelId="{C3C383FD-FD4D-7140-A074-7E2B79691243}" type="pres">
      <dgm:prSet presAssocID="{E560052A-A51D-C04B-AB65-B48BB45B04A6}" presName="node" presStyleLbl="node1" presStyleIdx="3" presStyleCnt="5">
        <dgm:presLayoutVars>
          <dgm:bulletEnabled val="1"/>
        </dgm:presLayoutVars>
      </dgm:prSet>
      <dgm:spPr/>
    </dgm:pt>
    <dgm:pt modelId="{DB22CA26-D772-8549-B437-6FEC65DE6236}" type="pres">
      <dgm:prSet presAssocID="{5E187614-AFEB-5143-8D00-30E56469D51D}" presName="sibTrans" presStyleCnt="0"/>
      <dgm:spPr/>
    </dgm:pt>
    <dgm:pt modelId="{D722679C-B955-2F49-9D89-D331C4BA1BAD}" type="pres">
      <dgm:prSet presAssocID="{68B5CE71-2D84-774D-8C1C-7305B8555E3F}" presName="node" presStyleLbl="node1" presStyleIdx="4" presStyleCnt="5">
        <dgm:presLayoutVars>
          <dgm:bulletEnabled val="1"/>
        </dgm:presLayoutVars>
      </dgm:prSet>
      <dgm:spPr/>
    </dgm:pt>
  </dgm:ptLst>
  <dgm:cxnLst>
    <dgm:cxn modelId="{1B51BF12-FEB4-7048-AB0C-3F6EBE818AF1}" srcId="{7E44B67C-ED4C-9845-9D42-1A168BBBF9D7}" destId="{1353D386-97A4-B840-A933-A56DE7DFCF9B}" srcOrd="0" destOrd="0" parTransId="{05C32F7A-7B0A-7741-9A01-F7367A46DFAF}" sibTransId="{DD4A4D10-3EE0-844F-A7D3-C7B9EB7D1D3C}"/>
    <dgm:cxn modelId="{EC991B4B-051F-3947-ACD1-198A5D7A6AF0}" type="presOf" srcId="{152AEA45-F3D1-3F48-BEB4-0C670D92EA15}" destId="{A51B58AD-1498-A94D-B21D-736971FF94E9}" srcOrd="0" destOrd="0" presId="urn:microsoft.com/office/officeart/2005/8/layout/default"/>
    <dgm:cxn modelId="{765E7453-8E88-A243-AA8D-4DD4F6BF8F0A}" srcId="{7E44B67C-ED4C-9845-9D42-1A168BBBF9D7}" destId="{E560052A-A51D-C04B-AB65-B48BB45B04A6}" srcOrd="3" destOrd="0" parTransId="{8DDDB393-2303-9445-B65E-8D11F2A8EDDA}" sibTransId="{5E187614-AFEB-5143-8D00-30E56469D51D}"/>
    <dgm:cxn modelId="{1490F882-C57F-044C-AEDC-EC130B6AB0A2}" type="presOf" srcId="{68B5CE71-2D84-774D-8C1C-7305B8555E3F}" destId="{D722679C-B955-2F49-9D89-D331C4BA1BAD}" srcOrd="0" destOrd="0" presId="urn:microsoft.com/office/officeart/2005/8/layout/default"/>
    <dgm:cxn modelId="{FA041198-F689-6F4F-A810-DC770F181DFE}" type="presOf" srcId="{7CDD207D-234A-0446-AD7F-48C0F48C0205}" destId="{31E746EE-E32A-E949-9FD7-E5CAE107C26F}" srcOrd="0" destOrd="0" presId="urn:microsoft.com/office/officeart/2005/8/layout/default"/>
    <dgm:cxn modelId="{87212DB1-D294-3448-84B3-2FA71B152884}" type="presOf" srcId="{E560052A-A51D-C04B-AB65-B48BB45B04A6}" destId="{C3C383FD-FD4D-7140-A074-7E2B79691243}" srcOrd="0" destOrd="0" presId="urn:microsoft.com/office/officeart/2005/8/layout/default"/>
    <dgm:cxn modelId="{4D8447CD-6371-7541-8349-99DF50CD7B10}" srcId="{7E44B67C-ED4C-9845-9D42-1A168BBBF9D7}" destId="{68B5CE71-2D84-774D-8C1C-7305B8555E3F}" srcOrd="4" destOrd="0" parTransId="{2D4EF294-3887-9749-901C-8607A4B48894}" sibTransId="{4485400C-3FEB-D541-B56B-8692FEDE3C6B}"/>
    <dgm:cxn modelId="{FDA482D3-5F77-434B-AE72-1E897D0B6540}" type="presOf" srcId="{1353D386-97A4-B840-A933-A56DE7DFCF9B}" destId="{CDF0B10C-DF6B-4145-891E-928A280FB004}" srcOrd="0" destOrd="0" presId="urn:microsoft.com/office/officeart/2005/8/layout/default"/>
    <dgm:cxn modelId="{43BF14E5-3796-C64D-AD7A-0C17360AAC5B}" srcId="{7E44B67C-ED4C-9845-9D42-1A168BBBF9D7}" destId="{7CDD207D-234A-0446-AD7F-48C0F48C0205}" srcOrd="1" destOrd="0" parTransId="{CA447FD7-A7E7-3544-A8D9-02D9A8BF2053}" sibTransId="{9A3076AA-5A03-4547-9846-0BAA18C8920B}"/>
    <dgm:cxn modelId="{64A28FEF-0FCE-6F46-B9D1-22E26F3D2751}" srcId="{7E44B67C-ED4C-9845-9D42-1A168BBBF9D7}" destId="{152AEA45-F3D1-3F48-BEB4-0C670D92EA15}" srcOrd="2" destOrd="0" parTransId="{DA812CDF-94C0-1845-A3CD-E105BBDF1880}" sibTransId="{24F3FBFD-3E5A-D843-BAB1-EBF23D36D5F0}"/>
    <dgm:cxn modelId="{B651C8F9-29A8-164C-BD12-CF3E6F8B738D}" type="presOf" srcId="{7E44B67C-ED4C-9845-9D42-1A168BBBF9D7}" destId="{E1CEF3DD-038E-CF4F-84ED-16F49495E9DE}" srcOrd="0" destOrd="0" presId="urn:microsoft.com/office/officeart/2005/8/layout/default"/>
    <dgm:cxn modelId="{13558FA3-C1EF-604E-8178-A746B33C33EF}" type="presParOf" srcId="{E1CEF3DD-038E-CF4F-84ED-16F49495E9DE}" destId="{CDF0B10C-DF6B-4145-891E-928A280FB004}" srcOrd="0" destOrd="0" presId="urn:microsoft.com/office/officeart/2005/8/layout/default"/>
    <dgm:cxn modelId="{315F3077-C500-D740-8450-76EC4BF4B255}" type="presParOf" srcId="{E1CEF3DD-038E-CF4F-84ED-16F49495E9DE}" destId="{A05475D5-7FD7-7D45-AAAE-BF782C09E95C}" srcOrd="1" destOrd="0" presId="urn:microsoft.com/office/officeart/2005/8/layout/default"/>
    <dgm:cxn modelId="{129DE96E-87F4-3948-B307-59E0AAA2ADD5}" type="presParOf" srcId="{E1CEF3DD-038E-CF4F-84ED-16F49495E9DE}" destId="{31E746EE-E32A-E949-9FD7-E5CAE107C26F}" srcOrd="2" destOrd="0" presId="urn:microsoft.com/office/officeart/2005/8/layout/default"/>
    <dgm:cxn modelId="{3152207B-ED6D-1544-BDCF-11C15EA27445}" type="presParOf" srcId="{E1CEF3DD-038E-CF4F-84ED-16F49495E9DE}" destId="{68A1DFE5-1483-574C-B925-C5C586FBE42B}" srcOrd="3" destOrd="0" presId="urn:microsoft.com/office/officeart/2005/8/layout/default"/>
    <dgm:cxn modelId="{88BF69A0-6D58-D24C-BCF7-1516E176B3A3}" type="presParOf" srcId="{E1CEF3DD-038E-CF4F-84ED-16F49495E9DE}" destId="{A51B58AD-1498-A94D-B21D-736971FF94E9}" srcOrd="4" destOrd="0" presId="urn:microsoft.com/office/officeart/2005/8/layout/default"/>
    <dgm:cxn modelId="{91E8C304-1CA0-F243-A9C3-862595090677}" type="presParOf" srcId="{E1CEF3DD-038E-CF4F-84ED-16F49495E9DE}" destId="{73F0EF84-72AF-6C47-89CC-D6E2A33D67FF}" srcOrd="5" destOrd="0" presId="urn:microsoft.com/office/officeart/2005/8/layout/default"/>
    <dgm:cxn modelId="{A9AAD708-A39C-A847-BB33-E160D3314A1B}" type="presParOf" srcId="{E1CEF3DD-038E-CF4F-84ED-16F49495E9DE}" destId="{C3C383FD-FD4D-7140-A074-7E2B79691243}" srcOrd="6" destOrd="0" presId="urn:microsoft.com/office/officeart/2005/8/layout/default"/>
    <dgm:cxn modelId="{795A9068-34E0-6948-9467-9258524A535A}" type="presParOf" srcId="{E1CEF3DD-038E-CF4F-84ED-16F49495E9DE}" destId="{DB22CA26-D772-8549-B437-6FEC65DE6236}" srcOrd="7" destOrd="0" presId="urn:microsoft.com/office/officeart/2005/8/layout/default"/>
    <dgm:cxn modelId="{87DE9C77-F6A6-C04D-BF48-6E17C9146759}" type="presParOf" srcId="{E1CEF3DD-038E-CF4F-84ED-16F49495E9DE}" destId="{D722679C-B955-2F49-9D89-D331C4BA1BA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0B10C-DF6B-4145-891E-928A280FB004}">
      <dsp:nvSpPr>
        <dsp:cNvPr id="0" name=""/>
        <dsp:cNvSpPr/>
      </dsp:nvSpPr>
      <dsp:spPr>
        <a:xfrm>
          <a:off x="2622"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like to eat kale and feta.</a:t>
          </a:r>
          <a:endParaRPr lang="en-US" sz="1300" kern="1200" dirty="0"/>
        </a:p>
      </dsp:txBody>
      <dsp:txXfrm>
        <a:off x="2622" y="101767"/>
        <a:ext cx="1420100" cy="852060"/>
      </dsp:txXfrm>
    </dsp:sp>
    <dsp:sp modelId="{31E746EE-E32A-E949-9FD7-E5CAE107C26F}">
      <dsp:nvSpPr>
        <dsp:cNvPr id="0" name=""/>
        <dsp:cNvSpPr/>
      </dsp:nvSpPr>
      <dsp:spPr>
        <a:xfrm>
          <a:off x="156473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ate </a:t>
          </a:r>
          <a:r>
            <a:rPr lang="en-GB" sz="1300" kern="1200" dirty="0" err="1"/>
            <a:t>avacado</a:t>
          </a:r>
          <a:r>
            <a:rPr lang="en-GB" sz="1300" kern="1200" dirty="0"/>
            <a:t> and feta for lunch.</a:t>
          </a:r>
        </a:p>
      </dsp:txBody>
      <dsp:txXfrm>
        <a:off x="1564733" y="101767"/>
        <a:ext cx="1420100" cy="852060"/>
      </dsp:txXfrm>
    </dsp:sp>
    <dsp:sp modelId="{A51B58AD-1498-A94D-B21D-736971FF94E9}">
      <dsp:nvSpPr>
        <dsp:cNvPr id="0" name=""/>
        <dsp:cNvSpPr/>
      </dsp:nvSpPr>
      <dsp:spPr>
        <a:xfrm>
          <a:off x="312684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Corgis and </a:t>
          </a:r>
          <a:r>
            <a:rPr lang="en-GB" sz="1300" kern="1200" dirty="0" err="1"/>
            <a:t>labradors</a:t>
          </a:r>
          <a:r>
            <a:rPr lang="en-GB" sz="1300" kern="1200" dirty="0"/>
            <a:t> are adorable.</a:t>
          </a:r>
        </a:p>
      </dsp:txBody>
      <dsp:txXfrm>
        <a:off x="3126843" y="101767"/>
        <a:ext cx="1420100" cy="852060"/>
      </dsp:txXfrm>
    </dsp:sp>
    <dsp:sp modelId="{C3C383FD-FD4D-7140-A074-7E2B79691243}">
      <dsp:nvSpPr>
        <dsp:cNvPr id="0" name=""/>
        <dsp:cNvSpPr/>
      </dsp:nvSpPr>
      <dsp:spPr>
        <a:xfrm>
          <a:off x="468895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My daughter wants to have a corgi.</a:t>
          </a:r>
        </a:p>
      </dsp:txBody>
      <dsp:txXfrm>
        <a:off x="4688954" y="101767"/>
        <a:ext cx="1420100" cy="852060"/>
      </dsp:txXfrm>
    </dsp:sp>
    <dsp:sp modelId="{D722679C-B955-2F49-9D89-D331C4BA1BAD}">
      <dsp:nvSpPr>
        <dsp:cNvPr id="0" name=""/>
        <dsp:cNvSpPr/>
      </dsp:nvSpPr>
      <dsp:spPr>
        <a:xfrm>
          <a:off x="625106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She can afford an adorable hamster gnawing some kale.</a:t>
          </a:r>
        </a:p>
      </dsp:txBody>
      <dsp:txXfrm>
        <a:off x="6251064" y="101767"/>
        <a:ext cx="1420100" cy="8520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0B10C-DF6B-4145-891E-928A280FB004}">
      <dsp:nvSpPr>
        <dsp:cNvPr id="0" name=""/>
        <dsp:cNvSpPr/>
      </dsp:nvSpPr>
      <dsp:spPr>
        <a:xfrm>
          <a:off x="2622"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like to eat kale and feta.</a:t>
          </a:r>
          <a:endParaRPr lang="en-US" sz="1300" kern="1200" dirty="0"/>
        </a:p>
      </dsp:txBody>
      <dsp:txXfrm>
        <a:off x="2622" y="101767"/>
        <a:ext cx="1420100" cy="852060"/>
      </dsp:txXfrm>
    </dsp:sp>
    <dsp:sp modelId="{31E746EE-E32A-E949-9FD7-E5CAE107C26F}">
      <dsp:nvSpPr>
        <dsp:cNvPr id="0" name=""/>
        <dsp:cNvSpPr/>
      </dsp:nvSpPr>
      <dsp:spPr>
        <a:xfrm>
          <a:off x="156473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ate </a:t>
          </a:r>
          <a:r>
            <a:rPr lang="en-GB" sz="1300" kern="1200" dirty="0" err="1"/>
            <a:t>avacado</a:t>
          </a:r>
          <a:r>
            <a:rPr lang="en-GB" sz="1300" kern="1200" dirty="0"/>
            <a:t> and feta for lunch.</a:t>
          </a:r>
        </a:p>
      </dsp:txBody>
      <dsp:txXfrm>
        <a:off x="1564733" y="101767"/>
        <a:ext cx="1420100" cy="852060"/>
      </dsp:txXfrm>
    </dsp:sp>
    <dsp:sp modelId="{A51B58AD-1498-A94D-B21D-736971FF94E9}">
      <dsp:nvSpPr>
        <dsp:cNvPr id="0" name=""/>
        <dsp:cNvSpPr/>
      </dsp:nvSpPr>
      <dsp:spPr>
        <a:xfrm>
          <a:off x="312684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Corgis and </a:t>
          </a:r>
          <a:r>
            <a:rPr lang="en-GB" sz="1300" kern="1200" dirty="0" err="1"/>
            <a:t>labradors</a:t>
          </a:r>
          <a:r>
            <a:rPr lang="en-GB" sz="1300" kern="1200" dirty="0"/>
            <a:t> are adorable.</a:t>
          </a:r>
        </a:p>
      </dsp:txBody>
      <dsp:txXfrm>
        <a:off x="3126843" y="101767"/>
        <a:ext cx="1420100" cy="852060"/>
      </dsp:txXfrm>
    </dsp:sp>
    <dsp:sp modelId="{C3C383FD-FD4D-7140-A074-7E2B79691243}">
      <dsp:nvSpPr>
        <dsp:cNvPr id="0" name=""/>
        <dsp:cNvSpPr/>
      </dsp:nvSpPr>
      <dsp:spPr>
        <a:xfrm>
          <a:off x="468895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My daughter wants to have a corgi.</a:t>
          </a:r>
        </a:p>
      </dsp:txBody>
      <dsp:txXfrm>
        <a:off x="4688954" y="101767"/>
        <a:ext cx="1420100" cy="852060"/>
      </dsp:txXfrm>
    </dsp:sp>
    <dsp:sp modelId="{D722679C-B955-2F49-9D89-D331C4BA1BAD}">
      <dsp:nvSpPr>
        <dsp:cNvPr id="0" name=""/>
        <dsp:cNvSpPr/>
      </dsp:nvSpPr>
      <dsp:spPr>
        <a:xfrm>
          <a:off x="625106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She can afford an adorable hamster gnawing some kale.</a:t>
          </a:r>
        </a:p>
      </dsp:txBody>
      <dsp:txXfrm>
        <a:off x="6251064" y="101767"/>
        <a:ext cx="1420100" cy="8520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rgbClr val="4E8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65001-8ED5-A34B-92DC-489DA7279551}">
      <dsp:nvSpPr>
        <dsp:cNvPr id="0" name=""/>
        <dsp:cNvSpPr/>
      </dsp:nvSpPr>
      <dsp:spPr>
        <a:xfrm>
          <a:off x="0" y="0"/>
          <a:ext cx="7339058" cy="14840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Social Media Data</a:t>
          </a:r>
          <a:endParaRPr lang="en-US" sz="2400" kern="1200" dirty="0"/>
        </a:p>
        <a:p>
          <a:pPr marL="171450" lvl="1" indent="-171450" algn="l" defTabSz="844550">
            <a:lnSpc>
              <a:spcPct val="90000"/>
            </a:lnSpc>
            <a:spcBef>
              <a:spcPct val="0"/>
            </a:spcBef>
            <a:spcAft>
              <a:spcPct val="15000"/>
            </a:spcAft>
            <a:buChar char="•"/>
          </a:pPr>
          <a:r>
            <a:rPr lang="en-US" sz="1900" kern="1200" dirty="0"/>
            <a:t>Platform phenomenology</a:t>
          </a:r>
        </a:p>
        <a:p>
          <a:pPr marL="171450" lvl="1" indent="-171450" algn="l" defTabSz="844550">
            <a:lnSpc>
              <a:spcPct val="90000"/>
            </a:lnSpc>
            <a:spcBef>
              <a:spcPct val="0"/>
            </a:spcBef>
            <a:spcAft>
              <a:spcPct val="15000"/>
            </a:spcAft>
            <a:buChar char="•"/>
          </a:pPr>
          <a:r>
            <a:rPr lang="en-US" sz="1900" kern="1200" dirty="0"/>
            <a:t>Network of messages between accounts</a:t>
          </a:r>
        </a:p>
        <a:p>
          <a:pPr marL="171450" lvl="1" indent="-171450" algn="l" defTabSz="844550">
            <a:lnSpc>
              <a:spcPct val="90000"/>
            </a:lnSpc>
            <a:spcBef>
              <a:spcPct val="0"/>
            </a:spcBef>
            <a:spcAft>
              <a:spcPct val="15000"/>
            </a:spcAft>
            <a:buChar char="•"/>
          </a:pPr>
          <a:r>
            <a:rPr lang="en-US" sz="1900" kern="1200" dirty="0"/>
            <a:t>Bags of words</a:t>
          </a:r>
        </a:p>
      </dsp:txBody>
      <dsp:txXfrm>
        <a:off x="1616216" y="0"/>
        <a:ext cx="5722841" cy="1484053"/>
      </dsp:txXfrm>
    </dsp:sp>
    <dsp:sp modelId="{B19B64BC-92D8-2842-8BC7-6EF5FBB846D0}">
      <dsp:nvSpPr>
        <dsp:cNvPr id="0" name=""/>
        <dsp:cNvSpPr/>
      </dsp:nvSpPr>
      <dsp:spPr>
        <a:xfrm>
          <a:off x="148405" y="148405"/>
          <a:ext cx="1467811" cy="118724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67B347-9E63-0E4F-AD90-D0877CF8501D}">
      <dsp:nvSpPr>
        <dsp:cNvPr id="0" name=""/>
        <dsp:cNvSpPr/>
      </dsp:nvSpPr>
      <dsp:spPr>
        <a:xfrm>
          <a:off x="0" y="1632458"/>
          <a:ext cx="7339058" cy="14840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Social (Media) Practice</a:t>
          </a:r>
        </a:p>
        <a:p>
          <a:pPr marL="171450" lvl="1" indent="-171450" algn="l" defTabSz="844550">
            <a:lnSpc>
              <a:spcPct val="90000"/>
            </a:lnSpc>
            <a:spcBef>
              <a:spcPct val="0"/>
            </a:spcBef>
            <a:spcAft>
              <a:spcPct val="15000"/>
            </a:spcAft>
            <a:buChar char="•"/>
          </a:pPr>
          <a:r>
            <a:rPr lang="en-US" sz="1900" kern="1200" dirty="0"/>
            <a:t>Presentation of self</a:t>
          </a:r>
        </a:p>
        <a:p>
          <a:pPr marL="171450" lvl="1" indent="-171450" algn="l" defTabSz="844550">
            <a:lnSpc>
              <a:spcPct val="90000"/>
            </a:lnSpc>
            <a:spcBef>
              <a:spcPct val="0"/>
            </a:spcBef>
            <a:spcAft>
              <a:spcPct val="15000"/>
            </a:spcAft>
            <a:buChar char="•"/>
          </a:pPr>
          <a:r>
            <a:rPr lang="en-US" sz="1900" kern="1200" dirty="0"/>
            <a:t>Gadget affordance</a:t>
          </a:r>
        </a:p>
        <a:p>
          <a:pPr marL="171450" lvl="1" indent="-171450" algn="l" defTabSz="844550">
            <a:lnSpc>
              <a:spcPct val="90000"/>
            </a:lnSpc>
            <a:spcBef>
              <a:spcPct val="0"/>
            </a:spcBef>
            <a:spcAft>
              <a:spcPct val="15000"/>
            </a:spcAft>
            <a:buChar char="•"/>
          </a:pPr>
          <a:r>
            <a:rPr lang="en-US" sz="1900" kern="1200" dirty="0"/>
            <a:t>Digital (</a:t>
          </a:r>
          <a:r>
            <a:rPr lang="en-US" sz="1900" kern="1200" dirty="0" err="1"/>
            <a:t>il</a:t>
          </a:r>
          <a:r>
            <a:rPr lang="en-US" sz="1900" kern="1200" dirty="0"/>
            <a:t>-) literacies </a:t>
          </a:r>
        </a:p>
      </dsp:txBody>
      <dsp:txXfrm>
        <a:off x="1616216" y="1632458"/>
        <a:ext cx="5722841" cy="1484053"/>
      </dsp:txXfrm>
    </dsp:sp>
    <dsp:sp modelId="{3E4C5714-BC56-3A4B-BE39-E18B464CA430}">
      <dsp:nvSpPr>
        <dsp:cNvPr id="0" name=""/>
        <dsp:cNvSpPr/>
      </dsp:nvSpPr>
      <dsp:spPr>
        <a:xfrm>
          <a:off x="148405" y="1780864"/>
          <a:ext cx="1467811" cy="118724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31C556-86D4-1E43-886A-6E344F63F691}">
      <dsp:nvSpPr>
        <dsp:cNvPr id="0" name=""/>
        <dsp:cNvSpPr/>
      </dsp:nvSpPr>
      <dsp:spPr>
        <a:xfrm>
          <a:off x="0" y="3264917"/>
          <a:ext cx="7339058" cy="14840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Human Behaviour</a:t>
          </a:r>
        </a:p>
        <a:p>
          <a:pPr marL="171450" lvl="1" indent="-171450" algn="l" defTabSz="844550">
            <a:lnSpc>
              <a:spcPct val="90000"/>
            </a:lnSpc>
            <a:spcBef>
              <a:spcPct val="0"/>
            </a:spcBef>
            <a:spcAft>
              <a:spcPct val="15000"/>
            </a:spcAft>
            <a:buChar char="•"/>
          </a:pPr>
          <a:r>
            <a:rPr lang="en-US" sz="1900" kern="1200" dirty="0"/>
            <a:t>Action and transaction</a:t>
          </a:r>
        </a:p>
        <a:p>
          <a:pPr marL="171450" lvl="1" indent="-171450" algn="l" defTabSz="844550">
            <a:lnSpc>
              <a:spcPct val="90000"/>
            </a:lnSpc>
            <a:spcBef>
              <a:spcPct val="0"/>
            </a:spcBef>
            <a:spcAft>
              <a:spcPct val="15000"/>
            </a:spcAft>
            <a:buChar char="•"/>
          </a:pPr>
          <a:r>
            <a:rPr lang="en-US" sz="1900" kern="1200" dirty="0"/>
            <a:t>Political or retail intentions</a:t>
          </a:r>
        </a:p>
        <a:p>
          <a:pPr marL="171450" lvl="1" indent="-171450" algn="l" defTabSz="844550">
            <a:lnSpc>
              <a:spcPct val="90000"/>
            </a:lnSpc>
            <a:spcBef>
              <a:spcPct val="0"/>
            </a:spcBef>
            <a:spcAft>
              <a:spcPct val="15000"/>
            </a:spcAft>
            <a:buChar char="•"/>
          </a:pPr>
          <a:r>
            <a:rPr lang="en-US" sz="1900" kern="1200" dirty="0"/>
            <a:t>Mental states</a:t>
          </a:r>
        </a:p>
      </dsp:txBody>
      <dsp:txXfrm>
        <a:off x="1616216" y="3264917"/>
        <a:ext cx="5722841" cy="1484053"/>
      </dsp:txXfrm>
    </dsp:sp>
    <dsp:sp modelId="{9F242CB0-DAC9-4149-BF5A-7DD9CF5B8CE5}">
      <dsp:nvSpPr>
        <dsp:cNvPr id="0" name=""/>
        <dsp:cNvSpPr/>
      </dsp:nvSpPr>
      <dsp:spPr>
        <a:xfrm>
          <a:off x="148405" y="3413322"/>
          <a:ext cx="1467811" cy="118724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rgbClr val="4E8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rgbClr val="4E8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rgbClr val="4E8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C44A9-9AA6-41FA-8E28-2C0C6BAE5CBD}">
      <dsp:nvSpPr>
        <dsp:cNvPr id="0" name=""/>
        <dsp:cNvSpPr/>
      </dsp:nvSpPr>
      <dsp:spPr>
        <a:xfrm>
          <a:off x="0" y="2726755"/>
          <a:ext cx="3296949" cy="357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Act upon results</a:t>
          </a:r>
        </a:p>
      </dsp:txBody>
      <dsp:txXfrm>
        <a:off x="0" y="2726755"/>
        <a:ext cx="3296949" cy="357885"/>
      </dsp:txXfrm>
    </dsp:sp>
    <dsp:sp modelId="{01F9D42C-F78E-4A9B-91F0-4AB9C3BDB374}">
      <dsp:nvSpPr>
        <dsp:cNvPr id="0" name=""/>
        <dsp:cNvSpPr/>
      </dsp:nvSpPr>
      <dsp:spPr>
        <a:xfrm rot="10800000">
          <a:off x="0" y="2181696"/>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Communicate results</a:t>
          </a:r>
        </a:p>
      </dsp:txBody>
      <dsp:txXfrm rot="10800000">
        <a:off x="0" y="2181696"/>
        <a:ext cx="3296949" cy="357651"/>
      </dsp:txXfrm>
    </dsp:sp>
    <dsp:sp modelId="{4D305947-A1E3-46E7-A10A-77A4FDF117D6}">
      <dsp:nvSpPr>
        <dsp:cNvPr id="0" name=""/>
        <dsp:cNvSpPr/>
      </dsp:nvSpPr>
      <dsp:spPr>
        <a:xfrm rot="10800000">
          <a:off x="0" y="1636636"/>
          <a:ext cx="3296949" cy="550427"/>
        </a:xfrm>
        <a:prstGeom prst="upArrowCallout">
          <a:avLst/>
        </a:prstGeom>
        <a:solidFill>
          <a:srgbClr val="4E8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Model data</a:t>
          </a:r>
        </a:p>
      </dsp:txBody>
      <dsp:txXfrm rot="10800000">
        <a:off x="0" y="1636636"/>
        <a:ext cx="3296949" cy="357651"/>
      </dsp:txXfrm>
    </dsp:sp>
    <dsp:sp modelId="{39E3EFB9-CF91-4AA3-B93E-19D1BB3A91F7}">
      <dsp:nvSpPr>
        <dsp:cNvPr id="0" name=""/>
        <dsp:cNvSpPr/>
      </dsp:nvSpPr>
      <dsp:spPr>
        <a:xfrm rot="10800000">
          <a:off x="0" y="1091577"/>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Check and clean data</a:t>
          </a:r>
        </a:p>
      </dsp:txBody>
      <dsp:txXfrm rot="10800000">
        <a:off x="0" y="1091577"/>
        <a:ext cx="3296949" cy="357651"/>
      </dsp:txXfrm>
    </dsp:sp>
    <dsp:sp modelId="{C5A37A72-CAF6-44EC-8CB8-FF6E687C5064}">
      <dsp:nvSpPr>
        <dsp:cNvPr id="0" name=""/>
        <dsp:cNvSpPr/>
      </dsp:nvSpPr>
      <dsp:spPr>
        <a:xfrm rot="10800000">
          <a:off x="0" y="546518"/>
          <a:ext cx="3296949" cy="550427"/>
        </a:xfrm>
        <a:prstGeom prst="upArrowCallou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Collect data</a:t>
          </a:r>
        </a:p>
      </dsp:txBody>
      <dsp:txXfrm rot="10800000">
        <a:off x="0" y="546518"/>
        <a:ext cx="3296949" cy="357651"/>
      </dsp:txXfrm>
    </dsp:sp>
    <dsp:sp modelId="{8FB5C8D6-6123-404F-A888-6BF2EF44C12A}">
      <dsp:nvSpPr>
        <dsp:cNvPr id="0" name=""/>
        <dsp:cNvSpPr/>
      </dsp:nvSpPr>
      <dsp:spPr>
        <a:xfrm rot="10800000">
          <a:off x="0" y="11141"/>
          <a:ext cx="3296949" cy="55042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Choose  question</a:t>
          </a:r>
        </a:p>
      </dsp:txBody>
      <dsp:txXfrm rot="10800000">
        <a:off x="0" y="11141"/>
        <a:ext cx="3296949" cy="3576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0B10C-DF6B-4145-891E-928A280FB004}">
      <dsp:nvSpPr>
        <dsp:cNvPr id="0" name=""/>
        <dsp:cNvSpPr/>
      </dsp:nvSpPr>
      <dsp:spPr>
        <a:xfrm>
          <a:off x="2622"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like to eat kale and feta.</a:t>
          </a:r>
          <a:endParaRPr lang="en-US" sz="1300" kern="1200" dirty="0"/>
        </a:p>
      </dsp:txBody>
      <dsp:txXfrm>
        <a:off x="2622" y="101767"/>
        <a:ext cx="1420100" cy="852060"/>
      </dsp:txXfrm>
    </dsp:sp>
    <dsp:sp modelId="{31E746EE-E32A-E949-9FD7-E5CAE107C26F}">
      <dsp:nvSpPr>
        <dsp:cNvPr id="0" name=""/>
        <dsp:cNvSpPr/>
      </dsp:nvSpPr>
      <dsp:spPr>
        <a:xfrm>
          <a:off x="156473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ate </a:t>
          </a:r>
          <a:r>
            <a:rPr lang="en-GB" sz="1300" kern="1200" dirty="0" err="1"/>
            <a:t>avacado</a:t>
          </a:r>
          <a:r>
            <a:rPr lang="en-GB" sz="1300" kern="1200" dirty="0"/>
            <a:t> and feta for lunch.</a:t>
          </a:r>
        </a:p>
      </dsp:txBody>
      <dsp:txXfrm>
        <a:off x="1564733" y="101767"/>
        <a:ext cx="1420100" cy="852060"/>
      </dsp:txXfrm>
    </dsp:sp>
    <dsp:sp modelId="{A51B58AD-1498-A94D-B21D-736971FF94E9}">
      <dsp:nvSpPr>
        <dsp:cNvPr id="0" name=""/>
        <dsp:cNvSpPr/>
      </dsp:nvSpPr>
      <dsp:spPr>
        <a:xfrm>
          <a:off x="312684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Corgis and </a:t>
          </a:r>
          <a:r>
            <a:rPr lang="en-GB" sz="1300" kern="1200" dirty="0" err="1"/>
            <a:t>labradors</a:t>
          </a:r>
          <a:r>
            <a:rPr lang="en-GB" sz="1300" kern="1200" dirty="0"/>
            <a:t> are adorable.</a:t>
          </a:r>
        </a:p>
      </dsp:txBody>
      <dsp:txXfrm>
        <a:off x="3126843" y="101767"/>
        <a:ext cx="1420100" cy="852060"/>
      </dsp:txXfrm>
    </dsp:sp>
    <dsp:sp modelId="{C3C383FD-FD4D-7140-A074-7E2B79691243}">
      <dsp:nvSpPr>
        <dsp:cNvPr id="0" name=""/>
        <dsp:cNvSpPr/>
      </dsp:nvSpPr>
      <dsp:spPr>
        <a:xfrm>
          <a:off x="468895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My daughter wants to have a corgi.</a:t>
          </a:r>
        </a:p>
      </dsp:txBody>
      <dsp:txXfrm>
        <a:off x="4688954" y="101767"/>
        <a:ext cx="1420100" cy="852060"/>
      </dsp:txXfrm>
    </dsp:sp>
    <dsp:sp modelId="{D722679C-B955-2F49-9D89-D331C4BA1BAD}">
      <dsp:nvSpPr>
        <dsp:cNvPr id="0" name=""/>
        <dsp:cNvSpPr/>
      </dsp:nvSpPr>
      <dsp:spPr>
        <a:xfrm>
          <a:off x="625106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She can afford an adorable hamster gnawing some kale.</a:t>
          </a:r>
        </a:p>
      </dsp:txBody>
      <dsp:txXfrm>
        <a:off x="6251064" y="101767"/>
        <a:ext cx="1420100" cy="8520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0B10C-DF6B-4145-891E-928A280FB004}">
      <dsp:nvSpPr>
        <dsp:cNvPr id="0" name=""/>
        <dsp:cNvSpPr/>
      </dsp:nvSpPr>
      <dsp:spPr>
        <a:xfrm>
          <a:off x="2622"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like to eat kale and feta.</a:t>
          </a:r>
          <a:endParaRPr lang="en-US" sz="1300" kern="1200" dirty="0"/>
        </a:p>
      </dsp:txBody>
      <dsp:txXfrm>
        <a:off x="2622" y="101767"/>
        <a:ext cx="1420100" cy="852060"/>
      </dsp:txXfrm>
    </dsp:sp>
    <dsp:sp modelId="{31E746EE-E32A-E949-9FD7-E5CAE107C26F}">
      <dsp:nvSpPr>
        <dsp:cNvPr id="0" name=""/>
        <dsp:cNvSpPr/>
      </dsp:nvSpPr>
      <dsp:spPr>
        <a:xfrm>
          <a:off x="156473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I ate </a:t>
          </a:r>
          <a:r>
            <a:rPr lang="en-GB" sz="1300" kern="1200" dirty="0" err="1"/>
            <a:t>avacado</a:t>
          </a:r>
          <a:r>
            <a:rPr lang="en-GB" sz="1300" kern="1200" dirty="0"/>
            <a:t> and feta for lunch.</a:t>
          </a:r>
        </a:p>
      </dsp:txBody>
      <dsp:txXfrm>
        <a:off x="1564733" y="101767"/>
        <a:ext cx="1420100" cy="852060"/>
      </dsp:txXfrm>
    </dsp:sp>
    <dsp:sp modelId="{A51B58AD-1498-A94D-B21D-736971FF94E9}">
      <dsp:nvSpPr>
        <dsp:cNvPr id="0" name=""/>
        <dsp:cNvSpPr/>
      </dsp:nvSpPr>
      <dsp:spPr>
        <a:xfrm>
          <a:off x="3126843"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Corgis and </a:t>
          </a:r>
          <a:r>
            <a:rPr lang="en-GB" sz="1300" kern="1200" dirty="0" err="1"/>
            <a:t>labradors</a:t>
          </a:r>
          <a:r>
            <a:rPr lang="en-GB" sz="1300" kern="1200" dirty="0"/>
            <a:t> are adorable.</a:t>
          </a:r>
        </a:p>
      </dsp:txBody>
      <dsp:txXfrm>
        <a:off x="3126843" y="101767"/>
        <a:ext cx="1420100" cy="852060"/>
      </dsp:txXfrm>
    </dsp:sp>
    <dsp:sp modelId="{C3C383FD-FD4D-7140-A074-7E2B79691243}">
      <dsp:nvSpPr>
        <dsp:cNvPr id="0" name=""/>
        <dsp:cNvSpPr/>
      </dsp:nvSpPr>
      <dsp:spPr>
        <a:xfrm>
          <a:off x="468895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My daughter wants to have a corgi.</a:t>
          </a:r>
        </a:p>
      </dsp:txBody>
      <dsp:txXfrm>
        <a:off x="4688954" y="101767"/>
        <a:ext cx="1420100" cy="852060"/>
      </dsp:txXfrm>
    </dsp:sp>
    <dsp:sp modelId="{D722679C-B955-2F49-9D89-D331C4BA1BAD}">
      <dsp:nvSpPr>
        <dsp:cNvPr id="0" name=""/>
        <dsp:cNvSpPr/>
      </dsp:nvSpPr>
      <dsp:spPr>
        <a:xfrm>
          <a:off x="6251064" y="101767"/>
          <a:ext cx="1420100" cy="8520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She can afford an adorable hamster gnawing some kale.</a:t>
          </a:r>
        </a:p>
      </dsp:txBody>
      <dsp:txXfrm>
        <a:off x="6251064" y="101767"/>
        <a:ext cx="1420100" cy="8520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1"/>
            <a:ext cx="2945659" cy="4937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20483" name="Rectangle 3"/>
          <p:cNvSpPr>
            <a:spLocks noGrp="1" noChangeArrowheads="1"/>
          </p:cNvSpPr>
          <p:nvPr>
            <p:ph type="dt" sz="quarter" idx="1"/>
          </p:nvPr>
        </p:nvSpPr>
        <p:spPr bwMode="auto">
          <a:xfrm>
            <a:off x="3850443" y="1"/>
            <a:ext cx="2945659" cy="4937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pitchFamily="16" charset="-128"/>
                <a:cs typeface="ＭＳ Ｐゴシック" pitchFamily="16" charset="-128"/>
              </a:defRPr>
            </a:lvl1pPr>
          </a:lstStyle>
          <a:p>
            <a:pPr>
              <a:defRPr/>
            </a:pPr>
            <a:endParaRPr lang="en-US"/>
          </a:p>
        </p:txBody>
      </p:sp>
      <p:sp>
        <p:nvSpPr>
          <p:cNvPr id="20484" name="Rectangle 4"/>
          <p:cNvSpPr>
            <a:spLocks noGrp="1" noChangeArrowheads="1"/>
          </p:cNvSpPr>
          <p:nvPr>
            <p:ph type="ftr" sz="quarter" idx="2"/>
          </p:nvPr>
        </p:nvSpPr>
        <p:spPr bwMode="auto">
          <a:xfrm>
            <a:off x="0" y="9378825"/>
            <a:ext cx="2945659" cy="4937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20485" name="Rectangle 5"/>
          <p:cNvSpPr>
            <a:spLocks noGrp="1" noChangeArrowheads="1"/>
          </p:cNvSpPr>
          <p:nvPr>
            <p:ph type="sldNum" sz="quarter" idx="3"/>
          </p:nvPr>
        </p:nvSpPr>
        <p:spPr bwMode="auto">
          <a:xfrm>
            <a:off x="3850443" y="9378825"/>
            <a:ext cx="2945659" cy="4937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a:latin typeface="Arial" pitchFamily="34" charset="0"/>
              </a:defRPr>
            </a:lvl1pPr>
          </a:lstStyle>
          <a:p>
            <a:fld id="{46CE7418-6476-4638-8124-34B20CAF98B4}" type="slidenum">
              <a:rPr lang="en-GB"/>
              <a:pPr/>
              <a:t>‹#›</a:t>
            </a:fld>
            <a:endParaRPr lang="en-GB"/>
          </a:p>
        </p:txBody>
      </p:sp>
    </p:spTree>
    <p:extLst>
      <p:ext uri="{BB962C8B-B14F-4D97-AF65-F5344CB8AC3E}">
        <p14:creationId xmlns:p14="http://schemas.microsoft.com/office/powerpoint/2010/main" val="4224115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5659" cy="493712"/>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6147" name="Rectangle 3"/>
          <p:cNvSpPr>
            <a:spLocks noGrp="1" noChangeArrowheads="1"/>
          </p:cNvSpPr>
          <p:nvPr>
            <p:ph type="dt" idx="1"/>
          </p:nvPr>
        </p:nvSpPr>
        <p:spPr bwMode="auto">
          <a:xfrm>
            <a:off x="3852016" y="1"/>
            <a:ext cx="2945659" cy="493712"/>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pitchFamily="16" charset="-128"/>
                <a:cs typeface="ＭＳ Ｐゴシック" pitchFamily="16" charset="-128"/>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930275" y="739775"/>
            <a:ext cx="4937125" cy="37036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358" y="4690269"/>
            <a:ext cx="4984962" cy="4443412"/>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150" name="Rectangle 6"/>
          <p:cNvSpPr>
            <a:spLocks noGrp="1" noChangeArrowheads="1"/>
          </p:cNvSpPr>
          <p:nvPr>
            <p:ph type="ftr" sz="quarter" idx="4"/>
          </p:nvPr>
        </p:nvSpPr>
        <p:spPr bwMode="auto">
          <a:xfrm>
            <a:off x="0" y="9380538"/>
            <a:ext cx="2945659" cy="493712"/>
          </a:xfrm>
          <a:prstGeom prst="rect">
            <a:avLst/>
          </a:prstGeom>
          <a:noFill/>
          <a:ln>
            <a:noFill/>
          </a:ln>
          <a:extLst/>
        </p:spPr>
        <p:txBody>
          <a:bodyPr vert="horz" wrap="square" lIns="91440" tIns="45720" rIns="91440" bIns="45720" numCol="1" anchor="b"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6151" name="Rectangle 7"/>
          <p:cNvSpPr>
            <a:spLocks noGrp="1" noChangeArrowheads="1"/>
          </p:cNvSpPr>
          <p:nvPr>
            <p:ph type="sldNum" sz="quarter" idx="5"/>
          </p:nvPr>
        </p:nvSpPr>
        <p:spPr bwMode="auto">
          <a:xfrm>
            <a:off x="3852016" y="9380538"/>
            <a:ext cx="2945659" cy="493712"/>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a:latin typeface="Arial" pitchFamily="34" charset="0"/>
              </a:defRPr>
            </a:lvl1pPr>
          </a:lstStyle>
          <a:p>
            <a:fld id="{517D9258-2E51-4345-873F-AD84D9DB35A1}" type="slidenum">
              <a:rPr lang="en-GB"/>
              <a:pPr/>
              <a:t>‹#›</a:t>
            </a:fld>
            <a:endParaRPr lang="en-GB"/>
          </a:p>
        </p:txBody>
      </p:sp>
    </p:spTree>
    <p:extLst>
      <p:ext uri="{BB962C8B-B14F-4D97-AF65-F5344CB8AC3E}">
        <p14:creationId xmlns:p14="http://schemas.microsoft.com/office/powerpoint/2010/main" val="26128309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a:p>
        </p:txBody>
      </p:sp>
      <p:sp>
        <p:nvSpPr>
          <p:cNvPr id="4" name="Segnaposto numero diapositiva 3"/>
          <p:cNvSpPr>
            <a:spLocks noGrp="1"/>
          </p:cNvSpPr>
          <p:nvPr>
            <p:ph type="sldNum" sz="quarter" idx="10"/>
          </p:nvPr>
        </p:nvSpPr>
        <p:spPr/>
        <p:txBody>
          <a:bodyPr/>
          <a:lstStyle/>
          <a:p>
            <a:fld id="{A24F216A-A83C-4BCD-808B-FF65A99E024C}" type="slidenum">
              <a:rPr lang="en-US" smtClean="0"/>
              <a:t>7</a:t>
            </a:fld>
            <a:endParaRPr lang="en-US"/>
          </a:p>
        </p:txBody>
      </p:sp>
    </p:spTree>
    <p:extLst>
      <p:ext uri="{BB962C8B-B14F-4D97-AF65-F5344CB8AC3E}">
        <p14:creationId xmlns:p14="http://schemas.microsoft.com/office/powerpoint/2010/main" val="4221927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19</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3545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517D9258-2E51-4345-873F-AD84D9DB35A1}" type="slidenum">
              <a:rPr lang="en-GB" smtClean="0"/>
              <a:pPr/>
              <a:t>29</a:t>
            </a:fld>
            <a:endParaRPr lang="en-GB"/>
          </a:p>
        </p:txBody>
      </p:sp>
    </p:spTree>
    <p:extLst>
      <p:ext uri="{BB962C8B-B14F-4D97-AF65-F5344CB8AC3E}">
        <p14:creationId xmlns:p14="http://schemas.microsoft.com/office/powerpoint/2010/main" val="3452404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pic>
        <p:nvPicPr>
          <p:cNvPr id="6" name="Picture 1033" descr="white_logo"/>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04813"/>
            <a:ext cx="21177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US" noProof="0"/>
              <a:t>Click to edit Master title style</a:t>
            </a:r>
            <a:endParaRPr lang="en-GB" noProof="0" dirty="0"/>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US" noProof="0"/>
              <a:t>Click to edit Master subtitle style</a:t>
            </a:r>
            <a:endParaRPr lang="en-GB" noProof="0"/>
          </a:p>
        </p:txBody>
      </p:sp>
      <p:sp>
        <p:nvSpPr>
          <p:cNvPr id="8" name="Rectangle 1030"/>
          <p:cNvSpPr>
            <a:spLocks noGrp="1" noChangeArrowheads="1"/>
          </p:cNvSpPr>
          <p:nvPr>
            <p:ph type="sldNum" sz="quarter" idx="10"/>
          </p:nvPr>
        </p:nvSpPr>
        <p:spPr>
          <a:xfrm>
            <a:off x="6553200" y="6245225"/>
            <a:ext cx="2133600" cy="476250"/>
          </a:xfrm>
        </p:spPr>
        <p:txBody>
          <a:bodyPr rIns="91440"/>
          <a:lstStyle>
            <a:lvl1pPr>
              <a:defRPr>
                <a:latin typeface="Arial" pitchFamily="34" charset="0"/>
              </a:defRPr>
            </a:lvl1pPr>
          </a:lstStyle>
          <a:p>
            <a:fld id="{C2F1A0CE-72EB-48E9-96A9-04B2B8798EFB}" type="slidenum">
              <a:rPr lang="en-GB"/>
              <a:pPr/>
              <a:t>‹#›</a:t>
            </a:fld>
            <a:endParaRPr lang="en-GB"/>
          </a:p>
        </p:txBody>
      </p:sp>
    </p:spTree>
    <p:extLst>
      <p:ext uri="{BB962C8B-B14F-4D97-AF65-F5344CB8AC3E}">
        <p14:creationId xmlns:p14="http://schemas.microsoft.com/office/powerpoint/2010/main" val="148126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E95F3A2-0D31-4D14-98E0-03F3885A257C}" type="slidenum">
              <a:rPr lang="en-GB"/>
              <a:pPr/>
              <a:t>‹#›</a:t>
            </a:fld>
            <a:endParaRPr lang="en-GB"/>
          </a:p>
        </p:txBody>
      </p:sp>
    </p:spTree>
    <p:extLst>
      <p:ext uri="{BB962C8B-B14F-4D97-AF65-F5344CB8AC3E}">
        <p14:creationId xmlns:p14="http://schemas.microsoft.com/office/powerpoint/2010/main" val="228153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7114DF4-1C48-4A7E-8163-297DE0BAB4FF}" type="slidenum">
              <a:rPr lang="en-GB"/>
              <a:pPr/>
              <a:t>‹#›</a:t>
            </a:fld>
            <a:endParaRPr lang="en-GB"/>
          </a:p>
        </p:txBody>
      </p:sp>
    </p:spTree>
    <p:extLst>
      <p:ext uri="{BB962C8B-B14F-4D97-AF65-F5344CB8AC3E}">
        <p14:creationId xmlns:p14="http://schemas.microsoft.com/office/powerpoint/2010/main" val="2305125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r>
              <a:rPr lang="en-US" noProof="0"/>
              <a:t>Click icon to add chart</a:t>
            </a:r>
            <a:endParaRPr lang="en-GB"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4D4DFD6-A021-4359-A275-44DFEFEB2608}" type="slidenum">
              <a:rPr lang="en-GB"/>
              <a:pPr/>
              <a:t>‹#›</a:t>
            </a:fld>
            <a:endParaRPr lang="en-GB"/>
          </a:p>
        </p:txBody>
      </p:sp>
    </p:spTree>
    <p:extLst>
      <p:ext uri="{BB962C8B-B14F-4D97-AF65-F5344CB8AC3E}">
        <p14:creationId xmlns:p14="http://schemas.microsoft.com/office/powerpoint/2010/main" val="2817355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r>
              <a:rPr lang="en-US" noProof="0"/>
              <a:t>Click icon to add table</a:t>
            </a:r>
            <a:endParaRPr lang="en-GB" noProof="0"/>
          </a:p>
        </p:txBody>
      </p:sp>
      <p:sp>
        <p:nvSpPr>
          <p:cNvPr id="4" name="Rectangle 4"/>
          <p:cNvSpPr>
            <a:spLocks noGrp="1" noChangeArrowheads="1"/>
          </p:cNvSpPr>
          <p:nvPr>
            <p:ph type="dt" sz="half" idx="10"/>
          </p:nvPr>
        </p:nvSpPr>
        <p:spPr>
          <a:ln/>
        </p:spPr>
        <p:txBody>
          <a:bodyPr/>
          <a:lstStyle>
            <a:lvl1pPr>
              <a:defRPr>
                <a:latin typeface="+mj-lt"/>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atin typeface="+mj-lt"/>
              </a:defRPr>
            </a:lvl1pPr>
          </a:lstStyle>
          <a:p>
            <a:fld id="{B8288F81-721D-49A1-96B0-2409602C5615}" type="slidenum">
              <a:rPr lang="en-GB" smtClean="0"/>
              <a:pPr/>
              <a:t>‹#›</a:t>
            </a:fld>
            <a:endParaRPr lang="en-GB"/>
          </a:p>
        </p:txBody>
      </p:sp>
    </p:spTree>
    <p:extLst>
      <p:ext uri="{BB962C8B-B14F-4D97-AF65-F5344CB8AC3E}">
        <p14:creationId xmlns:p14="http://schemas.microsoft.com/office/powerpoint/2010/main" val="879902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pic>
        <p:nvPicPr>
          <p:cNvPr id="6" name="Picture 1033" descr="white_logo"/>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a:t>Click to edit Master subtitle style</a:t>
            </a:r>
          </a:p>
        </p:txBody>
      </p:sp>
    </p:spTree>
    <p:extLst>
      <p:ext uri="{BB962C8B-B14F-4D97-AF65-F5344CB8AC3E}">
        <p14:creationId xmlns:p14="http://schemas.microsoft.com/office/powerpoint/2010/main" val="332043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944103D-C5DA-40E1-A293-4204AB3D5BC0}" type="slidenum">
              <a:rPr lang="en-GB"/>
              <a:pPr/>
              <a:t>‹#›</a:t>
            </a:fld>
            <a:endParaRPr lang="en-GB"/>
          </a:p>
        </p:txBody>
      </p:sp>
    </p:spTree>
    <p:extLst>
      <p:ext uri="{BB962C8B-B14F-4D97-AF65-F5344CB8AC3E}">
        <p14:creationId xmlns:p14="http://schemas.microsoft.com/office/powerpoint/2010/main" val="2361561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FD6F1B5-0E55-4223-B6E1-753DD9389B5A}" type="slidenum">
              <a:rPr lang="en-GB"/>
              <a:pPr/>
              <a:t>‹#›</a:t>
            </a:fld>
            <a:endParaRPr lang="en-GB"/>
          </a:p>
        </p:txBody>
      </p:sp>
    </p:spTree>
    <p:extLst>
      <p:ext uri="{BB962C8B-B14F-4D97-AF65-F5344CB8AC3E}">
        <p14:creationId xmlns:p14="http://schemas.microsoft.com/office/powerpoint/2010/main" val="1246909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A5E9D45-D077-4D29-8E98-65C94DE87303}" type="slidenum">
              <a:rPr lang="en-GB"/>
              <a:pPr/>
              <a:t>‹#›</a:t>
            </a:fld>
            <a:endParaRPr lang="en-GB"/>
          </a:p>
        </p:txBody>
      </p:sp>
    </p:spTree>
    <p:extLst>
      <p:ext uri="{BB962C8B-B14F-4D97-AF65-F5344CB8AC3E}">
        <p14:creationId xmlns:p14="http://schemas.microsoft.com/office/powerpoint/2010/main" val="3585511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6BFA9D88-5BB6-4091-8A94-78F4C788DD51}" type="slidenum">
              <a:rPr lang="en-GB"/>
              <a:pPr/>
              <a:t>‹#›</a:t>
            </a:fld>
            <a:endParaRPr lang="en-GB"/>
          </a:p>
        </p:txBody>
      </p:sp>
    </p:spTree>
    <p:extLst>
      <p:ext uri="{BB962C8B-B14F-4D97-AF65-F5344CB8AC3E}">
        <p14:creationId xmlns:p14="http://schemas.microsoft.com/office/powerpoint/2010/main" val="1187167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A19AFB70-BF01-4ABF-A160-2426756C7EE1}" type="slidenum">
              <a:rPr lang="en-GB"/>
              <a:pPr/>
              <a:t>‹#›</a:t>
            </a:fld>
            <a:endParaRPr lang="en-GB"/>
          </a:p>
        </p:txBody>
      </p:sp>
    </p:spTree>
    <p:extLst>
      <p:ext uri="{BB962C8B-B14F-4D97-AF65-F5344CB8AC3E}">
        <p14:creationId xmlns:p14="http://schemas.microsoft.com/office/powerpoint/2010/main" val="1649013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sz="2800"/>
            </a:lvl1pPr>
            <a:lvl2pPr>
              <a:defRPr sz="2600"/>
            </a:lvl2pPr>
            <a:lvl3pPr>
              <a:defRPr sz="2400"/>
            </a:lvl3pPr>
            <a:lvl4pPr>
              <a:defRPr sz="20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a:ln/>
        </p:spPr>
        <p:txBody>
          <a:bodyPr/>
          <a:lstStyle>
            <a:lvl1pPr>
              <a:defRPr>
                <a:latin typeface="+mj-lt"/>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CB76B4D-260D-4EC1-9A8A-CDDCEAC88FCA}" type="slidenum">
              <a:rPr lang="en-GB"/>
              <a:pPr/>
              <a:t>‹#›</a:t>
            </a:fld>
            <a:endParaRPr lang="en-GB"/>
          </a:p>
        </p:txBody>
      </p:sp>
    </p:spTree>
    <p:extLst>
      <p:ext uri="{BB962C8B-B14F-4D97-AF65-F5344CB8AC3E}">
        <p14:creationId xmlns:p14="http://schemas.microsoft.com/office/powerpoint/2010/main" val="3854992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ACB5E305-CAF5-45D4-A734-CC51E581CE7A}" type="slidenum">
              <a:rPr lang="en-GB"/>
              <a:pPr/>
              <a:t>‹#›</a:t>
            </a:fld>
            <a:endParaRPr lang="en-GB"/>
          </a:p>
        </p:txBody>
      </p:sp>
    </p:spTree>
    <p:extLst>
      <p:ext uri="{BB962C8B-B14F-4D97-AF65-F5344CB8AC3E}">
        <p14:creationId xmlns:p14="http://schemas.microsoft.com/office/powerpoint/2010/main" val="2589193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1382A26-D3D8-4F1C-8881-05B30C534BA1}" type="slidenum">
              <a:rPr lang="en-GB"/>
              <a:pPr/>
              <a:t>‹#›</a:t>
            </a:fld>
            <a:endParaRPr lang="en-GB"/>
          </a:p>
        </p:txBody>
      </p:sp>
    </p:spTree>
    <p:extLst>
      <p:ext uri="{BB962C8B-B14F-4D97-AF65-F5344CB8AC3E}">
        <p14:creationId xmlns:p14="http://schemas.microsoft.com/office/powerpoint/2010/main" val="459468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5DC916C-7DB1-4EEE-8A10-7FBC116C3949}" type="slidenum">
              <a:rPr lang="en-GB"/>
              <a:pPr/>
              <a:t>‹#›</a:t>
            </a:fld>
            <a:endParaRPr lang="en-GB"/>
          </a:p>
        </p:txBody>
      </p:sp>
    </p:spTree>
    <p:extLst>
      <p:ext uri="{BB962C8B-B14F-4D97-AF65-F5344CB8AC3E}">
        <p14:creationId xmlns:p14="http://schemas.microsoft.com/office/powerpoint/2010/main" val="3087212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2BC29D9-8184-4EB9-AD4D-13509039A08C}" type="slidenum">
              <a:rPr lang="en-GB"/>
              <a:pPr/>
              <a:t>‹#›</a:t>
            </a:fld>
            <a:endParaRPr lang="en-GB"/>
          </a:p>
        </p:txBody>
      </p:sp>
    </p:spTree>
    <p:extLst>
      <p:ext uri="{BB962C8B-B14F-4D97-AF65-F5344CB8AC3E}">
        <p14:creationId xmlns:p14="http://schemas.microsoft.com/office/powerpoint/2010/main" val="6815683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9053001-54FD-41F0-939F-B316828D95F6}" type="slidenum">
              <a:rPr lang="en-GB"/>
              <a:pPr/>
              <a:t>‹#›</a:t>
            </a:fld>
            <a:endParaRPr lang="en-GB"/>
          </a:p>
        </p:txBody>
      </p:sp>
    </p:spTree>
    <p:extLst>
      <p:ext uri="{BB962C8B-B14F-4D97-AF65-F5344CB8AC3E}">
        <p14:creationId xmlns:p14="http://schemas.microsoft.com/office/powerpoint/2010/main" val="2039408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7702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77115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32723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02890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99764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atin typeface="+mj-lt"/>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atin typeface="+mj-lt"/>
              </a:defRPr>
            </a:lvl1pPr>
          </a:lstStyle>
          <a:p>
            <a:fld id="{FDBE8CFC-1513-446D-8B65-185D686A47A9}" type="slidenum">
              <a:rPr lang="en-GB" smtClean="0"/>
              <a:pPr/>
              <a:t>‹#›</a:t>
            </a:fld>
            <a:endParaRPr lang="en-GB"/>
          </a:p>
        </p:txBody>
      </p:sp>
    </p:spTree>
    <p:extLst>
      <p:ext uri="{BB962C8B-B14F-4D97-AF65-F5344CB8AC3E}">
        <p14:creationId xmlns:p14="http://schemas.microsoft.com/office/powerpoint/2010/main" val="41062175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4719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04573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40068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015608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82763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67113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atin typeface="+mj-lt"/>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atin typeface="+mj-lt"/>
              </a:defRPr>
            </a:lvl1pPr>
          </a:lstStyle>
          <a:p>
            <a:fld id="{C1AC07C0-4185-4980-AEF7-9C22F08CAECA}" type="slidenum">
              <a:rPr lang="en-GB" smtClean="0"/>
              <a:pPr/>
              <a:t>‹#›</a:t>
            </a:fld>
            <a:endParaRPr lang="en-GB"/>
          </a:p>
        </p:txBody>
      </p:sp>
    </p:spTree>
    <p:extLst>
      <p:ext uri="{BB962C8B-B14F-4D97-AF65-F5344CB8AC3E}">
        <p14:creationId xmlns:p14="http://schemas.microsoft.com/office/powerpoint/2010/main" val="144201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Rectangle 4"/>
          <p:cNvSpPr>
            <a:spLocks noGrp="1" noChangeArrowheads="1"/>
          </p:cNvSpPr>
          <p:nvPr>
            <p:ph type="dt" sz="half" idx="10"/>
          </p:nvPr>
        </p:nvSpPr>
        <p:spPr>
          <a:ln/>
        </p:spPr>
        <p:txBody>
          <a:bodyPr/>
          <a:lstStyle>
            <a:lvl1pPr>
              <a:defRPr>
                <a:latin typeface="+mj-lt"/>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atin typeface="+mj-lt"/>
              </a:defRPr>
            </a:lvl1pPr>
          </a:lstStyle>
          <a:p>
            <a:fld id="{38E1722D-6095-4A0F-AA6A-268AC6244413}" type="slidenum">
              <a:rPr lang="en-GB" smtClean="0"/>
              <a:pPr/>
              <a:t>‹#›</a:t>
            </a:fld>
            <a:endParaRPr lang="en-GB"/>
          </a:p>
        </p:txBody>
      </p:sp>
    </p:spTree>
    <p:extLst>
      <p:ext uri="{BB962C8B-B14F-4D97-AF65-F5344CB8AC3E}">
        <p14:creationId xmlns:p14="http://schemas.microsoft.com/office/powerpoint/2010/main" val="2876274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atin typeface="+mj-lt"/>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atin typeface="+mj-lt"/>
              </a:defRPr>
            </a:lvl1pPr>
          </a:lstStyle>
          <a:p>
            <a:fld id="{DDE2B00E-0011-4642-9C0D-3293ED573B49}" type="slidenum">
              <a:rPr lang="en-GB" smtClean="0"/>
              <a:pPr/>
              <a:t>‹#›</a:t>
            </a:fld>
            <a:endParaRPr lang="en-GB"/>
          </a:p>
        </p:txBody>
      </p:sp>
    </p:spTree>
    <p:extLst>
      <p:ext uri="{BB962C8B-B14F-4D97-AF65-F5344CB8AC3E}">
        <p14:creationId xmlns:p14="http://schemas.microsoft.com/office/powerpoint/2010/main" val="2432957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atin typeface="+mj-lt"/>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atin typeface="+mj-lt"/>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atin typeface="+mj-lt"/>
              </a:defRPr>
            </a:lvl1pPr>
          </a:lstStyle>
          <a:p>
            <a:fld id="{27D15771-4B72-48B8-A498-731C48849CAC}" type="slidenum">
              <a:rPr lang="en-GB" smtClean="0"/>
              <a:pPr/>
              <a:t>‹#›</a:t>
            </a:fld>
            <a:endParaRPr lang="en-GB"/>
          </a:p>
        </p:txBody>
      </p:sp>
    </p:spTree>
    <p:extLst>
      <p:ext uri="{BB962C8B-B14F-4D97-AF65-F5344CB8AC3E}">
        <p14:creationId xmlns:p14="http://schemas.microsoft.com/office/powerpoint/2010/main" val="241289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5D34C8F-93B0-44B4-A239-723199B3E214}" type="slidenum">
              <a:rPr lang="en-GB"/>
              <a:pPr/>
              <a:t>‹#›</a:t>
            </a:fld>
            <a:endParaRPr lang="en-GB"/>
          </a:p>
        </p:txBody>
      </p:sp>
    </p:spTree>
    <p:extLst>
      <p:ext uri="{BB962C8B-B14F-4D97-AF65-F5344CB8AC3E}">
        <p14:creationId xmlns:p14="http://schemas.microsoft.com/office/powerpoint/2010/main" val="297508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64D2518-1DC6-4F66-A1CD-6C73F7D0879A}" type="slidenum">
              <a:rPr lang="en-GB"/>
              <a:pPr/>
              <a:t>‹#›</a:t>
            </a:fld>
            <a:endParaRPr lang="en-GB"/>
          </a:p>
        </p:txBody>
      </p:sp>
    </p:spTree>
    <p:extLst>
      <p:ext uri="{BB962C8B-B14F-4D97-AF65-F5344CB8AC3E}">
        <p14:creationId xmlns:p14="http://schemas.microsoft.com/office/powerpoint/2010/main" val="3375364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t>Click to edit Master title style</a:t>
            </a:r>
            <a:endParaRPr lang="en-GB"/>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fld id="{7ECF242B-FCDD-416E-8A60-3FB34C287464}" type="slidenum">
              <a:rPr lang="en-GB"/>
              <a:pPr/>
              <a:t>‹#›</a:t>
            </a:fld>
            <a:endParaRPr lang="en-GB"/>
          </a:p>
        </p:txBody>
      </p:sp>
      <p:pic>
        <p:nvPicPr>
          <p:cNvPr id="1033" name="Picture 7" descr="marine_blue _logo"/>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3"/>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6"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Lst>
  <p:hf hdr="0" ftr="0" dt="0"/>
  <p:txStyles>
    <p:titleStyle>
      <a:lvl1pPr algn="l" rtl="0" eaLnBrk="1" fontAlgn="base" hangingPunct="1">
        <a:spcBef>
          <a:spcPct val="0"/>
        </a:spcBef>
        <a:spcAft>
          <a:spcPct val="0"/>
        </a:spcAft>
        <a:defRPr sz="3500">
          <a:solidFill>
            <a:schemeClr val="tx2"/>
          </a:solidFill>
          <a:latin typeface="+mj-lt"/>
          <a:ea typeface="+mj-ea"/>
          <a:cs typeface="ＭＳ Ｐゴシック" pitchFamily="16" charset="-128"/>
        </a:defRPr>
      </a:lvl1pPr>
      <a:lvl2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2pPr>
      <a:lvl3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3pPr>
      <a:lvl4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4pPr>
      <a:lvl5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5pPr>
      <a:lvl6pPr marL="4572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6pPr>
      <a:lvl7pPr marL="9144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7pPr>
      <a:lvl8pPr marL="13716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8pPr>
      <a:lvl9pPr marL="18288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1" fontAlgn="base" hangingPunct="1">
        <a:spcBef>
          <a:spcPct val="0"/>
        </a:spcBef>
        <a:spcAft>
          <a:spcPct val="70000"/>
        </a:spcAft>
        <a:buChar char="•"/>
        <a:defRPr sz="2400">
          <a:solidFill>
            <a:schemeClr val="tx1"/>
          </a:solidFill>
          <a:latin typeface="+mn-lt"/>
          <a:ea typeface="+mn-ea"/>
          <a:cs typeface="ＭＳ Ｐゴシック" pitchFamily="16" charset="-128"/>
        </a:defRPr>
      </a:lvl1pPr>
      <a:lvl2pPr marL="811213" indent="-288925" algn="l" rtl="0" eaLnBrk="1" fontAlgn="base" hangingPunct="1">
        <a:lnSpc>
          <a:spcPct val="90000"/>
        </a:lnSpc>
        <a:spcBef>
          <a:spcPct val="0"/>
        </a:spcBef>
        <a:spcAft>
          <a:spcPct val="50000"/>
        </a:spcAft>
        <a:buChar char="–"/>
        <a:defRPr sz="2400">
          <a:solidFill>
            <a:schemeClr val="tx1"/>
          </a:solidFill>
          <a:latin typeface="+mn-lt"/>
          <a:ea typeface="+mn-ea"/>
          <a:cs typeface="ＭＳ Ｐゴシック" pitchFamily="16" charset="-128"/>
        </a:defRPr>
      </a:lvl2pPr>
      <a:lvl3pPr marL="12192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3pPr>
      <a:lvl4pPr marL="1627188"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4pPr>
      <a:lvl5pPr marL="20574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dirty="0"/>
              <a:t>Click to edit Master title style</a:t>
            </a:r>
          </a:p>
        </p:txBody>
      </p:sp>
      <p:sp>
        <p:nvSpPr>
          <p:cNvPr id="15363"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fld id="{BB68A43F-5C98-44AF-8C7D-766220EF92DE}" type="slidenum">
              <a:rPr lang="en-GB"/>
              <a:pPr/>
              <a:t>‹#›</a:t>
            </a:fld>
            <a:endParaRPr lang="en-GB"/>
          </a:p>
        </p:txBody>
      </p:sp>
      <p:pic>
        <p:nvPicPr>
          <p:cNvPr id="15367" name="Picture 7" descr="marine_blue _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7" descr="Health Sciences_(CMYK).eps"/>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4800" y="381000"/>
            <a:ext cx="173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7"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hf hdr="0" ftr="0" dt="0"/>
  <p:txStyles>
    <p:titleStyle>
      <a:lvl1pPr algn="l" rtl="0" eaLnBrk="0" fontAlgn="base" hangingPunct="0">
        <a:spcBef>
          <a:spcPct val="0"/>
        </a:spcBef>
        <a:spcAft>
          <a:spcPct val="0"/>
        </a:spcAft>
        <a:defRPr sz="3500">
          <a:solidFill>
            <a:schemeClr val="tx2"/>
          </a:solidFill>
          <a:latin typeface="+mj-lt"/>
          <a:ea typeface="ＭＳ Ｐゴシック" charset="0"/>
          <a:cs typeface="Geneva" charset="0"/>
        </a:defRPr>
      </a:lvl1pPr>
      <a:lvl2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2pPr>
      <a:lvl3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3pPr>
      <a:lvl4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4pPr>
      <a:lvl5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ＭＳ Ｐゴシック" charset="0"/>
          <a:cs typeface="Geneva"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Geneva" charset="-128"/>
          <a:cs typeface="Geneva" charset="0"/>
        </a:defRPr>
      </a:lvl2pPr>
      <a:lvl3pPr marL="11430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3pPr>
      <a:lvl4pPr marL="16002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4pPr>
      <a:lvl5pPr marL="20574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27651"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rtl="0" eaLnBrk="0" fontAlgn="base" hangingPunct="0">
        <a:spcBef>
          <a:spcPct val="0"/>
        </a:spcBef>
        <a:spcAft>
          <a:spcPct val="0"/>
        </a:spcAft>
        <a:defRPr sz="3500">
          <a:solidFill>
            <a:schemeClr val="tx2"/>
          </a:solidFill>
          <a:latin typeface="+mj-lt"/>
          <a:ea typeface="ＭＳ Ｐゴシック" charset="0"/>
          <a:cs typeface="Geneva" charset="0"/>
        </a:defRPr>
      </a:lvl1pPr>
      <a:lvl2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2pPr>
      <a:lvl3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3pPr>
      <a:lvl4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4pPr>
      <a:lvl5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ＭＳ Ｐゴシック" charset="0"/>
          <a:cs typeface="Geneva"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Geneva" charset="-128"/>
          <a:cs typeface="Geneva" charset="0"/>
        </a:defRPr>
      </a:lvl2pPr>
      <a:lvl3pPr marL="11430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3pPr>
      <a:lvl4pPr marL="16002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4pPr>
      <a:lvl5pPr marL="20574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2.xml"/><Relationship Id="rId6" Type="http://schemas.openxmlformats.org/officeDocument/2006/relationships/hyperlink" Target="https://www.quora.com/What-is-an-intuitive-explanation-of-singular-value-decomposition-SVD" TargetMode="External"/><Relationship Id="rId5" Type="http://schemas.openxmlformats.org/officeDocument/2006/relationships/image" Target="../media/image44.tiff"/><Relationship Id="rId4" Type="http://schemas.openxmlformats.org/officeDocument/2006/relationships/image" Target="../media/image43.tiff"/></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tiff"/><Relationship Id="rId13" Type="http://schemas.openxmlformats.org/officeDocument/2006/relationships/image" Target="../media/image25.tiff"/><Relationship Id="rId3" Type="http://schemas.openxmlformats.org/officeDocument/2006/relationships/image" Target="../media/image15.png"/><Relationship Id="rId7" Type="http://schemas.openxmlformats.org/officeDocument/2006/relationships/image" Target="../media/image19.tiff"/><Relationship Id="rId12" Type="http://schemas.openxmlformats.org/officeDocument/2006/relationships/image" Target="../media/image24.png"/><Relationship Id="rId2" Type="http://schemas.openxmlformats.org/officeDocument/2006/relationships/image" Target="../media/image14.tiff"/><Relationship Id="rId1" Type="http://schemas.openxmlformats.org/officeDocument/2006/relationships/slideLayout" Target="../slideLayouts/slideLayout2.xml"/><Relationship Id="rId6" Type="http://schemas.openxmlformats.org/officeDocument/2006/relationships/image" Target="../media/image18.tiff"/><Relationship Id="rId11" Type="http://schemas.openxmlformats.org/officeDocument/2006/relationships/image" Target="../media/image23.tiff"/><Relationship Id="rId5" Type="http://schemas.openxmlformats.org/officeDocument/2006/relationships/image" Target="../media/image17.png"/><Relationship Id="rId10" Type="http://schemas.openxmlformats.org/officeDocument/2006/relationships/image" Target="../media/image22.tiff"/><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6F5619-7119-40AB-8F9A-3D3792257FAF}"/>
              </a:ext>
            </a:extLst>
          </p:cNvPr>
          <p:cNvSpPr>
            <a:spLocks noGrp="1"/>
          </p:cNvSpPr>
          <p:nvPr>
            <p:ph type="ctrTitle"/>
          </p:nvPr>
        </p:nvSpPr>
        <p:spPr/>
        <p:txBody>
          <a:bodyPr>
            <a:noAutofit/>
          </a:bodyPr>
          <a:lstStyle/>
          <a:p>
            <a:r>
              <a:rPr lang="en-GB" sz="5400" dirty="0"/>
              <a:t>Processing Text</a:t>
            </a:r>
            <a:br>
              <a:rPr lang="en-GB" sz="5400" dirty="0"/>
            </a:br>
            <a:r>
              <a:rPr lang="en-GB" sz="3000" i="1" dirty="0"/>
              <a:t>Data Science for Documents</a:t>
            </a:r>
          </a:p>
        </p:txBody>
      </p:sp>
      <p:sp>
        <p:nvSpPr>
          <p:cNvPr id="6" name="Subtitle 5">
            <a:extLst>
              <a:ext uri="{FF2B5EF4-FFF2-40B4-BE49-F238E27FC236}">
                <a16:creationId xmlns:a16="http://schemas.microsoft.com/office/drawing/2014/main" id="{CE072B71-99C6-4C27-B6B5-484578B18591}"/>
              </a:ext>
            </a:extLst>
          </p:cNvPr>
          <p:cNvSpPr>
            <a:spLocks noGrp="1"/>
          </p:cNvSpPr>
          <p:nvPr>
            <p:ph type="subTitle" idx="1"/>
          </p:nvPr>
        </p:nvSpPr>
        <p:spPr/>
        <p:txBody>
          <a:bodyPr/>
          <a:lstStyle/>
          <a:p>
            <a:r>
              <a:rPr lang="en-GB" dirty="0"/>
              <a:t>Leslie Carr, </a:t>
            </a:r>
            <a:r>
              <a:rPr lang="en-GB" dirty="0" err="1"/>
              <a:t>lac@soton.ac.uk</a:t>
            </a:r>
            <a:endParaRPr lang="en-GB" sz="3600" dirty="0">
              <a:solidFill>
                <a:schemeClr val="accent3"/>
              </a:solidFill>
            </a:endParaRPr>
          </a:p>
          <a:p>
            <a:r>
              <a:rPr lang="en-GB" sz="2400" dirty="0">
                <a:solidFill>
                  <a:schemeClr val="bg2"/>
                </a:solidFill>
              </a:rPr>
              <a:t>Data analytics in the built environment, Module 1, S3</a:t>
            </a:r>
          </a:p>
          <a:p>
            <a:endParaRPr lang="en-GB" dirty="0"/>
          </a:p>
        </p:txBody>
      </p:sp>
      <p:sp>
        <p:nvSpPr>
          <p:cNvPr id="4" name="Slide Number Placeholder 3">
            <a:extLst>
              <a:ext uri="{FF2B5EF4-FFF2-40B4-BE49-F238E27FC236}">
                <a16:creationId xmlns:a16="http://schemas.microsoft.com/office/drawing/2014/main" id="{A8B81493-1CB6-4A0C-ADC5-B58442E573EA}"/>
              </a:ext>
            </a:extLst>
          </p:cNvPr>
          <p:cNvSpPr>
            <a:spLocks noGrp="1"/>
          </p:cNvSpPr>
          <p:nvPr>
            <p:ph type="sldNum" sz="quarter" idx="10"/>
          </p:nvPr>
        </p:nvSpPr>
        <p:spPr/>
        <p:txBody>
          <a:bodyPr/>
          <a:lstStyle/>
          <a:p>
            <a:fld id="{6CB76B4D-260D-4EC1-9A8A-CDDCEAC88FCA}" type="slidenum">
              <a:rPr lang="en-GB" smtClean="0"/>
              <a:pPr/>
              <a:t>1</a:t>
            </a:fld>
            <a:endParaRPr lang="en-GB"/>
          </a:p>
        </p:txBody>
      </p:sp>
    </p:spTree>
    <p:extLst>
      <p:ext uri="{BB962C8B-B14F-4D97-AF65-F5344CB8AC3E}">
        <p14:creationId xmlns:p14="http://schemas.microsoft.com/office/powerpoint/2010/main" val="127310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Pipeline</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628650" y="1557338"/>
            <a:ext cx="7975798" cy="4751982"/>
          </a:xfrm>
        </p:spPr>
        <p:txBody>
          <a:bodyPr>
            <a:normAutofit fontScale="92500" lnSpcReduction="10000"/>
          </a:bodyPr>
          <a:lstStyle/>
          <a:p>
            <a:pPr>
              <a:spcAft>
                <a:spcPts val="1200"/>
              </a:spcAft>
            </a:pPr>
            <a:r>
              <a:rPr lang="en-US" dirty="0"/>
              <a:t>Collect</a:t>
            </a:r>
          </a:p>
          <a:p>
            <a:pPr lvl="1"/>
            <a:r>
              <a:rPr lang="en-US" dirty="0"/>
              <a:t>Direct download / API Queries / Web scraper</a:t>
            </a:r>
          </a:p>
          <a:p>
            <a:pPr>
              <a:spcAft>
                <a:spcPts val="1200"/>
              </a:spcAft>
            </a:pPr>
            <a:r>
              <a:rPr lang="en-US" dirty="0"/>
              <a:t>Clean</a:t>
            </a:r>
          </a:p>
          <a:p>
            <a:pPr lvl="1"/>
            <a:r>
              <a:rPr lang="en-US" dirty="0" err="1"/>
              <a:t>Stopwords</a:t>
            </a:r>
            <a:endParaRPr lang="en-US" dirty="0"/>
          </a:p>
          <a:p>
            <a:pPr lvl="1"/>
            <a:r>
              <a:rPr lang="en-US" dirty="0"/>
              <a:t>Stemming</a:t>
            </a:r>
          </a:p>
          <a:p>
            <a:pPr>
              <a:spcAft>
                <a:spcPts val="1200"/>
              </a:spcAft>
            </a:pPr>
            <a:r>
              <a:rPr lang="en-US" dirty="0"/>
              <a:t>Model</a:t>
            </a:r>
          </a:p>
          <a:p>
            <a:pPr lvl="1">
              <a:spcAft>
                <a:spcPts val="800"/>
              </a:spcAft>
            </a:pPr>
            <a:r>
              <a:rPr lang="en-US" dirty="0"/>
              <a:t>Bag of words</a:t>
            </a:r>
          </a:p>
          <a:p>
            <a:pPr lvl="2">
              <a:spcBef>
                <a:spcPts val="0"/>
              </a:spcBef>
              <a:spcAft>
                <a:spcPts val="1200"/>
              </a:spcAft>
            </a:pPr>
            <a:r>
              <a:rPr lang="en-US" dirty="0"/>
              <a:t>Clustering, Classification</a:t>
            </a:r>
          </a:p>
          <a:p>
            <a:pPr lvl="1">
              <a:spcAft>
                <a:spcPts val="800"/>
              </a:spcAft>
            </a:pPr>
            <a:r>
              <a:rPr lang="en-US" dirty="0"/>
              <a:t>Topic modelling</a:t>
            </a:r>
          </a:p>
          <a:p>
            <a:pPr lvl="2"/>
            <a:r>
              <a:rPr lang="en-US" dirty="0"/>
              <a:t>LSI, LDA</a:t>
            </a:r>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ext uri="{D42A27DB-BD31-4B8C-83A1-F6EECF244321}">
                <p14:modId xmlns:p14="http://schemas.microsoft.com/office/powerpoint/2010/main" val="2703547704"/>
              </p:ext>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5489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Data Collection</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628650" y="1557338"/>
            <a:ext cx="8191500" cy="5300662"/>
          </a:xfrm>
        </p:spPr>
        <p:txBody>
          <a:bodyPr>
            <a:normAutofit lnSpcReduction="10000"/>
          </a:bodyPr>
          <a:lstStyle/>
          <a:p>
            <a:r>
              <a:rPr lang="en-US" dirty="0"/>
              <a:t>Direct download / Queries / Web scraper</a:t>
            </a:r>
          </a:p>
          <a:p>
            <a:r>
              <a:rPr lang="en-US" dirty="0"/>
              <a:t>Internal communications</a:t>
            </a:r>
          </a:p>
          <a:p>
            <a:pPr lvl="1"/>
            <a:r>
              <a:rPr lang="en-US" dirty="0"/>
              <a:t>Customer document</a:t>
            </a:r>
          </a:p>
          <a:p>
            <a:pPr lvl="1"/>
            <a:r>
              <a:rPr lang="en-US" dirty="0"/>
              <a:t>Process paperwork</a:t>
            </a:r>
          </a:p>
          <a:p>
            <a:r>
              <a:rPr lang="en-US" dirty="0"/>
              <a:t>Public information</a:t>
            </a:r>
          </a:p>
          <a:p>
            <a:pPr lvl="1"/>
            <a:r>
              <a:rPr lang="en-US" dirty="0"/>
              <a:t>Reference sources</a:t>
            </a:r>
          </a:p>
          <a:p>
            <a:pPr lvl="1"/>
            <a:r>
              <a:rPr lang="en-US" dirty="0"/>
              <a:t>Newspapers</a:t>
            </a:r>
          </a:p>
          <a:p>
            <a:pPr lvl="1"/>
            <a:r>
              <a:rPr lang="en-US" dirty="0"/>
              <a:t>Social Media</a:t>
            </a:r>
          </a:p>
          <a:p>
            <a:pPr lvl="1"/>
            <a:r>
              <a:rPr lang="en-US" dirty="0"/>
              <a:t>Research articles</a:t>
            </a:r>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ext uri="{D42A27DB-BD31-4B8C-83A1-F6EECF244321}">
                <p14:modId xmlns:p14="http://schemas.microsoft.com/office/powerpoint/2010/main" val="382840036"/>
              </p:ext>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C7D19664-CB1C-A046-A36C-DB21B4DD89AF}"/>
              </a:ext>
            </a:extLst>
          </p:cNvPr>
          <p:cNvSpPr txBox="1"/>
          <p:nvPr/>
        </p:nvSpPr>
        <p:spPr>
          <a:xfrm rot="21340803">
            <a:off x="4590459" y="5812785"/>
            <a:ext cx="3392009" cy="83099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dirty="0"/>
              <a:t>Where is valuable information for your job role and your project?</a:t>
            </a:r>
          </a:p>
          <a:p>
            <a:r>
              <a:rPr lang="en-US" dirty="0"/>
              <a:t>Evidence of behavior? Expression of attitude? Loyalty to a brand?</a:t>
            </a:r>
          </a:p>
        </p:txBody>
      </p:sp>
    </p:spTree>
    <p:extLst>
      <p:ext uri="{BB962C8B-B14F-4D97-AF65-F5344CB8AC3E}">
        <p14:creationId xmlns:p14="http://schemas.microsoft.com/office/powerpoint/2010/main" val="166038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2728-B502-FA43-9F1D-EE903694A29C}"/>
              </a:ext>
            </a:extLst>
          </p:cNvPr>
          <p:cNvSpPr>
            <a:spLocks noGrp="1"/>
          </p:cNvSpPr>
          <p:nvPr>
            <p:ph type="title"/>
          </p:nvPr>
        </p:nvSpPr>
        <p:spPr/>
        <p:txBody>
          <a:bodyPr/>
          <a:lstStyle/>
          <a:p>
            <a:r>
              <a:rPr lang="en-US" dirty="0"/>
              <a:t>“Web Science”</a:t>
            </a:r>
          </a:p>
        </p:txBody>
      </p:sp>
      <p:sp>
        <p:nvSpPr>
          <p:cNvPr id="3" name="Content Placeholder 2">
            <a:extLst>
              <a:ext uri="{FF2B5EF4-FFF2-40B4-BE49-F238E27FC236}">
                <a16:creationId xmlns:a16="http://schemas.microsoft.com/office/drawing/2014/main" id="{CF035317-88C6-D244-9160-C55D77A9D59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5AA0248-2398-634C-808D-D4F02BEFD369}"/>
              </a:ext>
            </a:extLst>
          </p:cNvPr>
          <p:cNvSpPr>
            <a:spLocks noGrp="1"/>
          </p:cNvSpPr>
          <p:nvPr>
            <p:ph type="sldNum" sz="quarter" idx="12"/>
          </p:nvPr>
        </p:nvSpPr>
        <p:spPr/>
        <p:txBody>
          <a:bodyPr/>
          <a:lstStyle/>
          <a:p>
            <a:fld id="{6CB76B4D-260D-4EC1-9A8A-CDDCEAC88FCA}" type="slidenum">
              <a:rPr lang="en-GB" smtClean="0"/>
              <a:pPr/>
              <a:t>12</a:t>
            </a:fld>
            <a:endParaRPr lang="en-GB"/>
          </a:p>
        </p:txBody>
      </p:sp>
      <p:graphicFrame>
        <p:nvGraphicFramePr>
          <p:cNvPr id="9" name="Diagram 8">
            <a:extLst>
              <a:ext uri="{FF2B5EF4-FFF2-40B4-BE49-F238E27FC236}">
                <a16:creationId xmlns:a16="http://schemas.microsoft.com/office/drawing/2014/main" id="{7716A904-21E7-FD4C-8750-2F58AE456B9B}"/>
              </a:ext>
            </a:extLst>
          </p:cNvPr>
          <p:cNvGraphicFramePr/>
          <p:nvPr>
            <p:extLst>
              <p:ext uri="{D42A27DB-BD31-4B8C-83A1-F6EECF244321}">
                <p14:modId xmlns:p14="http://schemas.microsoft.com/office/powerpoint/2010/main" val="2195225443"/>
              </p:ext>
            </p:extLst>
          </p:nvPr>
        </p:nvGraphicFramePr>
        <p:xfrm>
          <a:off x="323850" y="1700213"/>
          <a:ext cx="7339058" cy="4748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8066233C-7DEF-3640-8C5D-0C1CF6E0A604}"/>
              </a:ext>
            </a:extLst>
          </p:cNvPr>
          <p:cNvSpPr txBox="1"/>
          <p:nvPr/>
        </p:nvSpPr>
        <p:spPr>
          <a:xfrm rot="16200000">
            <a:off x="5891502" y="3936196"/>
            <a:ext cx="4748971" cy="276999"/>
          </a:xfrm>
          <a:prstGeom prst="rect">
            <a:avLst/>
          </a:prstGeom>
          <a:gradFill flip="none" rotWithShape="0">
            <a:gsLst>
              <a:gs pos="0">
                <a:schemeClr val="accent1">
                  <a:lumMod val="40000"/>
                  <a:lumOff val="60000"/>
                </a:schemeClr>
              </a:gs>
              <a:gs pos="50000">
                <a:schemeClr val="accent1">
                  <a:lumMod val="60000"/>
                  <a:lumOff val="40000"/>
                </a:schemeClr>
              </a:gs>
              <a:gs pos="100000">
                <a:schemeClr val="accent1">
                  <a:lumMod val="99000"/>
                  <a:satMod val="120000"/>
                  <a:shade val="78000"/>
                </a:schemeClr>
              </a:gs>
            </a:gsLst>
            <a:lin ang="5400000" scaled="0"/>
            <a:tileRect/>
          </a:gradFill>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b="1" dirty="0"/>
              <a:t>social                                                                    computational</a:t>
            </a:r>
          </a:p>
        </p:txBody>
      </p:sp>
    </p:spTree>
    <p:extLst>
      <p:ext uri="{BB962C8B-B14F-4D97-AF65-F5344CB8AC3E}">
        <p14:creationId xmlns:p14="http://schemas.microsoft.com/office/powerpoint/2010/main" val="4050100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Data Cleansing</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539552" y="1557338"/>
            <a:ext cx="4896544" cy="5300662"/>
          </a:xfrm>
        </p:spPr>
        <p:txBody>
          <a:bodyPr>
            <a:normAutofit/>
          </a:bodyPr>
          <a:lstStyle/>
          <a:p>
            <a:r>
              <a:rPr lang="en-US" sz="2400" dirty="0"/>
              <a:t>Filtering </a:t>
            </a:r>
            <a:r>
              <a:rPr lang="en-US" sz="2400" dirty="0" err="1"/>
              <a:t>stopwords</a:t>
            </a:r>
            <a:r>
              <a:rPr lang="en-US" sz="2400" dirty="0"/>
              <a:t>: remove words that bear little or no content information, like articles, conjunctions, prepositions, etc.</a:t>
            </a:r>
          </a:p>
          <a:p>
            <a:r>
              <a:rPr lang="en-US" sz="2400" dirty="0"/>
              <a:t>Lemmatization: methods that try to map verb forms to the infinite tense and nouns to the singular form </a:t>
            </a:r>
          </a:p>
          <a:p>
            <a:r>
              <a:rPr lang="en-US" sz="2400" dirty="0"/>
              <a:t>Stemming: try to build basic forms of words-set</a:t>
            </a:r>
          </a:p>
          <a:p>
            <a:endParaRPr lang="en-US" sz="2400" dirty="0"/>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ext uri="{D42A27DB-BD31-4B8C-83A1-F6EECF244321}">
                <p14:modId xmlns:p14="http://schemas.microsoft.com/office/powerpoint/2010/main" val="3066766729"/>
              </p:ext>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67F6DA52-B7C2-7A45-B1FA-4E14F9FF0BB2}"/>
              </a:ext>
            </a:extLst>
          </p:cNvPr>
          <p:cNvSpPr/>
          <p:nvPr/>
        </p:nvSpPr>
        <p:spPr>
          <a:xfrm>
            <a:off x="3923928" y="293874"/>
            <a:ext cx="2300954" cy="115416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GB" dirty="0">
                <a:solidFill>
                  <a:schemeClr val="bg1"/>
                </a:solidFill>
                <a:latin typeface="Verdana" panose="020B0604030504040204" pitchFamily="34" charset="0"/>
              </a:rPr>
              <a:t>It's only words</a:t>
            </a:r>
            <a:br>
              <a:rPr lang="en-GB" dirty="0">
                <a:solidFill>
                  <a:schemeClr val="bg1"/>
                </a:solidFill>
              </a:rPr>
            </a:br>
            <a:r>
              <a:rPr lang="en-GB" dirty="0">
                <a:solidFill>
                  <a:schemeClr val="bg1"/>
                </a:solidFill>
                <a:latin typeface="Verdana" panose="020B0604030504040204" pitchFamily="34" charset="0"/>
              </a:rPr>
              <a:t>And words are all I have</a:t>
            </a:r>
            <a:br>
              <a:rPr lang="en-GB" dirty="0">
                <a:solidFill>
                  <a:schemeClr val="bg1"/>
                </a:solidFill>
              </a:rPr>
            </a:br>
            <a:r>
              <a:rPr lang="en-GB" dirty="0">
                <a:solidFill>
                  <a:schemeClr val="bg1"/>
                </a:solidFill>
                <a:latin typeface="Verdana" panose="020B0604030504040204" pitchFamily="34" charset="0"/>
              </a:rPr>
              <a:t>To take your heart away</a:t>
            </a:r>
            <a:br>
              <a:rPr lang="en-GB" dirty="0">
                <a:solidFill>
                  <a:schemeClr val="bg1"/>
                </a:solidFill>
                <a:latin typeface="Verdana" panose="020B0604030504040204" pitchFamily="34" charset="0"/>
              </a:rPr>
            </a:br>
            <a:endParaRPr lang="en-GB" dirty="0">
              <a:solidFill>
                <a:schemeClr val="bg1"/>
              </a:solidFill>
              <a:latin typeface="Verdana" panose="020B0604030504040204" pitchFamily="34" charset="0"/>
            </a:endParaRPr>
          </a:p>
          <a:p>
            <a:r>
              <a:rPr lang="en-GB" sz="1050" i="1" dirty="0">
                <a:solidFill>
                  <a:schemeClr val="bg1"/>
                </a:solidFill>
                <a:latin typeface="Verdana" panose="020B0604030504040204" pitchFamily="34" charset="0"/>
              </a:rPr>
              <a:t>Elvis Presley, Rita Coolidge, Bee Gees, </a:t>
            </a:r>
            <a:r>
              <a:rPr lang="en-GB" sz="1050" i="1" dirty="0" err="1">
                <a:solidFill>
                  <a:schemeClr val="bg1"/>
                </a:solidFill>
                <a:latin typeface="Verdana" panose="020B0604030504040204" pitchFamily="34" charset="0"/>
              </a:rPr>
              <a:t>Boyzone</a:t>
            </a:r>
            <a:endParaRPr lang="en-US" sz="1050" i="1" dirty="0">
              <a:solidFill>
                <a:schemeClr val="bg1"/>
              </a:solidFill>
            </a:endParaRPr>
          </a:p>
        </p:txBody>
      </p:sp>
    </p:spTree>
    <p:extLst>
      <p:ext uri="{BB962C8B-B14F-4D97-AF65-F5344CB8AC3E}">
        <p14:creationId xmlns:p14="http://schemas.microsoft.com/office/powerpoint/2010/main" val="464224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3E5F3-7A33-364B-ADF7-34474F5F6F7D}"/>
              </a:ext>
            </a:extLst>
          </p:cNvPr>
          <p:cNvSpPr>
            <a:spLocks noGrp="1"/>
          </p:cNvSpPr>
          <p:nvPr>
            <p:ph type="title"/>
          </p:nvPr>
        </p:nvSpPr>
        <p:spPr/>
        <p:txBody>
          <a:bodyPr/>
          <a:lstStyle/>
          <a:p>
            <a:r>
              <a:rPr lang="en-US" dirty="0"/>
              <a:t>Data Cleansing</a:t>
            </a:r>
          </a:p>
        </p:txBody>
      </p:sp>
      <p:graphicFrame>
        <p:nvGraphicFramePr>
          <p:cNvPr id="9" name="Content Placeholder 8">
            <a:extLst>
              <a:ext uri="{FF2B5EF4-FFF2-40B4-BE49-F238E27FC236}">
                <a16:creationId xmlns:a16="http://schemas.microsoft.com/office/drawing/2014/main" id="{E7E974FF-1FB8-FD47-9EFD-C202C0FD5824}"/>
              </a:ext>
            </a:extLst>
          </p:cNvPr>
          <p:cNvGraphicFramePr>
            <a:graphicFrameLocks noGrp="1"/>
          </p:cNvGraphicFramePr>
          <p:nvPr>
            <p:ph idx="1"/>
            <p:extLst>
              <p:ext uri="{D42A27DB-BD31-4B8C-83A1-F6EECF244321}">
                <p14:modId xmlns:p14="http://schemas.microsoft.com/office/powerpoint/2010/main" val="1978407554"/>
              </p:ext>
            </p:extLst>
          </p:nvPr>
        </p:nvGraphicFramePr>
        <p:xfrm>
          <a:off x="8001827" y="1906503"/>
          <a:ext cx="890653" cy="4444842"/>
        </p:xfrm>
        <a:graphic>
          <a:graphicData uri="http://schemas.openxmlformats.org/drawingml/2006/table">
            <a:tbl>
              <a:tblPr>
                <a:tableStyleId>{5C22544A-7EE6-4342-B048-85BDC9FD1C3A}</a:tableStyleId>
              </a:tblPr>
              <a:tblGrid>
                <a:gridCol w="674629">
                  <a:extLst>
                    <a:ext uri="{9D8B030D-6E8A-4147-A177-3AD203B41FA5}">
                      <a16:colId xmlns:a16="http://schemas.microsoft.com/office/drawing/2014/main" val="3168365919"/>
                    </a:ext>
                  </a:extLst>
                </a:gridCol>
                <a:gridCol w="216024">
                  <a:extLst>
                    <a:ext uri="{9D8B030D-6E8A-4147-A177-3AD203B41FA5}">
                      <a16:colId xmlns:a16="http://schemas.microsoft.com/office/drawing/2014/main" val="1847991670"/>
                    </a:ext>
                  </a:extLst>
                </a:gridCol>
              </a:tblGrid>
              <a:tr h="132735">
                <a:tc>
                  <a:txBody>
                    <a:bodyPr/>
                    <a:lstStyle/>
                    <a:p>
                      <a:pPr algn="l" fontAlgn="b"/>
                      <a:r>
                        <a:rPr lang="en-GB" sz="900" u="none" strike="noStrike">
                          <a:effectLst/>
                          <a:latin typeface="Arial" panose="020B0604020202020204" pitchFamily="34" charset="0"/>
                          <a:cs typeface="Arial" panose="020B0604020202020204" pitchFamily="34" charset="0"/>
                        </a:rPr>
                        <a:t>always</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720710870"/>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another</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60638587"/>
                  </a:ext>
                </a:extLst>
              </a:tr>
              <a:tr h="132735">
                <a:tc>
                  <a:txBody>
                    <a:bodyPr/>
                    <a:lstStyle/>
                    <a:p>
                      <a:pPr algn="l" fontAlgn="b"/>
                      <a:r>
                        <a:rPr lang="en-GB" sz="900" u="none" strike="noStrike" dirty="0">
                          <a:effectLst/>
                          <a:latin typeface="Arial" panose="020B0604020202020204" pitchFamily="34" charset="0"/>
                          <a:cs typeface="Arial" panose="020B0604020202020204" pitchFamily="34" charset="0"/>
                        </a:rPr>
                        <a:t>begin</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327734183"/>
                  </a:ext>
                </a:extLst>
              </a:tr>
              <a:tr h="132735">
                <a:tc>
                  <a:txBody>
                    <a:bodyPr/>
                    <a:lstStyle/>
                    <a:p>
                      <a:pPr algn="l" fontAlgn="b"/>
                      <a:r>
                        <a:rPr lang="en-GB" sz="900" u="none" strike="noStrike" dirty="0">
                          <a:effectLst/>
                          <a:latin typeface="Arial" panose="020B0604020202020204" pitchFamily="34" charset="0"/>
                          <a:cs typeface="Arial" panose="020B0604020202020204" pitchFamily="34" charset="0"/>
                        </a:rPr>
                        <a:t>child</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086644208"/>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cry</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071510836"/>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darling</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038974592"/>
                  </a:ext>
                </a:extLst>
              </a:tr>
              <a:tr h="132735">
                <a:tc>
                  <a:txBody>
                    <a:bodyPr/>
                    <a:lstStyle/>
                    <a:p>
                      <a:pPr algn="l" fontAlgn="b"/>
                      <a:r>
                        <a:rPr lang="en-GB" sz="900" u="none" strike="noStrike" dirty="0">
                          <a:effectLst/>
                          <a:latin typeface="Arial" panose="020B0604020202020204" pitchFamily="34" charset="0"/>
                          <a:cs typeface="Arial" panose="020B0604020202020204" pitchFamily="34" charset="0"/>
                        </a:rPr>
                        <a:t>delight</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614991990"/>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except</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947277416"/>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flower</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291116003"/>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garden</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848031555"/>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grow</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3</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816430333"/>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hand</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4145932461"/>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heart</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668924110"/>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henceforth</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dirty="0">
                          <a:effectLst/>
                          <a:latin typeface="Arial" panose="020B0604020202020204" pitchFamily="34" charset="0"/>
                          <a:cs typeface="Arial" panose="020B0604020202020204" pitchFamily="34" charset="0"/>
                        </a:rPr>
                        <a:t>1</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429177852"/>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know</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2</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162459333"/>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like</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155008166"/>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look</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dirty="0">
                          <a:effectLst/>
                          <a:latin typeface="Arial" panose="020B0604020202020204" pitchFamily="34" charset="0"/>
                          <a:cs typeface="Arial" panose="020B0604020202020204" pitchFamily="34" charset="0"/>
                        </a:rPr>
                        <a:t>1</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071497017"/>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mother</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546504638"/>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mrs</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705388108"/>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oh</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186968032"/>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old</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10123440"/>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pass</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4227637061"/>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play</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996741047"/>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pluck</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4026741395"/>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rather</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619725767"/>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remain</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147520195"/>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run</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794934874"/>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subject</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1697276666"/>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suppose</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1</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295509628"/>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wendy</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a:effectLst/>
                          <a:latin typeface="Arial" panose="020B0604020202020204" pitchFamily="34" charset="0"/>
                          <a:cs typeface="Arial" panose="020B0604020202020204" pitchFamily="34" charset="0"/>
                        </a:rPr>
                        <a:t>2</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2903341083"/>
                  </a:ext>
                </a:extLst>
              </a:tr>
              <a:tr h="132735">
                <a:tc>
                  <a:txBody>
                    <a:bodyPr/>
                    <a:lstStyle/>
                    <a:p>
                      <a:pPr algn="l" fontAlgn="b"/>
                      <a:r>
                        <a:rPr lang="en-GB" sz="900" u="none" strike="noStrike">
                          <a:effectLst/>
                          <a:latin typeface="Arial" panose="020B0604020202020204" pitchFamily="34" charset="0"/>
                          <a:cs typeface="Arial" panose="020B0604020202020204" pitchFamily="34" charset="0"/>
                        </a:rPr>
                        <a:t>year</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tc>
                  <a:txBody>
                    <a:bodyPr/>
                    <a:lstStyle/>
                    <a:p>
                      <a:pPr algn="ctr" fontAlgn="b"/>
                      <a:r>
                        <a:rPr lang="en-GB" sz="900" u="none" strike="noStrike" dirty="0">
                          <a:effectLst/>
                          <a:latin typeface="Arial" panose="020B0604020202020204" pitchFamily="34" charset="0"/>
                          <a:cs typeface="Arial" panose="020B0604020202020204" pitchFamily="34" charset="0"/>
                        </a:rPr>
                        <a:t>1</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solidFill>
                      <a:schemeClr val="accent1">
                        <a:lumMod val="40000"/>
                        <a:lumOff val="60000"/>
                      </a:schemeClr>
                    </a:solidFill>
                  </a:tcPr>
                </a:tc>
                <a:extLst>
                  <a:ext uri="{0D108BD9-81ED-4DB2-BD59-A6C34878D82A}">
                    <a16:rowId xmlns:a16="http://schemas.microsoft.com/office/drawing/2014/main" val="3737138633"/>
                  </a:ext>
                </a:extLst>
              </a:tr>
            </a:tbl>
          </a:graphicData>
        </a:graphic>
      </p:graphicFrame>
      <p:sp>
        <p:nvSpPr>
          <p:cNvPr id="4" name="Slide Number Placeholder 3">
            <a:extLst>
              <a:ext uri="{FF2B5EF4-FFF2-40B4-BE49-F238E27FC236}">
                <a16:creationId xmlns:a16="http://schemas.microsoft.com/office/drawing/2014/main" id="{8E5BAE6E-923D-EF49-B3D5-62E32512D515}"/>
              </a:ext>
            </a:extLst>
          </p:cNvPr>
          <p:cNvSpPr>
            <a:spLocks noGrp="1"/>
          </p:cNvSpPr>
          <p:nvPr>
            <p:ph type="sldNum" sz="quarter" idx="12"/>
          </p:nvPr>
        </p:nvSpPr>
        <p:spPr/>
        <p:txBody>
          <a:bodyPr/>
          <a:lstStyle/>
          <a:p>
            <a:fld id="{6CB76B4D-260D-4EC1-9A8A-CDDCEAC88FCA}" type="slidenum">
              <a:rPr lang="en-GB" smtClean="0"/>
              <a:pPr/>
              <a:t>14</a:t>
            </a:fld>
            <a:endParaRPr lang="en-GB" dirty="0"/>
          </a:p>
        </p:txBody>
      </p:sp>
      <p:sp>
        <p:nvSpPr>
          <p:cNvPr id="5" name="TextBox 4">
            <a:extLst>
              <a:ext uri="{FF2B5EF4-FFF2-40B4-BE49-F238E27FC236}">
                <a16:creationId xmlns:a16="http://schemas.microsoft.com/office/drawing/2014/main" id="{8EA66C45-A85A-834E-805F-5A540D4C4426}"/>
              </a:ext>
            </a:extLst>
          </p:cNvPr>
          <p:cNvSpPr txBox="1"/>
          <p:nvPr/>
        </p:nvSpPr>
        <p:spPr>
          <a:xfrm>
            <a:off x="323850" y="1849106"/>
            <a:ext cx="3384376" cy="231236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l">
              <a:lnSpc>
                <a:spcPct val="110000"/>
              </a:lnSpc>
            </a:pPr>
            <a:r>
              <a:rPr lang="en-US" sz="1100" dirty="0">
                <a:latin typeface="Arial" panose="020B0604020202020204" pitchFamily="34" charset="0"/>
                <a:cs typeface="Arial" panose="020B0604020202020204" pitchFamily="34" charset="0"/>
              </a:rPr>
              <a:t>All children, except one, grow up. They soon know that they will grow up, and the way Wendy knew was this. One day when she was two years old she was playing in a garden, and she plucked another flower and ran with it to her mother. I suppose she must have looked rather delightful, for Mrs. Darling put her hand to her heart and cried, “Oh, why can't you remain like this for ever!” This was all that passed between them on the subject, but henceforth Wendy knew that she must grow up. You always know after you are two. Two is the beginning of the end.</a:t>
            </a:r>
          </a:p>
        </p:txBody>
      </p:sp>
      <p:sp>
        <p:nvSpPr>
          <p:cNvPr id="6" name="TextBox 5">
            <a:extLst>
              <a:ext uri="{FF2B5EF4-FFF2-40B4-BE49-F238E27FC236}">
                <a16:creationId xmlns:a16="http://schemas.microsoft.com/office/drawing/2014/main" id="{C29825FA-7150-764F-A708-0101CB45C0EB}"/>
              </a:ext>
            </a:extLst>
          </p:cNvPr>
          <p:cNvSpPr txBox="1"/>
          <p:nvPr/>
        </p:nvSpPr>
        <p:spPr>
          <a:xfrm>
            <a:off x="3923928" y="1849106"/>
            <a:ext cx="3384376" cy="212615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l">
              <a:lnSpc>
                <a:spcPct val="110000"/>
              </a:lnSpc>
            </a:pPr>
            <a:r>
              <a:rPr lang="en-US" sz="1100" dirty="0">
                <a:latin typeface="Arial" panose="020B0604020202020204" pitchFamily="34" charset="0"/>
                <a:cs typeface="Arial" panose="020B0604020202020204" pitchFamily="34" charset="0"/>
              </a:rPr>
              <a:t>all children except one grow up they soon know that they will grow up and the way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knew was this one day when she was two years old she was playing in a garden and she plucked another flower and ran with it to her mother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suppose she must have looked rather delightful for </a:t>
            </a:r>
            <a:r>
              <a:rPr lang="en-US" sz="1100" dirty="0" err="1">
                <a:latin typeface="Arial" panose="020B0604020202020204" pitchFamily="34" charset="0"/>
                <a:cs typeface="Arial" panose="020B0604020202020204" pitchFamily="34" charset="0"/>
              </a:rPr>
              <a:t>mrs</a:t>
            </a:r>
            <a:r>
              <a:rPr lang="en-US" sz="1100" dirty="0">
                <a:latin typeface="Arial" panose="020B0604020202020204" pitchFamily="34" charset="0"/>
                <a:cs typeface="Arial" panose="020B0604020202020204" pitchFamily="34" charset="0"/>
              </a:rPr>
              <a:t> darling put her hand to her heart and cried oh why cant you remain like this for ever this was all that passed between them on the subject but henceforth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knew that she must grow up you always know after you are two two is the beginning of the end</a:t>
            </a:r>
          </a:p>
        </p:txBody>
      </p:sp>
      <p:sp>
        <p:nvSpPr>
          <p:cNvPr id="7" name="TextBox 6">
            <a:extLst>
              <a:ext uri="{FF2B5EF4-FFF2-40B4-BE49-F238E27FC236}">
                <a16:creationId xmlns:a16="http://schemas.microsoft.com/office/drawing/2014/main" id="{DF88A65B-D0C6-3E4F-831A-E5A1381323FD}"/>
              </a:ext>
            </a:extLst>
          </p:cNvPr>
          <p:cNvSpPr txBox="1"/>
          <p:nvPr/>
        </p:nvSpPr>
        <p:spPr>
          <a:xfrm>
            <a:off x="316394" y="4564033"/>
            <a:ext cx="4392166" cy="8227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l">
              <a:lnSpc>
                <a:spcPct val="110000"/>
              </a:lnSpc>
            </a:pPr>
            <a:r>
              <a:rPr lang="en-US" sz="1100" dirty="0">
                <a:latin typeface="Arial" panose="020B0604020202020204" pitchFamily="34" charset="0"/>
                <a:cs typeface="Arial" panose="020B0604020202020204" pitchFamily="34" charset="0"/>
              </a:rPr>
              <a:t>children except grow grow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knew years old playing garden plucked another flower ran mother suppose looked rather delightful </a:t>
            </a:r>
            <a:r>
              <a:rPr lang="en-US" sz="1100" dirty="0" err="1">
                <a:latin typeface="Arial" panose="020B0604020202020204" pitchFamily="34" charset="0"/>
                <a:cs typeface="Arial" panose="020B0604020202020204" pitchFamily="34" charset="0"/>
              </a:rPr>
              <a:t>mrs</a:t>
            </a:r>
            <a:r>
              <a:rPr lang="en-US" sz="1100" dirty="0">
                <a:latin typeface="Arial" panose="020B0604020202020204" pitchFamily="34" charset="0"/>
                <a:cs typeface="Arial" panose="020B0604020202020204" pitchFamily="34" charset="0"/>
              </a:rPr>
              <a:t> darling hand heart cried oh remain like passed subject henceforth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knew grow always beginning</a:t>
            </a:r>
          </a:p>
        </p:txBody>
      </p:sp>
      <p:sp>
        <p:nvSpPr>
          <p:cNvPr id="8" name="TextBox 7">
            <a:extLst>
              <a:ext uri="{FF2B5EF4-FFF2-40B4-BE49-F238E27FC236}">
                <a16:creationId xmlns:a16="http://schemas.microsoft.com/office/drawing/2014/main" id="{133F4981-79AB-634B-9085-DC74330FA7E3}"/>
              </a:ext>
            </a:extLst>
          </p:cNvPr>
          <p:cNvSpPr txBox="1"/>
          <p:nvPr/>
        </p:nvSpPr>
        <p:spPr>
          <a:xfrm>
            <a:off x="323850" y="5798049"/>
            <a:ext cx="4392166" cy="8227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l">
              <a:lnSpc>
                <a:spcPct val="110000"/>
              </a:lnSpc>
            </a:pPr>
            <a:r>
              <a:rPr lang="en-US" sz="1100" dirty="0">
                <a:latin typeface="Arial" panose="020B0604020202020204" pitchFamily="34" charset="0"/>
                <a:cs typeface="Arial" panose="020B0604020202020204" pitchFamily="34" charset="0"/>
              </a:rPr>
              <a:t>child except grow grow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know year old play garden pluck another flower run mother suppose look rather delight </a:t>
            </a:r>
            <a:r>
              <a:rPr lang="en-US" sz="1100" dirty="0" err="1">
                <a:latin typeface="Arial" panose="020B0604020202020204" pitchFamily="34" charset="0"/>
                <a:cs typeface="Arial" panose="020B0604020202020204" pitchFamily="34" charset="0"/>
              </a:rPr>
              <a:t>mrs</a:t>
            </a:r>
            <a:r>
              <a:rPr lang="en-US" sz="1100" dirty="0">
                <a:latin typeface="Arial" panose="020B0604020202020204" pitchFamily="34" charset="0"/>
                <a:cs typeface="Arial" panose="020B0604020202020204" pitchFamily="34" charset="0"/>
              </a:rPr>
              <a:t> darling hand heart cry oh remain like pass subject henceforth </a:t>
            </a:r>
            <a:r>
              <a:rPr lang="en-US" sz="1100" dirty="0" err="1">
                <a:latin typeface="Arial" panose="020B0604020202020204" pitchFamily="34" charset="0"/>
                <a:cs typeface="Arial" panose="020B0604020202020204" pitchFamily="34" charset="0"/>
              </a:rPr>
              <a:t>wendy</a:t>
            </a:r>
            <a:r>
              <a:rPr lang="en-US" sz="1100" dirty="0">
                <a:latin typeface="Arial" panose="020B0604020202020204" pitchFamily="34" charset="0"/>
                <a:cs typeface="Arial" panose="020B0604020202020204" pitchFamily="34" charset="0"/>
              </a:rPr>
              <a:t> know grow always begin</a:t>
            </a:r>
          </a:p>
        </p:txBody>
      </p:sp>
      <p:sp>
        <p:nvSpPr>
          <p:cNvPr id="10" name="TextBox 9">
            <a:extLst>
              <a:ext uri="{FF2B5EF4-FFF2-40B4-BE49-F238E27FC236}">
                <a16:creationId xmlns:a16="http://schemas.microsoft.com/office/drawing/2014/main" id="{2E1630B5-5451-9F42-B7CC-0AAB9CF92FBC}"/>
              </a:ext>
            </a:extLst>
          </p:cNvPr>
          <p:cNvSpPr txBox="1"/>
          <p:nvPr/>
        </p:nvSpPr>
        <p:spPr>
          <a:xfrm>
            <a:off x="316394" y="1556792"/>
            <a:ext cx="3391832"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1. Original (Peter Pan)</a:t>
            </a:r>
          </a:p>
        </p:txBody>
      </p:sp>
      <p:sp>
        <p:nvSpPr>
          <p:cNvPr id="11" name="TextBox 10">
            <a:extLst>
              <a:ext uri="{FF2B5EF4-FFF2-40B4-BE49-F238E27FC236}">
                <a16:creationId xmlns:a16="http://schemas.microsoft.com/office/drawing/2014/main" id="{848F4794-54E6-6740-881C-66FD8462C889}"/>
              </a:ext>
            </a:extLst>
          </p:cNvPr>
          <p:cNvSpPr txBox="1"/>
          <p:nvPr/>
        </p:nvSpPr>
        <p:spPr>
          <a:xfrm>
            <a:off x="3923928" y="1584514"/>
            <a:ext cx="3391832"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2. Simplified (punctuation stripped, case folded)</a:t>
            </a:r>
          </a:p>
        </p:txBody>
      </p:sp>
      <p:sp>
        <p:nvSpPr>
          <p:cNvPr id="12" name="TextBox 11">
            <a:extLst>
              <a:ext uri="{FF2B5EF4-FFF2-40B4-BE49-F238E27FC236}">
                <a16:creationId xmlns:a16="http://schemas.microsoft.com/office/drawing/2014/main" id="{CF5EA28C-8A7C-7841-8D56-8970EF3EFC6E}"/>
              </a:ext>
            </a:extLst>
          </p:cNvPr>
          <p:cNvSpPr txBox="1"/>
          <p:nvPr/>
        </p:nvSpPr>
        <p:spPr>
          <a:xfrm>
            <a:off x="316394" y="4293096"/>
            <a:ext cx="4392166"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3. Filtered (</a:t>
            </a:r>
            <a:r>
              <a:rPr lang="en-US" dirty="0" err="1">
                <a:latin typeface="Arial" panose="020B0604020202020204" pitchFamily="34" charset="0"/>
                <a:cs typeface="Arial" panose="020B0604020202020204" pitchFamily="34" charset="0"/>
              </a:rPr>
              <a:t>stopwords</a:t>
            </a:r>
            <a:r>
              <a:rPr lang="en-US" dirty="0">
                <a:latin typeface="Arial" panose="020B0604020202020204" pitchFamily="34" charset="0"/>
                <a:cs typeface="Arial" panose="020B0604020202020204" pitchFamily="34" charset="0"/>
              </a:rPr>
              <a:t> removed)</a:t>
            </a:r>
          </a:p>
        </p:txBody>
      </p:sp>
      <p:sp>
        <p:nvSpPr>
          <p:cNvPr id="13" name="TextBox 12">
            <a:extLst>
              <a:ext uri="{FF2B5EF4-FFF2-40B4-BE49-F238E27FC236}">
                <a16:creationId xmlns:a16="http://schemas.microsoft.com/office/drawing/2014/main" id="{D3F2A107-C220-F14A-AF28-3868424563B7}"/>
              </a:ext>
            </a:extLst>
          </p:cNvPr>
          <p:cNvSpPr txBox="1"/>
          <p:nvPr/>
        </p:nvSpPr>
        <p:spPr>
          <a:xfrm>
            <a:off x="323850" y="5519196"/>
            <a:ext cx="4392166"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4. </a:t>
            </a:r>
            <a:r>
              <a:rPr lang="en-US" dirty="0" err="1">
                <a:latin typeface="Arial" panose="020B0604020202020204" pitchFamily="34" charset="0"/>
                <a:cs typeface="Arial" panose="020B0604020202020204" pitchFamily="34" charset="0"/>
              </a:rPr>
              <a:t>Normalised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lemmatised</a:t>
            </a:r>
            <a:r>
              <a:rPr lang="en-US" dirty="0">
                <a:latin typeface="Arial" panose="020B0604020202020204" pitchFamily="34" charset="0"/>
                <a:cs typeface="Arial" panose="020B0604020202020204" pitchFamily="34" charset="0"/>
              </a:rPr>
              <a:t> and stemmed)</a:t>
            </a:r>
          </a:p>
        </p:txBody>
      </p:sp>
      <p:sp>
        <p:nvSpPr>
          <p:cNvPr id="14" name="TextBox 13">
            <a:extLst>
              <a:ext uri="{FF2B5EF4-FFF2-40B4-BE49-F238E27FC236}">
                <a16:creationId xmlns:a16="http://schemas.microsoft.com/office/drawing/2014/main" id="{15BD8A19-BEFD-8B47-9DAD-244A3B80EA6F}"/>
              </a:ext>
            </a:extLst>
          </p:cNvPr>
          <p:cNvSpPr txBox="1"/>
          <p:nvPr/>
        </p:nvSpPr>
        <p:spPr>
          <a:xfrm>
            <a:off x="8010972" y="1639833"/>
            <a:ext cx="881508"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5. Index</a:t>
            </a:r>
          </a:p>
        </p:txBody>
      </p:sp>
    </p:spTree>
    <p:extLst>
      <p:ext uri="{BB962C8B-B14F-4D97-AF65-F5344CB8AC3E}">
        <p14:creationId xmlns:p14="http://schemas.microsoft.com/office/powerpoint/2010/main" val="1764378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Data Modelling (</a:t>
            </a:r>
            <a:r>
              <a:rPr lang="en-US" dirty="0" err="1"/>
              <a:t>i</a:t>
            </a:r>
            <a:r>
              <a:rPr lang="en-US" dirty="0"/>
              <a:t>)</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628650" y="1557338"/>
            <a:ext cx="4735438" cy="5300662"/>
          </a:xfrm>
        </p:spPr>
        <p:txBody>
          <a:bodyPr>
            <a:normAutofit/>
          </a:bodyPr>
          <a:lstStyle/>
          <a:p>
            <a:r>
              <a:rPr lang="en-US" dirty="0"/>
              <a:t>Bag of Words</a:t>
            </a:r>
          </a:p>
          <a:p>
            <a:r>
              <a:rPr lang="en-US" dirty="0"/>
              <a:t>Full text search</a:t>
            </a:r>
          </a:p>
          <a:p>
            <a:r>
              <a:rPr lang="en-US" dirty="0"/>
              <a:t>Basic statistical analysis:</a:t>
            </a:r>
          </a:p>
          <a:p>
            <a:pPr lvl="1"/>
            <a:r>
              <a:rPr lang="en-US" dirty="0"/>
              <a:t>Frequency list (indexes)</a:t>
            </a:r>
          </a:p>
          <a:p>
            <a:pPr lvl="1"/>
            <a:r>
              <a:rPr lang="en-US" dirty="0"/>
              <a:t>Collocates</a:t>
            </a:r>
          </a:p>
          <a:p>
            <a:pPr lvl="1"/>
            <a:r>
              <a:rPr lang="en-US" dirty="0"/>
              <a:t>Text comparison</a:t>
            </a:r>
          </a:p>
          <a:p>
            <a:r>
              <a:rPr lang="en-US" dirty="0"/>
              <a:t>Concordances (KWIC lists)</a:t>
            </a:r>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ext uri="{D42A27DB-BD31-4B8C-83A1-F6EECF244321}">
                <p14:modId xmlns:p14="http://schemas.microsoft.com/office/powerpoint/2010/main" val="1260170096"/>
              </p:ext>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406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1A3B9-9DBE-D949-A95F-7CCCB3BE2C50}"/>
              </a:ext>
            </a:extLst>
          </p:cNvPr>
          <p:cNvSpPr>
            <a:spLocks noGrp="1"/>
          </p:cNvSpPr>
          <p:nvPr>
            <p:ph type="title"/>
          </p:nvPr>
        </p:nvSpPr>
        <p:spPr/>
        <p:txBody>
          <a:bodyPr/>
          <a:lstStyle/>
          <a:p>
            <a:r>
              <a:rPr lang="en-US" dirty="0"/>
              <a:t>Word Based Analyses</a:t>
            </a:r>
          </a:p>
        </p:txBody>
      </p:sp>
      <p:pic>
        <p:nvPicPr>
          <p:cNvPr id="6" name="Content Placeholder 5">
            <a:extLst>
              <a:ext uri="{FF2B5EF4-FFF2-40B4-BE49-F238E27FC236}">
                <a16:creationId xmlns:a16="http://schemas.microsoft.com/office/drawing/2014/main" id="{B0B76AD5-2A59-124E-8DB2-8763E56BCD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833" y="1538064"/>
            <a:ext cx="5544616" cy="4171251"/>
          </a:xfrm>
        </p:spPr>
      </p:pic>
      <p:sp>
        <p:nvSpPr>
          <p:cNvPr id="4" name="Slide Number Placeholder 3">
            <a:extLst>
              <a:ext uri="{FF2B5EF4-FFF2-40B4-BE49-F238E27FC236}">
                <a16:creationId xmlns:a16="http://schemas.microsoft.com/office/drawing/2014/main" id="{E26284AE-48AE-874E-B230-3513756A1830}"/>
              </a:ext>
            </a:extLst>
          </p:cNvPr>
          <p:cNvSpPr>
            <a:spLocks noGrp="1"/>
          </p:cNvSpPr>
          <p:nvPr>
            <p:ph type="sldNum" sz="quarter" idx="12"/>
          </p:nvPr>
        </p:nvSpPr>
        <p:spPr/>
        <p:txBody>
          <a:bodyPr/>
          <a:lstStyle/>
          <a:p>
            <a:fld id="{6CB76B4D-260D-4EC1-9A8A-CDDCEAC88FCA}" type="slidenum">
              <a:rPr lang="en-GB" smtClean="0"/>
              <a:pPr/>
              <a:t>16</a:t>
            </a:fld>
            <a:endParaRPr lang="en-GB"/>
          </a:p>
        </p:txBody>
      </p:sp>
      <p:sp>
        <p:nvSpPr>
          <p:cNvPr id="7" name="TextBox 6">
            <a:extLst>
              <a:ext uri="{FF2B5EF4-FFF2-40B4-BE49-F238E27FC236}">
                <a16:creationId xmlns:a16="http://schemas.microsoft.com/office/drawing/2014/main" id="{E31739E3-4622-F84F-921E-ABEFD2903E08}"/>
              </a:ext>
            </a:extLst>
          </p:cNvPr>
          <p:cNvSpPr txBox="1"/>
          <p:nvPr/>
        </p:nvSpPr>
        <p:spPr>
          <a:xfrm>
            <a:off x="323850" y="5833177"/>
            <a:ext cx="8136582" cy="830997"/>
          </a:xfrm>
          <a:prstGeom prst="rect">
            <a:avLst/>
          </a:prstGeom>
          <a:noFill/>
        </p:spPr>
        <p:txBody>
          <a:bodyPr wrap="square" rtlCol="0">
            <a:spAutoFit/>
          </a:bodyPr>
          <a:lstStyle/>
          <a:p>
            <a:r>
              <a:rPr lang="en-US" sz="1600" dirty="0" err="1"/>
              <a:t>Voyant</a:t>
            </a:r>
            <a:r>
              <a:rPr lang="en-US" sz="1600" dirty="0"/>
              <a:t> Tools is a web-based reading and analysis environment for digital texts.</a:t>
            </a:r>
          </a:p>
          <a:p>
            <a:endParaRPr lang="en-US" sz="1600" dirty="0"/>
          </a:p>
          <a:p>
            <a:r>
              <a:rPr lang="en-US" sz="1600" dirty="0"/>
              <a:t>http://</a:t>
            </a:r>
            <a:r>
              <a:rPr lang="en-US" sz="1600" dirty="0" err="1"/>
              <a:t>voyant-tools.org</a:t>
            </a:r>
            <a:r>
              <a:rPr lang="en-US" sz="1600" dirty="0"/>
              <a:t>/</a:t>
            </a:r>
          </a:p>
        </p:txBody>
      </p:sp>
    </p:spTree>
    <p:extLst>
      <p:ext uri="{BB962C8B-B14F-4D97-AF65-F5344CB8AC3E}">
        <p14:creationId xmlns:p14="http://schemas.microsoft.com/office/powerpoint/2010/main" val="618436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477CE-CDCB-4645-8149-B82F9097B84F}"/>
              </a:ext>
            </a:extLst>
          </p:cNvPr>
          <p:cNvSpPr>
            <a:spLocks noGrp="1"/>
          </p:cNvSpPr>
          <p:nvPr>
            <p:ph type="title"/>
          </p:nvPr>
        </p:nvSpPr>
        <p:spPr/>
        <p:txBody>
          <a:bodyPr/>
          <a:lstStyle/>
          <a:p>
            <a:r>
              <a:rPr lang="en-US" dirty="0"/>
              <a:t>Computational Linguistics</a:t>
            </a:r>
          </a:p>
        </p:txBody>
      </p:sp>
      <p:sp>
        <p:nvSpPr>
          <p:cNvPr id="3" name="Content Placeholder 2">
            <a:extLst>
              <a:ext uri="{FF2B5EF4-FFF2-40B4-BE49-F238E27FC236}">
                <a16:creationId xmlns:a16="http://schemas.microsoft.com/office/drawing/2014/main" id="{CA10D917-A11F-C74D-A89E-40437C8B3AF8}"/>
              </a:ext>
            </a:extLst>
          </p:cNvPr>
          <p:cNvSpPr>
            <a:spLocks noGrp="1"/>
          </p:cNvSpPr>
          <p:nvPr>
            <p:ph idx="1"/>
          </p:nvPr>
        </p:nvSpPr>
        <p:spPr/>
        <p:txBody>
          <a:bodyPr/>
          <a:lstStyle/>
          <a:p>
            <a:r>
              <a:rPr lang="en-US" dirty="0"/>
              <a:t>Parsing natural language grammars to understand the role of each word &amp; phrase in a sentence</a:t>
            </a:r>
          </a:p>
          <a:p>
            <a:pPr lvl="1"/>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E18AB233-6AA0-134C-8D56-9FD2C35EA7A4}"/>
              </a:ext>
            </a:extLst>
          </p:cNvPr>
          <p:cNvSpPr>
            <a:spLocks noGrp="1"/>
          </p:cNvSpPr>
          <p:nvPr>
            <p:ph type="sldNum" sz="quarter" idx="12"/>
          </p:nvPr>
        </p:nvSpPr>
        <p:spPr/>
        <p:txBody>
          <a:bodyPr/>
          <a:lstStyle/>
          <a:p>
            <a:fld id="{6CB76B4D-260D-4EC1-9A8A-CDDCEAC88FCA}" type="slidenum">
              <a:rPr lang="en-GB" smtClean="0"/>
              <a:pPr/>
              <a:t>17</a:t>
            </a:fld>
            <a:endParaRPr lang="en-GB"/>
          </a:p>
        </p:txBody>
      </p:sp>
      <p:pic>
        <p:nvPicPr>
          <p:cNvPr id="5" name="Picture 4">
            <a:extLst>
              <a:ext uri="{FF2B5EF4-FFF2-40B4-BE49-F238E27FC236}">
                <a16:creationId xmlns:a16="http://schemas.microsoft.com/office/drawing/2014/main" id="{B1257B21-67D7-B840-B347-818177EA3D5C}"/>
              </a:ext>
            </a:extLst>
          </p:cNvPr>
          <p:cNvPicPr>
            <a:picLocks noChangeAspect="1"/>
          </p:cNvPicPr>
          <p:nvPr/>
        </p:nvPicPr>
        <p:blipFill>
          <a:blip r:embed="rId2"/>
          <a:stretch>
            <a:fillRect/>
          </a:stretch>
        </p:blipFill>
        <p:spPr>
          <a:xfrm>
            <a:off x="107504" y="3284984"/>
            <a:ext cx="8424936" cy="162018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D788F666-711B-DD42-BCF8-BBFA929D1601}"/>
              </a:ext>
            </a:extLst>
          </p:cNvPr>
          <p:cNvPicPr>
            <a:picLocks noChangeAspect="1"/>
          </p:cNvPicPr>
          <p:nvPr/>
        </p:nvPicPr>
        <p:blipFill>
          <a:blip r:embed="rId3"/>
          <a:stretch>
            <a:fillRect/>
          </a:stretch>
        </p:blipFill>
        <p:spPr>
          <a:xfrm>
            <a:off x="6709779" y="5011279"/>
            <a:ext cx="1884066" cy="1621532"/>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85D615AB-064D-2B46-B643-1F96C9AD903E}"/>
              </a:ext>
            </a:extLst>
          </p:cNvPr>
          <p:cNvSpPr/>
          <p:nvPr/>
        </p:nvSpPr>
        <p:spPr>
          <a:xfrm>
            <a:off x="3759279" y="5233028"/>
            <a:ext cx="2762295" cy="276999"/>
          </a:xfrm>
          <a:prstGeom prst="rect">
            <a:avLst/>
          </a:prstGeom>
        </p:spPr>
        <p:txBody>
          <a:bodyPr wrap="none">
            <a:spAutoFit/>
          </a:bodyPr>
          <a:lstStyle/>
          <a:p>
            <a:r>
              <a:rPr lang="en-US" dirty="0"/>
              <a:t>http://</a:t>
            </a:r>
            <a:r>
              <a:rPr lang="en-US" dirty="0" err="1"/>
              <a:t>cogcomp.org</a:t>
            </a:r>
            <a:r>
              <a:rPr lang="en-US" dirty="0"/>
              <a:t>/page/demos/</a:t>
            </a:r>
          </a:p>
        </p:txBody>
      </p:sp>
    </p:spTree>
    <p:extLst>
      <p:ext uri="{BB962C8B-B14F-4D97-AF65-F5344CB8AC3E}">
        <p14:creationId xmlns:p14="http://schemas.microsoft.com/office/powerpoint/2010/main" val="4230392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477CE-CDCB-4645-8149-B82F9097B84F}"/>
              </a:ext>
            </a:extLst>
          </p:cNvPr>
          <p:cNvSpPr>
            <a:spLocks noGrp="1"/>
          </p:cNvSpPr>
          <p:nvPr>
            <p:ph type="title"/>
          </p:nvPr>
        </p:nvSpPr>
        <p:spPr/>
        <p:txBody>
          <a:bodyPr/>
          <a:lstStyle/>
          <a:p>
            <a:r>
              <a:rPr lang="en-US" dirty="0"/>
              <a:t>Computational Linguistics</a:t>
            </a:r>
          </a:p>
        </p:txBody>
      </p:sp>
      <p:sp>
        <p:nvSpPr>
          <p:cNvPr id="3" name="Content Placeholder 2">
            <a:extLst>
              <a:ext uri="{FF2B5EF4-FFF2-40B4-BE49-F238E27FC236}">
                <a16:creationId xmlns:a16="http://schemas.microsoft.com/office/drawing/2014/main" id="{CA10D917-A11F-C74D-A89E-40437C8B3AF8}"/>
              </a:ext>
            </a:extLst>
          </p:cNvPr>
          <p:cNvSpPr>
            <a:spLocks noGrp="1"/>
          </p:cNvSpPr>
          <p:nvPr>
            <p:ph idx="1"/>
          </p:nvPr>
        </p:nvSpPr>
        <p:spPr/>
        <p:txBody>
          <a:bodyPr/>
          <a:lstStyle/>
          <a:p>
            <a:r>
              <a:rPr lang="en-US" dirty="0"/>
              <a:t>Named Entity Recognition identifies known objects and people </a:t>
            </a:r>
          </a:p>
        </p:txBody>
      </p:sp>
      <p:sp>
        <p:nvSpPr>
          <p:cNvPr id="4" name="Slide Number Placeholder 3">
            <a:extLst>
              <a:ext uri="{FF2B5EF4-FFF2-40B4-BE49-F238E27FC236}">
                <a16:creationId xmlns:a16="http://schemas.microsoft.com/office/drawing/2014/main" id="{E18AB233-6AA0-134C-8D56-9FD2C35EA7A4}"/>
              </a:ext>
            </a:extLst>
          </p:cNvPr>
          <p:cNvSpPr>
            <a:spLocks noGrp="1"/>
          </p:cNvSpPr>
          <p:nvPr>
            <p:ph type="sldNum" sz="quarter" idx="12"/>
          </p:nvPr>
        </p:nvSpPr>
        <p:spPr/>
        <p:txBody>
          <a:bodyPr/>
          <a:lstStyle/>
          <a:p>
            <a:fld id="{6CB76B4D-260D-4EC1-9A8A-CDDCEAC88FCA}" type="slidenum">
              <a:rPr lang="en-GB" smtClean="0"/>
              <a:pPr/>
              <a:t>18</a:t>
            </a:fld>
            <a:endParaRPr lang="en-GB"/>
          </a:p>
        </p:txBody>
      </p:sp>
      <p:sp>
        <p:nvSpPr>
          <p:cNvPr id="7" name="Rectangle 6">
            <a:extLst>
              <a:ext uri="{FF2B5EF4-FFF2-40B4-BE49-F238E27FC236}">
                <a16:creationId xmlns:a16="http://schemas.microsoft.com/office/drawing/2014/main" id="{85D615AB-064D-2B46-B643-1F96C9AD903E}"/>
              </a:ext>
            </a:extLst>
          </p:cNvPr>
          <p:cNvSpPr/>
          <p:nvPr/>
        </p:nvSpPr>
        <p:spPr>
          <a:xfrm>
            <a:off x="5051479" y="5881340"/>
            <a:ext cx="2762295" cy="276999"/>
          </a:xfrm>
          <a:prstGeom prst="rect">
            <a:avLst/>
          </a:prstGeom>
        </p:spPr>
        <p:txBody>
          <a:bodyPr wrap="none">
            <a:spAutoFit/>
          </a:bodyPr>
          <a:lstStyle/>
          <a:p>
            <a:r>
              <a:rPr lang="en-US" dirty="0"/>
              <a:t>http://</a:t>
            </a:r>
            <a:r>
              <a:rPr lang="en-US" dirty="0" err="1"/>
              <a:t>cogcomp.org</a:t>
            </a:r>
            <a:r>
              <a:rPr lang="en-US" dirty="0"/>
              <a:t>/page/demos/</a:t>
            </a:r>
          </a:p>
        </p:txBody>
      </p:sp>
      <p:pic>
        <p:nvPicPr>
          <p:cNvPr id="8" name="Picture 7">
            <a:extLst>
              <a:ext uri="{FF2B5EF4-FFF2-40B4-BE49-F238E27FC236}">
                <a16:creationId xmlns:a16="http://schemas.microsoft.com/office/drawing/2014/main" id="{B24B9D14-E2F4-AA4B-AB43-1B2FF07D4C6E}"/>
              </a:ext>
            </a:extLst>
          </p:cNvPr>
          <p:cNvPicPr>
            <a:picLocks noChangeAspect="1"/>
          </p:cNvPicPr>
          <p:nvPr/>
        </p:nvPicPr>
        <p:blipFill>
          <a:blip r:embed="rId2"/>
          <a:stretch>
            <a:fillRect/>
          </a:stretch>
        </p:blipFill>
        <p:spPr>
          <a:xfrm>
            <a:off x="622400" y="2780928"/>
            <a:ext cx="7777540" cy="2808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08722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Semantic Web</a:t>
            </a:r>
          </a:p>
        </p:txBody>
      </p:sp>
      <p:sp>
        <p:nvSpPr>
          <p:cNvPr id="93187" name="Rectangle 3"/>
          <p:cNvSpPr>
            <a:spLocks noGrp="1" noChangeArrowheads="1"/>
          </p:cNvSpPr>
          <p:nvPr>
            <p:ph idx="1"/>
          </p:nvPr>
        </p:nvSpPr>
        <p:spPr>
          <a:xfrm>
            <a:off x="323850" y="1557338"/>
            <a:ext cx="8496300" cy="4114800"/>
          </a:xfrm>
        </p:spPr>
        <p:txBody>
          <a:bodyPr/>
          <a:lstStyle/>
          <a:p>
            <a:pPr marL="0" indent="0">
              <a:buNone/>
            </a:pPr>
            <a:r>
              <a:rPr lang="en-GB" dirty="0"/>
              <a:t>Information contained in the text, or about the text is made explicit in formal knowledge models</a:t>
            </a:r>
            <a:endParaRPr lang="en-US" dirty="0"/>
          </a:p>
        </p:txBody>
      </p:sp>
      <p:sp>
        <p:nvSpPr>
          <p:cNvPr id="93188" name="Oval 4"/>
          <p:cNvSpPr>
            <a:spLocks noChangeArrowheads="1"/>
          </p:cNvSpPr>
          <p:nvPr/>
        </p:nvSpPr>
        <p:spPr bwMode="auto">
          <a:xfrm>
            <a:off x="2195513" y="479742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5075238" y="335597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5075238" y="4076700"/>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5075238" y="479583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3203575" y="4076700"/>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6629400" y="34639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93194" name="Text Box 10"/>
          <p:cNvSpPr txBox="1">
            <a:spLocks noChangeArrowheads="1"/>
          </p:cNvSpPr>
          <p:nvPr/>
        </p:nvSpPr>
        <p:spPr bwMode="auto">
          <a:xfrm>
            <a:off x="6659563" y="41910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93195" name="Text Box 11"/>
          <p:cNvSpPr txBox="1">
            <a:spLocks noChangeArrowheads="1"/>
          </p:cNvSpPr>
          <p:nvPr/>
        </p:nvSpPr>
        <p:spPr bwMode="auto">
          <a:xfrm>
            <a:off x="6659563" y="49117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93196" name="Text Box 12"/>
          <p:cNvSpPr txBox="1">
            <a:spLocks noChangeArrowheads="1"/>
          </p:cNvSpPr>
          <p:nvPr/>
        </p:nvSpPr>
        <p:spPr bwMode="auto">
          <a:xfrm>
            <a:off x="1373188" y="2924175"/>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dirty="0">
                <a:solidFill>
                  <a:schemeClr val="tx2"/>
                </a:solidFill>
              </a:rPr>
              <a:t>The Semantic Web</a:t>
            </a:r>
            <a:endParaRPr lang="en-US" b="0" dirty="0">
              <a:solidFill>
                <a:schemeClr val="tx2"/>
              </a:solidFill>
            </a:endParaRPr>
          </a:p>
        </p:txBody>
      </p:sp>
      <p:sp>
        <p:nvSpPr>
          <p:cNvPr id="93197" name="Text Box 13"/>
          <p:cNvSpPr txBox="1">
            <a:spLocks noChangeArrowheads="1"/>
          </p:cNvSpPr>
          <p:nvPr/>
        </p:nvSpPr>
        <p:spPr bwMode="auto">
          <a:xfrm>
            <a:off x="1979613" y="6092825"/>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93198" name="AutoShape 14"/>
          <p:cNvCxnSpPr>
            <a:cxnSpLocks noChangeShapeType="1"/>
            <a:stCxn id="93192" idx="2"/>
            <a:endCxn id="93196" idx="2"/>
          </p:cNvCxnSpPr>
          <p:nvPr/>
        </p:nvCxnSpPr>
        <p:spPr bwMode="auto">
          <a:xfrm rot="10800000">
            <a:off x="2452688" y="3300413"/>
            <a:ext cx="750887" cy="1065212"/>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4127500" y="3213100"/>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4127500" y="4137025"/>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779838" y="4365625"/>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flipV="1">
            <a:off x="5651500" y="3636963"/>
            <a:ext cx="977900" cy="7937"/>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flipV="1">
            <a:off x="5651500" y="4364038"/>
            <a:ext cx="1008063" cy="1587"/>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651500" y="5084763"/>
            <a:ext cx="1008063" cy="0"/>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484438" y="4365625"/>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2430463" y="5427663"/>
            <a:ext cx="719137" cy="611187"/>
          </a:xfrm>
          <a:prstGeom prst="curvedConnector3">
            <a:avLst>
              <a:gd name="adj1" fmla="val 49889"/>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794375" y="3567113"/>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8" name="Text Box 24"/>
          <p:cNvSpPr txBox="1">
            <a:spLocks noChangeArrowheads="1"/>
          </p:cNvSpPr>
          <p:nvPr/>
        </p:nvSpPr>
        <p:spPr bwMode="auto">
          <a:xfrm>
            <a:off x="5794375" y="5006975"/>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9" name="Text Box 25"/>
          <p:cNvSpPr txBox="1">
            <a:spLocks noChangeArrowheads="1"/>
          </p:cNvSpPr>
          <p:nvPr/>
        </p:nvSpPr>
        <p:spPr bwMode="auto">
          <a:xfrm>
            <a:off x="5794375" y="4286250"/>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10" name="Text Box 26"/>
          <p:cNvSpPr txBox="1">
            <a:spLocks noChangeArrowheads="1"/>
          </p:cNvSpPr>
          <p:nvPr/>
        </p:nvSpPr>
        <p:spPr bwMode="auto">
          <a:xfrm>
            <a:off x="2627313" y="3567113"/>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1" name="Text Box 27"/>
          <p:cNvSpPr txBox="1">
            <a:spLocks noChangeArrowheads="1"/>
          </p:cNvSpPr>
          <p:nvPr/>
        </p:nvSpPr>
        <p:spPr bwMode="auto">
          <a:xfrm>
            <a:off x="2051050" y="5583238"/>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2" name="Text Box 28"/>
          <p:cNvSpPr txBox="1">
            <a:spLocks noChangeArrowheads="1"/>
          </p:cNvSpPr>
          <p:nvPr/>
        </p:nvSpPr>
        <p:spPr bwMode="auto">
          <a:xfrm>
            <a:off x="4140200" y="50069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3" name="Text Box 29"/>
          <p:cNvSpPr txBox="1">
            <a:spLocks noChangeArrowheads="1"/>
          </p:cNvSpPr>
          <p:nvPr/>
        </p:nvSpPr>
        <p:spPr bwMode="auto">
          <a:xfrm>
            <a:off x="1447800" y="4287838"/>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93214" name="Text Box 30"/>
          <p:cNvSpPr txBox="1">
            <a:spLocks noChangeArrowheads="1"/>
          </p:cNvSpPr>
          <p:nvPr/>
        </p:nvSpPr>
        <p:spPr bwMode="auto">
          <a:xfrm>
            <a:off x="4140200" y="4287838"/>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5" name="Text Box 31"/>
          <p:cNvSpPr txBox="1">
            <a:spLocks noChangeArrowheads="1"/>
          </p:cNvSpPr>
          <p:nvPr/>
        </p:nvSpPr>
        <p:spPr bwMode="auto">
          <a:xfrm>
            <a:off x="4140200" y="37115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6" name="Text Box 32"/>
          <p:cNvSpPr txBox="1">
            <a:spLocks noChangeArrowheads="1"/>
          </p:cNvSpPr>
          <p:nvPr/>
        </p:nvSpPr>
        <p:spPr bwMode="auto">
          <a:xfrm>
            <a:off x="5435600" y="2636838"/>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93217" name="AutoShape 33"/>
          <p:cNvCxnSpPr>
            <a:cxnSpLocks noChangeShapeType="1"/>
            <a:stCxn id="93192" idx="0"/>
            <a:endCxn id="93216" idx="1"/>
          </p:cNvCxnSpPr>
          <p:nvPr/>
        </p:nvCxnSpPr>
        <p:spPr bwMode="auto">
          <a:xfrm rot="-5400000">
            <a:off x="3838575" y="2479675"/>
            <a:ext cx="1250950" cy="1943100"/>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4356100" y="2990850"/>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
        <p:nvSpPr>
          <p:cNvPr id="4" name="Slide Number Placeholder 3"/>
          <p:cNvSpPr>
            <a:spLocks noGrp="1"/>
          </p:cNvSpPr>
          <p:nvPr>
            <p:ph type="sldNum" sz="quarter" idx="12"/>
          </p:nvPr>
        </p:nvSpPr>
        <p:spPr/>
        <p:txBody>
          <a:bodyPr/>
          <a:lstStyle/>
          <a:p>
            <a:fld id="{03AC6681-E0FD-2C4C-B392-04A572FD2AAE}" type="slidenum">
              <a:rPr lang="en-US" smtClean="0"/>
              <a:pPr/>
              <a:t>19</a:t>
            </a:fld>
            <a:endParaRPr lang="en-US" dirty="0"/>
          </a:p>
        </p:txBody>
      </p:sp>
    </p:spTree>
    <p:extLst>
      <p:ext uri="{BB962C8B-B14F-4D97-AF65-F5344CB8AC3E}">
        <p14:creationId xmlns:p14="http://schemas.microsoft.com/office/powerpoint/2010/main" val="211014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785E6-321D-1840-BABC-569A57CEABE6}"/>
              </a:ext>
            </a:extLst>
          </p:cNvPr>
          <p:cNvSpPr>
            <a:spLocks noGrp="1"/>
          </p:cNvSpPr>
          <p:nvPr>
            <p:ph type="title"/>
          </p:nvPr>
        </p:nvSpPr>
        <p:spPr/>
        <p:txBody>
          <a:bodyPr/>
          <a:lstStyle/>
          <a:p>
            <a:r>
              <a:rPr lang="en-US" dirty="0"/>
              <a:t>Learning Outcomes</a:t>
            </a:r>
          </a:p>
        </p:txBody>
      </p:sp>
      <p:sp>
        <p:nvSpPr>
          <p:cNvPr id="3" name="Content Placeholder 2">
            <a:extLst>
              <a:ext uri="{FF2B5EF4-FFF2-40B4-BE49-F238E27FC236}">
                <a16:creationId xmlns:a16="http://schemas.microsoft.com/office/drawing/2014/main" id="{9A93D195-FE52-604D-9BFE-8C0D2EB95F48}"/>
              </a:ext>
            </a:extLst>
          </p:cNvPr>
          <p:cNvSpPr>
            <a:spLocks noGrp="1"/>
          </p:cNvSpPr>
          <p:nvPr>
            <p:ph idx="1"/>
          </p:nvPr>
        </p:nvSpPr>
        <p:spPr/>
        <p:txBody>
          <a:bodyPr/>
          <a:lstStyle/>
          <a:p>
            <a:r>
              <a:rPr lang="en-US" dirty="0"/>
              <a:t>At the end of this session you will</a:t>
            </a:r>
          </a:p>
          <a:p>
            <a:pPr lvl="1"/>
            <a:r>
              <a:rPr lang="en-US" dirty="0"/>
              <a:t>Understand how texts are represented and processed</a:t>
            </a:r>
          </a:p>
          <a:p>
            <a:pPr lvl="1"/>
            <a:r>
              <a:rPr lang="en-US" dirty="0"/>
              <a:t>Understand how machine learning techniques are applied to textual data</a:t>
            </a:r>
          </a:p>
          <a:p>
            <a:pPr lvl="1"/>
            <a:r>
              <a:rPr lang="en-US" dirty="0"/>
              <a:t>Be able to use ML algorithms to understand collections of text</a:t>
            </a:r>
          </a:p>
        </p:txBody>
      </p:sp>
      <p:sp>
        <p:nvSpPr>
          <p:cNvPr id="4" name="Slide Number Placeholder 3">
            <a:extLst>
              <a:ext uri="{FF2B5EF4-FFF2-40B4-BE49-F238E27FC236}">
                <a16:creationId xmlns:a16="http://schemas.microsoft.com/office/drawing/2014/main" id="{626D50FD-8373-204B-8A92-AEED6D4C40B5}"/>
              </a:ext>
            </a:extLst>
          </p:cNvPr>
          <p:cNvSpPr>
            <a:spLocks noGrp="1"/>
          </p:cNvSpPr>
          <p:nvPr>
            <p:ph type="sldNum" sz="quarter" idx="12"/>
          </p:nvPr>
        </p:nvSpPr>
        <p:spPr/>
        <p:txBody>
          <a:bodyPr/>
          <a:lstStyle/>
          <a:p>
            <a:fld id="{6CB76B4D-260D-4EC1-9A8A-CDDCEAC88FCA}" type="slidenum">
              <a:rPr lang="en-GB" smtClean="0"/>
              <a:pPr/>
              <a:t>2</a:t>
            </a:fld>
            <a:endParaRPr lang="en-GB"/>
          </a:p>
        </p:txBody>
      </p:sp>
    </p:spTree>
    <p:extLst>
      <p:ext uri="{BB962C8B-B14F-4D97-AF65-F5344CB8AC3E}">
        <p14:creationId xmlns:p14="http://schemas.microsoft.com/office/powerpoint/2010/main" val="3440712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Data Modelling (ii)</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858712" y="1557338"/>
            <a:ext cx="5153448" cy="5300662"/>
          </a:xfrm>
        </p:spPr>
        <p:txBody>
          <a:bodyPr>
            <a:normAutofit/>
          </a:bodyPr>
          <a:lstStyle/>
          <a:p>
            <a:r>
              <a:rPr lang="en-US" dirty="0"/>
              <a:t>A Document Bag of Words becomes a High Dimensional Feature Vector</a:t>
            </a:r>
          </a:p>
          <a:p>
            <a:endParaRPr lang="en-US" dirty="0"/>
          </a:p>
          <a:p>
            <a:endParaRPr lang="en-US" dirty="0"/>
          </a:p>
          <a:p>
            <a:pPr lvl="1"/>
            <a:r>
              <a:rPr lang="en-US" dirty="0"/>
              <a:t>Each word is a separate feature in a distinct dimension</a:t>
            </a:r>
          </a:p>
          <a:p>
            <a:pPr lvl="1"/>
            <a:r>
              <a:rPr lang="en-US" dirty="0"/>
              <a:t>A text becomes a n-dimensional word vector</a:t>
            </a:r>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8">
            <a:extLst>
              <a:ext uri="{FF2B5EF4-FFF2-40B4-BE49-F238E27FC236}">
                <a16:creationId xmlns:a16="http://schemas.microsoft.com/office/drawing/2014/main" id="{CB5D197F-E3EA-A341-B3C7-BC442DB87D32}"/>
              </a:ext>
            </a:extLst>
          </p:cNvPr>
          <p:cNvGraphicFramePr>
            <a:graphicFrameLocks/>
          </p:cNvGraphicFramePr>
          <p:nvPr>
            <p:extLst>
              <p:ext uri="{D42A27DB-BD31-4B8C-83A1-F6EECF244321}">
                <p14:modId xmlns:p14="http://schemas.microsoft.com/office/powerpoint/2010/main" val="4244990078"/>
              </p:ext>
            </p:extLst>
          </p:nvPr>
        </p:nvGraphicFramePr>
        <p:xfrm>
          <a:off x="102932" y="2492896"/>
          <a:ext cx="746637" cy="4114785"/>
        </p:xfrm>
        <a:graphic>
          <a:graphicData uri="http://schemas.openxmlformats.org/drawingml/2006/table">
            <a:tbl>
              <a:tblPr>
                <a:tableStyleId>{5C22544A-7EE6-4342-B048-85BDC9FD1C3A}</a:tableStyleId>
              </a:tblPr>
              <a:tblGrid>
                <a:gridCol w="539813">
                  <a:extLst>
                    <a:ext uri="{9D8B030D-6E8A-4147-A177-3AD203B41FA5}">
                      <a16:colId xmlns:a16="http://schemas.microsoft.com/office/drawing/2014/main" val="3168365919"/>
                    </a:ext>
                  </a:extLst>
                </a:gridCol>
                <a:gridCol w="206824">
                  <a:extLst>
                    <a:ext uri="{9D8B030D-6E8A-4147-A177-3AD203B41FA5}">
                      <a16:colId xmlns:a16="http://schemas.microsoft.com/office/drawing/2014/main" val="1847991670"/>
                    </a:ext>
                  </a:extLst>
                </a:gridCol>
              </a:tblGrid>
              <a:tr h="132735">
                <a:tc>
                  <a:txBody>
                    <a:bodyPr/>
                    <a:lstStyle/>
                    <a:p>
                      <a:pPr algn="l" fontAlgn="b"/>
                      <a:r>
                        <a:rPr lang="en-GB" sz="800" u="none" strike="noStrike">
                          <a:effectLst/>
                          <a:latin typeface="Arial" panose="020B0604020202020204" pitchFamily="34" charset="0"/>
                          <a:cs typeface="Arial" panose="020B0604020202020204" pitchFamily="34" charset="0"/>
                        </a:rPr>
                        <a:t>always</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720710870"/>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another</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60638587"/>
                  </a:ext>
                </a:extLst>
              </a:tr>
              <a:tr h="132735">
                <a:tc>
                  <a:txBody>
                    <a:bodyPr/>
                    <a:lstStyle/>
                    <a:p>
                      <a:pPr algn="l" fontAlgn="b"/>
                      <a:r>
                        <a:rPr lang="en-GB" sz="800" u="none" strike="noStrike" dirty="0">
                          <a:effectLst/>
                          <a:latin typeface="Arial" panose="020B0604020202020204" pitchFamily="34" charset="0"/>
                          <a:cs typeface="Arial" panose="020B0604020202020204" pitchFamily="34" charset="0"/>
                        </a:rPr>
                        <a:t>begin</a:t>
                      </a:r>
                      <a:endParaRPr lang="en-GB" sz="8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327734183"/>
                  </a:ext>
                </a:extLst>
              </a:tr>
              <a:tr h="132735">
                <a:tc>
                  <a:txBody>
                    <a:bodyPr/>
                    <a:lstStyle/>
                    <a:p>
                      <a:pPr algn="l" fontAlgn="b"/>
                      <a:r>
                        <a:rPr lang="en-GB" sz="800" u="none" strike="noStrike" dirty="0">
                          <a:effectLst/>
                          <a:latin typeface="Arial" panose="020B0604020202020204" pitchFamily="34" charset="0"/>
                          <a:cs typeface="Arial" panose="020B0604020202020204" pitchFamily="34" charset="0"/>
                        </a:rPr>
                        <a:t>child</a:t>
                      </a:r>
                      <a:endParaRPr lang="en-GB" sz="8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086644208"/>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cry</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071510836"/>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darling</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038974592"/>
                  </a:ext>
                </a:extLst>
              </a:tr>
              <a:tr h="132735">
                <a:tc>
                  <a:txBody>
                    <a:bodyPr/>
                    <a:lstStyle/>
                    <a:p>
                      <a:pPr algn="l" fontAlgn="b"/>
                      <a:r>
                        <a:rPr lang="en-GB" sz="800" u="none" strike="noStrike" dirty="0">
                          <a:effectLst/>
                          <a:latin typeface="Arial" panose="020B0604020202020204" pitchFamily="34" charset="0"/>
                          <a:cs typeface="Arial" panose="020B0604020202020204" pitchFamily="34" charset="0"/>
                        </a:rPr>
                        <a:t>delight</a:t>
                      </a:r>
                      <a:endParaRPr lang="en-GB" sz="8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614991990"/>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except</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947277416"/>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flower</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291116003"/>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garden</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848031555"/>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grow</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3</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816430333"/>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hand</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4145932461"/>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heart</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668924110"/>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henceforth</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429177852"/>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know</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2</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162459333"/>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like</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155008166"/>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look</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071497017"/>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mother</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546504638"/>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mrs</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705388108"/>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oh</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186968032"/>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old</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10123440"/>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pass</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4227637061"/>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play</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996741047"/>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pluck</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4026741395"/>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rather</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619725767"/>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remain</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147520195"/>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run</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794934874"/>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subject</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1697276666"/>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suppose</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1</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295509628"/>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wendy</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a:effectLst/>
                          <a:latin typeface="Arial" panose="020B0604020202020204" pitchFamily="34" charset="0"/>
                          <a:cs typeface="Arial" panose="020B0604020202020204" pitchFamily="34" charset="0"/>
                        </a:rPr>
                        <a:t>2</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2903341083"/>
                  </a:ext>
                </a:extLst>
              </a:tr>
              <a:tr h="132735">
                <a:tc>
                  <a:txBody>
                    <a:bodyPr/>
                    <a:lstStyle/>
                    <a:p>
                      <a:pPr algn="l" fontAlgn="b"/>
                      <a:r>
                        <a:rPr lang="en-GB" sz="800" u="none" strike="noStrike">
                          <a:effectLst/>
                          <a:latin typeface="Arial" panose="020B0604020202020204" pitchFamily="34" charset="0"/>
                          <a:cs typeface="Arial" panose="020B0604020202020204" pitchFamily="34" charset="0"/>
                        </a:rPr>
                        <a:t>year</a:t>
                      </a:r>
                      <a:endParaRPr lang="en-GB" sz="800" b="0" i="0" u="none" strike="noStrike">
                        <a:solidFill>
                          <a:srgbClr val="000000"/>
                        </a:solidFill>
                        <a:effectLst/>
                        <a:latin typeface="Arial" panose="020B0604020202020204" pitchFamily="34" charset="0"/>
                        <a:cs typeface="Arial" panose="020B0604020202020204" pitchFamily="34" charset="0"/>
                      </a:endParaRPr>
                    </a:p>
                  </a:txBody>
                  <a:tcPr marL="6222" marR="6222" marT="6222" marB="0" anchor="b"/>
                </a:tc>
                <a:tc>
                  <a:txBody>
                    <a:bodyPr/>
                    <a:lstStyle/>
                    <a:p>
                      <a:pPr algn="ctr" fontAlgn="b"/>
                      <a:r>
                        <a:rPr lang="en-GB" sz="800" u="none" strike="noStrike" dirty="0">
                          <a:effectLst/>
                          <a:latin typeface="Arial" panose="020B0604020202020204" pitchFamily="34" charset="0"/>
                          <a:cs typeface="Arial" panose="020B0604020202020204" pitchFamily="34" charset="0"/>
                        </a:rPr>
                        <a:t>1</a:t>
                      </a:r>
                      <a:endParaRPr lang="en-GB" sz="800" b="0" i="0" u="none" strike="noStrike" dirty="0">
                        <a:solidFill>
                          <a:srgbClr val="000000"/>
                        </a:solidFill>
                        <a:effectLst/>
                        <a:latin typeface="Arial" panose="020B0604020202020204" pitchFamily="34" charset="0"/>
                        <a:cs typeface="Arial" panose="020B0604020202020204" pitchFamily="34" charset="0"/>
                      </a:endParaRPr>
                    </a:p>
                  </a:txBody>
                  <a:tcPr marL="6222" marR="6222" marT="6222" marB="0" anchor="b"/>
                </a:tc>
                <a:extLst>
                  <a:ext uri="{0D108BD9-81ED-4DB2-BD59-A6C34878D82A}">
                    <a16:rowId xmlns:a16="http://schemas.microsoft.com/office/drawing/2014/main" val="3737138633"/>
                  </a:ext>
                </a:extLst>
              </a:tr>
            </a:tbl>
          </a:graphicData>
        </a:graphic>
      </p:graphicFrame>
      <p:sp>
        <p:nvSpPr>
          <p:cNvPr id="7" name="TextBox 6">
            <a:extLst>
              <a:ext uri="{FF2B5EF4-FFF2-40B4-BE49-F238E27FC236}">
                <a16:creationId xmlns:a16="http://schemas.microsoft.com/office/drawing/2014/main" id="{657F7C97-B1F4-1E48-9756-75AA272E6C2E}"/>
              </a:ext>
            </a:extLst>
          </p:cNvPr>
          <p:cNvSpPr txBox="1"/>
          <p:nvPr/>
        </p:nvSpPr>
        <p:spPr>
          <a:xfrm>
            <a:off x="112077" y="2215897"/>
            <a:ext cx="737491"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l"/>
            <a:r>
              <a:rPr lang="en-US" dirty="0">
                <a:latin typeface="Arial" panose="020B0604020202020204" pitchFamily="34" charset="0"/>
                <a:cs typeface="Arial" panose="020B0604020202020204" pitchFamily="34" charset="0"/>
              </a:rPr>
              <a:t>Index</a:t>
            </a:r>
          </a:p>
        </p:txBody>
      </p:sp>
      <p:grpSp>
        <p:nvGrpSpPr>
          <p:cNvPr id="8" name="Group 7">
            <a:extLst>
              <a:ext uri="{FF2B5EF4-FFF2-40B4-BE49-F238E27FC236}">
                <a16:creationId xmlns:a16="http://schemas.microsoft.com/office/drawing/2014/main" id="{37B0B9C2-BA9B-F64D-870C-B50B2CDE6E92}"/>
              </a:ext>
            </a:extLst>
          </p:cNvPr>
          <p:cNvGrpSpPr/>
          <p:nvPr/>
        </p:nvGrpSpPr>
        <p:grpSpPr>
          <a:xfrm>
            <a:off x="1979712" y="2852936"/>
            <a:ext cx="1813333" cy="1738555"/>
            <a:chOff x="5420652" y="4377156"/>
            <a:chExt cx="1813333" cy="1738555"/>
          </a:xfrm>
        </p:grpSpPr>
        <p:grpSp>
          <p:nvGrpSpPr>
            <p:cNvPr id="9" name="Group 8">
              <a:extLst>
                <a:ext uri="{FF2B5EF4-FFF2-40B4-BE49-F238E27FC236}">
                  <a16:creationId xmlns:a16="http://schemas.microsoft.com/office/drawing/2014/main" id="{800E308B-EF07-BD42-A044-4ABF5A69ECA7}"/>
                </a:ext>
              </a:extLst>
            </p:cNvPr>
            <p:cNvGrpSpPr/>
            <p:nvPr/>
          </p:nvGrpSpPr>
          <p:grpSpPr>
            <a:xfrm rot="20997781">
              <a:off x="6156175" y="4564033"/>
              <a:ext cx="864097" cy="1224136"/>
              <a:chOff x="6156175" y="4564033"/>
              <a:chExt cx="864097" cy="1224136"/>
            </a:xfrm>
          </p:grpSpPr>
          <p:cxnSp>
            <p:nvCxnSpPr>
              <p:cNvPr id="14" name="Straight Arrow Connector 13">
                <a:extLst>
                  <a:ext uri="{FF2B5EF4-FFF2-40B4-BE49-F238E27FC236}">
                    <a16:creationId xmlns:a16="http://schemas.microsoft.com/office/drawing/2014/main" id="{CE29FC93-FA7C-4F41-8710-50CD64ABD8BB}"/>
                  </a:ext>
                </a:extLst>
              </p:cNvPr>
              <p:cNvCxnSpPr/>
              <p:nvPr/>
            </p:nvCxnSpPr>
            <p:spPr bwMode="auto">
              <a:xfrm flipV="1">
                <a:off x="6156176" y="4564033"/>
                <a:ext cx="0" cy="1224136"/>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a:extLst>
                  <a:ext uri="{FF2B5EF4-FFF2-40B4-BE49-F238E27FC236}">
                    <a16:creationId xmlns:a16="http://schemas.microsoft.com/office/drawing/2014/main" id="{664E299E-400C-D04D-9F7A-F448F2D1BC2D}"/>
                  </a:ext>
                </a:extLst>
              </p:cNvPr>
              <p:cNvCxnSpPr>
                <a:cxnSpLocks/>
              </p:cNvCxnSpPr>
              <p:nvPr/>
            </p:nvCxnSpPr>
            <p:spPr bwMode="auto">
              <a:xfrm>
                <a:off x="6156176" y="5788169"/>
                <a:ext cx="864096" cy="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a:extLst>
                  <a:ext uri="{FF2B5EF4-FFF2-40B4-BE49-F238E27FC236}">
                    <a16:creationId xmlns:a16="http://schemas.microsoft.com/office/drawing/2014/main" id="{5F061A04-B9F5-7046-A467-A6D02714CFD9}"/>
                  </a:ext>
                </a:extLst>
              </p:cNvPr>
              <p:cNvCxnSpPr>
                <a:cxnSpLocks/>
              </p:cNvCxnSpPr>
              <p:nvPr/>
            </p:nvCxnSpPr>
            <p:spPr bwMode="auto">
              <a:xfrm flipV="1">
                <a:off x="6156175" y="5428129"/>
                <a:ext cx="360040" cy="36004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1" name="TextBox 10">
              <a:extLst>
                <a:ext uri="{FF2B5EF4-FFF2-40B4-BE49-F238E27FC236}">
                  <a16:creationId xmlns:a16="http://schemas.microsoft.com/office/drawing/2014/main" id="{7D6C027C-4F4B-9045-BCEB-5E70E7DA6845}"/>
                </a:ext>
              </a:extLst>
            </p:cNvPr>
            <p:cNvSpPr txBox="1"/>
            <p:nvPr/>
          </p:nvSpPr>
          <p:spPr>
            <a:xfrm rot="20794979">
              <a:off x="5420652" y="4377156"/>
              <a:ext cx="1008906" cy="276999"/>
            </a:xfrm>
            <a:prstGeom prst="rect">
              <a:avLst/>
            </a:prstGeom>
            <a:noFill/>
          </p:spPr>
          <p:txBody>
            <a:bodyPr wrap="square" rtlCol="0">
              <a:spAutoFit/>
            </a:bodyPr>
            <a:lstStyle/>
            <a:p>
              <a:r>
                <a:rPr lang="en-US" dirty="0"/>
                <a:t>grow</a:t>
              </a:r>
            </a:p>
          </p:txBody>
        </p:sp>
        <p:sp>
          <p:nvSpPr>
            <p:cNvPr id="12" name="TextBox 11">
              <a:extLst>
                <a:ext uri="{FF2B5EF4-FFF2-40B4-BE49-F238E27FC236}">
                  <a16:creationId xmlns:a16="http://schemas.microsoft.com/office/drawing/2014/main" id="{473CBA4F-A4CC-6740-91E3-439A1F2EFE2D}"/>
                </a:ext>
              </a:extLst>
            </p:cNvPr>
            <p:cNvSpPr txBox="1"/>
            <p:nvPr/>
          </p:nvSpPr>
          <p:spPr>
            <a:xfrm rot="20939666">
              <a:off x="6225079" y="5838712"/>
              <a:ext cx="1008906" cy="276999"/>
            </a:xfrm>
            <a:prstGeom prst="rect">
              <a:avLst/>
            </a:prstGeom>
            <a:noFill/>
          </p:spPr>
          <p:txBody>
            <a:bodyPr wrap="square" rtlCol="0">
              <a:spAutoFit/>
            </a:bodyPr>
            <a:lstStyle/>
            <a:p>
              <a:r>
                <a:rPr lang="en-US" dirty="0"/>
                <a:t>Wendy</a:t>
              </a:r>
            </a:p>
          </p:txBody>
        </p:sp>
        <p:sp>
          <p:nvSpPr>
            <p:cNvPr id="13" name="TextBox 12">
              <a:extLst>
                <a:ext uri="{FF2B5EF4-FFF2-40B4-BE49-F238E27FC236}">
                  <a16:creationId xmlns:a16="http://schemas.microsoft.com/office/drawing/2014/main" id="{BF90500C-AF1C-DF42-B3FC-07F1F159C8B4}"/>
                </a:ext>
              </a:extLst>
            </p:cNvPr>
            <p:cNvSpPr txBox="1"/>
            <p:nvPr/>
          </p:nvSpPr>
          <p:spPr>
            <a:xfrm rot="18169134">
              <a:off x="5944961" y="5144826"/>
              <a:ext cx="1008906" cy="276999"/>
            </a:xfrm>
            <a:prstGeom prst="rect">
              <a:avLst/>
            </a:prstGeom>
            <a:noFill/>
          </p:spPr>
          <p:txBody>
            <a:bodyPr wrap="square" rtlCol="0">
              <a:spAutoFit/>
            </a:bodyPr>
            <a:lstStyle/>
            <a:p>
              <a:r>
                <a:rPr lang="en-US" dirty="0"/>
                <a:t>child</a:t>
              </a:r>
            </a:p>
          </p:txBody>
        </p:sp>
      </p:grpSp>
    </p:spTree>
    <p:extLst>
      <p:ext uri="{BB962C8B-B14F-4D97-AF65-F5344CB8AC3E}">
        <p14:creationId xmlns:p14="http://schemas.microsoft.com/office/powerpoint/2010/main" val="432378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B24-0085-554F-8EC8-7C902C6AE937}"/>
              </a:ext>
            </a:extLst>
          </p:cNvPr>
          <p:cNvSpPr>
            <a:spLocks noGrp="1"/>
          </p:cNvSpPr>
          <p:nvPr>
            <p:ph type="title"/>
          </p:nvPr>
        </p:nvSpPr>
        <p:spPr/>
        <p:txBody>
          <a:bodyPr/>
          <a:lstStyle/>
          <a:p>
            <a:r>
              <a:rPr lang="en-US" dirty="0"/>
              <a:t>Data Modelling (ii)</a:t>
            </a:r>
          </a:p>
        </p:txBody>
      </p:sp>
      <p:sp>
        <p:nvSpPr>
          <p:cNvPr id="3" name="Content Placeholder 2">
            <a:extLst>
              <a:ext uri="{FF2B5EF4-FFF2-40B4-BE49-F238E27FC236}">
                <a16:creationId xmlns:a16="http://schemas.microsoft.com/office/drawing/2014/main" id="{C05BD285-A514-614D-9719-10A89D688C4D}"/>
              </a:ext>
            </a:extLst>
          </p:cNvPr>
          <p:cNvSpPr>
            <a:spLocks noGrp="1"/>
          </p:cNvSpPr>
          <p:nvPr>
            <p:ph idx="1"/>
          </p:nvPr>
        </p:nvSpPr>
        <p:spPr>
          <a:xfrm>
            <a:off x="628650" y="1557338"/>
            <a:ext cx="6823670" cy="5300662"/>
          </a:xfrm>
        </p:spPr>
        <p:txBody>
          <a:bodyPr>
            <a:normAutofit/>
          </a:bodyPr>
          <a:lstStyle/>
          <a:p>
            <a:r>
              <a:rPr lang="en-US" dirty="0"/>
              <a:t>A corpus becomes a matrix</a:t>
            </a:r>
          </a:p>
          <a:p>
            <a:endParaRPr lang="en-US" dirty="0"/>
          </a:p>
          <a:p>
            <a:pPr marL="0" indent="0">
              <a:buNone/>
            </a:pPr>
            <a:br>
              <a:rPr lang="en-US" dirty="0"/>
            </a:br>
            <a:br>
              <a:rPr lang="en-US" dirty="0"/>
            </a:br>
            <a:endParaRPr lang="en-US" dirty="0"/>
          </a:p>
          <a:p>
            <a:pPr marL="0" indent="0">
              <a:buNone/>
            </a:pPr>
            <a:endParaRPr lang="en-US" dirty="0"/>
          </a:p>
        </p:txBody>
      </p:sp>
      <p:graphicFrame>
        <p:nvGraphicFramePr>
          <p:cNvPr id="10" name="Content Placeholder 4">
            <a:extLst>
              <a:ext uri="{FF2B5EF4-FFF2-40B4-BE49-F238E27FC236}">
                <a16:creationId xmlns:a16="http://schemas.microsoft.com/office/drawing/2014/main" id="{9C02AE2F-ABF1-F747-A674-EA110CC0A173}"/>
              </a:ext>
            </a:extLst>
          </p:cNvPr>
          <p:cNvGraphicFramePr>
            <a:graphicFrameLocks/>
          </p:cNvGraphicFramePr>
          <p:nvPr>
            <p:extLst/>
          </p:nvPr>
        </p:nvGraphicFramePr>
        <p:xfrm>
          <a:off x="5523201" y="2492896"/>
          <a:ext cx="3296949" cy="308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CC0F3DC-55B1-6243-8ACF-15E7488F5075}"/>
              </a:ext>
            </a:extLst>
          </p:cNvPr>
          <p:cNvSpPr txBox="1"/>
          <p:nvPr/>
        </p:nvSpPr>
        <p:spPr>
          <a:xfrm>
            <a:off x="611560" y="2132856"/>
            <a:ext cx="2978251"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latin typeface="Arial" panose="020B0604020202020204" pitchFamily="34" charset="0"/>
                <a:cs typeface="Arial" panose="020B0604020202020204" pitchFamily="34" charset="0"/>
              </a:rPr>
              <a:t>Per Document Index</a:t>
            </a:r>
          </a:p>
        </p:txBody>
      </p:sp>
      <p:graphicFrame>
        <p:nvGraphicFramePr>
          <p:cNvPr id="13" name="Table 12">
            <a:extLst>
              <a:ext uri="{FF2B5EF4-FFF2-40B4-BE49-F238E27FC236}">
                <a16:creationId xmlns:a16="http://schemas.microsoft.com/office/drawing/2014/main" id="{81762E32-C500-B34A-A42C-1079C62B6094}"/>
              </a:ext>
            </a:extLst>
          </p:cNvPr>
          <p:cNvGraphicFramePr>
            <a:graphicFrameLocks noGrp="1"/>
          </p:cNvGraphicFramePr>
          <p:nvPr>
            <p:extLst>
              <p:ext uri="{D42A27DB-BD31-4B8C-83A1-F6EECF244321}">
                <p14:modId xmlns:p14="http://schemas.microsoft.com/office/powerpoint/2010/main" val="660392072"/>
              </p:ext>
            </p:extLst>
          </p:nvPr>
        </p:nvGraphicFramePr>
        <p:xfrm>
          <a:off x="611560" y="2379479"/>
          <a:ext cx="2978251" cy="4114785"/>
        </p:xfrm>
        <a:graphic>
          <a:graphicData uri="http://schemas.openxmlformats.org/drawingml/2006/table">
            <a:tbl>
              <a:tblPr>
                <a:tableStyleId>{5C22544A-7EE6-4342-B048-85BDC9FD1C3A}</a:tableStyleId>
              </a:tblPr>
              <a:tblGrid>
                <a:gridCol w="540935">
                  <a:extLst>
                    <a:ext uri="{9D8B030D-6E8A-4147-A177-3AD203B41FA5}">
                      <a16:colId xmlns:a16="http://schemas.microsoft.com/office/drawing/2014/main" val="617857872"/>
                    </a:ext>
                  </a:extLst>
                </a:gridCol>
                <a:gridCol w="174094">
                  <a:extLst>
                    <a:ext uri="{9D8B030D-6E8A-4147-A177-3AD203B41FA5}">
                      <a16:colId xmlns:a16="http://schemas.microsoft.com/office/drawing/2014/main" val="479464525"/>
                    </a:ext>
                  </a:extLst>
                </a:gridCol>
                <a:gridCol w="174094">
                  <a:extLst>
                    <a:ext uri="{9D8B030D-6E8A-4147-A177-3AD203B41FA5}">
                      <a16:colId xmlns:a16="http://schemas.microsoft.com/office/drawing/2014/main" val="3804187813"/>
                    </a:ext>
                  </a:extLst>
                </a:gridCol>
                <a:gridCol w="174094">
                  <a:extLst>
                    <a:ext uri="{9D8B030D-6E8A-4147-A177-3AD203B41FA5}">
                      <a16:colId xmlns:a16="http://schemas.microsoft.com/office/drawing/2014/main" val="327107263"/>
                    </a:ext>
                  </a:extLst>
                </a:gridCol>
                <a:gridCol w="174094">
                  <a:extLst>
                    <a:ext uri="{9D8B030D-6E8A-4147-A177-3AD203B41FA5}">
                      <a16:colId xmlns:a16="http://schemas.microsoft.com/office/drawing/2014/main" val="4217671758"/>
                    </a:ext>
                  </a:extLst>
                </a:gridCol>
                <a:gridCol w="174094">
                  <a:extLst>
                    <a:ext uri="{9D8B030D-6E8A-4147-A177-3AD203B41FA5}">
                      <a16:colId xmlns:a16="http://schemas.microsoft.com/office/drawing/2014/main" val="2115850349"/>
                    </a:ext>
                  </a:extLst>
                </a:gridCol>
                <a:gridCol w="174094">
                  <a:extLst>
                    <a:ext uri="{9D8B030D-6E8A-4147-A177-3AD203B41FA5}">
                      <a16:colId xmlns:a16="http://schemas.microsoft.com/office/drawing/2014/main" val="605311549"/>
                    </a:ext>
                  </a:extLst>
                </a:gridCol>
                <a:gridCol w="174094">
                  <a:extLst>
                    <a:ext uri="{9D8B030D-6E8A-4147-A177-3AD203B41FA5}">
                      <a16:colId xmlns:a16="http://schemas.microsoft.com/office/drawing/2014/main" val="797664155"/>
                    </a:ext>
                  </a:extLst>
                </a:gridCol>
                <a:gridCol w="174094">
                  <a:extLst>
                    <a:ext uri="{9D8B030D-6E8A-4147-A177-3AD203B41FA5}">
                      <a16:colId xmlns:a16="http://schemas.microsoft.com/office/drawing/2014/main" val="1570708423"/>
                    </a:ext>
                  </a:extLst>
                </a:gridCol>
                <a:gridCol w="174094">
                  <a:extLst>
                    <a:ext uri="{9D8B030D-6E8A-4147-A177-3AD203B41FA5}">
                      <a16:colId xmlns:a16="http://schemas.microsoft.com/office/drawing/2014/main" val="1983975360"/>
                    </a:ext>
                  </a:extLst>
                </a:gridCol>
                <a:gridCol w="174094">
                  <a:extLst>
                    <a:ext uri="{9D8B030D-6E8A-4147-A177-3AD203B41FA5}">
                      <a16:colId xmlns:a16="http://schemas.microsoft.com/office/drawing/2014/main" val="1517667906"/>
                    </a:ext>
                  </a:extLst>
                </a:gridCol>
                <a:gridCol w="174094">
                  <a:extLst>
                    <a:ext uri="{9D8B030D-6E8A-4147-A177-3AD203B41FA5}">
                      <a16:colId xmlns:a16="http://schemas.microsoft.com/office/drawing/2014/main" val="4172767373"/>
                    </a:ext>
                  </a:extLst>
                </a:gridCol>
                <a:gridCol w="174094">
                  <a:extLst>
                    <a:ext uri="{9D8B030D-6E8A-4147-A177-3AD203B41FA5}">
                      <a16:colId xmlns:a16="http://schemas.microsoft.com/office/drawing/2014/main" val="2095517929"/>
                    </a:ext>
                  </a:extLst>
                </a:gridCol>
                <a:gridCol w="174094">
                  <a:extLst>
                    <a:ext uri="{9D8B030D-6E8A-4147-A177-3AD203B41FA5}">
                      <a16:colId xmlns:a16="http://schemas.microsoft.com/office/drawing/2014/main" val="1190376633"/>
                    </a:ext>
                  </a:extLst>
                </a:gridCol>
                <a:gridCol w="174094">
                  <a:extLst>
                    <a:ext uri="{9D8B030D-6E8A-4147-A177-3AD203B41FA5}">
                      <a16:colId xmlns:a16="http://schemas.microsoft.com/office/drawing/2014/main" val="2141664332"/>
                    </a:ext>
                  </a:extLst>
                </a:gridCol>
              </a:tblGrid>
              <a:tr h="132735">
                <a:tc>
                  <a:txBody>
                    <a:bodyPr/>
                    <a:lstStyle/>
                    <a:p>
                      <a:pPr algn="l" fontAlgn="b"/>
                      <a:r>
                        <a:rPr lang="en-GB" sz="800" u="none" strike="noStrike" baseline="0">
                          <a:effectLst/>
                          <a:latin typeface="Arial" panose="020B0604020202020204" pitchFamily="34" charset="0"/>
                        </a:rPr>
                        <a:t>always</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400856200"/>
                  </a:ext>
                </a:extLst>
              </a:tr>
              <a:tr h="132735">
                <a:tc>
                  <a:txBody>
                    <a:bodyPr/>
                    <a:lstStyle/>
                    <a:p>
                      <a:pPr algn="l" fontAlgn="b"/>
                      <a:r>
                        <a:rPr lang="en-GB" sz="800" u="none" strike="noStrike" baseline="0">
                          <a:effectLst/>
                          <a:latin typeface="Arial" panose="020B0604020202020204" pitchFamily="34" charset="0"/>
                        </a:rPr>
                        <a:t>another</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510835396"/>
                  </a:ext>
                </a:extLst>
              </a:tr>
              <a:tr h="132735">
                <a:tc>
                  <a:txBody>
                    <a:bodyPr/>
                    <a:lstStyle/>
                    <a:p>
                      <a:pPr algn="l" fontAlgn="b"/>
                      <a:r>
                        <a:rPr lang="en-GB" sz="800" u="none" strike="noStrike" baseline="0">
                          <a:effectLst/>
                          <a:latin typeface="Arial" panose="020B0604020202020204" pitchFamily="34" charset="0"/>
                        </a:rPr>
                        <a:t>beginning</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060566732"/>
                  </a:ext>
                </a:extLst>
              </a:tr>
              <a:tr h="132735">
                <a:tc>
                  <a:txBody>
                    <a:bodyPr/>
                    <a:lstStyle/>
                    <a:p>
                      <a:pPr algn="l" fontAlgn="b"/>
                      <a:r>
                        <a:rPr lang="en-GB" sz="800" u="none" strike="noStrike" baseline="0">
                          <a:effectLst/>
                          <a:latin typeface="Arial" panose="020B0604020202020204" pitchFamily="34" charset="0"/>
                        </a:rPr>
                        <a:t>children</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012902529"/>
                  </a:ext>
                </a:extLst>
              </a:tr>
              <a:tr h="132735">
                <a:tc>
                  <a:txBody>
                    <a:bodyPr/>
                    <a:lstStyle/>
                    <a:p>
                      <a:pPr algn="l" fontAlgn="b"/>
                      <a:r>
                        <a:rPr lang="en-GB" sz="800" u="none" strike="noStrike" baseline="0">
                          <a:effectLst/>
                          <a:latin typeface="Arial" panose="020B0604020202020204" pitchFamily="34" charset="0"/>
                        </a:rPr>
                        <a:t>cry</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631226728"/>
                  </a:ext>
                </a:extLst>
              </a:tr>
              <a:tr h="132735">
                <a:tc>
                  <a:txBody>
                    <a:bodyPr/>
                    <a:lstStyle/>
                    <a:p>
                      <a:pPr algn="l" fontAlgn="b"/>
                      <a:r>
                        <a:rPr lang="en-GB" sz="800" u="none" strike="noStrike" baseline="0">
                          <a:effectLst/>
                          <a:latin typeface="Arial" panose="020B0604020202020204" pitchFamily="34" charset="0"/>
                        </a:rPr>
                        <a:t>darling</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2385969128"/>
                  </a:ext>
                </a:extLst>
              </a:tr>
              <a:tr h="132735">
                <a:tc>
                  <a:txBody>
                    <a:bodyPr/>
                    <a:lstStyle/>
                    <a:p>
                      <a:pPr algn="l" fontAlgn="b"/>
                      <a:r>
                        <a:rPr lang="en-GB" sz="800" u="none" strike="noStrike" baseline="0">
                          <a:effectLst/>
                          <a:latin typeface="Arial" panose="020B0604020202020204" pitchFamily="34" charset="0"/>
                        </a:rPr>
                        <a:t>delightful</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452589455"/>
                  </a:ext>
                </a:extLst>
              </a:tr>
              <a:tr h="132735">
                <a:tc>
                  <a:txBody>
                    <a:bodyPr/>
                    <a:lstStyle/>
                    <a:p>
                      <a:pPr algn="l" fontAlgn="b"/>
                      <a:r>
                        <a:rPr lang="en-GB" sz="800" u="none" strike="noStrike" baseline="0">
                          <a:effectLst/>
                          <a:latin typeface="Arial" panose="020B0604020202020204" pitchFamily="34" charset="0"/>
                        </a:rPr>
                        <a:t>except</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470186223"/>
                  </a:ext>
                </a:extLst>
              </a:tr>
              <a:tr h="132735">
                <a:tc>
                  <a:txBody>
                    <a:bodyPr/>
                    <a:lstStyle/>
                    <a:p>
                      <a:pPr algn="l" fontAlgn="b"/>
                      <a:r>
                        <a:rPr lang="en-GB" sz="800" u="none" strike="noStrike" baseline="0">
                          <a:effectLst/>
                          <a:latin typeface="Arial" panose="020B0604020202020204" pitchFamily="34" charset="0"/>
                        </a:rPr>
                        <a:t>flower</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179120703"/>
                  </a:ext>
                </a:extLst>
              </a:tr>
              <a:tr h="132735">
                <a:tc>
                  <a:txBody>
                    <a:bodyPr/>
                    <a:lstStyle/>
                    <a:p>
                      <a:pPr algn="l" fontAlgn="b"/>
                      <a:r>
                        <a:rPr lang="en-GB" sz="800" u="none" strike="noStrike" baseline="0">
                          <a:effectLst/>
                          <a:latin typeface="Arial" panose="020B0604020202020204" pitchFamily="34" charset="0"/>
                        </a:rPr>
                        <a:t>garden</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174839132"/>
                  </a:ext>
                </a:extLst>
              </a:tr>
              <a:tr h="132735">
                <a:tc>
                  <a:txBody>
                    <a:bodyPr/>
                    <a:lstStyle/>
                    <a:p>
                      <a:pPr algn="l" fontAlgn="b"/>
                      <a:r>
                        <a:rPr lang="en-GB" sz="800" u="none" strike="noStrike" baseline="0">
                          <a:effectLst/>
                          <a:latin typeface="Arial" panose="020B0604020202020204" pitchFamily="34" charset="0"/>
                        </a:rPr>
                        <a:t>grow</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031202465"/>
                  </a:ext>
                </a:extLst>
              </a:tr>
              <a:tr h="132735">
                <a:tc>
                  <a:txBody>
                    <a:bodyPr/>
                    <a:lstStyle/>
                    <a:p>
                      <a:pPr algn="l" fontAlgn="b"/>
                      <a:r>
                        <a:rPr lang="en-GB" sz="800" u="none" strike="noStrike" baseline="0">
                          <a:effectLst/>
                          <a:latin typeface="Arial" panose="020B0604020202020204" pitchFamily="34" charset="0"/>
                        </a:rPr>
                        <a:t>hand</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706361647"/>
                  </a:ext>
                </a:extLst>
              </a:tr>
              <a:tr h="132735">
                <a:tc>
                  <a:txBody>
                    <a:bodyPr/>
                    <a:lstStyle/>
                    <a:p>
                      <a:pPr algn="l" fontAlgn="b"/>
                      <a:r>
                        <a:rPr lang="en-GB" sz="800" u="none" strike="noStrike" baseline="0">
                          <a:effectLst/>
                          <a:latin typeface="Arial" panose="020B0604020202020204" pitchFamily="34" charset="0"/>
                        </a:rPr>
                        <a:t>heart</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078058655"/>
                  </a:ext>
                </a:extLst>
              </a:tr>
              <a:tr h="132735">
                <a:tc>
                  <a:txBody>
                    <a:bodyPr/>
                    <a:lstStyle/>
                    <a:p>
                      <a:pPr algn="l" fontAlgn="b"/>
                      <a:r>
                        <a:rPr lang="en-GB" sz="800" u="none" strike="noStrike" baseline="0">
                          <a:effectLst/>
                          <a:latin typeface="Arial" panose="020B0604020202020204" pitchFamily="34" charset="0"/>
                        </a:rPr>
                        <a:t>henceforth</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291861354"/>
                  </a:ext>
                </a:extLst>
              </a:tr>
              <a:tr h="132735">
                <a:tc>
                  <a:txBody>
                    <a:bodyPr/>
                    <a:lstStyle/>
                    <a:p>
                      <a:pPr algn="l" fontAlgn="b"/>
                      <a:r>
                        <a:rPr lang="en-GB" sz="800" u="none" strike="noStrike" baseline="0">
                          <a:effectLst/>
                          <a:latin typeface="Arial" panose="020B0604020202020204" pitchFamily="34" charset="0"/>
                        </a:rPr>
                        <a:t>know</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2484476997"/>
                  </a:ext>
                </a:extLst>
              </a:tr>
              <a:tr h="132735">
                <a:tc>
                  <a:txBody>
                    <a:bodyPr/>
                    <a:lstStyle/>
                    <a:p>
                      <a:pPr algn="l" fontAlgn="b"/>
                      <a:r>
                        <a:rPr lang="en-GB" sz="800" u="none" strike="noStrike" baseline="0">
                          <a:effectLst/>
                          <a:latin typeface="Arial" panose="020B0604020202020204" pitchFamily="34" charset="0"/>
                        </a:rPr>
                        <a:t>like</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030261847"/>
                  </a:ext>
                </a:extLst>
              </a:tr>
              <a:tr h="132735">
                <a:tc>
                  <a:txBody>
                    <a:bodyPr/>
                    <a:lstStyle/>
                    <a:p>
                      <a:pPr algn="l" fontAlgn="b"/>
                      <a:r>
                        <a:rPr lang="en-GB" sz="800" u="none" strike="noStrike" baseline="0">
                          <a:effectLst/>
                          <a:latin typeface="Arial" panose="020B0604020202020204" pitchFamily="34" charset="0"/>
                        </a:rPr>
                        <a:t>look</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482435269"/>
                  </a:ext>
                </a:extLst>
              </a:tr>
              <a:tr h="132735">
                <a:tc>
                  <a:txBody>
                    <a:bodyPr/>
                    <a:lstStyle/>
                    <a:p>
                      <a:pPr algn="l" fontAlgn="b"/>
                      <a:r>
                        <a:rPr lang="en-GB" sz="800" u="none" strike="noStrike" baseline="0">
                          <a:effectLst/>
                          <a:latin typeface="Arial" panose="020B0604020202020204" pitchFamily="34" charset="0"/>
                        </a:rPr>
                        <a:t>mother</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04989133"/>
                  </a:ext>
                </a:extLst>
              </a:tr>
              <a:tr h="132735">
                <a:tc>
                  <a:txBody>
                    <a:bodyPr/>
                    <a:lstStyle/>
                    <a:p>
                      <a:pPr algn="l" fontAlgn="b"/>
                      <a:r>
                        <a:rPr lang="en-GB" sz="800" u="none" strike="noStrike" baseline="0">
                          <a:effectLst/>
                          <a:latin typeface="Arial" panose="020B0604020202020204" pitchFamily="34" charset="0"/>
                        </a:rPr>
                        <a:t>mrs</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829074374"/>
                  </a:ext>
                </a:extLst>
              </a:tr>
              <a:tr h="132735">
                <a:tc>
                  <a:txBody>
                    <a:bodyPr/>
                    <a:lstStyle/>
                    <a:p>
                      <a:pPr algn="l" fontAlgn="b"/>
                      <a:r>
                        <a:rPr lang="en-GB" sz="800" u="none" strike="noStrike" baseline="0">
                          <a:effectLst/>
                          <a:latin typeface="Arial" panose="020B0604020202020204" pitchFamily="34" charset="0"/>
                        </a:rPr>
                        <a:t>oh</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781690925"/>
                  </a:ext>
                </a:extLst>
              </a:tr>
              <a:tr h="132735">
                <a:tc>
                  <a:txBody>
                    <a:bodyPr/>
                    <a:lstStyle/>
                    <a:p>
                      <a:pPr algn="l" fontAlgn="b"/>
                      <a:r>
                        <a:rPr lang="en-GB" sz="800" u="none" strike="noStrike" baseline="0">
                          <a:effectLst/>
                          <a:latin typeface="Arial" panose="020B0604020202020204" pitchFamily="34" charset="0"/>
                        </a:rPr>
                        <a:t>old</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516455775"/>
                  </a:ext>
                </a:extLst>
              </a:tr>
              <a:tr h="132735">
                <a:tc>
                  <a:txBody>
                    <a:bodyPr/>
                    <a:lstStyle/>
                    <a:p>
                      <a:pPr algn="l" fontAlgn="b"/>
                      <a:r>
                        <a:rPr lang="en-GB" sz="800" u="none" strike="noStrike" baseline="0">
                          <a:effectLst/>
                          <a:latin typeface="Arial" panose="020B0604020202020204" pitchFamily="34" charset="0"/>
                        </a:rPr>
                        <a:t>pass</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93697884"/>
                  </a:ext>
                </a:extLst>
              </a:tr>
              <a:tr h="132735">
                <a:tc>
                  <a:txBody>
                    <a:bodyPr/>
                    <a:lstStyle/>
                    <a:p>
                      <a:pPr algn="l" fontAlgn="b"/>
                      <a:r>
                        <a:rPr lang="en-GB" sz="800" u="none" strike="noStrike" baseline="0">
                          <a:effectLst/>
                          <a:latin typeface="Arial" panose="020B0604020202020204" pitchFamily="34" charset="0"/>
                        </a:rPr>
                        <a:t>play</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4047059041"/>
                  </a:ext>
                </a:extLst>
              </a:tr>
              <a:tr h="132735">
                <a:tc>
                  <a:txBody>
                    <a:bodyPr/>
                    <a:lstStyle/>
                    <a:p>
                      <a:pPr algn="l" fontAlgn="b"/>
                      <a:r>
                        <a:rPr lang="en-GB" sz="800" u="none" strike="noStrike" baseline="0">
                          <a:effectLst/>
                          <a:latin typeface="Arial" panose="020B0604020202020204" pitchFamily="34" charset="0"/>
                        </a:rPr>
                        <a:t>pluck</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846824340"/>
                  </a:ext>
                </a:extLst>
              </a:tr>
              <a:tr h="132735">
                <a:tc>
                  <a:txBody>
                    <a:bodyPr/>
                    <a:lstStyle/>
                    <a:p>
                      <a:pPr algn="l" fontAlgn="b"/>
                      <a:r>
                        <a:rPr lang="en-GB" sz="800" u="none" strike="noStrike" baseline="0">
                          <a:effectLst/>
                          <a:latin typeface="Arial" panose="020B0604020202020204" pitchFamily="34" charset="0"/>
                        </a:rPr>
                        <a:t>rather</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2536475748"/>
                  </a:ext>
                </a:extLst>
              </a:tr>
              <a:tr h="132735">
                <a:tc>
                  <a:txBody>
                    <a:bodyPr/>
                    <a:lstStyle/>
                    <a:p>
                      <a:pPr algn="l" fontAlgn="b"/>
                      <a:r>
                        <a:rPr lang="en-GB" sz="800" u="none" strike="noStrike" baseline="0">
                          <a:effectLst/>
                          <a:latin typeface="Arial" panose="020B0604020202020204" pitchFamily="34" charset="0"/>
                        </a:rPr>
                        <a:t>remain</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581925077"/>
                  </a:ext>
                </a:extLst>
              </a:tr>
              <a:tr h="132735">
                <a:tc>
                  <a:txBody>
                    <a:bodyPr/>
                    <a:lstStyle/>
                    <a:p>
                      <a:pPr algn="l" fontAlgn="b"/>
                      <a:r>
                        <a:rPr lang="en-GB" sz="800" u="none" strike="noStrike" baseline="0">
                          <a:effectLst/>
                          <a:latin typeface="Arial" panose="020B0604020202020204" pitchFamily="34" charset="0"/>
                        </a:rPr>
                        <a:t>run</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2871068427"/>
                  </a:ext>
                </a:extLst>
              </a:tr>
              <a:tr h="132735">
                <a:tc>
                  <a:txBody>
                    <a:bodyPr/>
                    <a:lstStyle/>
                    <a:p>
                      <a:pPr algn="l" fontAlgn="b"/>
                      <a:r>
                        <a:rPr lang="en-GB" sz="800" u="none" strike="noStrike" baseline="0">
                          <a:effectLst/>
                          <a:latin typeface="Arial" panose="020B0604020202020204" pitchFamily="34" charset="0"/>
                        </a:rPr>
                        <a:t>subject</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724770564"/>
                  </a:ext>
                </a:extLst>
              </a:tr>
              <a:tr h="132735">
                <a:tc>
                  <a:txBody>
                    <a:bodyPr/>
                    <a:lstStyle/>
                    <a:p>
                      <a:pPr algn="l" fontAlgn="b"/>
                      <a:r>
                        <a:rPr lang="en-GB" sz="800" u="none" strike="noStrike" baseline="0">
                          <a:effectLst/>
                          <a:latin typeface="Arial" panose="020B0604020202020204" pitchFamily="34" charset="0"/>
                        </a:rPr>
                        <a:t>suppose</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3867567794"/>
                  </a:ext>
                </a:extLst>
              </a:tr>
              <a:tr h="132735">
                <a:tc>
                  <a:txBody>
                    <a:bodyPr/>
                    <a:lstStyle/>
                    <a:p>
                      <a:pPr algn="l" fontAlgn="b"/>
                      <a:r>
                        <a:rPr lang="en-GB" sz="800" u="none" strike="noStrike" baseline="0">
                          <a:effectLst/>
                          <a:latin typeface="Arial" panose="020B0604020202020204" pitchFamily="34" charset="0"/>
                        </a:rPr>
                        <a:t>wendy</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2</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2487233640"/>
                  </a:ext>
                </a:extLst>
              </a:tr>
              <a:tr h="132735">
                <a:tc>
                  <a:txBody>
                    <a:bodyPr/>
                    <a:lstStyle/>
                    <a:p>
                      <a:pPr algn="l" fontAlgn="b"/>
                      <a:r>
                        <a:rPr lang="en-GB" sz="800" u="none" strike="noStrike" baseline="0">
                          <a:effectLst/>
                          <a:latin typeface="Arial" panose="020B0604020202020204" pitchFamily="34" charset="0"/>
                        </a:rPr>
                        <a:t>year</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dirty="0">
                          <a:effectLst/>
                          <a:latin typeface="Arial" panose="020B0604020202020204" pitchFamily="34" charset="0"/>
                        </a:rPr>
                        <a:t>0</a:t>
                      </a:r>
                      <a:endParaRPr lang="en-GB" sz="800" b="0" i="0" u="none" strike="noStrike" baseline="0" dirty="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dirty="0">
                          <a:effectLst/>
                          <a:latin typeface="Arial" panose="020B0604020202020204" pitchFamily="34" charset="0"/>
                        </a:rPr>
                        <a:t>0</a:t>
                      </a:r>
                      <a:endParaRPr lang="en-GB" sz="800" b="0" i="0" u="none" strike="noStrike" baseline="0" dirty="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3</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0</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a:effectLst/>
                          <a:latin typeface="Arial" panose="020B0604020202020204" pitchFamily="34" charset="0"/>
                        </a:rPr>
                        <a:t>1</a:t>
                      </a:r>
                      <a:endParaRPr lang="en-GB" sz="800" b="0" i="0" u="none" strike="noStrike" baseline="0">
                        <a:solidFill>
                          <a:srgbClr val="000000"/>
                        </a:solidFill>
                        <a:effectLst/>
                        <a:latin typeface="Arial" panose="020B0604020202020204" pitchFamily="34" charset="0"/>
                      </a:endParaRPr>
                    </a:p>
                  </a:txBody>
                  <a:tcPr marL="6222" marR="6222" marT="6222" marB="0" anchor="b"/>
                </a:tc>
                <a:tc>
                  <a:txBody>
                    <a:bodyPr/>
                    <a:lstStyle/>
                    <a:p>
                      <a:pPr algn="ctr" fontAlgn="b"/>
                      <a:r>
                        <a:rPr lang="en-GB" sz="800" u="none" strike="noStrike" baseline="0" dirty="0">
                          <a:effectLst/>
                          <a:latin typeface="Arial" panose="020B0604020202020204" pitchFamily="34" charset="0"/>
                        </a:rPr>
                        <a:t>0</a:t>
                      </a:r>
                      <a:endParaRPr lang="en-GB" sz="800" b="0" i="0" u="none" strike="noStrike" baseline="0" dirty="0">
                        <a:solidFill>
                          <a:srgbClr val="000000"/>
                        </a:solidFill>
                        <a:effectLst/>
                        <a:latin typeface="Arial" panose="020B0604020202020204" pitchFamily="34" charset="0"/>
                      </a:endParaRPr>
                    </a:p>
                  </a:txBody>
                  <a:tcPr marL="6222" marR="6222" marT="6222" marB="0" anchor="b"/>
                </a:tc>
                <a:extLst>
                  <a:ext uri="{0D108BD9-81ED-4DB2-BD59-A6C34878D82A}">
                    <a16:rowId xmlns:a16="http://schemas.microsoft.com/office/drawing/2014/main" val="1443851378"/>
                  </a:ext>
                </a:extLst>
              </a:tr>
            </a:tbl>
          </a:graphicData>
        </a:graphic>
      </p:graphicFrame>
      <p:grpSp>
        <p:nvGrpSpPr>
          <p:cNvPr id="15" name="Group 14">
            <a:extLst>
              <a:ext uri="{FF2B5EF4-FFF2-40B4-BE49-F238E27FC236}">
                <a16:creationId xmlns:a16="http://schemas.microsoft.com/office/drawing/2014/main" id="{31561C83-B71E-644B-84BD-3CBADE3E1ADA}"/>
              </a:ext>
            </a:extLst>
          </p:cNvPr>
          <p:cNvGrpSpPr/>
          <p:nvPr/>
        </p:nvGrpSpPr>
        <p:grpSpPr>
          <a:xfrm>
            <a:off x="3406739" y="1978477"/>
            <a:ext cx="1813333" cy="1738555"/>
            <a:chOff x="5420652" y="4377156"/>
            <a:chExt cx="1813333" cy="1738555"/>
          </a:xfrm>
        </p:grpSpPr>
        <p:grpSp>
          <p:nvGrpSpPr>
            <p:cNvPr id="16" name="Group 15">
              <a:extLst>
                <a:ext uri="{FF2B5EF4-FFF2-40B4-BE49-F238E27FC236}">
                  <a16:creationId xmlns:a16="http://schemas.microsoft.com/office/drawing/2014/main" id="{9934761F-DFA4-5445-8077-1A8646FA6A8D}"/>
                </a:ext>
              </a:extLst>
            </p:cNvPr>
            <p:cNvGrpSpPr/>
            <p:nvPr/>
          </p:nvGrpSpPr>
          <p:grpSpPr>
            <a:xfrm rot="20997781">
              <a:off x="6156175" y="4564033"/>
              <a:ext cx="864097" cy="1224136"/>
              <a:chOff x="6156175" y="4564033"/>
              <a:chExt cx="864097" cy="1224136"/>
            </a:xfrm>
          </p:grpSpPr>
          <p:cxnSp>
            <p:nvCxnSpPr>
              <p:cNvPr id="20" name="Straight Arrow Connector 19">
                <a:extLst>
                  <a:ext uri="{FF2B5EF4-FFF2-40B4-BE49-F238E27FC236}">
                    <a16:creationId xmlns:a16="http://schemas.microsoft.com/office/drawing/2014/main" id="{28A1CD78-D69A-714A-804F-1BA40DEA4570}"/>
                  </a:ext>
                </a:extLst>
              </p:cNvPr>
              <p:cNvCxnSpPr/>
              <p:nvPr/>
            </p:nvCxnSpPr>
            <p:spPr bwMode="auto">
              <a:xfrm flipV="1">
                <a:off x="6156176" y="4564033"/>
                <a:ext cx="0" cy="1224136"/>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a:extLst>
                  <a:ext uri="{FF2B5EF4-FFF2-40B4-BE49-F238E27FC236}">
                    <a16:creationId xmlns:a16="http://schemas.microsoft.com/office/drawing/2014/main" id="{18FE175B-D18D-AD4A-9A0E-9F0DCE7B92FE}"/>
                  </a:ext>
                </a:extLst>
              </p:cNvPr>
              <p:cNvCxnSpPr>
                <a:cxnSpLocks/>
              </p:cNvCxnSpPr>
              <p:nvPr/>
            </p:nvCxnSpPr>
            <p:spPr bwMode="auto">
              <a:xfrm>
                <a:off x="6156176" y="5788169"/>
                <a:ext cx="864096" cy="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E6586140-7D2A-8B41-AA95-5A4E0B933998}"/>
                  </a:ext>
                </a:extLst>
              </p:cNvPr>
              <p:cNvCxnSpPr>
                <a:cxnSpLocks/>
              </p:cNvCxnSpPr>
              <p:nvPr/>
            </p:nvCxnSpPr>
            <p:spPr bwMode="auto">
              <a:xfrm flipV="1">
                <a:off x="6156175" y="5428129"/>
                <a:ext cx="360040" cy="36004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7" name="TextBox 16">
              <a:extLst>
                <a:ext uri="{FF2B5EF4-FFF2-40B4-BE49-F238E27FC236}">
                  <a16:creationId xmlns:a16="http://schemas.microsoft.com/office/drawing/2014/main" id="{1B34166A-E628-814C-8911-3EFFF0B59322}"/>
                </a:ext>
              </a:extLst>
            </p:cNvPr>
            <p:cNvSpPr txBox="1"/>
            <p:nvPr/>
          </p:nvSpPr>
          <p:spPr>
            <a:xfrm rot="20794979">
              <a:off x="5420652" y="4377156"/>
              <a:ext cx="1008906" cy="276999"/>
            </a:xfrm>
            <a:prstGeom prst="rect">
              <a:avLst/>
            </a:prstGeom>
            <a:noFill/>
          </p:spPr>
          <p:txBody>
            <a:bodyPr wrap="square" rtlCol="0">
              <a:spAutoFit/>
            </a:bodyPr>
            <a:lstStyle/>
            <a:p>
              <a:r>
                <a:rPr lang="en-US" dirty="0"/>
                <a:t>grow</a:t>
              </a:r>
            </a:p>
          </p:txBody>
        </p:sp>
        <p:sp>
          <p:nvSpPr>
            <p:cNvPr id="18" name="TextBox 17">
              <a:extLst>
                <a:ext uri="{FF2B5EF4-FFF2-40B4-BE49-F238E27FC236}">
                  <a16:creationId xmlns:a16="http://schemas.microsoft.com/office/drawing/2014/main" id="{77A9517C-CAFB-BC43-A1F9-F057DC7BBFC2}"/>
                </a:ext>
              </a:extLst>
            </p:cNvPr>
            <p:cNvSpPr txBox="1"/>
            <p:nvPr/>
          </p:nvSpPr>
          <p:spPr>
            <a:xfrm rot="20939666">
              <a:off x="6225079" y="5838712"/>
              <a:ext cx="1008906" cy="276999"/>
            </a:xfrm>
            <a:prstGeom prst="rect">
              <a:avLst/>
            </a:prstGeom>
            <a:noFill/>
          </p:spPr>
          <p:txBody>
            <a:bodyPr wrap="square" rtlCol="0">
              <a:spAutoFit/>
            </a:bodyPr>
            <a:lstStyle/>
            <a:p>
              <a:r>
                <a:rPr lang="en-US" dirty="0"/>
                <a:t>Wendy</a:t>
              </a:r>
            </a:p>
          </p:txBody>
        </p:sp>
        <p:sp>
          <p:nvSpPr>
            <p:cNvPr id="19" name="TextBox 18">
              <a:extLst>
                <a:ext uri="{FF2B5EF4-FFF2-40B4-BE49-F238E27FC236}">
                  <a16:creationId xmlns:a16="http://schemas.microsoft.com/office/drawing/2014/main" id="{5A2EEA48-77D2-C04A-B6FA-17802F78EB7C}"/>
                </a:ext>
              </a:extLst>
            </p:cNvPr>
            <p:cNvSpPr txBox="1"/>
            <p:nvPr/>
          </p:nvSpPr>
          <p:spPr>
            <a:xfrm rot="18169134">
              <a:off x="5944961" y="5144826"/>
              <a:ext cx="1008906" cy="276999"/>
            </a:xfrm>
            <a:prstGeom prst="rect">
              <a:avLst/>
            </a:prstGeom>
            <a:noFill/>
          </p:spPr>
          <p:txBody>
            <a:bodyPr wrap="square" rtlCol="0">
              <a:spAutoFit/>
            </a:bodyPr>
            <a:lstStyle/>
            <a:p>
              <a:r>
                <a:rPr lang="en-US" dirty="0"/>
                <a:t>child</a:t>
              </a:r>
            </a:p>
          </p:txBody>
        </p:sp>
      </p:grpSp>
      <p:grpSp>
        <p:nvGrpSpPr>
          <p:cNvPr id="33" name="Group 32">
            <a:extLst>
              <a:ext uri="{FF2B5EF4-FFF2-40B4-BE49-F238E27FC236}">
                <a16:creationId xmlns:a16="http://schemas.microsoft.com/office/drawing/2014/main" id="{818A35E0-5C0C-8747-A162-E3972FCC75D1}"/>
              </a:ext>
            </a:extLst>
          </p:cNvPr>
          <p:cNvGrpSpPr/>
          <p:nvPr/>
        </p:nvGrpSpPr>
        <p:grpSpPr>
          <a:xfrm>
            <a:off x="3390158" y="3616079"/>
            <a:ext cx="1614022" cy="1336838"/>
            <a:chOff x="5619963" y="4778873"/>
            <a:chExt cx="1614022" cy="1336838"/>
          </a:xfrm>
        </p:grpSpPr>
        <p:grpSp>
          <p:nvGrpSpPr>
            <p:cNvPr id="34" name="Group 33">
              <a:extLst>
                <a:ext uri="{FF2B5EF4-FFF2-40B4-BE49-F238E27FC236}">
                  <a16:creationId xmlns:a16="http://schemas.microsoft.com/office/drawing/2014/main" id="{49208C16-CCB4-0343-8E4F-4896AFBCECF5}"/>
                </a:ext>
              </a:extLst>
            </p:cNvPr>
            <p:cNvGrpSpPr/>
            <p:nvPr/>
          </p:nvGrpSpPr>
          <p:grpSpPr>
            <a:xfrm rot="20997781">
              <a:off x="6158424" y="5022589"/>
              <a:ext cx="700141" cy="841262"/>
              <a:chOff x="6113091" y="5004605"/>
              <a:chExt cx="700141" cy="841262"/>
            </a:xfrm>
          </p:grpSpPr>
          <p:cxnSp>
            <p:nvCxnSpPr>
              <p:cNvPr id="38" name="Straight Arrow Connector 37">
                <a:extLst>
                  <a:ext uri="{FF2B5EF4-FFF2-40B4-BE49-F238E27FC236}">
                    <a16:creationId xmlns:a16="http://schemas.microsoft.com/office/drawing/2014/main" id="{FA5A7A0F-1936-C44F-A916-FFC13922EAA9}"/>
                  </a:ext>
                </a:extLst>
              </p:cNvPr>
              <p:cNvCxnSpPr>
                <a:cxnSpLocks/>
              </p:cNvCxnSpPr>
              <p:nvPr/>
            </p:nvCxnSpPr>
            <p:spPr bwMode="auto">
              <a:xfrm rot="602219" flipH="1" flipV="1">
                <a:off x="6113091" y="5144325"/>
                <a:ext cx="99624" cy="640061"/>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Straight Arrow Connector 38">
                <a:extLst>
                  <a:ext uri="{FF2B5EF4-FFF2-40B4-BE49-F238E27FC236}">
                    <a16:creationId xmlns:a16="http://schemas.microsoft.com/office/drawing/2014/main" id="{701E1131-A4E3-7245-BD55-18FD82FF6DEF}"/>
                  </a:ext>
                </a:extLst>
              </p:cNvPr>
              <p:cNvCxnSpPr>
                <a:cxnSpLocks/>
              </p:cNvCxnSpPr>
              <p:nvPr/>
            </p:nvCxnSpPr>
            <p:spPr bwMode="auto">
              <a:xfrm rot="602219" flipV="1">
                <a:off x="6159821" y="5746663"/>
                <a:ext cx="341037" cy="71774"/>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a:extLst>
                  <a:ext uri="{FF2B5EF4-FFF2-40B4-BE49-F238E27FC236}">
                    <a16:creationId xmlns:a16="http://schemas.microsoft.com/office/drawing/2014/main" id="{74772D1F-7A20-4847-91ED-5B15D260BAA2}"/>
                  </a:ext>
                </a:extLst>
              </p:cNvPr>
              <p:cNvCxnSpPr>
                <a:cxnSpLocks/>
              </p:cNvCxnSpPr>
              <p:nvPr/>
            </p:nvCxnSpPr>
            <p:spPr bwMode="auto">
              <a:xfrm rot="602219" flipV="1">
                <a:off x="6224983" y="5004605"/>
                <a:ext cx="588249" cy="841262"/>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5" name="TextBox 34">
              <a:extLst>
                <a:ext uri="{FF2B5EF4-FFF2-40B4-BE49-F238E27FC236}">
                  <a16:creationId xmlns:a16="http://schemas.microsoft.com/office/drawing/2014/main" id="{0A9F65E3-F39D-3C41-A495-5CA6FFAB9FFF}"/>
                </a:ext>
              </a:extLst>
            </p:cNvPr>
            <p:cNvSpPr txBox="1"/>
            <p:nvPr/>
          </p:nvSpPr>
          <p:spPr>
            <a:xfrm rot="20794979">
              <a:off x="5619963" y="4860682"/>
              <a:ext cx="1008906" cy="276999"/>
            </a:xfrm>
            <a:prstGeom prst="rect">
              <a:avLst/>
            </a:prstGeom>
            <a:noFill/>
          </p:spPr>
          <p:txBody>
            <a:bodyPr wrap="square" rtlCol="0">
              <a:spAutoFit/>
            </a:bodyPr>
            <a:lstStyle/>
            <a:p>
              <a:r>
                <a:rPr lang="en-US" dirty="0"/>
                <a:t>grow</a:t>
              </a:r>
            </a:p>
          </p:txBody>
        </p:sp>
        <p:sp>
          <p:nvSpPr>
            <p:cNvPr id="36" name="TextBox 35">
              <a:extLst>
                <a:ext uri="{FF2B5EF4-FFF2-40B4-BE49-F238E27FC236}">
                  <a16:creationId xmlns:a16="http://schemas.microsoft.com/office/drawing/2014/main" id="{DA8275BE-E79F-E247-A9DC-48854EC7ACD0}"/>
                </a:ext>
              </a:extLst>
            </p:cNvPr>
            <p:cNvSpPr txBox="1"/>
            <p:nvPr/>
          </p:nvSpPr>
          <p:spPr>
            <a:xfrm rot="20939666">
              <a:off x="6225079" y="5838712"/>
              <a:ext cx="1008906" cy="276999"/>
            </a:xfrm>
            <a:prstGeom prst="rect">
              <a:avLst/>
            </a:prstGeom>
            <a:noFill/>
          </p:spPr>
          <p:txBody>
            <a:bodyPr wrap="square" rtlCol="0">
              <a:spAutoFit/>
            </a:bodyPr>
            <a:lstStyle/>
            <a:p>
              <a:r>
                <a:rPr lang="en-US" dirty="0"/>
                <a:t>Wendy</a:t>
              </a:r>
            </a:p>
          </p:txBody>
        </p:sp>
        <p:sp>
          <p:nvSpPr>
            <p:cNvPr id="37" name="TextBox 36">
              <a:extLst>
                <a:ext uri="{FF2B5EF4-FFF2-40B4-BE49-F238E27FC236}">
                  <a16:creationId xmlns:a16="http://schemas.microsoft.com/office/drawing/2014/main" id="{DF36CF4A-DAC9-4A4B-9B44-B5BA6B26AF44}"/>
                </a:ext>
              </a:extLst>
            </p:cNvPr>
            <p:cNvSpPr txBox="1"/>
            <p:nvPr/>
          </p:nvSpPr>
          <p:spPr>
            <a:xfrm rot="18169134">
              <a:off x="5944961" y="5144826"/>
              <a:ext cx="1008906" cy="276999"/>
            </a:xfrm>
            <a:prstGeom prst="rect">
              <a:avLst/>
            </a:prstGeom>
            <a:noFill/>
          </p:spPr>
          <p:txBody>
            <a:bodyPr wrap="square" rtlCol="0">
              <a:spAutoFit/>
            </a:bodyPr>
            <a:lstStyle/>
            <a:p>
              <a:r>
                <a:rPr lang="en-US" dirty="0"/>
                <a:t>child</a:t>
              </a:r>
            </a:p>
          </p:txBody>
        </p:sp>
      </p:grpSp>
      <p:grpSp>
        <p:nvGrpSpPr>
          <p:cNvPr id="44" name="Group 43">
            <a:extLst>
              <a:ext uri="{FF2B5EF4-FFF2-40B4-BE49-F238E27FC236}">
                <a16:creationId xmlns:a16="http://schemas.microsoft.com/office/drawing/2014/main" id="{B5894B88-962F-0140-9133-0754D51596B0}"/>
              </a:ext>
            </a:extLst>
          </p:cNvPr>
          <p:cNvGrpSpPr/>
          <p:nvPr/>
        </p:nvGrpSpPr>
        <p:grpSpPr>
          <a:xfrm>
            <a:off x="3390158" y="5001233"/>
            <a:ext cx="1608177" cy="1336838"/>
            <a:chOff x="5625808" y="4778873"/>
            <a:chExt cx="1608177" cy="1336838"/>
          </a:xfrm>
        </p:grpSpPr>
        <p:grpSp>
          <p:nvGrpSpPr>
            <p:cNvPr id="45" name="Group 44">
              <a:extLst>
                <a:ext uri="{FF2B5EF4-FFF2-40B4-BE49-F238E27FC236}">
                  <a16:creationId xmlns:a16="http://schemas.microsoft.com/office/drawing/2014/main" id="{E9D0B9CB-58B0-2B40-86C3-0D8C7A934DAB}"/>
                </a:ext>
              </a:extLst>
            </p:cNvPr>
            <p:cNvGrpSpPr/>
            <p:nvPr/>
          </p:nvGrpSpPr>
          <p:grpSpPr>
            <a:xfrm rot="20997781">
              <a:off x="6213918" y="5423058"/>
              <a:ext cx="881788" cy="360040"/>
              <a:chOff x="6138484" y="5428129"/>
              <a:chExt cx="881788" cy="360040"/>
            </a:xfrm>
          </p:grpSpPr>
          <p:cxnSp>
            <p:nvCxnSpPr>
              <p:cNvPr id="49" name="Straight Arrow Connector 48">
                <a:extLst>
                  <a:ext uri="{FF2B5EF4-FFF2-40B4-BE49-F238E27FC236}">
                    <a16:creationId xmlns:a16="http://schemas.microsoft.com/office/drawing/2014/main" id="{982D54C8-884E-F642-ABBD-F02DCDD41B12}"/>
                  </a:ext>
                </a:extLst>
              </p:cNvPr>
              <p:cNvCxnSpPr>
                <a:cxnSpLocks/>
              </p:cNvCxnSpPr>
              <p:nvPr/>
            </p:nvCxnSpPr>
            <p:spPr bwMode="auto">
              <a:xfrm rot="602219" flipH="1" flipV="1">
                <a:off x="6138484" y="5488945"/>
                <a:ext cx="43968" cy="297671"/>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Arrow Connector 49">
                <a:extLst>
                  <a:ext uri="{FF2B5EF4-FFF2-40B4-BE49-F238E27FC236}">
                    <a16:creationId xmlns:a16="http://schemas.microsoft.com/office/drawing/2014/main" id="{EAEFB84F-33F2-2348-87C0-72ECA674BCCB}"/>
                  </a:ext>
                </a:extLst>
              </p:cNvPr>
              <p:cNvCxnSpPr>
                <a:cxnSpLocks/>
              </p:cNvCxnSpPr>
              <p:nvPr/>
            </p:nvCxnSpPr>
            <p:spPr bwMode="auto">
              <a:xfrm>
                <a:off x="6156176" y="5788169"/>
                <a:ext cx="864096" cy="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Arrow Connector 50">
                <a:extLst>
                  <a:ext uri="{FF2B5EF4-FFF2-40B4-BE49-F238E27FC236}">
                    <a16:creationId xmlns:a16="http://schemas.microsoft.com/office/drawing/2014/main" id="{62D1483A-75E9-0A44-9E3B-E1EDE064AF54}"/>
                  </a:ext>
                </a:extLst>
              </p:cNvPr>
              <p:cNvCxnSpPr>
                <a:cxnSpLocks/>
              </p:cNvCxnSpPr>
              <p:nvPr/>
            </p:nvCxnSpPr>
            <p:spPr bwMode="auto">
              <a:xfrm flipV="1">
                <a:off x="6156175" y="5428129"/>
                <a:ext cx="360040" cy="360040"/>
              </a:xfrm>
              <a:prstGeom prst="straightConnector1">
                <a:avLst/>
              </a:prstGeom>
              <a:solidFill>
                <a:schemeClr val="accent1"/>
              </a:solidFill>
              <a:ln w="25400" cap="flat" cmpd="sng" algn="ctr">
                <a:solidFill>
                  <a:schemeClr val="accent2"/>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6" name="TextBox 45">
              <a:extLst>
                <a:ext uri="{FF2B5EF4-FFF2-40B4-BE49-F238E27FC236}">
                  <a16:creationId xmlns:a16="http://schemas.microsoft.com/office/drawing/2014/main" id="{276EA0FD-2EDA-3D4C-B940-289CE2D432F0}"/>
                </a:ext>
              </a:extLst>
            </p:cNvPr>
            <p:cNvSpPr txBox="1"/>
            <p:nvPr/>
          </p:nvSpPr>
          <p:spPr>
            <a:xfrm rot="20794979">
              <a:off x="5625808" y="5242875"/>
              <a:ext cx="1008906" cy="276999"/>
            </a:xfrm>
            <a:prstGeom prst="rect">
              <a:avLst/>
            </a:prstGeom>
            <a:noFill/>
          </p:spPr>
          <p:txBody>
            <a:bodyPr wrap="square" rtlCol="0">
              <a:spAutoFit/>
            </a:bodyPr>
            <a:lstStyle/>
            <a:p>
              <a:r>
                <a:rPr lang="en-US" dirty="0"/>
                <a:t>grow</a:t>
              </a:r>
            </a:p>
          </p:txBody>
        </p:sp>
        <p:sp>
          <p:nvSpPr>
            <p:cNvPr id="47" name="TextBox 46">
              <a:extLst>
                <a:ext uri="{FF2B5EF4-FFF2-40B4-BE49-F238E27FC236}">
                  <a16:creationId xmlns:a16="http://schemas.microsoft.com/office/drawing/2014/main" id="{324115D5-3429-F942-AE9D-52AA8EA2345D}"/>
                </a:ext>
              </a:extLst>
            </p:cNvPr>
            <p:cNvSpPr txBox="1"/>
            <p:nvPr/>
          </p:nvSpPr>
          <p:spPr>
            <a:xfrm rot="20939666">
              <a:off x="6225079" y="5838712"/>
              <a:ext cx="1008906" cy="276999"/>
            </a:xfrm>
            <a:prstGeom prst="rect">
              <a:avLst/>
            </a:prstGeom>
            <a:noFill/>
          </p:spPr>
          <p:txBody>
            <a:bodyPr wrap="square" rtlCol="0">
              <a:spAutoFit/>
            </a:bodyPr>
            <a:lstStyle/>
            <a:p>
              <a:r>
                <a:rPr lang="en-US" dirty="0"/>
                <a:t>Wendy</a:t>
              </a:r>
            </a:p>
          </p:txBody>
        </p:sp>
        <p:sp>
          <p:nvSpPr>
            <p:cNvPr id="48" name="TextBox 47">
              <a:extLst>
                <a:ext uri="{FF2B5EF4-FFF2-40B4-BE49-F238E27FC236}">
                  <a16:creationId xmlns:a16="http://schemas.microsoft.com/office/drawing/2014/main" id="{3294452B-D60F-8842-B332-34F89560E914}"/>
                </a:ext>
              </a:extLst>
            </p:cNvPr>
            <p:cNvSpPr txBox="1"/>
            <p:nvPr/>
          </p:nvSpPr>
          <p:spPr>
            <a:xfrm rot="18169134">
              <a:off x="5944961" y="5144826"/>
              <a:ext cx="1008906" cy="276999"/>
            </a:xfrm>
            <a:prstGeom prst="rect">
              <a:avLst/>
            </a:prstGeom>
            <a:noFill/>
          </p:spPr>
          <p:txBody>
            <a:bodyPr wrap="square" rtlCol="0">
              <a:spAutoFit/>
            </a:bodyPr>
            <a:lstStyle/>
            <a:p>
              <a:r>
                <a:rPr lang="en-US" dirty="0"/>
                <a:t>child</a:t>
              </a:r>
            </a:p>
          </p:txBody>
        </p:sp>
      </p:grpSp>
    </p:spTree>
    <p:extLst>
      <p:ext uri="{BB962C8B-B14F-4D97-AF65-F5344CB8AC3E}">
        <p14:creationId xmlns:p14="http://schemas.microsoft.com/office/powerpoint/2010/main" val="1260227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9E22B-AE84-B243-A939-02446594987F}"/>
              </a:ext>
            </a:extLst>
          </p:cNvPr>
          <p:cNvSpPr>
            <a:spLocks noGrp="1"/>
          </p:cNvSpPr>
          <p:nvPr>
            <p:ph type="title"/>
          </p:nvPr>
        </p:nvSpPr>
        <p:spPr/>
        <p:txBody>
          <a:bodyPr/>
          <a:lstStyle/>
          <a:p>
            <a:r>
              <a:rPr lang="en-US" dirty="0"/>
              <a:t>Data Modelling (ii)</a:t>
            </a:r>
          </a:p>
        </p:txBody>
      </p:sp>
      <p:sp>
        <p:nvSpPr>
          <p:cNvPr id="3" name="Content Placeholder 2">
            <a:extLst>
              <a:ext uri="{FF2B5EF4-FFF2-40B4-BE49-F238E27FC236}">
                <a16:creationId xmlns:a16="http://schemas.microsoft.com/office/drawing/2014/main" id="{D7A98114-92CB-D042-83AF-5C8CDFFE27E3}"/>
              </a:ext>
            </a:extLst>
          </p:cNvPr>
          <p:cNvSpPr>
            <a:spLocks noGrp="1"/>
          </p:cNvSpPr>
          <p:nvPr>
            <p:ph idx="1"/>
          </p:nvPr>
        </p:nvSpPr>
        <p:spPr>
          <a:xfrm>
            <a:off x="323850" y="2022295"/>
            <a:ext cx="8496300" cy="4647066"/>
          </a:xfrm>
        </p:spPr>
        <p:txBody>
          <a:bodyPr/>
          <a:lstStyle/>
          <a:p>
            <a:r>
              <a:rPr lang="en-US" dirty="0"/>
              <a:t>Corpus “bag of words” is huge</a:t>
            </a:r>
          </a:p>
          <a:p>
            <a:pPr lvl="1"/>
            <a:r>
              <a:rPr lang="en-US" dirty="0"/>
              <a:t>educated adult English</a:t>
            </a:r>
            <a:br>
              <a:rPr lang="en-US" dirty="0"/>
            </a:br>
            <a:r>
              <a:rPr lang="en-US" dirty="0"/>
              <a:t>vocabulary is</a:t>
            </a:r>
            <a:br>
              <a:rPr lang="en-US" dirty="0"/>
            </a:br>
            <a:r>
              <a:rPr lang="en-US" dirty="0"/>
              <a:t>40,000 words</a:t>
            </a:r>
          </a:p>
          <a:p>
            <a:pPr lvl="1"/>
            <a:r>
              <a:rPr lang="en-US" dirty="0"/>
              <a:t>sparse matrix</a:t>
            </a:r>
            <a:br>
              <a:rPr lang="en-US" dirty="0"/>
            </a:br>
            <a:r>
              <a:rPr lang="en-US" dirty="0"/>
              <a:t>1,000</a:t>
            </a:r>
            <a:r>
              <a:rPr lang="en-US" i="1" dirty="0"/>
              <a:t>s</a:t>
            </a:r>
            <a:r>
              <a:rPr lang="en-US" dirty="0"/>
              <a:t> x 10,000</a:t>
            </a:r>
            <a:r>
              <a:rPr lang="en-US" i="1" dirty="0"/>
              <a:t>s</a:t>
            </a:r>
          </a:p>
          <a:p>
            <a:r>
              <a:rPr lang="en-US" dirty="0"/>
              <a:t>Need techniques to</a:t>
            </a:r>
            <a:br>
              <a:rPr lang="en-US" dirty="0"/>
            </a:br>
            <a:r>
              <a:rPr lang="en-US" dirty="0"/>
              <a:t>simplify the data</a:t>
            </a:r>
          </a:p>
        </p:txBody>
      </p:sp>
      <p:sp>
        <p:nvSpPr>
          <p:cNvPr id="4" name="Slide Number Placeholder 3">
            <a:extLst>
              <a:ext uri="{FF2B5EF4-FFF2-40B4-BE49-F238E27FC236}">
                <a16:creationId xmlns:a16="http://schemas.microsoft.com/office/drawing/2014/main" id="{9E759D7A-3617-6543-8164-7B55DC38292D}"/>
              </a:ext>
            </a:extLst>
          </p:cNvPr>
          <p:cNvSpPr>
            <a:spLocks noGrp="1"/>
          </p:cNvSpPr>
          <p:nvPr>
            <p:ph type="sldNum" sz="quarter" idx="12"/>
          </p:nvPr>
        </p:nvSpPr>
        <p:spPr/>
        <p:txBody>
          <a:bodyPr/>
          <a:lstStyle/>
          <a:p>
            <a:fld id="{6CB76B4D-260D-4EC1-9A8A-CDDCEAC88FCA}" type="slidenum">
              <a:rPr lang="en-GB" smtClean="0"/>
              <a:pPr/>
              <a:t>22</a:t>
            </a:fld>
            <a:endParaRPr lang="en-GB"/>
          </a:p>
        </p:txBody>
      </p:sp>
      <p:pic>
        <p:nvPicPr>
          <p:cNvPr id="5" name="Picture 4">
            <a:extLst>
              <a:ext uri="{FF2B5EF4-FFF2-40B4-BE49-F238E27FC236}">
                <a16:creationId xmlns:a16="http://schemas.microsoft.com/office/drawing/2014/main" id="{0DDF1A62-DA26-AD42-B9AC-52E2755FA80E}"/>
              </a:ext>
            </a:extLst>
          </p:cNvPr>
          <p:cNvPicPr>
            <a:picLocks noChangeAspect="1"/>
          </p:cNvPicPr>
          <p:nvPr/>
        </p:nvPicPr>
        <p:blipFill>
          <a:blip r:embed="rId2"/>
          <a:stretch>
            <a:fillRect/>
          </a:stretch>
        </p:blipFill>
        <p:spPr>
          <a:xfrm>
            <a:off x="4058890" y="3302951"/>
            <a:ext cx="4833590" cy="3222393"/>
          </a:xfrm>
          <a:prstGeom prst="rect">
            <a:avLst/>
          </a:prstGeom>
        </p:spPr>
      </p:pic>
      <p:pic>
        <p:nvPicPr>
          <p:cNvPr id="6" name="Picture 5">
            <a:extLst>
              <a:ext uri="{FF2B5EF4-FFF2-40B4-BE49-F238E27FC236}">
                <a16:creationId xmlns:a16="http://schemas.microsoft.com/office/drawing/2014/main" id="{1934C185-DD69-0942-92AC-D2802A57DA68}"/>
              </a:ext>
            </a:extLst>
          </p:cNvPr>
          <p:cNvPicPr>
            <a:picLocks noChangeAspect="1"/>
          </p:cNvPicPr>
          <p:nvPr/>
        </p:nvPicPr>
        <p:blipFill>
          <a:blip r:embed="rId3"/>
          <a:stretch>
            <a:fillRect/>
          </a:stretch>
        </p:blipFill>
        <p:spPr>
          <a:xfrm>
            <a:off x="7791450" y="1008720"/>
            <a:ext cx="990600" cy="1193800"/>
          </a:xfrm>
          <a:prstGeom prst="rect">
            <a:avLst/>
          </a:prstGeom>
        </p:spPr>
      </p:pic>
      <p:sp>
        <p:nvSpPr>
          <p:cNvPr id="7" name="Rectangle 6">
            <a:extLst>
              <a:ext uri="{FF2B5EF4-FFF2-40B4-BE49-F238E27FC236}">
                <a16:creationId xmlns:a16="http://schemas.microsoft.com/office/drawing/2014/main" id="{7D62A71C-0591-0847-9C98-551A25D965A3}"/>
              </a:ext>
            </a:extLst>
          </p:cNvPr>
          <p:cNvSpPr/>
          <p:nvPr/>
        </p:nvSpPr>
        <p:spPr>
          <a:xfrm>
            <a:off x="6174813" y="2291070"/>
            <a:ext cx="2717667" cy="461665"/>
          </a:xfrm>
          <a:prstGeom prst="rect">
            <a:avLst/>
          </a:prstGeom>
        </p:spPr>
        <p:txBody>
          <a:bodyPr wrap="none">
            <a:spAutoFit/>
          </a:bodyPr>
          <a:lstStyle/>
          <a:p>
            <a:pPr algn="r"/>
            <a:r>
              <a:rPr lang="en-GB" i="1" dirty="0">
                <a:solidFill>
                  <a:srgbClr val="181818"/>
                </a:solidFill>
                <a:latin typeface="Merriweather"/>
              </a:rPr>
              <a:t>“I’m very highly educated. I know words.</a:t>
            </a:r>
          </a:p>
          <a:p>
            <a:pPr algn="r"/>
            <a:r>
              <a:rPr lang="en-GB" i="1" dirty="0">
                <a:solidFill>
                  <a:srgbClr val="181818"/>
                </a:solidFill>
                <a:latin typeface="Merriweather"/>
              </a:rPr>
              <a:t>I have the best words.” Donald Trump</a:t>
            </a:r>
            <a:endParaRPr lang="en-GB" b="0" i="1" u="none" strike="noStrike" dirty="0">
              <a:solidFill>
                <a:srgbClr val="181818"/>
              </a:solidFill>
              <a:effectLst/>
              <a:latin typeface="Merriweather"/>
            </a:endParaRPr>
          </a:p>
        </p:txBody>
      </p:sp>
    </p:spTree>
    <p:extLst>
      <p:ext uri="{BB962C8B-B14F-4D97-AF65-F5344CB8AC3E}">
        <p14:creationId xmlns:p14="http://schemas.microsoft.com/office/powerpoint/2010/main" val="643895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95078D-457C-1C4F-BC54-4B13DA1DB40F}"/>
              </a:ext>
            </a:extLst>
          </p:cNvPr>
          <p:cNvPicPr>
            <a:picLocks noChangeAspect="1"/>
          </p:cNvPicPr>
          <p:nvPr/>
        </p:nvPicPr>
        <p:blipFill>
          <a:blip r:embed="rId2"/>
          <a:stretch>
            <a:fillRect/>
          </a:stretch>
        </p:blipFill>
        <p:spPr>
          <a:xfrm>
            <a:off x="6084168" y="928637"/>
            <a:ext cx="2893903" cy="1836266"/>
          </a:xfrm>
          <a:prstGeom prst="rect">
            <a:avLst/>
          </a:prstGeom>
        </p:spPr>
      </p:pic>
      <p:sp>
        <p:nvSpPr>
          <p:cNvPr id="2" name="Title 1">
            <a:extLst>
              <a:ext uri="{FF2B5EF4-FFF2-40B4-BE49-F238E27FC236}">
                <a16:creationId xmlns:a16="http://schemas.microsoft.com/office/drawing/2014/main" id="{3DFC0574-7166-DB4A-A7DC-E6E195E283FF}"/>
              </a:ext>
            </a:extLst>
          </p:cNvPr>
          <p:cNvSpPr>
            <a:spLocks noGrp="1"/>
          </p:cNvSpPr>
          <p:nvPr>
            <p:ph type="title"/>
          </p:nvPr>
        </p:nvSpPr>
        <p:spPr/>
        <p:txBody>
          <a:bodyPr/>
          <a:lstStyle/>
          <a:p>
            <a:r>
              <a:rPr lang="en-US" dirty="0"/>
              <a:t>Dimensionality Reduction</a:t>
            </a:r>
          </a:p>
        </p:txBody>
      </p:sp>
      <p:sp>
        <p:nvSpPr>
          <p:cNvPr id="3" name="Content Placeholder 2">
            <a:extLst>
              <a:ext uri="{FF2B5EF4-FFF2-40B4-BE49-F238E27FC236}">
                <a16:creationId xmlns:a16="http://schemas.microsoft.com/office/drawing/2014/main" id="{BCA4E0EB-9ABD-F349-AD31-72DFC997A01B}"/>
              </a:ext>
            </a:extLst>
          </p:cNvPr>
          <p:cNvSpPr>
            <a:spLocks noGrp="1"/>
          </p:cNvSpPr>
          <p:nvPr>
            <p:ph idx="1"/>
          </p:nvPr>
        </p:nvSpPr>
        <p:spPr>
          <a:xfrm>
            <a:off x="323850" y="1700212"/>
            <a:ext cx="8496300" cy="5002467"/>
          </a:xfrm>
        </p:spPr>
        <p:txBody>
          <a:bodyPr>
            <a:normAutofit fontScale="62500" lnSpcReduction="20000"/>
          </a:bodyPr>
          <a:lstStyle/>
          <a:p>
            <a:pPr>
              <a:lnSpc>
                <a:spcPct val="130000"/>
              </a:lnSpc>
              <a:spcAft>
                <a:spcPts val="1200"/>
              </a:spcAft>
            </a:pPr>
            <a:r>
              <a:rPr lang="en-GB" dirty="0"/>
              <a:t>Two algorithms (</a:t>
            </a:r>
            <a:r>
              <a:rPr lang="en-US" dirty="0"/>
              <a:t>PCA &amp; SVD) </a:t>
            </a:r>
            <a:r>
              <a:rPr lang="en-GB" dirty="0"/>
              <a:t>create a set of "new axes”</a:t>
            </a:r>
            <a:br>
              <a:rPr lang="en-GB" dirty="0"/>
            </a:br>
            <a:r>
              <a:rPr lang="en-GB" dirty="0"/>
              <a:t>constructed from linear combinations of the original</a:t>
            </a:r>
            <a:br>
              <a:rPr lang="en-GB" dirty="0"/>
            </a:br>
            <a:r>
              <a:rPr lang="en-GB" dirty="0"/>
              <a:t>feature space axes in which the dataset is plotted.</a:t>
            </a:r>
          </a:p>
          <a:p>
            <a:pPr lvl="1">
              <a:lnSpc>
                <a:spcPct val="130000"/>
              </a:lnSpc>
            </a:pPr>
            <a:r>
              <a:rPr lang="en-GB" dirty="0"/>
              <a:t>Looking at data from a new direction / projection</a:t>
            </a:r>
          </a:p>
          <a:p>
            <a:pPr>
              <a:lnSpc>
                <a:spcPct val="130000"/>
              </a:lnSpc>
              <a:spcAft>
                <a:spcPts val="1200"/>
              </a:spcAft>
            </a:pPr>
            <a:r>
              <a:rPr lang="en-GB" dirty="0"/>
              <a:t>These “new axes” are useful because they systematically break down the variance in the data points (how widely the data points are distributed) based on each direction's contribution to the variance in the data</a:t>
            </a:r>
          </a:p>
          <a:p>
            <a:pPr lvl="1">
              <a:lnSpc>
                <a:spcPct val="130000"/>
              </a:lnSpc>
            </a:pPr>
            <a:r>
              <a:rPr lang="en-GB" dirty="0"/>
              <a:t>Finding the best viewpoint to clearly see the data pattern</a:t>
            </a:r>
          </a:p>
          <a:p>
            <a:pPr lvl="1">
              <a:lnSpc>
                <a:spcPct val="130000"/>
              </a:lnSpc>
            </a:pPr>
            <a:r>
              <a:rPr lang="en-GB" dirty="0"/>
              <a:t>Ignore the viewpoints in which everything is compressed together</a:t>
            </a:r>
            <a:br>
              <a:rPr lang="en-GB" dirty="0"/>
            </a:br>
            <a:r>
              <a:rPr lang="en-GB" dirty="0"/>
              <a:t>and obscured</a:t>
            </a:r>
          </a:p>
          <a:p>
            <a:pPr lvl="1">
              <a:lnSpc>
                <a:spcPct val="130000"/>
              </a:lnSpc>
            </a:pPr>
            <a:r>
              <a:rPr lang="en-GB" dirty="0"/>
              <a:t>Imagine viewing a person – from the top of their head looking down</a:t>
            </a:r>
          </a:p>
          <a:p>
            <a:pPr>
              <a:lnSpc>
                <a:spcPct val="130000"/>
              </a:lnSpc>
            </a:pPr>
            <a:r>
              <a:rPr lang="en-GB" dirty="0"/>
              <a:t>The result of these processes is a ranked list of "directions" in the feature space ordered from most variance (information) to least. </a:t>
            </a:r>
          </a:p>
        </p:txBody>
      </p:sp>
      <p:pic>
        <p:nvPicPr>
          <p:cNvPr id="4" name="Picture 3">
            <a:extLst>
              <a:ext uri="{FF2B5EF4-FFF2-40B4-BE49-F238E27FC236}">
                <a16:creationId xmlns:a16="http://schemas.microsoft.com/office/drawing/2014/main" id="{C1D4D0D4-2485-B243-99D3-6EEA80DDFE8E}"/>
              </a:ext>
            </a:extLst>
          </p:cNvPr>
          <p:cNvPicPr>
            <a:picLocks noChangeAspect="1"/>
          </p:cNvPicPr>
          <p:nvPr/>
        </p:nvPicPr>
        <p:blipFill>
          <a:blip r:embed="rId3"/>
          <a:stretch>
            <a:fillRect/>
          </a:stretch>
        </p:blipFill>
        <p:spPr>
          <a:xfrm>
            <a:off x="7457981" y="4005064"/>
            <a:ext cx="1441130" cy="1257456"/>
          </a:xfrm>
          <a:prstGeom prst="rect">
            <a:avLst/>
          </a:prstGeom>
        </p:spPr>
      </p:pic>
    </p:spTree>
    <p:extLst>
      <p:ext uri="{BB962C8B-B14F-4D97-AF65-F5344CB8AC3E}">
        <p14:creationId xmlns:p14="http://schemas.microsoft.com/office/powerpoint/2010/main" val="272783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78F2-A24C-714A-97A3-B6CF2E537D07}"/>
              </a:ext>
            </a:extLst>
          </p:cNvPr>
          <p:cNvSpPr>
            <a:spLocks noGrp="1"/>
          </p:cNvSpPr>
          <p:nvPr>
            <p:ph type="title"/>
          </p:nvPr>
        </p:nvSpPr>
        <p:spPr/>
        <p:txBody>
          <a:bodyPr/>
          <a:lstStyle/>
          <a:p>
            <a:r>
              <a:rPr lang="en-US" dirty="0"/>
              <a:t>Example Principle Component</a:t>
            </a:r>
          </a:p>
        </p:txBody>
      </p:sp>
      <p:pic>
        <p:nvPicPr>
          <p:cNvPr id="7" name="PCAvid.mov">
            <a:hlinkClick r:id="" action="ppaction://media"/>
            <a:extLst>
              <a:ext uri="{FF2B5EF4-FFF2-40B4-BE49-F238E27FC236}">
                <a16:creationId xmlns:a16="http://schemas.microsoft.com/office/drawing/2014/main" id="{64B98F1E-3973-B84F-987D-900168223C7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7544" y="1700213"/>
            <a:ext cx="4810125" cy="4114800"/>
          </a:xfrm>
        </p:spPr>
      </p:pic>
      <p:sp>
        <p:nvSpPr>
          <p:cNvPr id="4" name="Slide Number Placeholder 3">
            <a:extLst>
              <a:ext uri="{FF2B5EF4-FFF2-40B4-BE49-F238E27FC236}">
                <a16:creationId xmlns:a16="http://schemas.microsoft.com/office/drawing/2014/main" id="{9FB004DF-1F24-0C47-8F5E-6696A7788FDA}"/>
              </a:ext>
            </a:extLst>
          </p:cNvPr>
          <p:cNvSpPr>
            <a:spLocks noGrp="1"/>
          </p:cNvSpPr>
          <p:nvPr>
            <p:ph type="sldNum" sz="quarter" idx="12"/>
          </p:nvPr>
        </p:nvSpPr>
        <p:spPr/>
        <p:txBody>
          <a:bodyPr/>
          <a:lstStyle/>
          <a:p>
            <a:fld id="{6CB76B4D-260D-4EC1-9A8A-CDDCEAC88FCA}" type="slidenum">
              <a:rPr lang="en-GB" smtClean="0"/>
              <a:pPr/>
              <a:t>24</a:t>
            </a:fld>
            <a:endParaRPr lang="en-GB"/>
          </a:p>
        </p:txBody>
      </p:sp>
      <p:pic>
        <p:nvPicPr>
          <p:cNvPr id="6" name="Picture 5">
            <a:extLst>
              <a:ext uri="{FF2B5EF4-FFF2-40B4-BE49-F238E27FC236}">
                <a16:creationId xmlns:a16="http://schemas.microsoft.com/office/drawing/2014/main" id="{6673F661-AE30-3B43-8CA5-F850F972A7BB}"/>
              </a:ext>
            </a:extLst>
          </p:cNvPr>
          <p:cNvPicPr>
            <a:picLocks noChangeAspect="1"/>
          </p:cNvPicPr>
          <p:nvPr/>
        </p:nvPicPr>
        <p:blipFill>
          <a:blip r:embed="rId5"/>
          <a:stretch>
            <a:fillRect/>
          </a:stretch>
        </p:blipFill>
        <p:spPr>
          <a:xfrm>
            <a:off x="6228184" y="1700213"/>
            <a:ext cx="2471579" cy="2422475"/>
          </a:xfrm>
          <a:prstGeom prst="rect">
            <a:avLst/>
          </a:prstGeom>
        </p:spPr>
      </p:pic>
    </p:spTree>
    <p:extLst>
      <p:ext uri="{BB962C8B-B14F-4D97-AF65-F5344CB8AC3E}">
        <p14:creationId xmlns:p14="http://schemas.microsoft.com/office/powerpoint/2010/main" val="174710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EEDB1-79B3-D248-9C39-BAD873CBB44A}"/>
              </a:ext>
            </a:extLst>
          </p:cNvPr>
          <p:cNvSpPr>
            <a:spLocks noGrp="1"/>
          </p:cNvSpPr>
          <p:nvPr>
            <p:ph type="title"/>
          </p:nvPr>
        </p:nvSpPr>
        <p:spPr/>
        <p:txBody>
          <a:bodyPr/>
          <a:lstStyle/>
          <a:p>
            <a:r>
              <a:rPr lang="en-US" dirty="0"/>
              <a:t>The Significance of Singular Values</a:t>
            </a:r>
          </a:p>
        </p:txBody>
      </p:sp>
      <p:sp>
        <p:nvSpPr>
          <p:cNvPr id="3" name="Content Placeholder 2">
            <a:extLst>
              <a:ext uri="{FF2B5EF4-FFF2-40B4-BE49-F238E27FC236}">
                <a16:creationId xmlns:a16="http://schemas.microsoft.com/office/drawing/2014/main" id="{0E1BA634-4416-2C49-857F-EA5364F1C76F}"/>
              </a:ext>
            </a:extLst>
          </p:cNvPr>
          <p:cNvSpPr>
            <a:spLocks noGrp="1"/>
          </p:cNvSpPr>
          <p:nvPr>
            <p:ph idx="1"/>
          </p:nvPr>
        </p:nvSpPr>
        <p:spPr/>
        <p:txBody>
          <a:bodyPr/>
          <a:lstStyle/>
          <a:p>
            <a:pPr>
              <a:spcAft>
                <a:spcPts val="1200"/>
              </a:spcAft>
            </a:pPr>
            <a:r>
              <a:rPr lang="en-GB" dirty="0"/>
              <a:t>Singular value decomposition reduces a rank 𝑅 matrix to a rank </a:t>
            </a:r>
            <a:r>
              <a:rPr lang="en-GB" i="1" dirty="0"/>
              <a:t>K </a:t>
            </a:r>
            <a:r>
              <a:rPr lang="en-GB" dirty="0"/>
              <a:t>matrix.</a:t>
            </a:r>
          </a:p>
          <a:p>
            <a:pPr lvl="1"/>
            <a:r>
              <a:rPr lang="en-GB" dirty="0"/>
              <a:t>A list of 𝑅 unique vectors can be approximated by a linear combination of 𝐾 unique vectors.</a:t>
            </a:r>
          </a:p>
          <a:p>
            <a:endParaRPr lang="en-GB" dirty="0"/>
          </a:p>
          <a:p>
            <a:endParaRPr lang="en-US" dirty="0"/>
          </a:p>
        </p:txBody>
      </p:sp>
      <p:sp>
        <p:nvSpPr>
          <p:cNvPr id="4" name="Slide Number Placeholder 3">
            <a:extLst>
              <a:ext uri="{FF2B5EF4-FFF2-40B4-BE49-F238E27FC236}">
                <a16:creationId xmlns:a16="http://schemas.microsoft.com/office/drawing/2014/main" id="{367F96E0-3E79-354D-A4E5-A6A1D3B47856}"/>
              </a:ext>
            </a:extLst>
          </p:cNvPr>
          <p:cNvSpPr>
            <a:spLocks noGrp="1"/>
          </p:cNvSpPr>
          <p:nvPr>
            <p:ph type="sldNum" sz="quarter" idx="12"/>
          </p:nvPr>
        </p:nvSpPr>
        <p:spPr>
          <a:xfrm>
            <a:off x="6877050" y="6064076"/>
            <a:ext cx="1905000" cy="457200"/>
          </a:xfrm>
        </p:spPr>
        <p:txBody>
          <a:bodyPr/>
          <a:lstStyle/>
          <a:p>
            <a:fld id="{6CB76B4D-260D-4EC1-9A8A-CDDCEAC88FCA}" type="slidenum">
              <a:rPr lang="en-GB" smtClean="0"/>
              <a:pPr/>
              <a:t>25</a:t>
            </a:fld>
            <a:endParaRPr lang="en-GB"/>
          </a:p>
        </p:txBody>
      </p:sp>
      <p:pic>
        <p:nvPicPr>
          <p:cNvPr id="5" name="Picture 4">
            <a:extLst>
              <a:ext uri="{FF2B5EF4-FFF2-40B4-BE49-F238E27FC236}">
                <a16:creationId xmlns:a16="http://schemas.microsoft.com/office/drawing/2014/main" id="{5E01FA8D-2AC0-B14D-802E-5964DCCC6516}"/>
              </a:ext>
            </a:extLst>
          </p:cNvPr>
          <p:cNvPicPr>
            <a:picLocks noChangeAspect="1"/>
          </p:cNvPicPr>
          <p:nvPr/>
        </p:nvPicPr>
        <p:blipFill>
          <a:blip r:embed="rId2"/>
          <a:stretch>
            <a:fillRect/>
          </a:stretch>
        </p:blipFill>
        <p:spPr>
          <a:xfrm>
            <a:off x="179512" y="3501008"/>
            <a:ext cx="2018977" cy="2640856"/>
          </a:xfrm>
          <a:prstGeom prst="rect">
            <a:avLst/>
          </a:prstGeom>
        </p:spPr>
      </p:pic>
      <p:pic>
        <p:nvPicPr>
          <p:cNvPr id="6" name="Picture 5">
            <a:extLst>
              <a:ext uri="{FF2B5EF4-FFF2-40B4-BE49-F238E27FC236}">
                <a16:creationId xmlns:a16="http://schemas.microsoft.com/office/drawing/2014/main" id="{7F3F570E-F922-AD40-B97F-FFC1327E5FE0}"/>
              </a:ext>
            </a:extLst>
          </p:cNvPr>
          <p:cNvPicPr>
            <a:picLocks noChangeAspect="1"/>
          </p:cNvPicPr>
          <p:nvPr/>
        </p:nvPicPr>
        <p:blipFill>
          <a:blip r:embed="rId3"/>
          <a:stretch>
            <a:fillRect/>
          </a:stretch>
        </p:blipFill>
        <p:spPr>
          <a:xfrm>
            <a:off x="2346399" y="3522554"/>
            <a:ext cx="2009577" cy="2628561"/>
          </a:xfrm>
          <a:prstGeom prst="rect">
            <a:avLst/>
          </a:prstGeom>
        </p:spPr>
      </p:pic>
      <p:pic>
        <p:nvPicPr>
          <p:cNvPr id="7" name="Picture 6">
            <a:extLst>
              <a:ext uri="{FF2B5EF4-FFF2-40B4-BE49-F238E27FC236}">
                <a16:creationId xmlns:a16="http://schemas.microsoft.com/office/drawing/2014/main" id="{CA9108A7-C3BE-C74D-9E4D-60C650065256}"/>
              </a:ext>
            </a:extLst>
          </p:cNvPr>
          <p:cNvPicPr>
            <a:picLocks noChangeAspect="1"/>
          </p:cNvPicPr>
          <p:nvPr/>
        </p:nvPicPr>
        <p:blipFill>
          <a:blip r:embed="rId4"/>
          <a:stretch>
            <a:fillRect/>
          </a:stretch>
        </p:blipFill>
        <p:spPr>
          <a:xfrm>
            <a:off x="4500314" y="3514281"/>
            <a:ext cx="2015902" cy="2636834"/>
          </a:xfrm>
          <a:prstGeom prst="rect">
            <a:avLst/>
          </a:prstGeom>
        </p:spPr>
      </p:pic>
      <p:pic>
        <p:nvPicPr>
          <p:cNvPr id="8" name="Picture 7">
            <a:extLst>
              <a:ext uri="{FF2B5EF4-FFF2-40B4-BE49-F238E27FC236}">
                <a16:creationId xmlns:a16="http://schemas.microsoft.com/office/drawing/2014/main" id="{9BF70328-83C2-A743-A24D-C2242419D44A}"/>
              </a:ext>
            </a:extLst>
          </p:cNvPr>
          <p:cNvPicPr>
            <a:picLocks noChangeAspect="1"/>
          </p:cNvPicPr>
          <p:nvPr/>
        </p:nvPicPr>
        <p:blipFill>
          <a:blip r:embed="rId5"/>
          <a:stretch>
            <a:fillRect/>
          </a:stretch>
        </p:blipFill>
        <p:spPr>
          <a:xfrm>
            <a:off x="6657801" y="3522553"/>
            <a:ext cx="2009577" cy="2628561"/>
          </a:xfrm>
          <a:prstGeom prst="rect">
            <a:avLst/>
          </a:prstGeom>
        </p:spPr>
      </p:pic>
      <p:sp>
        <p:nvSpPr>
          <p:cNvPr id="9" name="TextBox 8">
            <a:extLst>
              <a:ext uri="{FF2B5EF4-FFF2-40B4-BE49-F238E27FC236}">
                <a16:creationId xmlns:a16="http://schemas.microsoft.com/office/drawing/2014/main" id="{3DFA8B5B-CD0F-BC4E-BA99-F247E4E01BAC}"/>
              </a:ext>
            </a:extLst>
          </p:cNvPr>
          <p:cNvSpPr txBox="1"/>
          <p:nvPr/>
        </p:nvSpPr>
        <p:spPr>
          <a:xfrm>
            <a:off x="122041" y="6224139"/>
            <a:ext cx="2133918" cy="276999"/>
          </a:xfrm>
          <a:prstGeom prst="rect">
            <a:avLst/>
          </a:prstGeom>
          <a:noFill/>
        </p:spPr>
        <p:txBody>
          <a:bodyPr wrap="none" rtlCol="0">
            <a:spAutoFit/>
          </a:bodyPr>
          <a:lstStyle/>
          <a:p>
            <a:pPr algn="l"/>
            <a:r>
              <a:rPr lang="en-US" dirty="0"/>
              <a:t>400 unique rows of pixels</a:t>
            </a:r>
          </a:p>
        </p:txBody>
      </p:sp>
      <p:sp>
        <p:nvSpPr>
          <p:cNvPr id="10" name="TextBox 9">
            <a:extLst>
              <a:ext uri="{FF2B5EF4-FFF2-40B4-BE49-F238E27FC236}">
                <a16:creationId xmlns:a16="http://schemas.microsoft.com/office/drawing/2014/main" id="{9BFCF9E0-B05E-0544-9181-D23030A150B7}"/>
              </a:ext>
            </a:extLst>
          </p:cNvPr>
          <p:cNvSpPr txBox="1"/>
          <p:nvPr/>
        </p:nvSpPr>
        <p:spPr>
          <a:xfrm>
            <a:off x="2346399" y="6224139"/>
            <a:ext cx="1465466" cy="276999"/>
          </a:xfrm>
          <a:prstGeom prst="rect">
            <a:avLst/>
          </a:prstGeom>
          <a:noFill/>
        </p:spPr>
        <p:txBody>
          <a:bodyPr wrap="none" rtlCol="0">
            <a:spAutoFit/>
          </a:bodyPr>
          <a:lstStyle/>
          <a:p>
            <a:pPr algn="l"/>
            <a:r>
              <a:rPr lang="en-US" dirty="0"/>
              <a:t>1</a:t>
            </a:r>
            <a:r>
              <a:rPr lang="en-US" baseline="30000" dirty="0"/>
              <a:t>st</a:t>
            </a:r>
            <a:r>
              <a:rPr lang="en-US" dirty="0"/>
              <a:t> singular value</a:t>
            </a:r>
          </a:p>
        </p:txBody>
      </p:sp>
      <p:sp>
        <p:nvSpPr>
          <p:cNvPr id="11" name="TextBox 10">
            <a:extLst>
              <a:ext uri="{FF2B5EF4-FFF2-40B4-BE49-F238E27FC236}">
                <a16:creationId xmlns:a16="http://schemas.microsoft.com/office/drawing/2014/main" id="{0D7A538B-DB5F-9D4D-9B5C-51309758990F}"/>
              </a:ext>
            </a:extLst>
          </p:cNvPr>
          <p:cNvSpPr txBox="1"/>
          <p:nvPr/>
        </p:nvSpPr>
        <p:spPr>
          <a:xfrm>
            <a:off x="4465619" y="6224139"/>
            <a:ext cx="1923925" cy="276999"/>
          </a:xfrm>
          <a:prstGeom prst="rect">
            <a:avLst/>
          </a:prstGeom>
          <a:noFill/>
        </p:spPr>
        <p:txBody>
          <a:bodyPr wrap="none" rtlCol="0">
            <a:spAutoFit/>
          </a:bodyPr>
          <a:lstStyle/>
          <a:p>
            <a:pPr algn="l"/>
            <a:r>
              <a:rPr lang="en-US" dirty="0"/>
              <a:t>1</a:t>
            </a:r>
            <a:r>
              <a:rPr lang="en-US" baseline="30000" dirty="0"/>
              <a:t>st </a:t>
            </a:r>
            <a:r>
              <a:rPr lang="en-US" dirty="0"/>
              <a:t>-10</a:t>
            </a:r>
            <a:r>
              <a:rPr lang="en-US" baseline="30000" dirty="0"/>
              <a:t>th</a:t>
            </a:r>
            <a:r>
              <a:rPr lang="en-US" dirty="0"/>
              <a:t> singular values</a:t>
            </a:r>
          </a:p>
        </p:txBody>
      </p:sp>
      <p:sp>
        <p:nvSpPr>
          <p:cNvPr id="12" name="TextBox 11">
            <a:extLst>
              <a:ext uri="{FF2B5EF4-FFF2-40B4-BE49-F238E27FC236}">
                <a16:creationId xmlns:a16="http://schemas.microsoft.com/office/drawing/2014/main" id="{5587CD26-AD89-1540-A878-369C2DB3E0A2}"/>
              </a:ext>
            </a:extLst>
          </p:cNvPr>
          <p:cNvSpPr txBox="1"/>
          <p:nvPr/>
        </p:nvSpPr>
        <p:spPr>
          <a:xfrm>
            <a:off x="6671830" y="6224139"/>
            <a:ext cx="1923925" cy="276999"/>
          </a:xfrm>
          <a:prstGeom prst="rect">
            <a:avLst/>
          </a:prstGeom>
          <a:noFill/>
        </p:spPr>
        <p:txBody>
          <a:bodyPr wrap="none" rtlCol="0">
            <a:spAutoFit/>
          </a:bodyPr>
          <a:lstStyle/>
          <a:p>
            <a:pPr algn="l"/>
            <a:r>
              <a:rPr lang="en-US" dirty="0"/>
              <a:t>1</a:t>
            </a:r>
            <a:r>
              <a:rPr lang="en-US" baseline="30000" dirty="0"/>
              <a:t>st </a:t>
            </a:r>
            <a:r>
              <a:rPr lang="en-US" dirty="0"/>
              <a:t>-50</a:t>
            </a:r>
            <a:r>
              <a:rPr lang="en-US" baseline="30000" dirty="0"/>
              <a:t>th</a:t>
            </a:r>
            <a:r>
              <a:rPr lang="en-US" dirty="0"/>
              <a:t> singular values</a:t>
            </a:r>
          </a:p>
        </p:txBody>
      </p:sp>
      <p:sp>
        <p:nvSpPr>
          <p:cNvPr id="13" name="Rectangle 12">
            <a:extLst>
              <a:ext uri="{FF2B5EF4-FFF2-40B4-BE49-F238E27FC236}">
                <a16:creationId xmlns:a16="http://schemas.microsoft.com/office/drawing/2014/main" id="{A45161FE-5275-9246-A65C-071F580E38C1}"/>
              </a:ext>
            </a:extLst>
          </p:cNvPr>
          <p:cNvSpPr/>
          <p:nvPr/>
        </p:nvSpPr>
        <p:spPr>
          <a:xfrm>
            <a:off x="122040" y="6603551"/>
            <a:ext cx="8660009" cy="446276"/>
          </a:xfrm>
          <a:prstGeom prst="rect">
            <a:avLst/>
          </a:prstGeom>
        </p:spPr>
        <p:txBody>
          <a:bodyPr wrap="square">
            <a:spAutoFit/>
          </a:bodyPr>
          <a:lstStyle/>
          <a:p>
            <a:pPr algn="l"/>
            <a:r>
              <a:rPr lang="en-US" sz="1100" i="1" dirty="0">
                <a:hlinkClick r:id="rId6"/>
              </a:rPr>
              <a:t>https://www.quora.com/What-is-an-intuitive-explanation-of-singular-value-decomposition-SVD</a:t>
            </a:r>
            <a:r>
              <a:rPr lang="en-US" sz="1100" i="1" dirty="0"/>
              <a:t> </a:t>
            </a:r>
            <a:r>
              <a:rPr lang="en-GB" dirty="0"/>
              <a:t>Jason Liu</a:t>
            </a:r>
          </a:p>
          <a:p>
            <a:pPr algn="l"/>
            <a:endParaRPr lang="en-US" sz="1100" i="1" dirty="0"/>
          </a:p>
        </p:txBody>
      </p:sp>
    </p:spTree>
    <p:extLst>
      <p:ext uri="{BB962C8B-B14F-4D97-AF65-F5344CB8AC3E}">
        <p14:creationId xmlns:p14="http://schemas.microsoft.com/office/powerpoint/2010/main" val="332876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16AF-A9E2-D54E-BD9C-312708E61D8D}"/>
              </a:ext>
            </a:extLst>
          </p:cNvPr>
          <p:cNvSpPr>
            <a:spLocks noGrp="1"/>
          </p:cNvSpPr>
          <p:nvPr>
            <p:ph type="title"/>
          </p:nvPr>
        </p:nvSpPr>
        <p:spPr>
          <a:xfrm>
            <a:off x="0" y="908050"/>
            <a:ext cx="9144000" cy="649288"/>
          </a:xfrm>
        </p:spPr>
        <p:txBody>
          <a:bodyPr/>
          <a:lstStyle/>
          <a:p>
            <a:r>
              <a:rPr lang="en-US" dirty="0"/>
              <a:t>Modelling Netflix Usage</a:t>
            </a:r>
          </a:p>
        </p:txBody>
      </p:sp>
      <p:sp>
        <p:nvSpPr>
          <p:cNvPr id="3" name="Content Placeholder 2">
            <a:extLst>
              <a:ext uri="{FF2B5EF4-FFF2-40B4-BE49-F238E27FC236}">
                <a16:creationId xmlns:a16="http://schemas.microsoft.com/office/drawing/2014/main" id="{C7E34142-4A55-8E48-AA6A-D65F6C8AED6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B64E5203-7DF3-3C45-A63D-7275475E64DD}"/>
              </a:ext>
            </a:extLst>
          </p:cNvPr>
          <p:cNvSpPr>
            <a:spLocks noGrp="1"/>
          </p:cNvSpPr>
          <p:nvPr>
            <p:ph type="sldNum" sz="quarter" idx="12"/>
          </p:nvPr>
        </p:nvSpPr>
        <p:spPr/>
        <p:txBody>
          <a:bodyPr/>
          <a:lstStyle/>
          <a:p>
            <a:fld id="{6CB76B4D-260D-4EC1-9A8A-CDDCEAC88FCA}" type="slidenum">
              <a:rPr lang="en-GB" smtClean="0"/>
              <a:pPr/>
              <a:t>26</a:t>
            </a:fld>
            <a:endParaRPr lang="en-GB"/>
          </a:p>
        </p:txBody>
      </p:sp>
      <p:pic>
        <p:nvPicPr>
          <p:cNvPr id="5" name="Picture 4">
            <a:extLst>
              <a:ext uri="{FF2B5EF4-FFF2-40B4-BE49-F238E27FC236}">
                <a16:creationId xmlns:a16="http://schemas.microsoft.com/office/drawing/2014/main" id="{ED313589-82D0-284F-8292-0124A0B4B50A}"/>
              </a:ext>
            </a:extLst>
          </p:cNvPr>
          <p:cNvPicPr>
            <a:picLocks noChangeAspect="1"/>
          </p:cNvPicPr>
          <p:nvPr/>
        </p:nvPicPr>
        <p:blipFill>
          <a:blip r:embed="rId2"/>
          <a:stretch>
            <a:fillRect/>
          </a:stretch>
        </p:blipFill>
        <p:spPr>
          <a:xfrm>
            <a:off x="0" y="1665561"/>
            <a:ext cx="9144000" cy="2634712"/>
          </a:xfrm>
          <a:prstGeom prst="rect">
            <a:avLst/>
          </a:prstGeom>
        </p:spPr>
      </p:pic>
      <p:pic>
        <p:nvPicPr>
          <p:cNvPr id="6" name="Picture 5">
            <a:extLst>
              <a:ext uri="{FF2B5EF4-FFF2-40B4-BE49-F238E27FC236}">
                <a16:creationId xmlns:a16="http://schemas.microsoft.com/office/drawing/2014/main" id="{005A45E6-604B-8B4A-8DE5-8D86CF5C7942}"/>
              </a:ext>
            </a:extLst>
          </p:cNvPr>
          <p:cNvPicPr>
            <a:picLocks noChangeAspect="1"/>
          </p:cNvPicPr>
          <p:nvPr/>
        </p:nvPicPr>
        <p:blipFill>
          <a:blip r:embed="rId3"/>
          <a:stretch>
            <a:fillRect/>
          </a:stretch>
        </p:blipFill>
        <p:spPr>
          <a:xfrm>
            <a:off x="0" y="4300273"/>
            <a:ext cx="9144000" cy="2577075"/>
          </a:xfrm>
          <a:prstGeom prst="rect">
            <a:avLst/>
          </a:prstGeom>
        </p:spPr>
      </p:pic>
    </p:spTree>
    <p:extLst>
      <p:ext uri="{BB962C8B-B14F-4D97-AF65-F5344CB8AC3E}">
        <p14:creationId xmlns:p14="http://schemas.microsoft.com/office/powerpoint/2010/main" val="552646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9F7E-89BB-F144-A652-7AA91A978A0F}"/>
              </a:ext>
            </a:extLst>
          </p:cNvPr>
          <p:cNvSpPr>
            <a:spLocks noGrp="1"/>
          </p:cNvSpPr>
          <p:nvPr>
            <p:ph type="title"/>
          </p:nvPr>
        </p:nvSpPr>
        <p:spPr/>
        <p:txBody>
          <a:bodyPr/>
          <a:lstStyle/>
          <a:p>
            <a:r>
              <a:rPr lang="en-US" dirty="0"/>
              <a:t>Netflix SVD</a:t>
            </a:r>
          </a:p>
        </p:txBody>
      </p:sp>
      <p:sp>
        <p:nvSpPr>
          <p:cNvPr id="3" name="Content Placeholder 2">
            <a:extLst>
              <a:ext uri="{FF2B5EF4-FFF2-40B4-BE49-F238E27FC236}">
                <a16:creationId xmlns:a16="http://schemas.microsoft.com/office/drawing/2014/main" id="{F4D743AC-4746-054A-96EA-09D54F3D4531}"/>
              </a:ext>
            </a:extLst>
          </p:cNvPr>
          <p:cNvSpPr>
            <a:spLocks noGrp="1"/>
          </p:cNvSpPr>
          <p:nvPr>
            <p:ph idx="1"/>
          </p:nvPr>
        </p:nvSpPr>
        <p:spPr/>
        <p:txBody>
          <a:bodyPr/>
          <a:lstStyle/>
          <a:p>
            <a:pPr>
              <a:spcAft>
                <a:spcPts val="1200"/>
              </a:spcAft>
            </a:pPr>
            <a:r>
              <a:rPr lang="en-GB" dirty="0"/>
              <a:t>Netflix has 100 million users and 5000 shows.</a:t>
            </a:r>
          </a:p>
          <a:p>
            <a:pPr lvl="1"/>
            <a:r>
              <a:rPr lang="en-GB" dirty="0"/>
              <a:t>Each user characterised by a 5000 feature vector</a:t>
            </a:r>
          </a:p>
          <a:p>
            <a:pPr>
              <a:spcAft>
                <a:spcPts val="1200"/>
              </a:spcAft>
            </a:pPr>
            <a:r>
              <a:rPr lang="en-GB" dirty="0"/>
              <a:t>Alternatively, look for top 20 singular values</a:t>
            </a:r>
          </a:p>
          <a:p>
            <a:pPr lvl="1"/>
            <a:r>
              <a:rPr lang="en-GB" dirty="0"/>
              <a:t>𝑢𝑠𝑒𝑟 = </a:t>
            </a:r>
            <a:r>
              <a:rPr lang="el-GR" sz="3600" dirty="0"/>
              <a:t>Σ</a:t>
            </a:r>
            <a:r>
              <a:rPr lang="en-GB" baseline="-25000" dirty="0"/>
              <a:t>2</a:t>
            </a:r>
            <a:r>
              <a:rPr lang="el-GR" baseline="-25000" dirty="0"/>
              <a:t>0</a:t>
            </a:r>
            <a:r>
              <a:rPr lang="en-GB" dirty="0"/>
              <a:t> </a:t>
            </a:r>
            <a:r>
              <a:rPr lang="el-GR" dirty="0"/>
              <a:t>𝑐</a:t>
            </a:r>
            <a:r>
              <a:rPr lang="el-GR" baseline="-25000" dirty="0"/>
              <a:t>𝑖</a:t>
            </a:r>
            <a:r>
              <a:rPr lang="en-GB" dirty="0"/>
              <a:t> • </a:t>
            </a:r>
            <a:r>
              <a:rPr lang="el-GR" dirty="0"/>
              <a:t>𝑆𝑉</a:t>
            </a:r>
            <a:r>
              <a:rPr lang="el-GR" baseline="-25000" dirty="0"/>
              <a:t>𝑖</a:t>
            </a:r>
            <a:r>
              <a:rPr lang="en-GB" dirty="0"/>
              <a:t>  (SV is the singular vectors)</a:t>
            </a:r>
          </a:p>
          <a:p>
            <a:pPr lvl="1"/>
            <a:r>
              <a:rPr lang="en-GB" dirty="0"/>
              <a:t>Each singular value is a </a:t>
            </a:r>
            <a:r>
              <a:rPr lang="en-GB" i="1" dirty="0"/>
              <a:t>type of user</a:t>
            </a:r>
          </a:p>
          <a:p>
            <a:pPr lvl="1"/>
            <a:r>
              <a:rPr lang="en-GB" dirty="0"/>
              <a:t>𝑆𝑉</a:t>
            </a:r>
            <a:r>
              <a:rPr lang="en-GB" baseline="-25000" dirty="0"/>
              <a:t>3</a:t>
            </a:r>
            <a:r>
              <a:rPr lang="en-GB" dirty="0"/>
              <a:t> tends to like sports documentaries,  𝑆𝑉</a:t>
            </a:r>
            <a:r>
              <a:rPr lang="en-GB" baseline="-25000" dirty="0"/>
              <a:t>2</a:t>
            </a:r>
            <a:r>
              <a:rPr lang="en-GB" dirty="0"/>
              <a:t> prefers horror movies</a:t>
            </a:r>
          </a:p>
          <a:p>
            <a:pPr lvl="1"/>
            <a:r>
              <a:rPr lang="en-GB" dirty="0"/>
              <a:t>Absurd Movies / Imaginative TV Programmes</a:t>
            </a:r>
          </a:p>
        </p:txBody>
      </p:sp>
      <p:sp>
        <p:nvSpPr>
          <p:cNvPr id="4" name="Slide Number Placeholder 3">
            <a:extLst>
              <a:ext uri="{FF2B5EF4-FFF2-40B4-BE49-F238E27FC236}">
                <a16:creationId xmlns:a16="http://schemas.microsoft.com/office/drawing/2014/main" id="{1705B0A1-2BCD-E44F-A742-006EEDD1E265}"/>
              </a:ext>
            </a:extLst>
          </p:cNvPr>
          <p:cNvSpPr>
            <a:spLocks noGrp="1"/>
          </p:cNvSpPr>
          <p:nvPr>
            <p:ph type="sldNum" sz="quarter" idx="12"/>
          </p:nvPr>
        </p:nvSpPr>
        <p:spPr/>
        <p:txBody>
          <a:bodyPr/>
          <a:lstStyle/>
          <a:p>
            <a:fld id="{6CB76B4D-260D-4EC1-9A8A-CDDCEAC88FCA}" type="slidenum">
              <a:rPr lang="en-GB" smtClean="0"/>
              <a:pPr/>
              <a:t>27</a:t>
            </a:fld>
            <a:endParaRPr lang="en-GB"/>
          </a:p>
        </p:txBody>
      </p:sp>
    </p:spTree>
    <p:extLst>
      <p:ext uri="{BB962C8B-B14F-4D97-AF65-F5344CB8AC3E}">
        <p14:creationId xmlns:p14="http://schemas.microsoft.com/office/powerpoint/2010/main" val="1888358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0B4FE-18F2-4342-B7E8-DFB3CBBB6E56}"/>
              </a:ext>
            </a:extLst>
          </p:cNvPr>
          <p:cNvSpPr>
            <a:spLocks noGrp="1"/>
          </p:cNvSpPr>
          <p:nvPr>
            <p:ph type="title"/>
          </p:nvPr>
        </p:nvSpPr>
        <p:spPr/>
        <p:txBody>
          <a:bodyPr/>
          <a:lstStyle/>
          <a:p>
            <a:r>
              <a:rPr lang="en-US" dirty="0"/>
              <a:t>LSA: Latent Semantic Analysis</a:t>
            </a:r>
          </a:p>
        </p:txBody>
      </p:sp>
      <p:sp>
        <p:nvSpPr>
          <p:cNvPr id="3" name="Content Placeholder 2">
            <a:extLst>
              <a:ext uri="{FF2B5EF4-FFF2-40B4-BE49-F238E27FC236}">
                <a16:creationId xmlns:a16="http://schemas.microsoft.com/office/drawing/2014/main" id="{9D915EFF-ECDE-604B-BBD3-C7C1A1E76FA7}"/>
              </a:ext>
            </a:extLst>
          </p:cNvPr>
          <p:cNvSpPr>
            <a:spLocks noGrp="1"/>
          </p:cNvSpPr>
          <p:nvPr>
            <p:ph idx="1"/>
          </p:nvPr>
        </p:nvSpPr>
        <p:spPr>
          <a:xfrm>
            <a:off x="323850" y="1700212"/>
            <a:ext cx="8496300" cy="4969147"/>
          </a:xfrm>
        </p:spPr>
        <p:txBody>
          <a:bodyPr>
            <a:normAutofit fontScale="70000" lnSpcReduction="20000"/>
          </a:bodyPr>
          <a:lstStyle/>
          <a:p>
            <a:pPr>
              <a:lnSpc>
                <a:spcPct val="130000"/>
              </a:lnSpc>
            </a:pPr>
            <a:r>
              <a:rPr lang="en-US" dirty="0"/>
              <a:t>Analyses relationships between a set of documents and the terms they contain by producing a set of concepts related to the documents and terms.</a:t>
            </a:r>
          </a:p>
          <a:p>
            <a:pPr>
              <a:lnSpc>
                <a:spcPct val="130000"/>
              </a:lnSpc>
            </a:pPr>
            <a:r>
              <a:rPr lang="en-US" dirty="0"/>
              <a:t>LSA assumes that words that are close in meaning will occur in similar pieces of text.</a:t>
            </a:r>
          </a:p>
          <a:p>
            <a:pPr lvl="1">
              <a:lnSpc>
                <a:spcPct val="130000"/>
              </a:lnSpc>
            </a:pPr>
            <a:r>
              <a:rPr lang="en-US" dirty="0"/>
              <a:t>Construct a word frequency matrix of individual words x texts</a:t>
            </a:r>
          </a:p>
          <a:p>
            <a:pPr lvl="1">
              <a:lnSpc>
                <a:spcPct val="130000"/>
              </a:lnSpc>
            </a:pPr>
            <a:r>
              <a:rPr lang="en-US" dirty="0"/>
              <a:t>Use SVD to reduce the number of rows while preserving the similarity structure among columns (between documents).</a:t>
            </a:r>
          </a:p>
          <a:p>
            <a:pPr lvl="1">
              <a:lnSpc>
                <a:spcPct val="130000"/>
              </a:lnSpc>
            </a:pPr>
            <a:r>
              <a:rPr lang="en-US" dirty="0"/>
              <a:t>Words are then compared by taking the cosine of the angle between the two vectors formed by any two rows.</a:t>
            </a:r>
          </a:p>
          <a:p>
            <a:pPr lvl="1">
              <a:lnSpc>
                <a:spcPct val="130000"/>
              </a:lnSpc>
            </a:pPr>
            <a:r>
              <a:rPr lang="en-US" dirty="0"/>
              <a:t>Values close to 1 represent very similar words while values close to 0 represent very dissimilar words.</a:t>
            </a:r>
          </a:p>
        </p:txBody>
      </p:sp>
    </p:spTree>
    <p:extLst>
      <p:ext uri="{BB962C8B-B14F-4D97-AF65-F5344CB8AC3E}">
        <p14:creationId xmlns:p14="http://schemas.microsoft.com/office/powerpoint/2010/main" val="3897002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1A57E-58C2-9040-83BA-35C2F5EE1C2F}"/>
              </a:ext>
            </a:extLst>
          </p:cNvPr>
          <p:cNvSpPr>
            <a:spLocks noGrp="1"/>
          </p:cNvSpPr>
          <p:nvPr>
            <p:ph type="title"/>
          </p:nvPr>
        </p:nvSpPr>
        <p:spPr/>
        <p:txBody>
          <a:bodyPr/>
          <a:lstStyle/>
          <a:p>
            <a:r>
              <a:rPr lang="en-US" dirty="0"/>
              <a:t>LSA Example</a:t>
            </a:r>
          </a:p>
        </p:txBody>
      </p:sp>
      <p:sp>
        <p:nvSpPr>
          <p:cNvPr id="3" name="Content Placeholder 2">
            <a:extLst>
              <a:ext uri="{FF2B5EF4-FFF2-40B4-BE49-F238E27FC236}">
                <a16:creationId xmlns:a16="http://schemas.microsoft.com/office/drawing/2014/main" id="{49919166-F7CC-8A4D-88D3-09415A9A3025}"/>
              </a:ext>
            </a:extLst>
          </p:cNvPr>
          <p:cNvSpPr>
            <a:spLocks noGrp="1"/>
          </p:cNvSpPr>
          <p:nvPr>
            <p:ph idx="1"/>
          </p:nvPr>
        </p:nvSpPr>
        <p:spPr>
          <a:xfrm>
            <a:off x="334751" y="5627675"/>
            <a:ext cx="8496300" cy="585813"/>
          </a:xfrm>
        </p:spPr>
        <p:txBody>
          <a:bodyPr/>
          <a:lstStyle/>
          <a:p>
            <a:r>
              <a:rPr lang="en-US" sz="2000" i="1" dirty="0" err="1"/>
              <a:t>Landauer</a:t>
            </a:r>
            <a:r>
              <a:rPr lang="en-US" sz="2000" i="1" dirty="0"/>
              <a:t>, </a:t>
            </a:r>
            <a:r>
              <a:rPr lang="en-US" sz="2000" i="1" dirty="0" err="1"/>
              <a:t>Laham</a:t>
            </a:r>
            <a:r>
              <a:rPr lang="en-US" sz="2000" i="1" dirty="0"/>
              <a:t> &amp; </a:t>
            </a:r>
            <a:r>
              <a:rPr lang="en-US" sz="2000" i="1" dirty="0" err="1"/>
              <a:t>Derr</a:t>
            </a:r>
            <a:r>
              <a:rPr lang="en-US" sz="2000" i="1" dirty="0"/>
              <a:t>. From Paragraph to Graph. PNAS 2004</a:t>
            </a:r>
          </a:p>
        </p:txBody>
      </p:sp>
      <p:sp>
        <p:nvSpPr>
          <p:cNvPr id="4" name="Slide Number Placeholder 3">
            <a:extLst>
              <a:ext uri="{FF2B5EF4-FFF2-40B4-BE49-F238E27FC236}">
                <a16:creationId xmlns:a16="http://schemas.microsoft.com/office/drawing/2014/main" id="{D60F4E15-5084-0F41-96A8-3294E5C4C03E}"/>
              </a:ext>
            </a:extLst>
          </p:cNvPr>
          <p:cNvSpPr>
            <a:spLocks noGrp="1"/>
          </p:cNvSpPr>
          <p:nvPr>
            <p:ph type="sldNum" sz="quarter" idx="12"/>
          </p:nvPr>
        </p:nvSpPr>
        <p:spPr/>
        <p:txBody>
          <a:bodyPr/>
          <a:lstStyle/>
          <a:p>
            <a:fld id="{6CB76B4D-260D-4EC1-9A8A-CDDCEAC88FCA}" type="slidenum">
              <a:rPr lang="en-GB" smtClean="0"/>
              <a:pPr/>
              <a:t>29</a:t>
            </a:fld>
            <a:endParaRPr lang="en-GB"/>
          </a:p>
        </p:txBody>
      </p:sp>
      <p:pic>
        <p:nvPicPr>
          <p:cNvPr id="1025" name="Picture 1" descr="page3image3810720">
            <a:extLst>
              <a:ext uri="{FF2B5EF4-FFF2-40B4-BE49-F238E27FC236}">
                <a16:creationId xmlns:a16="http://schemas.microsoft.com/office/drawing/2014/main" id="{D403D751-14B6-1648-8A7D-849B8FFB3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350" y="1557338"/>
            <a:ext cx="5575300" cy="397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71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4E8EB-33BC-5C4E-BACD-2C14B34E4A72}"/>
              </a:ext>
            </a:extLst>
          </p:cNvPr>
          <p:cNvSpPr>
            <a:spLocks noGrp="1"/>
          </p:cNvSpPr>
          <p:nvPr>
            <p:ph type="title"/>
          </p:nvPr>
        </p:nvSpPr>
        <p:spPr/>
        <p:txBody>
          <a:bodyPr/>
          <a:lstStyle/>
          <a:p>
            <a:r>
              <a:rPr lang="en-US" dirty="0"/>
              <a:t>Understanding Texts</a:t>
            </a:r>
          </a:p>
        </p:txBody>
      </p:sp>
      <p:sp>
        <p:nvSpPr>
          <p:cNvPr id="3" name="Content Placeholder 2">
            <a:extLst>
              <a:ext uri="{FF2B5EF4-FFF2-40B4-BE49-F238E27FC236}">
                <a16:creationId xmlns:a16="http://schemas.microsoft.com/office/drawing/2014/main" id="{51CC52F1-45A0-4D4D-8852-613BD350AF6F}"/>
              </a:ext>
            </a:extLst>
          </p:cNvPr>
          <p:cNvSpPr>
            <a:spLocks noGrp="1"/>
          </p:cNvSpPr>
          <p:nvPr>
            <p:ph idx="1"/>
          </p:nvPr>
        </p:nvSpPr>
        <p:spPr>
          <a:xfrm>
            <a:off x="323850" y="1700212"/>
            <a:ext cx="8496300" cy="4681116"/>
          </a:xfrm>
        </p:spPr>
        <p:txBody>
          <a:bodyPr numCol="2"/>
          <a:lstStyle/>
          <a:p>
            <a:r>
              <a:rPr lang="en-US" sz="2400" dirty="0"/>
              <a:t>Purpose</a:t>
            </a:r>
          </a:p>
          <a:p>
            <a:pPr lvl="1"/>
            <a:r>
              <a:rPr lang="en-US" sz="2400" dirty="0"/>
              <a:t>Knowledge management</a:t>
            </a:r>
          </a:p>
          <a:p>
            <a:pPr lvl="1"/>
            <a:r>
              <a:rPr lang="en-US" sz="2400" dirty="0"/>
              <a:t>Uncover factual information</a:t>
            </a:r>
          </a:p>
          <a:p>
            <a:pPr lvl="1"/>
            <a:r>
              <a:rPr lang="en-US" sz="2400" dirty="0"/>
              <a:t>Discover relationships</a:t>
            </a:r>
          </a:p>
          <a:p>
            <a:pPr lvl="1">
              <a:spcAft>
                <a:spcPts val="800"/>
              </a:spcAft>
            </a:pPr>
            <a:r>
              <a:rPr lang="en-US" sz="2400" dirty="0"/>
              <a:t>Understand global conversations</a:t>
            </a:r>
          </a:p>
          <a:p>
            <a:pPr lvl="2">
              <a:spcBef>
                <a:spcPts val="0"/>
              </a:spcBef>
              <a:spcAft>
                <a:spcPts val="600"/>
              </a:spcAft>
            </a:pPr>
            <a:r>
              <a:rPr lang="en-US" sz="2000" dirty="0"/>
              <a:t>marketing, business processes</a:t>
            </a:r>
          </a:p>
          <a:p>
            <a:pPr lvl="1"/>
            <a:r>
              <a:rPr lang="en-US" sz="2400" dirty="0"/>
              <a:t>Interpret sentiment</a:t>
            </a:r>
          </a:p>
          <a:p>
            <a:r>
              <a:rPr lang="en-US" sz="2400" dirty="0"/>
              <a:t>Opportunities</a:t>
            </a:r>
          </a:p>
          <a:p>
            <a:pPr lvl="1"/>
            <a:r>
              <a:rPr lang="en-US" sz="2400" dirty="0"/>
              <a:t>Web / Social Media</a:t>
            </a:r>
          </a:p>
          <a:p>
            <a:r>
              <a:rPr lang="en-US" sz="2400" dirty="0"/>
              <a:t>Methods</a:t>
            </a:r>
          </a:p>
          <a:p>
            <a:pPr lvl="1"/>
            <a:r>
              <a:rPr lang="en-US" sz="2400" dirty="0"/>
              <a:t>Data Mining /Text Mining</a:t>
            </a:r>
          </a:p>
        </p:txBody>
      </p:sp>
      <p:pic>
        <p:nvPicPr>
          <p:cNvPr id="4" name="Picture 3">
            <a:extLst>
              <a:ext uri="{FF2B5EF4-FFF2-40B4-BE49-F238E27FC236}">
                <a16:creationId xmlns:a16="http://schemas.microsoft.com/office/drawing/2014/main" id="{9AC8F059-CE7F-AF43-8984-AF7C2EF9D929}"/>
              </a:ext>
            </a:extLst>
          </p:cNvPr>
          <p:cNvPicPr>
            <a:picLocks noChangeAspect="1"/>
          </p:cNvPicPr>
          <p:nvPr/>
        </p:nvPicPr>
        <p:blipFill>
          <a:blip r:embed="rId2"/>
          <a:stretch>
            <a:fillRect/>
          </a:stretch>
        </p:blipFill>
        <p:spPr>
          <a:xfrm>
            <a:off x="7236296" y="4293096"/>
            <a:ext cx="1270000" cy="1714500"/>
          </a:xfrm>
          <a:prstGeom prst="rect">
            <a:avLst/>
          </a:prstGeom>
        </p:spPr>
      </p:pic>
      <p:sp>
        <p:nvSpPr>
          <p:cNvPr id="5" name="Rectangle 4">
            <a:extLst>
              <a:ext uri="{FF2B5EF4-FFF2-40B4-BE49-F238E27FC236}">
                <a16:creationId xmlns:a16="http://schemas.microsoft.com/office/drawing/2014/main" id="{DCC8A3EA-22CF-3447-9E01-FD816BDD3B88}"/>
              </a:ext>
            </a:extLst>
          </p:cNvPr>
          <p:cNvSpPr/>
          <p:nvPr/>
        </p:nvSpPr>
        <p:spPr>
          <a:xfrm>
            <a:off x="6688408" y="6113678"/>
            <a:ext cx="2365776" cy="276999"/>
          </a:xfrm>
          <a:prstGeom prst="rect">
            <a:avLst/>
          </a:prstGeom>
        </p:spPr>
        <p:txBody>
          <a:bodyPr wrap="none">
            <a:spAutoFit/>
          </a:bodyPr>
          <a:lstStyle/>
          <a:p>
            <a:pPr algn="l"/>
            <a:r>
              <a:rPr lang="en-GB" b="1" dirty="0">
                <a:latin typeface="-apple-system"/>
              </a:rPr>
              <a:t>Professor David Barron 1935-2012</a:t>
            </a:r>
            <a:endParaRPr lang="en-GB" b="1" i="0" u="none" strike="noStrike" dirty="0">
              <a:effectLst/>
              <a:latin typeface="-apple-system"/>
            </a:endParaRPr>
          </a:p>
        </p:txBody>
      </p:sp>
    </p:spTree>
    <p:extLst>
      <p:ext uri="{BB962C8B-B14F-4D97-AF65-F5344CB8AC3E}">
        <p14:creationId xmlns:p14="http://schemas.microsoft.com/office/powerpoint/2010/main" val="194648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04F6B-E1C5-CF4D-9943-02A69F4486EC}"/>
              </a:ext>
            </a:extLst>
          </p:cNvPr>
          <p:cNvSpPr>
            <a:spLocks noGrp="1"/>
          </p:cNvSpPr>
          <p:nvPr>
            <p:ph type="title"/>
          </p:nvPr>
        </p:nvSpPr>
        <p:spPr/>
        <p:txBody>
          <a:bodyPr/>
          <a:lstStyle/>
          <a:p>
            <a:r>
              <a:rPr lang="en-US" dirty="0"/>
              <a:t>Topic Models</a:t>
            </a:r>
          </a:p>
        </p:txBody>
      </p:sp>
      <p:sp>
        <p:nvSpPr>
          <p:cNvPr id="3" name="Content Placeholder 2">
            <a:extLst>
              <a:ext uri="{FF2B5EF4-FFF2-40B4-BE49-F238E27FC236}">
                <a16:creationId xmlns:a16="http://schemas.microsoft.com/office/drawing/2014/main" id="{8A16AC0A-B371-9741-BF60-54096EE21BC5}"/>
              </a:ext>
            </a:extLst>
          </p:cNvPr>
          <p:cNvSpPr>
            <a:spLocks noGrp="1"/>
          </p:cNvSpPr>
          <p:nvPr>
            <p:ph idx="1"/>
          </p:nvPr>
        </p:nvSpPr>
        <p:spPr>
          <a:xfrm>
            <a:off x="323850" y="1700212"/>
            <a:ext cx="8496300" cy="4897139"/>
          </a:xfrm>
        </p:spPr>
        <p:txBody>
          <a:bodyPr>
            <a:normAutofit fontScale="77500" lnSpcReduction="20000"/>
          </a:bodyPr>
          <a:lstStyle/>
          <a:p>
            <a:pPr>
              <a:lnSpc>
                <a:spcPct val="130000"/>
              </a:lnSpc>
            </a:pPr>
            <a:r>
              <a:rPr lang="en-US" dirty="0"/>
              <a:t>Topics uncover latent semantic structures of related collections of words in texts.</a:t>
            </a:r>
          </a:p>
          <a:p>
            <a:pPr>
              <a:lnSpc>
                <a:spcPct val="130000"/>
              </a:lnSpc>
            </a:pPr>
            <a:r>
              <a:rPr lang="en-US" dirty="0"/>
              <a:t>If a document is about a particular topic, particular “topic words” will appear more frequently</a:t>
            </a:r>
          </a:p>
          <a:p>
            <a:pPr lvl="1">
              <a:lnSpc>
                <a:spcPct val="130000"/>
              </a:lnSpc>
            </a:pPr>
            <a:r>
              <a:rPr lang="en-US" dirty="0"/>
              <a:t>”prince" and ”witch" will appear more often in fairy tales</a:t>
            </a:r>
          </a:p>
          <a:p>
            <a:pPr lvl="1">
              <a:lnSpc>
                <a:spcPct val="130000"/>
              </a:lnSpc>
            </a:pPr>
            <a:r>
              <a:rPr lang="en-US" dirty="0"/>
              <a:t>”memory" and ”program" will appear in computer documentation.</a:t>
            </a:r>
          </a:p>
          <a:p>
            <a:pPr>
              <a:lnSpc>
                <a:spcPct val="130000"/>
              </a:lnSpc>
            </a:pPr>
            <a:r>
              <a:rPr lang="en-US" dirty="0"/>
              <a:t>A document contains multiple topics in different proportions</a:t>
            </a:r>
          </a:p>
          <a:p>
            <a:pPr lvl="1">
              <a:lnSpc>
                <a:spcPct val="130000"/>
              </a:lnSpc>
            </a:pPr>
            <a:r>
              <a:rPr lang="en-US" dirty="0"/>
              <a:t>in a document that is 10% about cats and 90% about dogs -&gt; about 9 times more dog words than cat words.</a:t>
            </a:r>
          </a:p>
        </p:txBody>
      </p:sp>
    </p:spTree>
    <p:extLst>
      <p:ext uri="{BB962C8B-B14F-4D97-AF65-F5344CB8AC3E}">
        <p14:creationId xmlns:p14="http://schemas.microsoft.com/office/powerpoint/2010/main" val="3207597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E7012-59BD-5E49-989B-451444A4F261}"/>
              </a:ext>
            </a:extLst>
          </p:cNvPr>
          <p:cNvSpPr>
            <a:spLocks noGrp="1"/>
          </p:cNvSpPr>
          <p:nvPr>
            <p:ph type="title"/>
          </p:nvPr>
        </p:nvSpPr>
        <p:spPr/>
        <p:txBody>
          <a:bodyPr/>
          <a:lstStyle/>
          <a:p>
            <a:r>
              <a:rPr lang="en-US" dirty="0"/>
              <a:t>Topic Models</a:t>
            </a:r>
          </a:p>
        </p:txBody>
      </p:sp>
      <p:sp>
        <p:nvSpPr>
          <p:cNvPr id="3" name="Content Placeholder 2">
            <a:extLst>
              <a:ext uri="{FF2B5EF4-FFF2-40B4-BE49-F238E27FC236}">
                <a16:creationId xmlns:a16="http://schemas.microsoft.com/office/drawing/2014/main" id="{8608458C-8AF9-364C-A6B8-41E13A4E2E75}"/>
              </a:ext>
            </a:extLst>
          </p:cNvPr>
          <p:cNvSpPr>
            <a:spLocks noGrp="1"/>
          </p:cNvSpPr>
          <p:nvPr>
            <p:ph idx="1"/>
          </p:nvPr>
        </p:nvSpPr>
        <p:spPr/>
        <p:txBody>
          <a:bodyPr>
            <a:normAutofit fontScale="85000" lnSpcReduction="20000"/>
          </a:bodyPr>
          <a:lstStyle/>
          <a:p>
            <a:pPr>
              <a:lnSpc>
                <a:spcPct val="130000"/>
              </a:lnSpc>
            </a:pPr>
            <a:r>
              <a:rPr lang="en-US" dirty="0"/>
              <a:t>The topics produced by topic modeling techniques are clusters of related words.</a:t>
            </a:r>
          </a:p>
          <a:p>
            <a:pPr>
              <a:lnSpc>
                <a:spcPct val="130000"/>
              </a:lnSpc>
            </a:pPr>
            <a:r>
              <a:rPr lang="en-US" dirty="0"/>
              <a:t>A topic model examines the statistics of the words in each document in a corpus </a:t>
            </a:r>
          </a:p>
          <a:p>
            <a:pPr lvl="1">
              <a:lnSpc>
                <a:spcPct val="130000"/>
              </a:lnSpc>
            </a:pPr>
            <a:r>
              <a:rPr lang="en-US" dirty="0"/>
              <a:t>discovers what the topics might be </a:t>
            </a:r>
          </a:p>
          <a:p>
            <a:pPr lvl="1">
              <a:lnSpc>
                <a:spcPct val="130000"/>
              </a:lnSpc>
            </a:pPr>
            <a:r>
              <a:rPr lang="en-US" dirty="0"/>
              <a:t>what each document's balance of topics is.</a:t>
            </a:r>
          </a:p>
          <a:p>
            <a:pPr>
              <a:lnSpc>
                <a:spcPct val="130000"/>
              </a:lnSpc>
            </a:pPr>
            <a:r>
              <a:rPr lang="en-US" dirty="0"/>
              <a:t>Topic models can help to organize and offer insights for us to understand large collections of unstructured text.</a:t>
            </a:r>
          </a:p>
        </p:txBody>
      </p:sp>
      <p:sp>
        <p:nvSpPr>
          <p:cNvPr id="4" name="Slide Number Placeholder 3">
            <a:extLst>
              <a:ext uri="{FF2B5EF4-FFF2-40B4-BE49-F238E27FC236}">
                <a16:creationId xmlns:a16="http://schemas.microsoft.com/office/drawing/2014/main" id="{61CA126C-F293-7B4D-9A77-4A35C82638D3}"/>
              </a:ext>
            </a:extLst>
          </p:cNvPr>
          <p:cNvSpPr>
            <a:spLocks noGrp="1"/>
          </p:cNvSpPr>
          <p:nvPr>
            <p:ph type="sldNum" sz="quarter" idx="12"/>
          </p:nvPr>
        </p:nvSpPr>
        <p:spPr/>
        <p:txBody>
          <a:bodyPr/>
          <a:lstStyle/>
          <a:p>
            <a:fld id="{6CB76B4D-260D-4EC1-9A8A-CDDCEAC88FCA}" type="slidenum">
              <a:rPr lang="en-GB" smtClean="0"/>
              <a:pPr/>
              <a:t>31</a:t>
            </a:fld>
            <a:endParaRPr lang="en-GB"/>
          </a:p>
        </p:txBody>
      </p:sp>
    </p:spTree>
    <p:extLst>
      <p:ext uri="{BB962C8B-B14F-4D97-AF65-F5344CB8AC3E}">
        <p14:creationId xmlns:p14="http://schemas.microsoft.com/office/powerpoint/2010/main" val="3848512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05077-895E-5940-ACA1-A673ACC79B4A}"/>
              </a:ext>
            </a:extLst>
          </p:cNvPr>
          <p:cNvSpPr>
            <a:spLocks noGrp="1"/>
          </p:cNvSpPr>
          <p:nvPr>
            <p:ph type="title"/>
          </p:nvPr>
        </p:nvSpPr>
        <p:spPr/>
        <p:txBody>
          <a:bodyPr/>
          <a:lstStyle/>
          <a:p>
            <a:r>
              <a:rPr lang="en-US" dirty="0"/>
              <a:t>Latent Dirichlet Allocation (LDA)</a:t>
            </a:r>
          </a:p>
        </p:txBody>
      </p:sp>
      <p:sp>
        <p:nvSpPr>
          <p:cNvPr id="3" name="Content Placeholder 2">
            <a:extLst>
              <a:ext uri="{FF2B5EF4-FFF2-40B4-BE49-F238E27FC236}">
                <a16:creationId xmlns:a16="http://schemas.microsoft.com/office/drawing/2014/main" id="{5CB4B0D8-2788-0A47-BB7A-3552B1AA4A11}"/>
              </a:ext>
            </a:extLst>
          </p:cNvPr>
          <p:cNvSpPr>
            <a:spLocks noGrp="1"/>
          </p:cNvSpPr>
          <p:nvPr>
            <p:ph idx="1"/>
          </p:nvPr>
        </p:nvSpPr>
        <p:spPr/>
        <p:txBody>
          <a:bodyPr>
            <a:normAutofit/>
          </a:bodyPr>
          <a:lstStyle/>
          <a:p>
            <a:r>
              <a:rPr lang="en-US" dirty="0"/>
              <a:t>Tries to regenerate a document assuming</a:t>
            </a:r>
          </a:p>
          <a:p>
            <a:pPr lvl="1"/>
            <a:r>
              <a:rPr lang="en-US" dirty="0"/>
              <a:t>a document consists of a set of topics </a:t>
            </a:r>
          </a:p>
          <a:p>
            <a:pPr lvl="1"/>
            <a:r>
              <a:rPr lang="en-US" dirty="0"/>
              <a:t>a topic consists of a set of words</a:t>
            </a:r>
          </a:p>
          <a:p>
            <a:pPr lvl="1"/>
            <a:r>
              <a:rPr lang="en-US" b="1" i="1" dirty="0"/>
              <a:t>there are only a small number of topics</a:t>
            </a:r>
          </a:p>
          <a:p>
            <a:pPr lvl="1"/>
            <a:r>
              <a:rPr lang="en-US" b="1" i="1" dirty="0"/>
              <a:t>each topic uses a small number of words</a:t>
            </a:r>
          </a:p>
          <a:p>
            <a:pPr fontAlgn="base"/>
            <a:r>
              <a:rPr lang="en-GB" dirty="0"/>
              <a:t>In practice, LDA automatically discovers </a:t>
            </a:r>
            <a:r>
              <a:rPr lang="en-GB" b="1" dirty="0"/>
              <a:t>topics</a:t>
            </a:r>
            <a:r>
              <a:rPr lang="en-GB" dirty="0"/>
              <a:t> in </a:t>
            </a:r>
            <a:r>
              <a:rPr lang="en-GB" b="1" dirty="0"/>
              <a:t>documents</a:t>
            </a:r>
            <a:r>
              <a:rPr lang="en-GB" dirty="0"/>
              <a:t>. </a:t>
            </a:r>
          </a:p>
        </p:txBody>
      </p:sp>
    </p:spTree>
    <p:extLst>
      <p:ext uri="{BB962C8B-B14F-4D97-AF65-F5344CB8AC3E}">
        <p14:creationId xmlns:p14="http://schemas.microsoft.com/office/powerpoint/2010/main" val="724407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29DE-685F-904B-9E52-B5FFEFF26F8A}"/>
              </a:ext>
            </a:extLst>
          </p:cNvPr>
          <p:cNvSpPr>
            <a:spLocks noGrp="1"/>
          </p:cNvSpPr>
          <p:nvPr>
            <p:ph type="title"/>
          </p:nvPr>
        </p:nvSpPr>
        <p:spPr/>
        <p:txBody>
          <a:bodyPr/>
          <a:lstStyle/>
          <a:p>
            <a:r>
              <a:rPr lang="en-US" dirty="0"/>
              <a:t>LDA example</a:t>
            </a:r>
          </a:p>
        </p:txBody>
      </p:sp>
      <p:sp>
        <p:nvSpPr>
          <p:cNvPr id="3" name="Content Placeholder 2">
            <a:extLst>
              <a:ext uri="{FF2B5EF4-FFF2-40B4-BE49-F238E27FC236}">
                <a16:creationId xmlns:a16="http://schemas.microsoft.com/office/drawing/2014/main" id="{F7B8D833-5844-7C45-AC36-FA052797B99B}"/>
              </a:ext>
            </a:extLst>
          </p:cNvPr>
          <p:cNvSpPr>
            <a:spLocks noGrp="1"/>
          </p:cNvSpPr>
          <p:nvPr>
            <p:ph idx="1"/>
          </p:nvPr>
        </p:nvSpPr>
        <p:spPr>
          <a:xfrm>
            <a:off x="628650" y="3526491"/>
            <a:ext cx="7886700" cy="2003612"/>
          </a:xfrm>
        </p:spPr>
        <p:txBody>
          <a:bodyPr>
            <a:normAutofit/>
          </a:bodyPr>
          <a:lstStyle/>
          <a:p>
            <a:pPr fontAlgn="base"/>
            <a:endParaRPr lang="en-GB" dirty="0"/>
          </a:p>
          <a:p>
            <a:pPr fontAlgn="base"/>
            <a:endParaRPr lang="en-GB" dirty="0"/>
          </a:p>
          <a:p>
            <a:endParaRPr lang="en-US" dirty="0"/>
          </a:p>
        </p:txBody>
      </p:sp>
      <p:graphicFrame>
        <p:nvGraphicFramePr>
          <p:cNvPr id="4" name="Diagram 3">
            <a:extLst>
              <a:ext uri="{FF2B5EF4-FFF2-40B4-BE49-F238E27FC236}">
                <a16:creationId xmlns:a16="http://schemas.microsoft.com/office/drawing/2014/main" id="{843A15F5-A65A-0044-B506-53E8751A803F}"/>
              </a:ext>
            </a:extLst>
          </p:cNvPr>
          <p:cNvGraphicFramePr/>
          <p:nvPr>
            <p:extLst/>
          </p:nvPr>
        </p:nvGraphicFramePr>
        <p:xfrm>
          <a:off x="735106" y="2228850"/>
          <a:ext cx="7673788" cy="1055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32328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29DE-685F-904B-9E52-B5FFEFF26F8A}"/>
              </a:ext>
            </a:extLst>
          </p:cNvPr>
          <p:cNvSpPr>
            <a:spLocks noGrp="1"/>
          </p:cNvSpPr>
          <p:nvPr>
            <p:ph type="title"/>
          </p:nvPr>
        </p:nvSpPr>
        <p:spPr/>
        <p:txBody>
          <a:bodyPr/>
          <a:lstStyle/>
          <a:p>
            <a:r>
              <a:rPr lang="en-US" dirty="0"/>
              <a:t>LDA example</a:t>
            </a:r>
          </a:p>
        </p:txBody>
      </p:sp>
      <p:sp>
        <p:nvSpPr>
          <p:cNvPr id="3" name="Content Placeholder 2">
            <a:extLst>
              <a:ext uri="{FF2B5EF4-FFF2-40B4-BE49-F238E27FC236}">
                <a16:creationId xmlns:a16="http://schemas.microsoft.com/office/drawing/2014/main" id="{F7B8D833-5844-7C45-AC36-FA052797B99B}"/>
              </a:ext>
            </a:extLst>
          </p:cNvPr>
          <p:cNvSpPr>
            <a:spLocks noGrp="1"/>
          </p:cNvSpPr>
          <p:nvPr>
            <p:ph idx="1"/>
          </p:nvPr>
        </p:nvSpPr>
        <p:spPr>
          <a:xfrm>
            <a:off x="628650" y="3284445"/>
            <a:ext cx="7886700" cy="2521323"/>
          </a:xfrm>
        </p:spPr>
        <p:txBody>
          <a:bodyPr>
            <a:normAutofit/>
          </a:bodyPr>
          <a:lstStyle/>
          <a:p>
            <a:pPr fontAlgn="base"/>
            <a:r>
              <a:rPr lang="en-GB" dirty="0"/>
              <a:t>Topic </a:t>
            </a:r>
            <a:r>
              <a:rPr lang="en-GB" dirty="0">
                <a:solidFill>
                  <a:srgbClr val="FF0000"/>
                </a:solidFill>
              </a:rPr>
              <a:t>♦️</a:t>
            </a:r>
            <a:r>
              <a:rPr lang="en-GB" dirty="0"/>
              <a:t>: 30% feta, 20% kale, 10% gnawing, 10% lunch…</a:t>
            </a:r>
          </a:p>
          <a:p>
            <a:pPr fontAlgn="base"/>
            <a:r>
              <a:rPr lang="en-GB" dirty="0"/>
              <a:t>Topic ♣️: 20% corgi, 10% </a:t>
            </a:r>
            <a:r>
              <a:rPr lang="en-GB" dirty="0" err="1"/>
              <a:t>labrador</a:t>
            </a:r>
            <a:r>
              <a:rPr lang="en-GB" dirty="0"/>
              <a:t>, 20% adorable, 10% hamster…</a:t>
            </a:r>
          </a:p>
          <a:p>
            <a:pPr fontAlgn="base"/>
            <a:endParaRPr lang="en-GB" dirty="0"/>
          </a:p>
          <a:p>
            <a:endParaRPr lang="en-US" dirty="0"/>
          </a:p>
        </p:txBody>
      </p:sp>
      <p:graphicFrame>
        <p:nvGraphicFramePr>
          <p:cNvPr id="4" name="Diagram 3">
            <a:extLst>
              <a:ext uri="{FF2B5EF4-FFF2-40B4-BE49-F238E27FC236}">
                <a16:creationId xmlns:a16="http://schemas.microsoft.com/office/drawing/2014/main" id="{843A15F5-A65A-0044-B506-53E8751A803F}"/>
              </a:ext>
            </a:extLst>
          </p:cNvPr>
          <p:cNvGraphicFramePr/>
          <p:nvPr/>
        </p:nvGraphicFramePr>
        <p:xfrm>
          <a:off x="735106" y="2228850"/>
          <a:ext cx="7673788" cy="1055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0519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29DE-685F-904B-9E52-B5FFEFF26F8A}"/>
              </a:ext>
            </a:extLst>
          </p:cNvPr>
          <p:cNvSpPr>
            <a:spLocks noGrp="1"/>
          </p:cNvSpPr>
          <p:nvPr>
            <p:ph type="title"/>
          </p:nvPr>
        </p:nvSpPr>
        <p:spPr/>
        <p:txBody>
          <a:bodyPr/>
          <a:lstStyle/>
          <a:p>
            <a:r>
              <a:rPr lang="en-US" dirty="0"/>
              <a:t>LDA example</a:t>
            </a:r>
          </a:p>
        </p:txBody>
      </p:sp>
      <p:sp>
        <p:nvSpPr>
          <p:cNvPr id="3" name="Content Placeholder 2">
            <a:extLst>
              <a:ext uri="{FF2B5EF4-FFF2-40B4-BE49-F238E27FC236}">
                <a16:creationId xmlns:a16="http://schemas.microsoft.com/office/drawing/2014/main" id="{F7B8D833-5844-7C45-AC36-FA052797B99B}"/>
              </a:ext>
            </a:extLst>
          </p:cNvPr>
          <p:cNvSpPr>
            <a:spLocks noGrp="1"/>
          </p:cNvSpPr>
          <p:nvPr>
            <p:ph idx="1"/>
          </p:nvPr>
        </p:nvSpPr>
        <p:spPr>
          <a:xfrm>
            <a:off x="628650" y="3284445"/>
            <a:ext cx="7886700" cy="2521323"/>
          </a:xfrm>
        </p:spPr>
        <p:txBody>
          <a:bodyPr>
            <a:normAutofit fontScale="62500" lnSpcReduction="20000"/>
          </a:bodyPr>
          <a:lstStyle/>
          <a:p>
            <a:pPr fontAlgn="base"/>
            <a:r>
              <a:rPr lang="en-GB" dirty="0"/>
              <a:t>Topic </a:t>
            </a:r>
            <a:r>
              <a:rPr lang="en-GB" dirty="0">
                <a:solidFill>
                  <a:srgbClr val="FF0000"/>
                </a:solidFill>
              </a:rPr>
              <a:t>♦️</a:t>
            </a:r>
            <a:r>
              <a:rPr lang="en-GB" dirty="0"/>
              <a:t>: 30% feta, 20% kale, 10% gnawing, 10% lunch…</a:t>
            </a:r>
          </a:p>
          <a:p>
            <a:pPr fontAlgn="base"/>
            <a:r>
              <a:rPr lang="en-GB" dirty="0"/>
              <a:t>Topic ♣️: 20% corgi, 10% </a:t>
            </a:r>
            <a:r>
              <a:rPr lang="en-GB" dirty="0" err="1"/>
              <a:t>labrador</a:t>
            </a:r>
            <a:r>
              <a:rPr lang="en-GB" dirty="0"/>
              <a:t>, 20% adorable, 10% hamster…</a:t>
            </a:r>
          </a:p>
          <a:p>
            <a:pPr lvl="1" fontAlgn="base"/>
            <a:r>
              <a:rPr lang="en-GB" dirty="0"/>
              <a:t>Sentence 1: 100% </a:t>
            </a:r>
            <a:r>
              <a:rPr lang="en-GB" dirty="0">
                <a:solidFill>
                  <a:srgbClr val="FF0000"/>
                </a:solidFill>
              </a:rPr>
              <a:t>♦️</a:t>
            </a:r>
          </a:p>
          <a:p>
            <a:pPr lvl="1" fontAlgn="base"/>
            <a:r>
              <a:rPr lang="en-GB" dirty="0"/>
              <a:t>Sentence 2: 100% </a:t>
            </a:r>
            <a:r>
              <a:rPr lang="en-GB" dirty="0">
                <a:solidFill>
                  <a:srgbClr val="FF0000"/>
                </a:solidFill>
              </a:rPr>
              <a:t>♦️</a:t>
            </a:r>
          </a:p>
          <a:p>
            <a:pPr lvl="1" fontAlgn="base"/>
            <a:r>
              <a:rPr lang="en-GB" dirty="0"/>
              <a:t>Sentence 3: 100% ♣️</a:t>
            </a:r>
          </a:p>
          <a:p>
            <a:pPr lvl="1" fontAlgn="base"/>
            <a:r>
              <a:rPr lang="en-GB" dirty="0"/>
              <a:t>Sentence 4: 100% ♣️</a:t>
            </a:r>
          </a:p>
          <a:p>
            <a:pPr lvl="1" fontAlgn="base"/>
            <a:r>
              <a:rPr lang="en-GB" dirty="0"/>
              <a:t>Sentence 5: 60% </a:t>
            </a:r>
            <a:r>
              <a:rPr lang="en-GB" dirty="0">
                <a:solidFill>
                  <a:srgbClr val="FF0000"/>
                </a:solidFill>
              </a:rPr>
              <a:t>♦️</a:t>
            </a:r>
            <a:r>
              <a:rPr lang="en-GB" dirty="0"/>
              <a:t>, 40% ♣️</a:t>
            </a:r>
          </a:p>
          <a:p>
            <a:pPr fontAlgn="base"/>
            <a:endParaRPr lang="en-GB" dirty="0"/>
          </a:p>
          <a:p>
            <a:endParaRPr lang="en-US" dirty="0"/>
          </a:p>
        </p:txBody>
      </p:sp>
      <p:graphicFrame>
        <p:nvGraphicFramePr>
          <p:cNvPr id="4" name="Diagram 3">
            <a:extLst>
              <a:ext uri="{FF2B5EF4-FFF2-40B4-BE49-F238E27FC236}">
                <a16:creationId xmlns:a16="http://schemas.microsoft.com/office/drawing/2014/main" id="{843A15F5-A65A-0044-B506-53E8751A803F}"/>
              </a:ext>
            </a:extLst>
          </p:cNvPr>
          <p:cNvGraphicFramePr/>
          <p:nvPr/>
        </p:nvGraphicFramePr>
        <p:xfrm>
          <a:off x="735106" y="2228850"/>
          <a:ext cx="7673788" cy="1055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5275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29DE-685F-904B-9E52-B5FFEFF26F8A}"/>
              </a:ext>
            </a:extLst>
          </p:cNvPr>
          <p:cNvSpPr>
            <a:spLocks noGrp="1"/>
          </p:cNvSpPr>
          <p:nvPr>
            <p:ph type="title"/>
          </p:nvPr>
        </p:nvSpPr>
        <p:spPr/>
        <p:txBody>
          <a:bodyPr/>
          <a:lstStyle/>
          <a:p>
            <a:r>
              <a:rPr lang="en-US" dirty="0"/>
              <a:t>LDA example</a:t>
            </a:r>
          </a:p>
        </p:txBody>
      </p:sp>
      <p:sp>
        <p:nvSpPr>
          <p:cNvPr id="3" name="Content Placeholder 2">
            <a:extLst>
              <a:ext uri="{FF2B5EF4-FFF2-40B4-BE49-F238E27FC236}">
                <a16:creationId xmlns:a16="http://schemas.microsoft.com/office/drawing/2014/main" id="{F7B8D833-5844-7C45-AC36-FA052797B99B}"/>
              </a:ext>
            </a:extLst>
          </p:cNvPr>
          <p:cNvSpPr>
            <a:spLocks noGrp="1"/>
          </p:cNvSpPr>
          <p:nvPr>
            <p:ph idx="1"/>
          </p:nvPr>
        </p:nvSpPr>
        <p:spPr>
          <a:xfrm>
            <a:off x="628650" y="3284445"/>
            <a:ext cx="7886700" cy="2521323"/>
          </a:xfrm>
        </p:spPr>
        <p:txBody>
          <a:bodyPr>
            <a:normAutofit fontScale="62500" lnSpcReduction="20000"/>
          </a:bodyPr>
          <a:lstStyle/>
          <a:p>
            <a:r>
              <a:rPr lang="en-GB" dirty="0"/>
              <a:t>Topic </a:t>
            </a:r>
            <a:r>
              <a:rPr lang="en-GB" dirty="0">
                <a:solidFill>
                  <a:srgbClr val="FF0000"/>
                </a:solidFill>
              </a:rPr>
              <a:t>♦️</a:t>
            </a:r>
            <a:r>
              <a:rPr lang="en-GB" dirty="0"/>
              <a:t>: 30% feta, 20% kale, 10% gnawing, 10% lunch…</a:t>
            </a:r>
          </a:p>
          <a:p>
            <a:r>
              <a:rPr lang="en-GB" dirty="0"/>
              <a:t>Topic ♣️: 20% corgi, 10% </a:t>
            </a:r>
            <a:r>
              <a:rPr lang="en-GB" dirty="0" err="1"/>
              <a:t>labrador</a:t>
            </a:r>
            <a:r>
              <a:rPr lang="en-GB" dirty="0"/>
              <a:t>, 20% adorable, 10% hamster…</a:t>
            </a:r>
          </a:p>
          <a:p>
            <a:pPr lvl="1"/>
            <a:r>
              <a:rPr lang="en-GB" dirty="0"/>
              <a:t>Sentence 1: 100% </a:t>
            </a:r>
            <a:r>
              <a:rPr lang="en-GB" dirty="0">
                <a:solidFill>
                  <a:srgbClr val="FF0000"/>
                </a:solidFill>
              </a:rPr>
              <a:t>♦️</a:t>
            </a:r>
          </a:p>
          <a:p>
            <a:pPr lvl="1"/>
            <a:r>
              <a:rPr lang="en-GB" dirty="0"/>
              <a:t>Sentence 2: 100% </a:t>
            </a:r>
            <a:r>
              <a:rPr lang="en-GB" dirty="0">
                <a:solidFill>
                  <a:srgbClr val="FF0000"/>
                </a:solidFill>
              </a:rPr>
              <a:t>♦️</a:t>
            </a:r>
          </a:p>
          <a:p>
            <a:pPr lvl="1"/>
            <a:r>
              <a:rPr lang="en-GB" dirty="0"/>
              <a:t>Sentence 3: 100% ♣️</a:t>
            </a:r>
          </a:p>
          <a:p>
            <a:pPr lvl="1"/>
            <a:r>
              <a:rPr lang="en-GB" dirty="0"/>
              <a:t>Sentence 4: 100% ♣️</a:t>
            </a:r>
          </a:p>
          <a:p>
            <a:pPr lvl="1"/>
            <a:r>
              <a:rPr lang="en-GB" dirty="0"/>
              <a:t>Sentence 5: 60% </a:t>
            </a:r>
            <a:r>
              <a:rPr lang="en-GB" dirty="0">
                <a:solidFill>
                  <a:srgbClr val="FF0000"/>
                </a:solidFill>
              </a:rPr>
              <a:t>♦️</a:t>
            </a:r>
            <a:r>
              <a:rPr lang="en-GB" dirty="0"/>
              <a:t>, 40% ♣️</a:t>
            </a:r>
          </a:p>
          <a:p>
            <a:pPr fontAlgn="base"/>
            <a:endParaRPr lang="en-GB" dirty="0"/>
          </a:p>
          <a:p>
            <a:endParaRPr lang="en-US" dirty="0"/>
          </a:p>
        </p:txBody>
      </p:sp>
      <p:graphicFrame>
        <p:nvGraphicFramePr>
          <p:cNvPr id="4" name="Diagram 3">
            <a:extLst>
              <a:ext uri="{FF2B5EF4-FFF2-40B4-BE49-F238E27FC236}">
                <a16:creationId xmlns:a16="http://schemas.microsoft.com/office/drawing/2014/main" id="{843A15F5-A65A-0044-B506-53E8751A803F}"/>
              </a:ext>
            </a:extLst>
          </p:cNvPr>
          <p:cNvGraphicFramePr/>
          <p:nvPr/>
        </p:nvGraphicFramePr>
        <p:xfrm>
          <a:off x="735106" y="2228850"/>
          <a:ext cx="7673788" cy="1055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2E3D49B-9D6C-444A-9111-0ACC6F7E292E}"/>
              </a:ext>
            </a:extLst>
          </p:cNvPr>
          <p:cNvSpPr txBox="1"/>
          <p:nvPr/>
        </p:nvSpPr>
        <p:spPr>
          <a:xfrm rot="21315626">
            <a:off x="4577038" y="4839694"/>
            <a:ext cx="3746073" cy="2308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900" dirty="0"/>
              <a:t>You have to decide on the “meaning” of </a:t>
            </a:r>
            <a:r>
              <a:rPr lang="en-GB" sz="900" dirty="0"/>
              <a:t>♦️ and ♣️</a:t>
            </a:r>
          </a:p>
        </p:txBody>
      </p:sp>
    </p:spTree>
    <p:extLst>
      <p:ext uri="{BB962C8B-B14F-4D97-AF65-F5344CB8AC3E}">
        <p14:creationId xmlns:p14="http://schemas.microsoft.com/office/powerpoint/2010/main" val="32974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8ADFF-43E6-B741-8005-ED0AF055611B}"/>
              </a:ext>
            </a:extLst>
          </p:cNvPr>
          <p:cNvSpPr>
            <a:spLocks noGrp="1"/>
          </p:cNvSpPr>
          <p:nvPr>
            <p:ph type="title"/>
          </p:nvPr>
        </p:nvSpPr>
        <p:spPr/>
        <p:txBody>
          <a:bodyPr/>
          <a:lstStyle/>
          <a:p>
            <a:r>
              <a:rPr lang="en-GB" dirty="0"/>
              <a:t>How to Write A Document The LDA Way</a:t>
            </a:r>
          </a:p>
        </p:txBody>
      </p:sp>
      <p:sp>
        <p:nvSpPr>
          <p:cNvPr id="3" name="Content Placeholder 2">
            <a:extLst>
              <a:ext uri="{FF2B5EF4-FFF2-40B4-BE49-F238E27FC236}">
                <a16:creationId xmlns:a16="http://schemas.microsoft.com/office/drawing/2014/main" id="{9A0AD87B-1BE4-564C-BC6A-B38DC3975927}"/>
              </a:ext>
            </a:extLst>
          </p:cNvPr>
          <p:cNvSpPr>
            <a:spLocks noGrp="1"/>
          </p:cNvSpPr>
          <p:nvPr>
            <p:ph idx="1"/>
          </p:nvPr>
        </p:nvSpPr>
        <p:spPr>
          <a:xfrm>
            <a:off x="323850" y="1700212"/>
            <a:ext cx="8496300" cy="4825131"/>
          </a:xfrm>
        </p:spPr>
        <p:txBody>
          <a:bodyPr>
            <a:normAutofit fontScale="85000" lnSpcReduction="20000"/>
          </a:bodyPr>
          <a:lstStyle/>
          <a:p>
            <a:pPr fontAlgn="base"/>
            <a:r>
              <a:rPr lang="en-GB" dirty="0"/>
              <a:t>LDA represents documents as </a:t>
            </a:r>
            <a:r>
              <a:rPr lang="en-GB" b="1" dirty="0"/>
              <a:t>mixtures of topics</a:t>
            </a:r>
            <a:r>
              <a:rPr lang="en-GB" dirty="0"/>
              <a:t> that spit out </a:t>
            </a:r>
            <a:r>
              <a:rPr lang="en-GB" b="1" dirty="0"/>
              <a:t>words with certain probabilities</a:t>
            </a:r>
            <a:r>
              <a:rPr lang="en-GB" dirty="0"/>
              <a:t>. </a:t>
            </a:r>
          </a:p>
          <a:p>
            <a:r>
              <a:rPr lang="en-GB" dirty="0"/>
              <a:t>Decide on the number of words N the document will have</a:t>
            </a:r>
          </a:p>
          <a:p>
            <a:r>
              <a:rPr lang="en-GB" dirty="0"/>
              <a:t>Choose a topic mixture for the document. </a:t>
            </a:r>
          </a:p>
          <a:p>
            <a:pPr lvl="1"/>
            <a:r>
              <a:rPr lang="en-GB" dirty="0"/>
              <a:t>perhaps choose 1/3 food and 2/3 cute animals.</a:t>
            </a:r>
            <a:br>
              <a:rPr lang="en-GB" dirty="0"/>
            </a:br>
            <a:endParaRPr lang="en-GB" dirty="0"/>
          </a:p>
          <a:p>
            <a:r>
              <a:rPr lang="en-GB" dirty="0"/>
              <a:t>Generate each word in the document by:</a:t>
            </a:r>
          </a:p>
          <a:p>
            <a:pPr lvl="1"/>
            <a:r>
              <a:rPr lang="en-GB" dirty="0"/>
              <a:t>First pick a topic; then from the topic pick a word</a:t>
            </a:r>
          </a:p>
          <a:p>
            <a:pPr lvl="1"/>
            <a:endParaRPr lang="en-GB" dirty="0"/>
          </a:p>
          <a:p>
            <a:r>
              <a:rPr lang="en-GB" dirty="0"/>
              <a:t>LDA then backtracks from the documents to find a set of topics that are likely to have generated the collection.</a:t>
            </a:r>
          </a:p>
        </p:txBody>
      </p:sp>
    </p:spTree>
    <p:extLst>
      <p:ext uri="{BB962C8B-B14F-4D97-AF65-F5344CB8AC3E}">
        <p14:creationId xmlns:p14="http://schemas.microsoft.com/office/powerpoint/2010/main" val="2785167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81B93-BE13-A44F-9EA0-CD1A939D3F88}"/>
              </a:ext>
            </a:extLst>
          </p:cNvPr>
          <p:cNvSpPr>
            <a:spLocks noGrp="1"/>
          </p:cNvSpPr>
          <p:nvPr>
            <p:ph type="title"/>
          </p:nvPr>
        </p:nvSpPr>
        <p:spPr/>
        <p:txBody>
          <a:bodyPr/>
          <a:lstStyle/>
          <a:p>
            <a:r>
              <a:rPr lang="en-US" dirty="0"/>
              <a:t>LDA Learning – XXX rewrite</a:t>
            </a:r>
          </a:p>
        </p:txBody>
      </p:sp>
      <p:sp>
        <p:nvSpPr>
          <p:cNvPr id="3" name="Content Placeholder 2">
            <a:extLst>
              <a:ext uri="{FF2B5EF4-FFF2-40B4-BE49-F238E27FC236}">
                <a16:creationId xmlns:a16="http://schemas.microsoft.com/office/drawing/2014/main" id="{6832E555-5A01-DA40-BAC1-BFC674202859}"/>
              </a:ext>
            </a:extLst>
          </p:cNvPr>
          <p:cNvSpPr>
            <a:spLocks noGrp="1"/>
          </p:cNvSpPr>
          <p:nvPr>
            <p:ph idx="1"/>
          </p:nvPr>
        </p:nvSpPr>
        <p:spPr/>
        <p:txBody>
          <a:bodyPr>
            <a:normAutofit fontScale="47500" lnSpcReduction="20000"/>
          </a:bodyPr>
          <a:lstStyle/>
          <a:p>
            <a:pPr fontAlgn="base"/>
            <a:r>
              <a:rPr lang="en-GB" dirty="0"/>
              <a:t>Choose a number of topics</a:t>
            </a:r>
          </a:p>
          <a:p>
            <a:pPr fontAlgn="base"/>
            <a:r>
              <a:rPr lang="en-GB" dirty="0"/>
              <a:t>Go through each document, and randomly assign each word in the document to one of the K topics.</a:t>
            </a:r>
          </a:p>
          <a:p>
            <a:pPr fontAlgn="base"/>
            <a:r>
              <a:rPr lang="en-GB" dirty="0"/>
              <a:t>Notice that this random assignment already gives you both topic representations of all the documents and word distributions of all the topics (albeit not very good ones).</a:t>
            </a:r>
          </a:p>
          <a:p>
            <a:pPr fontAlgn="base"/>
            <a:r>
              <a:rPr lang="en-GB" dirty="0"/>
              <a:t>So to improve on them, for each document d…</a:t>
            </a:r>
          </a:p>
          <a:p>
            <a:pPr lvl="1" fontAlgn="base"/>
            <a:r>
              <a:rPr lang="en-GB" dirty="0"/>
              <a:t>Go through each word w in d…</a:t>
            </a:r>
          </a:p>
          <a:p>
            <a:pPr lvl="2" fontAlgn="base"/>
            <a:r>
              <a:rPr lang="en-GB" dirty="0"/>
              <a:t>And for each topic t, compute two things: 1) p(topic t | document d) = the proportion of words in document d that are currently assigned to topic t, and 2) p(word w | topic t) = the proportion of assignments to topic t over all documents that come from this word w. Reassign w a new topic, where we choose topic t with probability p(topic t | document d) * p(word w | topic t) (according to our generative model, this is essentially the probability that topic t generated word w, so it makes sense that we resample the current word’s topic with this probability). (Also, I’m glossing over a couple of things here, in particular the use of priors/</a:t>
            </a:r>
            <a:r>
              <a:rPr lang="en-GB" dirty="0" err="1"/>
              <a:t>pseudocounts</a:t>
            </a:r>
            <a:r>
              <a:rPr lang="en-GB" dirty="0"/>
              <a:t> in these probabilities.)</a:t>
            </a:r>
          </a:p>
          <a:p>
            <a:pPr lvl="2" fontAlgn="base"/>
            <a:r>
              <a:rPr lang="en-GB" dirty="0"/>
              <a:t>In other words, in this step, we’re assuming that all topic assignments except for the current word in question are correct, and then updating the assignment of the current word using our model of how documents are generated.</a:t>
            </a:r>
          </a:p>
          <a:p>
            <a:pPr fontAlgn="base"/>
            <a:r>
              <a:rPr lang="en-GB" dirty="0"/>
              <a:t>After repeating the previous step a large number of times, you’ll eventually reach a roughly steady state where your assignments are pretty good. So use these assignments to estimate the topic mixtures of each document (by counting the proportion of words assigned to each topic within that document) and the words associated to each topic (by counting the proportion of words assigned to each topic overall).</a:t>
            </a:r>
            <a:br>
              <a:rPr lang="en-GB" dirty="0"/>
            </a:br>
            <a:endParaRPr lang="en-US" dirty="0"/>
          </a:p>
        </p:txBody>
      </p:sp>
    </p:spTree>
    <p:extLst>
      <p:ext uri="{BB962C8B-B14F-4D97-AF65-F5344CB8AC3E}">
        <p14:creationId xmlns:p14="http://schemas.microsoft.com/office/powerpoint/2010/main" val="210577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a:extLst>
              <a:ext uri="{FF2B5EF4-FFF2-40B4-BE49-F238E27FC236}">
                <a16:creationId xmlns:a16="http://schemas.microsoft.com/office/drawing/2014/main" id="{CC7C4657-69F5-A241-83D3-FB7D6D19A3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3968" y="1133439"/>
            <a:ext cx="2766200" cy="2104380"/>
          </a:xfrm>
        </p:spPr>
      </p:pic>
      <p:sp>
        <p:nvSpPr>
          <p:cNvPr id="2" name="Title 1">
            <a:extLst>
              <a:ext uri="{FF2B5EF4-FFF2-40B4-BE49-F238E27FC236}">
                <a16:creationId xmlns:a16="http://schemas.microsoft.com/office/drawing/2014/main" id="{F262E570-2DC3-8C47-8A48-105EB0BE285E}"/>
              </a:ext>
            </a:extLst>
          </p:cNvPr>
          <p:cNvSpPr>
            <a:spLocks noGrp="1"/>
          </p:cNvSpPr>
          <p:nvPr>
            <p:ph type="title"/>
          </p:nvPr>
        </p:nvSpPr>
        <p:spPr/>
        <p:txBody>
          <a:bodyPr/>
          <a:lstStyle/>
          <a:p>
            <a:r>
              <a:rPr lang="en-US" dirty="0"/>
              <a:t>Wikipedia &amp; </a:t>
            </a:r>
            <a:r>
              <a:rPr lang="en-US" dirty="0" err="1"/>
              <a:t>DBPedia</a:t>
            </a:r>
            <a:endParaRPr lang="en-US" dirty="0"/>
          </a:p>
        </p:txBody>
      </p:sp>
      <p:sp>
        <p:nvSpPr>
          <p:cNvPr id="4" name="Slide Number Placeholder 3">
            <a:extLst>
              <a:ext uri="{FF2B5EF4-FFF2-40B4-BE49-F238E27FC236}">
                <a16:creationId xmlns:a16="http://schemas.microsoft.com/office/drawing/2014/main" id="{E20E63A8-2DA6-A14C-9C2A-A6348AA3633E}"/>
              </a:ext>
            </a:extLst>
          </p:cNvPr>
          <p:cNvSpPr>
            <a:spLocks noGrp="1"/>
          </p:cNvSpPr>
          <p:nvPr>
            <p:ph type="sldNum" sz="quarter" idx="12"/>
          </p:nvPr>
        </p:nvSpPr>
        <p:spPr/>
        <p:txBody>
          <a:bodyPr/>
          <a:lstStyle/>
          <a:p>
            <a:fld id="{6CB76B4D-260D-4EC1-9A8A-CDDCEAC88FCA}" type="slidenum">
              <a:rPr lang="en-GB" smtClean="0"/>
              <a:pPr/>
              <a:t>4</a:t>
            </a:fld>
            <a:endParaRPr lang="en-GB"/>
          </a:p>
        </p:txBody>
      </p:sp>
      <p:pic>
        <p:nvPicPr>
          <p:cNvPr id="10" name="Picture 9">
            <a:extLst>
              <a:ext uri="{FF2B5EF4-FFF2-40B4-BE49-F238E27FC236}">
                <a16:creationId xmlns:a16="http://schemas.microsoft.com/office/drawing/2014/main" id="{E8267847-40A0-7F43-89D6-F7CE4B718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74" y="3708624"/>
            <a:ext cx="6222045" cy="2312664"/>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4CC5CE0A-66EE-D540-A262-AE323D973C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2207" y="1800200"/>
            <a:ext cx="1740273" cy="4221088"/>
          </a:xfrm>
          <a:prstGeom prst="rect">
            <a:avLst/>
          </a:prstGeom>
        </p:spPr>
      </p:pic>
      <p:pic>
        <p:nvPicPr>
          <p:cNvPr id="14" name="Picture 13">
            <a:extLst>
              <a:ext uri="{FF2B5EF4-FFF2-40B4-BE49-F238E27FC236}">
                <a16:creationId xmlns:a16="http://schemas.microsoft.com/office/drawing/2014/main" id="{B1BDA507-338D-8046-9FDD-57E960482D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374" y="1993491"/>
            <a:ext cx="3594100" cy="1066800"/>
          </a:xfrm>
          <a:prstGeom prst="rect">
            <a:avLst/>
          </a:prstGeom>
        </p:spPr>
      </p:pic>
    </p:spTree>
    <p:extLst>
      <p:ext uri="{BB962C8B-B14F-4D97-AF65-F5344CB8AC3E}">
        <p14:creationId xmlns:p14="http://schemas.microsoft.com/office/powerpoint/2010/main" val="4082358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C8A4D0-6973-5544-9976-E71FC0E4A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991" y="1772816"/>
            <a:ext cx="3761513" cy="2095764"/>
          </a:xfrm>
          <a:prstGeom prst="rect">
            <a:avLst/>
          </a:prstGeom>
        </p:spPr>
      </p:pic>
      <p:sp>
        <p:nvSpPr>
          <p:cNvPr id="2" name="Title 1">
            <a:extLst>
              <a:ext uri="{FF2B5EF4-FFF2-40B4-BE49-F238E27FC236}">
                <a16:creationId xmlns:a16="http://schemas.microsoft.com/office/drawing/2014/main" id="{F262E570-2DC3-8C47-8A48-105EB0BE285E}"/>
              </a:ext>
            </a:extLst>
          </p:cNvPr>
          <p:cNvSpPr>
            <a:spLocks noGrp="1"/>
          </p:cNvSpPr>
          <p:nvPr>
            <p:ph type="title"/>
          </p:nvPr>
        </p:nvSpPr>
        <p:spPr/>
        <p:txBody>
          <a:bodyPr/>
          <a:lstStyle/>
          <a:p>
            <a:r>
              <a:rPr lang="en-US" dirty="0"/>
              <a:t>Wikipedia &amp; </a:t>
            </a:r>
            <a:r>
              <a:rPr lang="en-US" dirty="0" err="1"/>
              <a:t>DBPedia</a:t>
            </a:r>
            <a:endParaRPr lang="en-US" dirty="0"/>
          </a:p>
        </p:txBody>
      </p:sp>
      <p:sp>
        <p:nvSpPr>
          <p:cNvPr id="3" name="Content Placeholder 2">
            <a:extLst>
              <a:ext uri="{FF2B5EF4-FFF2-40B4-BE49-F238E27FC236}">
                <a16:creationId xmlns:a16="http://schemas.microsoft.com/office/drawing/2014/main" id="{338B143C-C05E-D246-AD15-5AD444610BE0}"/>
              </a:ext>
            </a:extLst>
          </p:cNvPr>
          <p:cNvSpPr>
            <a:spLocks noGrp="1"/>
          </p:cNvSpPr>
          <p:nvPr>
            <p:ph idx="1"/>
          </p:nvPr>
        </p:nvSpPr>
        <p:spPr/>
        <p:txBody>
          <a:bodyPr/>
          <a:lstStyle/>
          <a:p>
            <a:r>
              <a:rPr lang="en-GB" sz="2400" dirty="0" err="1"/>
              <a:t>DBpedia</a:t>
            </a:r>
            <a:r>
              <a:rPr lang="en-GB" sz="2400" dirty="0"/>
              <a:t> describes 4.58 million things, </a:t>
            </a:r>
          </a:p>
          <a:p>
            <a:pPr lvl="1"/>
            <a:r>
              <a:rPr lang="en-GB" sz="2400" dirty="0"/>
              <a:t>1,445,000 persons</a:t>
            </a:r>
          </a:p>
          <a:p>
            <a:pPr lvl="1"/>
            <a:r>
              <a:rPr lang="en-GB" sz="2400" dirty="0"/>
              <a:t>735,000 places </a:t>
            </a:r>
          </a:p>
          <a:p>
            <a:pPr lvl="1"/>
            <a:r>
              <a:rPr lang="en-GB" sz="2400" dirty="0"/>
              <a:t>411,000 creative works</a:t>
            </a:r>
          </a:p>
          <a:p>
            <a:pPr lvl="2"/>
            <a:r>
              <a:rPr lang="en-GB" sz="2000" dirty="0"/>
              <a:t>123,000 music albums, 87,000 films, 19,000 video games</a:t>
            </a:r>
          </a:p>
          <a:p>
            <a:pPr lvl="2"/>
            <a:endParaRPr lang="en-GB" sz="2000" dirty="0"/>
          </a:p>
          <a:p>
            <a:pPr lvl="1"/>
            <a:r>
              <a:rPr lang="en-GB" sz="2400" dirty="0"/>
              <a:t>241,000 organizations</a:t>
            </a:r>
          </a:p>
          <a:p>
            <a:pPr lvl="2"/>
            <a:r>
              <a:rPr lang="en-GB" sz="2000" dirty="0"/>
              <a:t>58,000 companies and 49,000 educational institutions</a:t>
            </a:r>
          </a:p>
          <a:p>
            <a:pPr lvl="2"/>
            <a:endParaRPr lang="en-GB" sz="2000" dirty="0"/>
          </a:p>
          <a:p>
            <a:pPr lvl="1"/>
            <a:r>
              <a:rPr lang="en-GB" sz="2400" dirty="0"/>
              <a:t>251,000 species</a:t>
            </a:r>
          </a:p>
          <a:p>
            <a:pPr lvl="1"/>
            <a:r>
              <a:rPr lang="en-GB" sz="2400" dirty="0"/>
              <a:t>6,000 diseases</a:t>
            </a:r>
            <a:endParaRPr lang="en-US" sz="2400" dirty="0"/>
          </a:p>
        </p:txBody>
      </p:sp>
      <p:sp>
        <p:nvSpPr>
          <p:cNvPr id="4" name="Slide Number Placeholder 3">
            <a:extLst>
              <a:ext uri="{FF2B5EF4-FFF2-40B4-BE49-F238E27FC236}">
                <a16:creationId xmlns:a16="http://schemas.microsoft.com/office/drawing/2014/main" id="{E20E63A8-2DA6-A14C-9C2A-A6348AA3633E}"/>
              </a:ext>
            </a:extLst>
          </p:cNvPr>
          <p:cNvSpPr>
            <a:spLocks noGrp="1"/>
          </p:cNvSpPr>
          <p:nvPr>
            <p:ph type="sldNum" sz="quarter" idx="12"/>
          </p:nvPr>
        </p:nvSpPr>
        <p:spPr/>
        <p:txBody>
          <a:bodyPr/>
          <a:lstStyle/>
          <a:p>
            <a:fld id="{6CB76B4D-260D-4EC1-9A8A-CDDCEAC88FCA}" type="slidenum">
              <a:rPr lang="en-GB" smtClean="0"/>
              <a:pPr/>
              <a:t>5</a:t>
            </a:fld>
            <a:endParaRPr lang="en-GB" dirty="0"/>
          </a:p>
        </p:txBody>
      </p:sp>
    </p:spTree>
    <p:extLst>
      <p:ext uri="{BB962C8B-B14F-4D97-AF65-F5344CB8AC3E}">
        <p14:creationId xmlns:p14="http://schemas.microsoft.com/office/powerpoint/2010/main" val="3108540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4BAA2-6CFC-DA43-8514-C9BB9050EB61}"/>
              </a:ext>
            </a:extLst>
          </p:cNvPr>
          <p:cNvSpPr>
            <a:spLocks noGrp="1"/>
          </p:cNvSpPr>
          <p:nvPr>
            <p:ph type="title"/>
          </p:nvPr>
        </p:nvSpPr>
        <p:spPr/>
        <p:txBody>
          <a:bodyPr/>
          <a:lstStyle/>
          <a:p>
            <a:r>
              <a:rPr lang="en-US" dirty="0"/>
              <a:t>Linked Open Data</a:t>
            </a:r>
          </a:p>
        </p:txBody>
      </p:sp>
      <p:sp>
        <p:nvSpPr>
          <p:cNvPr id="3" name="Content Placeholder 2">
            <a:extLst>
              <a:ext uri="{FF2B5EF4-FFF2-40B4-BE49-F238E27FC236}">
                <a16:creationId xmlns:a16="http://schemas.microsoft.com/office/drawing/2014/main" id="{787006A6-FB37-AD4C-B55F-378EDCE11454}"/>
              </a:ext>
            </a:extLst>
          </p:cNvPr>
          <p:cNvSpPr>
            <a:spLocks noGrp="1"/>
          </p:cNvSpPr>
          <p:nvPr>
            <p:ph idx="1"/>
          </p:nvPr>
        </p:nvSpPr>
        <p:spPr>
          <a:xfrm>
            <a:off x="323850" y="1700213"/>
            <a:ext cx="2015902" cy="4127808"/>
          </a:xfrm>
        </p:spPr>
        <p:txBody>
          <a:bodyPr/>
          <a:lstStyle/>
          <a:p>
            <a:r>
              <a:rPr lang="en-US" sz="2400" dirty="0"/>
              <a:t>Distributed data extracted from distributed texts</a:t>
            </a:r>
          </a:p>
        </p:txBody>
      </p:sp>
      <p:sp>
        <p:nvSpPr>
          <p:cNvPr id="4" name="Slide Number Placeholder 3">
            <a:extLst>
              <a:ext uri="{FF2B5EF4-FFF2-40B4-BE49-F238E27FC236}">
                <a16:creationId xmlns:a16="http://schemas.microsoft.com/office/drawing/2014/main" id="{34DBADCB-D6CE-F247-B82C-319BD72E9379}"/>
              </a:ext>
            </a:extLst>
          </p:cNvPr>
          <p:cNvSpPr>
            <a:spLocks noGrp="1"/>
          </p:cNvSpPr>
          <p:nvPr>
            <p:ph type="sldNum" sz="quarter" idx="12"/>
          </p:nvPr>
        </p:nvSpPr>
        <p:spPr/>
        <p:txBody>
          <a:bodyPr/>
          <a:lstStyle/>
          <a:p>
            <a:fld id="{6CB76B4D-260D-4EC1-9A8A-CDDCEAC88FCA}" type="slidenum">
              <a:rPr lang="en-GB" smtClean="0"/>
              <a:pPr/>
              <a:t>6</a:t>
            </a:fld>
            <a:endParaRPr lang="en-GB"/>
          </a:p>
        </p:txBody>
      </p:sp>
      <p:pic>
        <p:nvPicPr>
          <p:cNvPr id="5" name="Picture 4">
            <a:extLst>
              <a:ext uri="{FF2B5EF4-FFF2-40B4-BE49-F238E27FC236}">
                <a16:creationId xmlns:a16="http://schemas.microsoft.com/office/drawing/2014/main" id="{D32F83F7-F8BB-2F49-9ED1-882EB0513B45}"/>
              </a:ext>
            </a:extLst>
          </p:cNvPr>
          <p:cNvPicPr>
            <a:picLocks noChangeAspect="1"/>
          </p:cNvPicPr>
          <p:nvPr/>
        </p:nvPicPr>
        <p:blipFill>
          <a:blip r:embed="rId2"/>
          <a:stretch>
            <a:fillRect/>
          </a:stretch>
        </p:blipFill>
        <p:spPr>
          <a:xfrm>
            <a:off x="2462879" y="1687204"/>
            <a:ext cx="6357271" cy="41408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358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en-US" baseline="0" noProof="0" dirty="0"/>
              <a:t>Text mining</a:t>
            </a:r>
            <a:endParaRPr lang="en-US" noProof="0" dirty="0"/>
          </a:p>
        </p:txBody>
      </p:sp>
      <p:sp>
        <p:nvSpPr>
          <p:cNvPr id="3" name="Segnaposto contenuto 2"/>
          <p:cNvSpPr>
            <a:spLocks noGrp="1"/>
          </p:cNvSpPr>
          <p:nvPr>
            <p:ph idx="1"/>
          </p:nvPr>
        </p:nvSpPr>
        <p:spPr>
          <a:xfrm>
            <a:off x="323850" y="1700212"/>
            <a:ext cx="8496300" cy="4753123"/>
          </a:xfrm>
        </p:spPr>
        <p:txBody>
          <a:bodyPr>
            <a:normAutofit/>
          </a:bodyPr>
          <a:lstStyle/>
          <a:p>
            <a:pPr lvl="0">
              <a:spcAft>
                <a:spcPts val="1200"/>
              </a:spcAft>
            </a:pPr>
            <a:r>
              <a:rPr lang="en-US" noProof="0" dirty="0"/>
              <a:t>Text mining refers generally to the process of extracting information from unstructured text</a:t>
            </a:r>
          </a:p>
          <a:p>
            <a:pPr lvl="1"/>
            <a:r>
              <a:rPr lang="en-US" noProof="0" dirty="0"/>
              <a:t>Explicit interpretation of symbolic meaning: entity recognition, tagging, annotation, metadata</a:t>
            </a:r>
          </a:p>
          <a:p>
            <a:pPr lvl="1"/>
            <a:r>
              <a:rPr lang="en-US" noProof="0" dirty="0"/>
              <a:t>Interesting and non-trivial knowledge derived from implicit patterns of symbols</a:t>
            </a:r>
          </a:p>
          <a:p>
            <a:pPr rtl="0" eaLnBrk="1" latinLnBrk="0" hangingPunct="1"/>
            <a:r>
              <a:rPr lang="en-US" sz="2100" kern="1200" dirty="0">
                <a:cs typeface="+mn-cs"/>
              </a:rPr>
              <a:t>Overall methods</a:t>
            </a:r>
            <a:endParaRPr lang="en-US" sz="1900" dirty="0"/>
          </a:p>
          <a:p>
            <a:pPr lvl="1"/>
            <a:r>
              <a:rPr lang="en-US" sz="1800" kern="1200" dirty="0">
                <a:cs typeface="+mn-cs"/>
              </a:rPr>
              <a:t>Supervised methods: text classification</a:t>
            </a:r>
            <a:endParaRPr lang="en-US" noProof="0" dirty="0">
              <a:effectLst/>
            </a:endParaRPr>
          </a:p>
          <a:p>
            <a:pPr lvl="1"/>
            <a:r>
              <a:rPr lang="en-US" sz="1800" kern="1200" dirty="0">
                <a:cs typeface="+mn-cs"/>
              </a:rPr>
              <a:t>Unsupervised methods: clustering and topic modelling</a:t>
            </a:r>
          </a:p>
        </p:txBody>
      </p:sp>
    </p:spTree>
    <p:extLst>
      <p:ext uri="{BB962C8B-B14F-4D97-AF65-F5344CB8AC3E}">
        <p14:creationId xmlns:p14="http://schemas.microsoft.com/office/powerpoint/2010/main" val="1823636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01035-5222-884B-BAC6-9A776BBAD965}"/>
              </a:ext>
            </a:extLst>
          </p:cNvPr>
          <p:cNvSpPr>
            <a:spLocks noGrp="1"/>
          </p:cNvSpPr>
          <p:nvPr>
            <p:ph type="title"/>
          </p:nvPr>
        </p:nvSpPr>
        <p:spPr>
          <a:xfrm>
            <a:off x="321624" y="844949"/>
            <a:ext cx="8496300" cy="649288"/>
          </a:xfrm>
        </p:spPr>
        <p:txBody>
          <a:bodyPr/>
          <a:lstStyle/>
          <a:p>
            <a:r>
              <a:rPr lang="en-US" dirty="0"/>
              <a:t>Products</a:t>
            </a:r>
          </a:p>
        </p:txBody>
      </p:sp>
      <p:sp>
        <p:nvSpPr>
          <p:cNvPr id="4" name="Slide Number Placeholder 3">
            <a:extLst>
              <a:ext uri="{FF2B5EF4-FFF2-40B4-BE49-F238E27FC236}">
                <a16:creationId xmlns:a16="http://schemas.microsoft.com/office/drawing/2014/main" id="{0A34E7FA-0F6B-6C4B-8C16-FB245C85FAC3}"/>
              </a:ext>
            </a:extLst>
          </p:cNvPr>
          <p:cNvSpPr>
            <a:spLocks noGrp="1"/>
          </p:cNvSpPr>
          <p:nvPr>
            <p:ph type="sldNum" sz="quarter" idx="12"/>
          </p:nvPr>
        </p:nvSpPr>
        <p:spPr/>
        <p:txBody>
          <a:bodyPr/>
          <a:lstStyle/>
          <a:p>
            <a:fld id="{6CB76B4D-260D-4EC1-9A8A-CDDCEAC88FCA}" type="slidenum">
              <a:rPr lang="en-GB" smtClean="0"/>
              <a:pPr/>
              <a:t>8</a:t>
            </a:fld>
            <a:endParaRPr lang="en-GB"/>
          </a:p>
        </p:txBody>
      </p:sp>
      <p:pic>
        <p:nvPicPr>
          <p:cNvPr id="5" name="Picture 4">
            <a:extLst>
              <a:ext uri="{FF2B5EF4-FFF2-40B4-BE49-F238E27FC236}">
                <a16:creationId xmlns:a16="http://schemas.microsoft.com/office/drawing/2014/main" id="{F5C32103-B497-7E45-8225-E8B9FCDA4902}"/>
              </a:ext>
            </a:extLst>
          </p:cNvPr>
          <p:cNvPicPr>
            <a:picLocks noChangeAspect="1"/>
          </p:cNvPicPr>
          <p:nvPr/>
        </p:nvPicPr>
        <p:blipFill>
          <a:blip r:embed="rId2"/>
          <a:stretch>
            <a:fillRect/>
          </a:stretch>
        </p:blipFill>
        <p:spPr>
          <a:xfrm>
            <a:off x="251520" y="1557338"/>
            <a:ext cx="2997419" cy="1999878"/>
          </a:xfrm>
          <a:prstGeom prst="rect">
            <a:avLst/>
          </a:prstGeom>
        </p:spPr>
      </p:pic>
      <p:sp>
        <p:nvSpPr>
          <p:cNvPr id="6" name="Rectangle 5">
            <a:extLst>
              <a:ext uri="{FF2B5EF4-FFF2-40B4-BE49-F238E27FC236}">
                <a16:creationId xmlns:a16="http://schemas.microsoft.com/office/drawing/2014/main" id="{867117A9-4A65-7D43-82CE-AF785AB4D8AC}"/>
              </a:ext>
            </a:extLst>
          </p:cNvPr>
          <p:cNvSpPr/>
          <p:nvPr/>
        </p:nvSpPr>
        <p:spPr>
          <a:xfrm>
            <a:off x="239007" y="3557216"/>
            <a:ext cx="2997419" cy="830997"/>
          </a:xfrm>
          <a:prstGeom prst="rect">
            <a:avLst/>
          </a:prstGeom>
        </p:spPr>
        <p:txBody>
          <a:bodyPr wrap="square">
            <a:spAutoFit/>
          </a:bodyPr>
          <a:lstStyle/>
          <a:p>
            <a:pPr algn="l"/>
            <a:r>
              <a:rPr lang="en-GB" dirty="0">
                <a:solidFill>
                  <a:srgbClr val="666666"/>
                </a:solidFill>
                <a:latin typeface="Georgia" panose="02040502050405020303" pitchFamily="18" charset="0"/>
              </a:rPr>
              <a:t>The </a:t>
            </a:r>
            <a:r>
              <a:rPr lang="en-GB" b="1" dirty="0" err="1">
                <a:solidFill>
                  <a:srgbClr val="666666"/>
                </a:solidFill>
                <a:latin typeface="inherit"/>
              </a:rPr>
              <a:t>Gavagai</a:t>
            </a:r>
            <a:r>
              <a:rPr lang="en-GB" b="1" dirty="0">
                <a:solidFill>
                  <a:srgbClr val="666666"/>
                </a:solidFill>
                <a:latin typeface="inherit"/>
              </a:rPr>
              <a:t> Monitor</a:t>
            </a:r>
            <a:r>
              <a:rPr lang="en-GB" dirty="0">
                <a:solidFill>
                  <a:srgbClr val="666666"/>
                </a:solidFill>
                <a:latin typeface="Georgia" panose="02040502050405020303" pitchFamily="18" charset="0"/>
              </a:rPr>
              <a:t> collects data from online sources and creates topic-based executive summaries which give you instant insight.</a:t>
            </a:r>
          </a:p>
        </p:txBody>
      </p:sp>
      <p:pic>
        <p:nvPicPr>
          <p:cNvPr id="7" name="Picture 6">
            <a:extLst>
              <a:ext uri="{FF2B5EF4-FFF2-40B4-BE49-F238E27FC236}">
                <a16:creationId xmlns:a16="http://schemas.microsoft.com/office/drawing/2014/main" id="{50C7B10B-07A6-5346-9DF5-DF4BB1509D51}"/>
              </a:ext>
            </a:extLst>
          </p:cNvPr>
          <p:cNvPicPr>
            <a:picLocks noChangeAspect="1"/>
          </p:cNvPicPr>
          <p:nvPr/>
        </p:nvPicPr>
        <p:blipFill>
          <a:blip r:embed="rId3"/>
          <a:stretch>
            <a:fillRect/>
          </a:stretch>
        </p:blipFill>
        <p:spPr>
          <a:xfrm>
            <a:off x="3374703" y="1714911"/>
            <a:ext cx="1612900" cy="571500"/>
          </a:xfrm>
          <a:prstGeom prst="rect">
            <a:avLst/>
          </a:prstGeom>
        </p:spPr>
      </p:pic>
      <p:sp>
        <p:nvSpPr>
          <p:cNvPr id="8" name="Rectangle 7">
            <a:extLst>
              <a:ext uri="{FF2B5EF4-FFF2-40B4-BE49-F238E27FC236}">
                <a16:creationId xmlns:a16="http://schemas.microsoft.com/office/drawing/2014/main" id="{A4454ED4-3735-AD49-9806-E8AEA7DE5B9A}"/>
              </a:ext>
            </a:extLst>
          </p:cNvPr>
          <p:cNvSpPr/>
          <p:nvPr/>
        </p:nvSpPr>
        <p:spPr>
          <a:xfrm>
            <a:off x="3374703" y="2284475"/>
            <a:ext cx="1728192" cy="830997"/>
          </a:xfrm>
          <a:prstGeom prst="rect">
            <a:avLst/>
          </a:prstGeom>
        </p:spPr>
        <p:txBody>
          <a:bodyPr wrap="square">
            <a:spAutoFit/>
          </a:bodyPr>
          <a:lstStyle/>
          <a:p>
            <a:pPr algn="l"/>
            <a:r>
              <a:rPr lang="en-GB" dirty="0" err="1">
                <a:latin typeface="Whitney SSm A"/>
              </a:rPr>
              <a:t>Agolo</a:t>
            </a:r>
            <a:r>
              <a:rPr lang="en-GB" dirty="0">
                <a:latin typeface="Whitney SSm A"/>
              </a:rPr>
              <a:t> uses artificial intelligence to create summaries from your information in real-time</a:t>
            </a:r>
            <a:endParaRPr lang="en-GB" i="0" u="none" strike="noStrike" dirty="0">
              <a:effectLst/>
              <a:latin typeface="Whitney SSm A"/>
            </a:endParaRPr>
          </a:p>
        </p:txBody>
      </p:sp>
      <p:pic>
        <p:nvPicPr>
          <p:cNvPr id="9" name="Picture 8">
            <a:extLst>
              <a:ext uri="{FF2B5EF4-FFF2-40B4-BE49-F238E27FC236}">
                <a16:creationId xmlns:a16="http://schemas.microsoft.com/office/drawing/2014/main" id="{7FFEFAF7-DB9E-6A4F-952F-6B6091AFCB38}"/>
              </a:ext>
            </a:extLst>
          </p:cNvPr>
          <p:cNvPicPr>
            <a:picLocks noChangeAspect="1"/>
          </p:cNvPicPr>
          <p:nvPr/>
        </p:nvPicPr>
        <p:blipFill>
          <a:blip r:embed="rId4"/>
          <a:stretch>
            <a:fillRect/>
          </a:stretch>
        </p:blipFill>
        <p:spPr>
          <a:xfrm>
            <a:off x="5235615" y="2005930"/>
            <a:ext cx="1674147" cy="1296144"/>
          </a:xfrm>
          <a:prstGeom prst="rect">
            <a:avLst/>
          </a:prstGeom>
        </p:spPr>
      </p:pic>
      <p:sp>
        <p:nvSpPr>
          <p:cNvPr id="10" name="Rectangle 9">
            <a:extLst>
              <a:ext uri="{FF2B5EF4-FFF2-40B4-BE49-F238E27FC236}">
                <a16:creationId xmlns:a16="http://schemas.microsoft.com/office/drawing/2014/main" id="{6F8D13A7-A92B-1745-9BE5-E5D006E751EE}"/>
              </a:ext>
            </a:extLst>
          </p:cNvPr>
          <p:cNvSpPr/>
          <p:nvPr/>
        </p:nvSpPr>
        <p:spPr>
          <a:xfrm>
            <a:off x="5162719" y="3388619"/>
            <a:ext cx="1726772" cy="1200329"/>
          </a:xfrm>
          <a:prstGeom prst="rect">
            <a:avLst/>
          </a:prstGeom>
        </p:spPr>
        <p:txBody>
          <a:bodyPr wrap="square">
            <a:spAutoFit/>
          </a:bodyPr>
          <a:lstStyle/>
          <a:p>
            <a:pPr algn="l"/>
            <a:r>
              <a:rPr lang="en-GB" b="1" dirty="0">
                <a:solidFill>
                  <a:srgbClr val="354960"/>
                </a:solidFill>
                <a:latin typeface="Open Sans"/>
              </a:rPr>
              <a:t>End-to-End Platform for Building Custom NLP Models for </a:t>
            </a:r>
            <a:r>
              <a:rPr lang="en-GB" dirty="0">
                <a:solidFill>
                  <a:srgbClr val="000000"/>
                </a:solidFill>
                <a:latin typeface="Open Sans"/>
              </a:rPr>
              <a:t>Classification, Sentiment Analysis, and Entity Extraction models</a:t>
            </a:r>
            <a:endParaRPr lang="en-GB" b="0" i="0" u="none" strike="noStrike" dirty="0">
              <a:solidFill>
                <a:srgbClr val="000000"/>
              </a:solidFill>
              <a:effectLst/>
              <a:latin typeface="Open Sans"/>
            </a:endParaRPr>
          </a:p>
        </p:txBody>
      </p:sp>
      <p:pic>
        <p:nvPicPr>
          <p:cNvPr id="11" name="Picture 10">
            <a:extLst>
              <a:ext uri="{FF2B5EF4-FFF2-40B4-BE49-F238E27FC236}">
                <a16:creationId xmlns:a16="http://schemas.microsoft.com/office/drawing/2014/main" id="{6EC8BCBA-380C-C14B-8526-A97F9A7F11EF}"/>
              </a:ext>
            </a:extLst>
          </p:cNvPr>
          <p:cNvPicPr>
            <a:picLocks noChangeAspect="1"/>
          </p:cNvPicPr>
          <p:nvPr/>
        </p:nvPicPr>
        <p:blipFill>
          <a:blip r:embed="rId5"/>
          <a:stretch>
            <a:fillRect/>
          </a:stretch>
        </p:blipFill>
        <p:spPr>
          <a:xfrm>
            <a:off x="5253724" y="1594369"/>
            <a:ext cx="1181398" cy="340099"/>
          </a:xfrm>
          <a:prstGeom prst="rect">
            <a:avLst/>
          </a:prstGeom>
        </p:spPr>
      </p:pic>
      <p:pic>
        <p:nvPicPr>
          <p:cNvPr id="12" name="Picture 11">
            <a:extLst>
              <a:ext uri="{FF2B5EF4-FFF2-40B4-BE49-F238E27FC236}">
                <a16:creationId xmlns:a16="http://schemas.microsoft.com/office/drawing/2014/main" id="{11E27CEB-8C54-B04F-8702-84D015ECC86B}"/>
              </a:ext>
            </a:extLst>
          </p:cNvPr>
          <p:cNvPicPr>
            <a:picLocks noChangeAspect="1"/>
          </p:cNvPicPr>
          <p:nvPr/>
        </p:nvPicPr>
        <p:blipFill>
          <a:blip r:embed="rId6"/>
          <a:stretch>
            <a:fillRect/>
          </a:stretch>
        </p:blipFill>
        <p:spPr>
          <a:xfrm>
            <a:off x="6963771" y="1478764"/>
            <a:ext cx="2121024" cy="1611978"/>
          </a:xfrm>
          <a:prstGeom prst="rect">
            <a:avLst/>
          </a:prstGeom>
        </p:spPr>
      </p:pic>
      <p:sp>
        <p:nvSpPr>
          <p:cNvPr id="13" name="Rectangle 12">
            <a:extLst>
              <a:ext uri="{FF2B5EF4-FFF2-40B4-BE49-F238E27FC236}">
                <a16:creationId xmlns:a16="http://schemas.microsoft.com/office/drawing/2014/main" id="{C8AF9E61-7B79-C14E-9ECD-59829A128EBB}"/>
              </a:ext>
            </a:extLst>
          </p:cNvPr>
          <p:cNvSpPr/>
          <p:nvPr/>
        </p:nvSpPr>
        <p:spPr>
          <a:xfrm>
            <a:off x="6984554" y="3131281"/>
            <a:ext cx="2159446" cy="1015663"/>
          </a:xfrm>
          <a:prstGeom prst="rect">
            <a:avLst/>
          </a:prstGeom>
        </p:spPr>
        <p:txBody>
          <a:bodyPr wrap="square">
            <a:spAutoFit/>
          </a:bodyPr>
          <a:lstStyle/>
          <a:p>
            <a:pPr algn="l"/>
            <a:r>
              <a:rPr lang="en-GB" dirty="0" err="1">
                <a:solidFill>
                  <a:srgbClr val="555555"/>
                </a:solidFill>
                <a:latin typeface="Arial" panose="020B0604020202020204" pitchFamily="34" charset="0"/>
                <a:cs typeface="Arial" panose="020B0604020202020204" pitchFamily="34" charset="0"/>
              </a:rPr>
              <a:t>Semantria</a:t>
            </a:r>
            <a:r>
              <a:rPr lang="en-GB" dirty="0">
                <a:solidFill>
                  <a:srgbClr val="555555"/>
                </a:solidFill>
                <a:latin typeface="Arial" panose="020B0604020202020204" pitchFamily="34" charset="0"/>
                <a:cs typeface="Arial" panose="020B0604020202020204" pitchFamily="34" charset="0"/>
              </a:rPr>
              <a:t> Storage &amp; Visualization to </a:t>
            </a:r>
            <a:r>
              <a:rPr lang="en-GB" dirty="0">
                <a:latin typeface="Arial" panose="020B0604020202020204" pitchFamily="34" charset="0"/>
                <a:cs typeface="Arial" panose="020B0604020202020204" pitchFamily="34" charset="0"/>
              </a:rPr>
              <a:t>store, manage &amp; </a:t>
            </a:r>
            <a:r>
              <a:rPr lang="en-GB" dirty="0" err="1">
                <a:latin typeface="Arial" panose="020B0604020202020204" pitchFamily="34" charset="0"/>
                <a:cs typeface="Arial" panose="020B0604020202020204" pitchFamily="34" charset="0"/>
              </a:rPr>
              <a:t>analyze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unstructured text documents</a:t>
            </a:r>
          </a:p>
          <a:p>
            <a:endParaRPr lang="en-GB" b="0" i="0" u="none" strike="noStrike" dirty="0">
              <a:solidFill>
                <a:srgbClr val="555555"/>
              </a:solidFill>
              <a:effectLst/>
              <a:latin typeface="Open Sans"/>
            </a:endParaRPr>
          </a:p>
        </p:txBody>
      </p:sp>
      <p:pic>
        <p:nvPicPr>
          <p:cNvPr id="14" name="Picture 13">
            <a:extLst>
              <a:ext uri="{FF2B5EF4-FFF2-40B4-BE49-F238E27FC236}">
                <a16:creationId xmlns:a16="http://schemas.microsoft.com/office/drawing/2014/main" id="{CA5A4417-8489-7142-8DD7-8029FE5D7065}"/>
              </a:ext>
            </a:extLst>
          </p:cNvPr>
          <p:cNvPicPr>
            <a:picLocks noChangeAspect="1"/>
          </p:cNvPicPr>
          <p:nvPr/>
        </p:nvPicPr>
        <p:blipFill>
          <a:blip r:embed="rId7"/>
          <a:stretch>
            <a:fillRect/>
          </a:stretch>
        </p:blipFill>
        <p:spPr>
          <a:xfrm>
            <a:off x="6657993" y="930393"/>
            <a:ext cx="2159000" cy="660400"/>
          </a:xfrm>
          <a:prstGeom prst="rect">
            <a:avLst/>
          </a:prstGeom>
        </p:spPr>
      </p:pic>
      <p:pic>
        <p:nvPicPr>
          <p:cNvPr id="15" name="Picture 14">
            <a:extLst>
              <a:ext uri="{FF2B5EF4-FFF2-40B4-BE49-F238E27FC236}">
                <a16:creationId xmlns:a16="http://schemas.microsoft.com/office/drawing/2014/main" id="{43CD5E8F-56C7-BB4B-B3A2-2EE39CE99790}"/>
              </a:ext>
            </a:extLst>
          </p:cNvPr>
          <p:cNvPicPr>
            <a:picLocks noChangeAspect="1"/>
          </p:cNvPicPr>
          <p:nvPr/>
        </p:nvPicPr>
        <p:blipFill>
          <a:blip r:embed="rId8"/>
          <a:stretch>
            <a:fillRect/>
          </a:stretch>
        </p:blipFill>
        <p:spPr>
          <a:xfrm>
            <a:off x="6590269" y="4957179"/>
            <a:ext cx="2424917" cy="1629544"/>
          </a:xfrm>
          <a:prstGeom prst="rect">
            <a:avLst/>
          </a:prstGeom>
        </p:spPr>
      </p:pic>
      <p:sp>
        <p:nvSpPr>
          <p:cNvPr id="16" name="Rectangle 15">
            <a:extLst>
              <a:ext uri="{FF2B5EF4-FFF2-40B4-BE49-F238E27FC236}">
                <a16:creationId xmlns:a16="http://schemas.microsoft.com/office/drawing/2014/main" id="{0BE2532E-F948-0949-A8C8-58341094EA75}"/>
              </a:ext>
            </a:extLst>
          </p:cNvPr>
          <p:cNvSpPr/>
          <p:nvPr/>
        </p:nvSpPr>
        <p:spPr>
          <a:xfrm>
            <a:off x="3948368" y="4933326"/>
            <a:ext cx="2785292" cy="1938992"/>
          </a:xfrm>
          <a:prstGeom prst="rect">
            <a:avLst/>
          </a:prstGeom>
        </p:spPr>
        <p:txBody>
          <a:bodyPr wrap="square">
            <a:spAutoFit/>
          </a:bodyPr>
          <a:lstStyle/>
          <a:p>
            <a:pPr algn="l"/>
            <a:r>
              <a:rPr lang="en-GB" b="1" dirty="0">
                <a:solidFill>
                  <a:srgbClr val="3A3C3C"/>
                </a:solidFill>
                <a:latin typeface="Lato"/>
              </a:rPr>
              <a:t>Luminoso Compass</a:t>
            </a:r>
          </a:p>
          <a:p>
            <a:pPr algn="l"/>
            <a:r>
              <a:rPr lang="en-GB" dirty="0">
                <a:solidFill>
                  <a:srgbClr val="3A3C3C"/>
                </a:solidFill>
                <a:latin typeface="Lato"/>
              </a:rPr>
              <a:t>Automate your business processes by using Compass to classify, label, predict, and act on your streaming text data. By automatically routing and auto-responding to customer feedback in real-time, your support team can focus on the most critical issues.</a:t>
            </a:r>
          </a:p>
          <a:p>
            <a:br>
              <a:rPr lang="en-GB" dirty="0"/>
            </a:br>
            <a:endParaRPr lang="en-US" dirty="0"/>
          </a:p>
        </p:txBody>
      </p:sp>
      <p:pic>
        <p:nvPicPr>
          <p:cNvPr id="17" name="Picture 16">
            <a:extLst>
              <a:ext uri="{FF2B5EF4-FFF2-40B4-BE49-F238E27FC236}">
                <a16:creationId xmlns:a16="http://schemas.microsoft.com/office/drawing/2014/main" id="{5C471585-D3C0-F446-86F6-663C6B11FC3A}"/>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236276" y="4689253"/>
            <a:ext cx="1497384" cy="528025"/>
          </a:xfrm>
          <a:prstGeom prst="rect">
            <a:avLst/>
          </a:prstGeom>
        </p:spPr>
      </p:pic>
      <p:pic>
        <p:nvPicPr>
          <p:cNvPr id="18" name="Picture 17">
            <a:extLst>
              <a:ext uri="{FF2B5EF4-FFF2-40B4-BE49-F238E27FC236}">
                <a16:creationId xmlns:a16="http://schemas.microsoft.com/office/drawing/2014/main" id="{ACA31E9F-5B49-2648-B4FC-0CCF3DFBB069}"/>
              </a:ext>
            </a:extLst>
          </p:cNvPr>
          <p:cNvPicPr>
            <a:picLocks noChangeAspect="1"/>
          </p:cNvPicPr>
          <p:nvPr/>
        </p:nvPicPr>
        <p:blipFill>
          <a:blip r:embed="rId10"/>
          <a:stretch>
            <a:fillRect/>
          </a:stretch>
        </p:blipFill>
        <p:spPr>
          <a:xfrm>
            <a:off x="321624" y="4902166"/>
            <a:ext cx="2019300" cy="228600"/>
          </a:xfrm>
          <a:prstGeom prst="rect">
            <a:avLst/>
          </a:prstGeom>
        </p:spPr>
      </p:pic>
      <p:sp>
        <p:nvSpPr>
          <p:cNvPr id="19" name="Rectangle 18">
            <a:extLst>
              <a:ext uri="{FF2B5EF4-FFF2-40B4-BE49-F238E27FC236}">
                <a16:creationId xmlns:a16="http://schemas.microsoft.com/office/drawing/2014/main" id="{D32199C7-C271-714F-9A33-DFCA7885A5B2}"/>
              </a:ext>
            </a:extLst>
          </p:cNvPr>
          <p:cNvSpPr/>
          <p:nvPr/>
        </p:nvSpPr>
        <p:spPr>
          <a:xfrm>
            <a:off x="158856" y="5143520"/>
            <a:ext cx="2592288" cy="1015663"/>
          </a:xfrm>
          <a:prstGeom prst="rect">
            <a:avLst/>
          </a:prstGeom>
        </p:spPr>
        <p:txBody>
          <a:bodyPr wrap="square">
            <a:spAutoFit/>
          </a:bodyPr>
          <a:lstStyle/>
          <a:p>
            <a:pPr algn="l"/>
            <a:r>
              <a:rPr lang="en-GB" dirty="0">
                <a:solidFill>
                  <a:srgbClr val="414042"/>
                </a:solidFill>
                <a:latin typeface="AauxNext-Regular"/>
              </a:rPr>
              <a:t>Natural Language Generation (NLG) platform to </a:t>
            </a:r>
            <a:r>
              <a:rPr lang="en-GB" dirty="0" err="1">
                <a:solidFill>
                  <a:srgbClr val="414042"/>
                </a:solidFill>
                <a:latin typeface="AauxNext-Regular"/>
              </a:rPr>
              <a:t>analyze</a:t>
            </a:r>
            <a:r>
              <a:rPr lang="en-GB" dirty="0">
                <a:solidFill>
                  <a:srgbClr val="414042"/>
                </a:solidFill>
                <a:latin typeface="AauxNext-Regular"/>
              </a:rPr>
              <a:t>, interpret, and communicate insights from your data in the tone, style, and language of your business</a:t>
            </a:r>
            <a:endParaRPr lang="en-US" dirty="0"/>
          </a:p>
        </p:txBody>
      </p:sp>
      <p:sp>
        <p:nvSpPr>
          <p:cNvPr id="21" name="Rectangle 20">
            <a:extLst>
              <a:ext uri="{FF2B5EF4-FFF2-40B4-BE49-F238E27FC236}">
                <a16:creationId xmlns:a16="http://schemas.microsoft.com/office/drawing/2014/main" id="{AFE44BC6-E5C2-7842-8AEF-DCD830015DB3}"/>
              </a:ext>
            </a:extLst>
          </p:cNvPr>
          <p:cNvSpPr/>
          <p:nvPr/>
        </p:nvSpPr>
        <p:spPr>
          <a:xfrm>
            <a:off x="3302552" y="3544204"/>
            <a:ext cx="1891863" cy="1015663"/>
          </a:xfrm>
          <a:prstGeom prst="rect">
            <a:avLst/>
          </a:prstGeom>
        </p:spPr>
        <p:txBody>
          <a:bodyPr wrap="square">
            <a:spAutoFit/>
          </a:bodyPr>
          <a:lstStyle/>
          <a:p>
            <a:pPr algn="l"/>
            <a:r>
              <a:rPr lang="en-GB" dirty="0">
                <a:solidFill>
                  <a:srgbClr val="333333"/>
                </a:solidFill>
                <a:latin typeface="Raleway"/>
              </a:rPr>
              <a:t>Interactive technical documents with a conversational interface for hands-free, error-free work experience</a:t>
            </a:r>
            <a:endParaRPr lang="en-GB" b="0" i="0" u="none" strike="noStrike" dirty="0">
              <a:solidFill>
                <a:srgbClr val="333333"/>
              </a:solidFill>
              <a:effectLst/>
              <a:latin typeface="Raleway"/>
            </a:endParaRPr>
          </a:p>
        </p:txBody>
      </p:sp>
      <p:pic>
        <p:nvPicPr>
          <p:cNvPr id="22" name="Picture 21">
            <a:extLst>
              <a:ext uri="{FF2B5EF4-FFF2-40B4-BE49-F238E27FC236}">
                <a16:creationId xmlns:a16="http://schemas.microsoft.com/office/drawing/2014/main" id="{6AE8422E-78F4-5748-BAEA-0C273F5221AB}"/>
              </a:ext>
            </a:extLst>
          </p:cNvPr>
          <p:cNvPicPr>
            <a:picLocks noChangeAspect="1"/>
          </p:cNvPicPr>
          <p:nvPr/>
        </p:nvPicPr>
        <p:blipFill>
          <a:blip r:embed="rId11"/>
          <a:stretch>
            <a:fillRect/>
          </a:stretch>
        </p:blipFill>
        <p:spPr>
          <a:xfrm>
            <a:off x="3381659" y="3240623"/>
            <a:ext cx="1016000" cy="292100"/>
          </a:xfrm>
          <a:prstGeom prst="rect">
            <a:avLst/>
          </a:prstGeom>
        </p:spPr>
      </p:pic>
      <p:pic>
        <p:nvPicPr>
          <p:cNvPr id="26" name="Picture 25">
            <a:extLst>
              <a:ext uri="{FF2B5EF4-FFF2-40B4-BE49-F238E27FC236}">
                <a16:creationId xmlns:a16="http://schemas.microsoft.com/office/drawing/2014/main" id="{534F0E05-87FC-4048-9B52-2D7BCF861646}"/>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2666505" y="4846031"/>
            <a:ext cx="1035050" cy="349250"/>
          </a:xfrm>
          <a:prstGeom prst="rect">
            <a:avLst/>
          </a:prstGeom>
        </p:spPr>
      </p:pic>
      <p:sp>
        <p:nvSpPr>
          <p:cNvPr id="27" name="Rectangle 26">
            <a:extLst>
              <a:ext uri="{FF2B5EF4-FFF2-40B4-BE49-F238E27FC236}">
                <a16:creationId xmlns:a16="http://schemas.microsoft.com/office/drawing/2014/main" id="{B470F701-9A1B-DA43-BF6F-9F99587A72ED}"/>
              </a:ext>
            </a:extLst>
          </p:cNvPr>
          <p:cNvSpPr/>
          <p:nvPr/>
        </p:nvSpPr>
        <p:spPr>
          <a:xfrm>
            <a:off x="2469035" y="5143520"/>
            <a:ext cx="1570017" cy="1384995"/>
          </a:xfrm>
          <a:prstGeom prst="rect">
            <a:avLst/>
          </a:prstGeom>
        </p:spPr>
        <p:txBody>
          <a:bodyPr wrap="square">
            <a:spAutoFit/>
          </a:bodyPr>
          <a:lstStyle/>
          <a:p>
            <a:r>
              <a:rPr lang="en-GB" dirty="0" err="1">
                <a:solidFill>
                  <a:srgbClr val="5E5C5C"/>
                </a:solidFill>
                <a:latin typeface="Textio Grotesk"/>
              </a:rPr>
              <a:t>Textio</a:t>
            </a:r>
            <a:r>
              <a:rPr lang="en-GB" dirty="0">
                <a:solidFill>
                  <a:srgbClr val="5E5C5C"/>
                </a:solidFill>
                <a:latin typeface="Textio Grotesk"/>
              </a:rPr>
              <a:t> Hire uses real-world hiring outcomes from millions of job posts and recruiting mails to write effective job adverts</a:t>
            </a:r>
            <a:endParaRPr lang="en-US" dirty="0"/>
          </a:p>
        </p:txBody>
      </p:sp>
      <p:pic>
        <p:nvPicPr>
          <p:cNvPr id="28" name="Picture 27">
            <a:extLst>
              <a:ext uri="{FF2B5EF4-FFF2-40B4-BE49-F238E27FC236}">
                <a16:creationId xmlns:a16="http://schemas.microsoft.com/office/drawing/2014/main" id="{9373A2B1-B0C9-0E47-8A00-5F132CCDAA0E}"/>
              </a:ext>
            </a:extLst>
          </p:cNvPr>
          <p:cNvPicPr>
            <a:picLocks noChangeAspect="1"/>
          </p:cNvPicPr>
          <p:nvPr/>
        </p:nvPicPr>
        <p:blipFill>
          <a:blip r:embed="rId13"/>
          <a:stretch>
            <a:fillRect/>
          </a:stretch>
        </p:blipFill>
        <p:spPr>
          <a:xfrm>
            <a:off x="3722841" y="269234"/>
            <a:ext cx="1299468" cy="550974"/>
          </a:xfrm>
          <a:prstGeom prst="rect">
            <a:avLst/>
          </a:prstGeom>
        </p:spPr>
      </p:pic>
      <p:sp>
        <p:nvSpPr>
          <p:cNvPr id="29" name="Rectangle 28">
            <a:extLst>
              <a:ext uri="{FF2B5EF4-FFF2-40B4-BE49-F238E27FC236}">
                <a16:creationId xmlns:a16="http://schemas.microsoft.com/office/drawing/2014/main" id="{8C3517B0-6F35-4F42-B03E-DFF2E2F24C5D}"/>
              </a:ext>
            </a:extLst>
          </p:cNvPr>
          <p:cNvSpPr/>
          <p:nvPr/>
        </p:nvSpPr>
        <p:spPr>
          <a:xfrm>
            <a:off x="3560082" y="868949"/>
            <a:ext cx="2794696" cy="646331"/>
          </a:xfrm>
          <a:prstGeom prst="rect">
            <a:avLst/>
          </a:prstGeom>
        </p:spPr>
        <p:txBody>
          <a:bodyPr wrap="square">
            <a:spAutoFit/>
          </a:bodyPr>
          <a:lstStyle/>
          <a:p>
            <a:pPr algn="l"/>
            <a:r>
              <a:rPr lang="en-GB" dirty="0">
                <a:latin typeface="Arial" panose="020B0604020202020204" pitchFamily="34" charset="0"/>
                <a:cs typeface="Arial" panose="020B0604020202020204" pitchFamily="34" charset="0"/>
              </a:rPr>
              <a:t>Automate written reports, summaries, &amp; recommendations and add narrative descriptions to dashboards</a:t>
            </a:r>
            <a:endParaRPr lang="en-US" dirty="0">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1B051ACD-BDF7-E346-BFB0-988FA25D16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2247236" y="1209823"/>
            <a:ext cx="1090796" cy="358996"/>
          </a:xfrm>
          <a:prstGeom prst="rect">
            <a:avLst/>
          </a:prstGeom>
        </p:spPr>
      </p:pic>
    </p:spTree>
    <p:extLst>
      <p:ext uri="{BB962C8B-B14F-4D97-AF65-F5344CB8AC3E}">
        <p14:creationId xmlns:p14="http://schemas.microsoft.com/office/powerpoint/2010/main" val="285121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63DF9-C12D-424E-9E72-FC5257F3A8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B0EFD1B-EB52-6642-BB66-FA0A9D8CBB9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BF0EAAD-B788-2D41-9DC1-56381DEE5BDC}"/>
              </a:ext>
            </a:extLst>
          </p:cNvPr>
          <p:cNvSpPr>
            <a:spLocks noGrp="1"/>
          </p:cNvSpPr>
          <p:nvPr>
            <p:ph type="sldNum" sz="quarter" idx="12"/>
          </p:nvPr>
        </p:nvSpPr>
        <p:spPr/>
        <p:txBody>
          <a:bodyPr/>
          <a:lstStyle/>
          <a:p>
            <a:fld id="{6CB76B4D-260D-4EC1-9A8A-CDDCEAC88FCA}" type="slidenum">
              <a:rPr lang="en-GB" smtClean="0"/>
              <a:pPr/>
              <a:t>9</a:t>
            </a:fld>
            <a:endParaRPr lang="en-GB"/>
          </a:p>
        </p:txBody>
      </p:sp>
      <p:pic>
        <p:nvPicPr>
          <p:cNvPr id="5" name="Picture 4">
            <a:extLst>
              <a:ext uri="{FF2B5EF4-FFF2-40B4-BE49-F238E27FC236}">
                <a16:creationId xmlns:a16="http://schemas.microsoft.com/office/drawing/2014/main" id="{6E6199D4-A799-CA42-869F-30C057C4D2E3}"/>
              </a:ext>
            </a:extLst>
          </p:cNvPr>
          <p:cNvPicPr>
            <a:picLocks noChangeAspect="1"/>
          </p:cNvPicPr>
          <p:nvPr/>
        </p:nvPicPr>
        <p:blipFill>
          <a:blip r:embed="rId2">
            <a:duotone>
              <a:schemeClr val="accent3">
                <a:shade val="45000"/>
                <a:satMod val="135000"/>
              </a:schemeClr>
              <a:prstClr val="white"/>
            </a:duotone>
          </a:blip>
          <a:stretch>
            <a:fillRect/>
          </a:stretch>
        </p:blipFill>
        <p:spPr>
          <a:xfrm>
            <a:off x="26581" y="0"/>
            <a:ext cx="9090837" cy="6858000"/>
          </a:xfrm>
          <a:prstGeom prst="rect">
            <a:avLst/>
          </a:prstGeom>
        </p:spPr>
      </p:pic>
      <p:sp>
        <p:nvSpPr>
          <p:cNvPr id="8" name="TextBox 7">
            <a:extLst>
              <a:ext uri="{FF2B5EF4-FFF2-40B4-BE49-F238E27FC236}">
                <a16:creationId xmlns:a16="http://schemas.microsoft.com/office/drawing/2014/main" id="{3C2711DA-F235-3B4D-B2B6-36714BAC8E17}"/>
              </a:ext>
            </a:extLst>
          </p:cNvPr>
          <p:cNvSpPr txBox="1"/>
          <p:nvPr/>
        </p:nvSpPr>
        <p:spPr>
          <a:xfrm>
            <a:off x="539552" y="1988840"/>
            <a:ext cx="2592288" cy="1015663"/>
          </a:xfrm>
          <a:prstGeom prst="rect">
            <a:avLst/>
          </a:prstGeom>
          <a:noFill/>
        </p:spPr>
        <p:txBody>
          <a:bodyPr wrap="square" rtlCol="0">
            <a:spAutoFit/>
          </a:bodyPr>
          <a:lstStyle/>
          <a:p>
            <a:r>
              <a:rPr lang="en-US" sz="2000" b="1" dirty="0"/>
              <a:t>READING</a:t>
            </a:r>
          </a:p>
          <a:p>
            <a:endParaRPr lang="en-US" sz="2000" b="1" dirty="0"/>
          </a:p>
          <a:p>
            <a:r>
              <a:rPr lang="en-US" sz="2000" b="1" dirty="0"/>
              <a:t>EXTERNAL</a:t>
            </a:r>
          </a:p>
        </p:txBody>
      </p:sp>
      <p:sp>
        <p:nvSpPr>
          <p:cNvPr id="9" name="TextBox 8">
            <a:extLst>
              <a:ext uri="{FF2B5EF4-FFF2-40B4-BE49-F238E27FC236}">
                <a16:creationId xmlns:a16="http://schemas.microsoft.com/office/drawing/2014/main" id="{77C218AE-D83A-8046-AAF5-767635481666}"/>
              </a:ext>
            </a:extLst>
          </p:cNvPr>
          <p:cNvSpPr txBox="1"/>
          <p:nvPr/>
        </p:nvSpPr>
        <p:spPr>
          <a:xfrm>
            <a:off x="6525130" y="4965818"/>
            <a:ext cx="2592288" cy="1015663"/>
          </a:xfrm>
          <a:prstGeom prst="rect">
            <a:avLst/>
          </a:prstGeom>
          <a:noFill/>
        </p:spPr>
        <p:txBody>
          <a:bodyPr wrap="square" rtlCol="0">
            <a:spAutoFit/>
          </a:bodyPr>
          <a:lstStyle/>
          <a:p>
            <a:r>
              <a:rPr lang="en-US" sz="2000" b="1" dirty="0"/>
              <a:t>READING</a:t>
            </a:r>
          </a:p>
          <a:p>
            <a:endParaRPr lang="en-US" sz="2000" b="1" dirty="0"/>
          </a:p>
          <a:p>
            <a:r>
              <a:rPr lang="en-US" sz="2000" b="1" dirty="0"/>
              <a:t>CUSTOMERS</a:t>
            </a:r>
          </a:p>
        </p:txBody>
      </p:sp>
      <p:sp>
        <p:nvSpPr>
          <p:cNvPr id="10" name="TextBox 9">
            <a:extLst>
              <a:ext uri="{FF2B5EF4-FFF2-40B4-BE49-F238E27FC236}">
                <a16:creationId xmlns:a16="http://schemas.microsoft.com/office/drawing/2014/main" id="{A57151DE-D8EF-FA4D-B052-2B758CF83038}"/>
              </a:ext>
            </a:extLst>
          </p:cNvPr>
          <p:cNvSpPr txBox="1"/>
          <p:nvPr/>
        </p:nvSpPr>
        <p:spPr>
          <a:xfrm>
            <a:off x="5377620" y="2729874"/>
            <a:ext cx="3442530" cy="400110"/>
          </a:xfrm>
          <a:prstGeom prst="rect">
            <a:avLst/>
          </a:prstGeom>
          <a:noFill/>
        </p:spPr>
        <p:txBody>
          <a:bodyPr wrap="square" rtlCol="0">
            <a:spAutoFit/>
          </a:bodyPr>
          <a:lstStyle/>
          <a:p>
            <a:r>
              <a:rPr lang="en-US" sz="2000" b="1" dirty="0"/>
              <a:t>READING FOR ANALYSIS</a:t>
            </a:r>
          </a:p>
        </p:txBody>
      </p:sp>
      <p:sp>
        <p:nvSpPr>
          <p:cNvPr id="11" name="TextBox 10">
            <a:extLst>
              <a:ext uri="{FF2B5EF4-FFF2-40B4-BE49-F238E27FC236}">
                <a16:creationId xmlns:a16="http://schemas.microsoft.com/office/drawing/2014/main" id="{104870DC-0F48-7046-89C7-7602CEF6D423}"/>
              </a:ext>
            </a:extLst>
          </p:cNvPr>
          <p:cNvSpPr txBox="1"/>
          <p:nvPr/>
        </p:nvSpPr>
        <p:spPr>
          <a:xfrm>
            <a:off x="4079290" y="5200461"/>
            <a:ext cx="2596659" cy="707886"/>
          </a:xfrm>
          <a:prstGeom prst="rect">
            <a:avLst/>
          </a:prstGeom>
          <a:noFill/>
        </p:spPr>
        <p:txBody>
          <a:bodyPr wrap="square" rtlCol="0">
            <a:spAutoFit/>
          </a:bodyPr>
          <a:lstStyle/>
          <a:p>
            <a:r>
              <a:rPr lang="en-US" sz="2000" b="1" dirty="0"/>
              <a:t>ANSWERING CUSTOMERS</a:t>
            </a:r>
          </a:p>
        </p:txBody>
      </p:sp>
      <p:sp>
        <p:nvSpPr>
          <p:cNvPr id="12" name="TextBox 11">
            <a:extLst>
              <a:ext uri="{FF2B5EF4-FFF2-40B4-BE49-F238E27FC236}">
                <a16:creationId xmlns:a16="http://schemas.microsoft.com/office/drawing/2014/main" id="{E6F129A3-1209-EB49-BD64-A559551F8498}"/>
              </a:ext>
            </a:extLst>
          </p:cNvPr>
          <p:cNvSpPr txBox="1"/>
          <p:nvPr/>
        </p:nvSpPr>
        <p:spPr>
          <a:xfrm>
            <a:off x="2555775" y="5200461"/>
            <a:ext cx="1440161" cy="707886"/>
          </a:xfrm>
          <a:prstGeom prst="rect">
            <a:avLst/>
          </a:prstGeom>
          <a:noFill/>
        </p:spPr>
        <p:txBody>
          <a:bodyPr wrap="square" rtlCol="0">
            <a:spAutoFit/>
          </a:bodyPr>
          <a:lstStyle/>
          <a:p>
            <a:r>
              <a:rPr lang="en-US" sz="2000" b="1" dirty="0"/>
              <a:t>WRITING JOB ADS</a:t>
            </a:r>
          </a:p>
        </p:txBody>
      </p:sp>
      <p:sp>
        <p:nvSpPr>
          <p:cNvPr id="13" name="TextBox 12">
            <a:extLst>
              <a:ext uri="{FF2B5EF4-FFF2-40B4-BE49-F238E27FC236}">
                <a16:creationId xmlns:a16="http://schemas.microsoft.com/office/drawing/2014/main" id="{B7D6B751-9EA2-0344-8469-E0CD9EF5B77C}"/>
              </a:ext>
            </a:extLst>
          </p:cNvPr>
          <p:cNvSpPr txBox="1"/>
          <p:nvPr/>
        </p:nvSpPr>
        <p:spPr>
          <a:xfrm>
            <a:off x="337668" y="5200461"/>
            <a:ext cx="2146317" cy="707886"/>
          </a:xfrm>
          <a:prstGeom prst="rect">
            <a:avLst/>
          </a:prstGeom>
          <a:noFill/>
        </p:spPr>
        <p:txBody>
          <a:bodyPr wrap="square" rtlCol="0">
            <a:spAutoFit/>
          </a:bodyPr>
          <a:lstStyle/>
          <a:p>
            <a:r>
              <a:rPr lang="en-US" sz="2000" b="1" dirty="0"/>
              <a:t>GENERATING REPORTS</a:t>
            </a:r>
          </a:p>
        </p:txBody>
      </p:sp>
      <p:sp>
        <p:nvSpPr>
          <p:cNvPr id="14" name="TextBox 13">
            <a:extLst>
              <a:ext uri="{FF2B5EF4-FFF2-40B4-BE49-F238E27FC236}">
                <a16:creationId xmlns:a16="http://schemas.microsoft.com/office/drawing/2014/main" id="{7D4F204C-76E8-5A44-A1A0-7A38180BF114}"/>
              </a:ext>
            </a:extLst>
          </p:cNvPr>
          <p:cNvSpPr txBox="1"/>
          <p:nvPr/>
        </p:nvSpPr>
        <p:spPr>
          <a:xfrm>
            <a:off x="3707904" y="834916"/>
            <a:ext cx="2146317" cy="707886"/>
          </a:xfrm>
          <a:prstGeom prst="rect">
            <a:avLst/>
          </a:prstGeom>
          <a:noFill/>
        </p:spPr>
        <p:txBody>
          <a:bodyPr wrap="square" rtlCol="0">
            <a:spAutoFit/>
          </a:bodyPr>
          <a:lstStyle/>
          <a:p>
            <a:r>
              <a:rPr lang="en-US" sz="2000" b="1" dirty="0"/>
              <a:t>GENERATING REPORTS</a:t>
            </a:r>
          </a:p>
        </p:txBody>
      </p:sp>
      <p:sp>
        <p:nvSpPr>
          <p:cNvPr id="15" name="TextBox 14">
            <a:extLst>
              <a:ext uri="{FF2B5EF4-FFF2-40B4-BE49-F238E27FC236}">
                <a16:creationId xmlns:a16="http://schemas.microsoft.com/office/drawing/2014/main" id="{46F16688-184D-7547-8B03-B45644271D24}"/>
              </a:ext>
            </a:extLst>
          </p:cNvPr>
          <p:cNvSpPr txBox="1"/>
          <p:nvPr/>
        </p:nvSpPr>
        <p:spPr>
          <a:xfrm>
            <a:off x="3275855" y="2331770"/>
            <a:ext cx="1804497" cy="400110"/>
          </a:xfrm>
          <a:prstGeom prst="rect">
            <a:avLst/>
          </a:prstGeom>
          <a:noFill/>
        </p:spPr>
        <p:txBody>
          <a:bodyPr wrap="square" rtlCol="0">
            <a:spAutoFit/>
          </a:bodyPr>
          <a:lstStyle/>
          <a:p>
            <a:r>
              <a:rPr lang="en-US" sz="2000" b="1" dirty="0"/>
              <a:t>SUMMARIES</a:t>
            </a:r>
          </a:p>
        </p:txBody>
      </p:sp>
      <p:sp>
        <p:nvSpPr>
          <p:cNvPr id="16" name="TextBox 15">
            <a:extLst>
              <a:ext uri="{FF2B5EF4-FFF2-40B4-BE49-F238E27FC236}">
                <a16:creationId xmlns:a16="http://schemas.microsoft.com/office/drawing/2014/main" id="{788DEB94-C716-2B4C-AD31-61D1EE4D317F}"/>
              </a:ext>
            </a:extLst>
          </p:cNvPr>
          <p:cNvSpPr txBox="1"/>
          <p:nvPr/>
        </p:nvSpPr>
        <p:spPr>
          <a:xfrm>
            <a:off x="3275856" y="3645024"/>
            <a:ext cx="1816182" cy="1037909"/>
          </a:xfrm>
          <a:prstGeom prst="rect">
            <a:avLst/>
          </a:prstGeom>
          <a:noFill/>
        </p:spPr>
        <p:txBody>
          <a:bodyPr wrap="square" rtlCol="0">
            <a:spAutoFit/>
          </a:bodyPr>
          <a:lstStyle/>
          <a:p>
            <a:r>
              <a:rPr lang="en-US" sz="2000" b="1" dirty="0"/>
              <a:t>CONVERSATIONAL INTERFACES</a:t>
            </a:r>
          </a:p>
        </p:txBody>
      </p:sp>
    </p:spTree>
    <p:extLst>
      <p:ext uri="{BB962C8B-B14F-4D97-AF65-F5344CB8AC3E}">
        <p14:creationId xmlns:p14="http://schemas.microsoft.com/office/powerpoint/2010/main" val="3538025596"/>
      </p:ext>
    </p:extLst>
  </p:cSld>
  <p:clrMapOvr>
    <a:masterClrMapping/>
  </p:clrMapOvr>
</p:sld>
</file>

<file path=ppt/theme/theme1.xml><?xml version="1.0" encoding="utf-8"?>
<a:theme xmlns:a="http://schemas.openxmlformats.org/drawingml/2006/main" name="Towards a classification framework for social machines">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ctr" eaLnBrk="1" hangingPunct="1">
          <a:defRPr sz="2400" b="1" dirty="0"/>
        </a:defPPr>
      </a:lstStyle>
      <a:style>
        <a:lnRef idx="2">
          <a:schemeClr val="accent2">
            <a:shade val="50000"/>
          </a:schemeClr>
        </a:lnRef>
        <a:fillRef idx="1">
          <a:schemeClr val="accent2"/>
        </a:fillRef>
        <a:effectRef idx="0">
          <a:schemeClr val="accent2"/>
        </a:effectRef>
        <a:fontRef idx="minor">
          <a:schemeClr val="lt1"/>
        </a:fontRef>
      </a: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Towards a classification framework for social machines</Template>
  <TotalTime>20346</TotalTime>
  <Words>2964</Words>
  <Application>Microsoft Macintosh PowerPoint</Application>
  <PresentationFormat>On-screen Show (4:3)</PresentationFormat>
  <Paragraphs>953</Paragraphs>
  <Slides>38</Slides>
  <Notes>3</Notes>
  <HiddenSlides>4</HiddenSlides>
  <MMClips>1</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38</vt:i4>
      </vt:variant>
    </vt:vector>
  </HeadingPairs>
  <TitlesOfParts>
    <vt:vector size="56" baseType="lpstr">
      <vt:lpstr>ＭＳ Ｐゴシック</vt:lpstr>
      <vt:lpstr>-apple-system</vt:lpstr>
      <vt:lpstr>AauxNext-Regular</vt:lpstr>
      <vt:lpstr>Arial</vt:lpstr>
      <vt:lpstr>Geneva</vt:lpstr>
      <vt:lpstr>Georgia</vt:lpstr>
      <vt:lpstr>inherit</vt:lpstr>
      <vt:lpstr>Lato</vt:lpstr>
      <vt:lpstr>Lucida Sans</vt:lpstr>
      <vt:lpstr>Merriweather</vt:lpstr>
      <vt:lpstr>Open Sans</vt:lpstr>
      <vt:lpstr>Raleway</vt:lpstr>
      <vt:lpstr>Textio Grotesk</vt:lpstr>
      <vt:lpstr>Verdana</vt:lpstr>
      <vt:lpstr>Whitney SSm A</vt:lpstr>
      <vt:lpstr>Towards a classification framework for social machines</vt:lpstr>
      <vt:lpstr>UOS divider slide design</vt:lpstr>
      <vt:lpstr>UOS full bleed image</vt:lpstr>
      <vt:lpstr>Processing Text Data Science for Documents</vt:lpstr>
      <vt:lpstr>Learning Outcomes</vt:lpstr>
      <vt:lpstr>Understanding Texts</vt:lpstr>
      <vt:lpstr>Wikipedia &amp; DBPedia</vt:lpstr>
      <vt:lpstr>Wikipedia &amp; DBPedia</vt:lpstr>
      <vt:lpstr>Linked Open Data</vt:lpstr>
      <vt:lpstr>Text mining</vt:lpstr>
      <vt:lpstr>Products</vt:lpstr>
      <vt:lpstr>PowerPoint Presentation</vt:lpstr>
      <vt:lpstr>Pipeline</vt:lpstr>
      <vt:lpstr>Data Collection</vt:lpstr>
      <vt:lpstr>“Web Science”</vt:lpstr>
      <vt:lpstr>Data Cleansing</vt:lpstr>
      <vt:lpstr>Data Cleansing</vt:lpstr>
      <vt:lpstr>Data Modelling (i)</vt:lpstr>
      <vt:lpstr>Word Based Analyses</vt:lpstr>
      <vt:lpstr>Computational Linguistics</vt:lpstr>
      <vt:lpstr>Computational Linguistics</vt:lpstr>
      <vt:lpstr>Semantic Web</vt:lpstr>
      <vt:lpstr>Data Modelling (ii)</vt:lpstr>
      <vt:lpstr>Data Modelling (ii)</vt:lpstr>
      <vt:lpstr>Data Modelling (ii)</vt:lpstr>
      <vt:lpstr>Dimensionality Reduction</vt:lpstr>
      <vt:lpstr>Example Principle Component</vt:lpstr>
      <vt:lpstr>The Significance of Singular Values</vt:lpstr>
      <vt:lpstr>Modelling Netflix Usage</vt:lpstr>
      <vt:lpstr>Netflix SVD</vt:lpstr>
      <vt:lpstr>LSA: Latent Semantic Analysis</vt:lpstr>
      <vt:lpstr>LSA Example</vt:lpstr>
      <vt:lpstr>Topic Models</vt:lpstr>
      <vt:lpstr>Topic Models</vt:lpstr>
      <vt:lpstr>Latent Dirichlet Allocation (LDA)</vt:lpstr>
      <vt:lpstr>LDA example</vt:lpstr>
      <vt:lpstr>LDA example</vt:lpstr>
      <vt:lpstr>LDA example</vt:lpstr>
      <vt:lpstr>LDA example</vt:lpstr>
      <vt:lpstr>How to Write A Document The LDA Way</vt:lpstr>
      <vt:lpstr>LDA Learning – XXX rewrite</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a classification framework for social machines</dc:title>
  <dc:creator>Elena Simperl</dc:creator>
  <cp:lastModifiedBy>Leslie Carr</cp:lastModifiedBy>
  <cp:revision>347</cp:revision>
  <cp:lastPrinted>2014-01-20T12:02:34Z</cp:lastPrinted>
  <dcterms:created xsi:type="dcterms:W3CDTF">2013-04-26T07:53:01Z</dcterms:created>
  <dcterms:modified xsi:type="dcterms:W3CDTF">2018-10-03T12:19:24Z</dcterms:modified>
</cp:coreProperties>
</file>