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74"/>
  </p:notesMasterIdLst>
  <p:sldIdLst>
    <p:sldId id="373" r:id="rId3"/>
    <p:sldId id="268" r:id="rId4"/>
    <p:sldId id="270" r:id="rId5"/>
    <p:sldId id="271" r:id="rId6"/>
    <p:sldId id="398" r:id="rId7"/>
    <p:sldId id="275" r:id="rId8"/>
    <p:sldId id="396" r:id="rId9"/>
    <p:sldId id="385" r:id="rId10"/>
    <p:sldId id="261" r:id="rId11"/>
    <p:sldId id="400" r:id="rId12"/>
    <p:sldId id="401" r:id="rId13"/>
    <p:sldId id="399" r:id="rId14"/>
    <p:sldId id="402" r:id="rId15"/>
    <p:sldId id="403" r:id="rId16"/>
    <p:sldId id="404" r:id="rId17"/>
    <p:sldId id="406" r:id="rId18"/>
    <p:sldId id="407" r:id="rId19"/>
    <p:sldId id="408" r:id="rId20"/>
    <p:sldId id="411" r:id="rId21"/>
    <p:sldId id="409" r:id="rId22"/>
    <p:sldId id="412" r:id="rId23"/>
    <p:sldId id="410" r:id="rId24"/>
    <p:sldId id="413" r:id="rId25"/>
    <p:sldId id="414" r:id="rId26"/>
    <p:sldId id="415" r:id="rId27"/>
    <p:sldId id="416" r:id="rId28"/>
    <p:sldId id="417" r:id="rId29"/>
    <p:sldId id="419" r:id="rId30"/>
    <p:sldId id="420" r:id="rId31"/>
    <p:sldId id="425" r:id="rId32"/>
    <p:sldId id="422" r:id="rId33"/>
    <p:sldId id="423" r:id="rId34"/>
    <p:sldId id="426" r:id="rId35"/>
    <p:sldId id="427" r:id="rId36"/>
    <p:sldId id="390" r:id="rId37"/>
    <p:sldId id="393" r:id="rId38"/>
    <p:sldId id="429" r:id="rId39"/>
    <p:sldId id="431" r:id="rId40"/>
    <p:sldId id="430" r:id="rId41"/>
    <p:sldId id="428" r:id="rId42"/>
    <p:sldId id="348" r:id="rId43"/>
    <p:sldId id="432" r:id="rId44"/>
    <p:sldId id="433" r:id="rId45"/>
    <p:sldId id="435" r:id="rId46"/>
    <p:sldId id="434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4" r:id="rId55"/>
    <p:sldId id="445" r:id="rId56"/>
    <p:sldId id="446" r:id="rId57"/>
    <p:sldId id="447" r:id="rId58"/>
    <p:sldId id="448" r:id="rId59"/>
    <p:sldId id="454" r:id="rId60"/>
    <p:sldId id="449" r:id="rId61"/>
    <p:sldId id="450" r:id="rId62"/>
    <p:sldId id="451" r:id="rId63"/>
    <p:sldId id="452" r:id="rId64"/>
    <p:sldId id="453" r:id="rId65"/>
    <p:sldId id="340" r:id="rId66"/>
    <p:sldId id="341" r:id="rId67"/>
    <p:sldId id="456" r:id="rId68"/>
    <p:sldId id="458" r:id="rId69"/>
    <p:sldId id="459" r:id="rId70"/>
    <p:sldId id="457" r:id="rId71"/>
    <p:sldId id="461" r:id="rId72"/>
    <p:sldId id="27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809755-DA7E-FA40-9CD4-6F3CADB30A1C}">
          <p14:sldIdLst>
            <p14:sldId id="373"/>
            <p14:sldId id="268"/>
            <p14:sldId id="270"/>
            <p14:sldId id="271"/>
            <p14:sldId id="398"/>
            <p14:sldId id="275"/>
            <p14:sldId id="396"/>
          </p14:sldIdLst>
        </p14:section>
        <p14:section name="Part 1 - Trust" id="{CF39F237-EA24-A84F-88F4-8E1CE384F400}">
          <p14:sldIdLst>
            <p14:sldId id="385"/>
            <p14:sldId id="261"/>
            <p14:sldId id="400"/>
            <p14:sldId id="401"/>
            <p14:sldId id="399"/>
            <p14:sldId id="402"/>
            <p14:sldId id="403"/>
            <p14:sldId id="404"/>
            <p14:sldId id="406"/>
            <p14:sldId id="407"/>
            <p14:sldId id="408"/>
            <p14:sldId id="411"/>
            <p14:sldId id="409"/>
            <p14:sldId id="412"/>
            <p14:sldId id="410"/>
            <p14:sldId id="413"/>
            <p14:sldId id="414"/>
            <p14:sldId id="415"/>
            <p14:sldId id="416"/>
            <p14:sldId id="417"/>
            <p14:sldId id="419"/>
            <p14:sldId id="420"/>
            <p14:sldId id="425"/>
            <p14:sldId id="422"/>
            <p14:sldId id="423"/>
            <p14:sldId id="426"/>
            <p14:sldId id="427"/>
          </p14:sldIdLst>
        </p14:section>
        <p14:section name="Part 2 - Fake News" id="{3BB71861-A421-F044-BA06-F3BB20BA6029}">
          <p14:sldIdLst>
            <p14:sldId id="390"/>
            <p14:sldId id="393"/>
            <p14:sldId id="429"/>
            <p14:sldId id="431"/>
            <p14:sldId id="430"/>
            <p14:sldId id="428"/>
            <p14:sldId id="348"/>
            <p14:sldId id="432"/>
            <p14:sldId id="433"/>
            <p14:sldId id="435"/>
            <p14:sldId id="434"/>
            <p14:sldId id="436"/>
            <p14:sldId id="437"/>
            <p14:sldId id="438"/>
            <p14:sldId id="439"/>
            <p14:sldId id="440"/>
            <p14:sldId id="441"/>
            <p14:sldId id="442"/>
            <p14:sldId id="444"/>
            <p14:sldId id="445"/>
            <p14:sldId id="446"/>
            <p14:sldId id="447"/>
          </p14:sldIdLst>
        </p14:section>
        <p14:section name="Part 3 - Credibility" id="{A28EAD25-4E9C-7943-80B3-6756A73AFE3A}">
          <p14:sldIdLst>
            <p14:sldId id="448"/>
            <p14:sldId id="454"/>
            <p14:sldId id="449"/>
            <p14:sldId id="450"/>
            <p14:sldId id="451"/>
            <p14:sldId id="452"/>
            <p14:sldId id="453"/>
            <p14:sldId id="340"/>
            <p14:sldId id="341"/>
            <p14:sldId id="456"/>
            <p14:sldId id="458"/>
            <p14:sldId id="459"/>
            <p14:sldId id="457"/>
            <p14:sldId id="461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96"/>
    <p:restoredTop sz="92543"/>
  </p:normalViewPr>
  <p:slideViewPr>
    <p:cSldViewPr snapToGrid="0" snapToObjects="1">
      <p:cViewPr varScale="1">
        <p:scale>
          <a:sx n="97" d="100"/>
          <a:sy n="97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ard D.E." userId="a4f133a4-a8b2-45a8-8fa3-b988ae12a0c4" providerId="ADAL" clId="{7220AB4E-729A-B743-B761-D90AB78FE39B}"/>
    <pc:docChg chg="undo custSel addSld delSld modSld sldOrd modSection">
      <pc:chgData name="Millard D.E." userId="a4f133a4-a8b2-45a8-8fa3-b988ae12a0c4" providerId="ADAL" clId="{7220AB4E-729A-B743-B761-D90AB78FE39B}" dt="2019-03-04T23:51:17.444" v="2833" actId="18331"/>
      <pc:docMkLst>
        <pc:docMk/>
      </pc:docMkLst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1950235209" sldId="261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1950235209" sldId="261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1950235209" sldId="261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1960540455" sldId="261"/>
        </pc:sldMkLst>
      </pc:sldChg>
      <pc:sldChg chg="addSp delSp modSp add del">
        <pc:chgData name="Millard D.E." userId="a4f133a4-a8b2-45a8-8fa3-b988ae12a0c4" providerId="ADAL" clId="{7220AB4E-729A-B743-B761-D90AB78FE39B}" dt="2019-03-03T23:15:27.419" v="2316" actId="2696"/>
        <pc:sldMkLst>
          <pc:docMk/>
          <pc:sldMk cId="3905576593" sldId="261"/>
        </pc:sldMkLst>
        <pc:spChg chg="add mod">
          <ac:chgData name="Millard D.E." userId="a4f133a4-a8b2-45a8-8fa3-b988ae12a0c4" providerId="ADAL" clId="{7220AB4E-729A-B743-B761-D90AB78FE39B}" dt="2019-03-01T15:22:18.270" v="625" actId="1076"/>
          <ac:spMkLst>
            <pc:docMk/>
            <pc:sldMk cId="3905576593" sldId="261"/>
            <ac:spMk id="8" creationId="{DE3A48A8-B048-4947-BFD5-061987B5704E}"/>
          </ac:spMkLst>
        </pc:spChg>
        <pc:spChg chg="mod">
          <ac:chgData name="Millard D.E." userId="a4f133a4-a8b2-45a8-8fa3-b988ae12a0c4" providerId="ADAL" clId="{7220AB4E-729A-B743-B761-D90AB78FE39B}" dt="2019-03-01T15:23:42.390" v="639" actId="20577"/>
          <ac:spMkLst>
            <pc:docMk/>
            <pc:sldMk cId="3905576593" sldId="261"/>
            <ac:spMk id="7171" creationId="{00000000-0000-0000-0000-000000000000}"/>
          </ac:spMkLst>
        </pc:spChg>
        <pc:picChg chg="del">
          <ac:chgData name="Millard D.E." userId="a4f133a4-a8b2-45a8-8fa3-b988ae12a0c4" providerId="ADAL" clId="{7220AB4E-729A-B743-B761-D90AB78FE39B}" dt="2019-03-01T15:21:47.303" v="583" actId="478"/>
          <ac:picMkLst>
            <pc:docMk/>
            <pc:sldMk cId="3905576593" sldId="261"/>
            <ac:picMk id="3" creationId="{83DD3A06-34B7-3C4A-A22C-2D698309A948}"/>
          </ac:picMkLst>
        </pc:picChg>
      </pc:sldChg>
      <pc:sldChg chg="modSp add">
        <pc:chgData name="Millard D.E." userId="a4f133a4-a8b2-45a8-8fa3-b988ae12a0c4" providerId="ADAL" clId="{7220AB4E-729A-B743-B761-D90AB78FE39B}" dt="2019-03-01T15:13:23.981" v="373" actId="207"/>
        <pc:sldMkLst>
          <pc:docMk/>
          <pc:sldMk cId="2356262790" sldId="268"/>
        </pc:sldMkLst>
        <pc:spChg chg="mod">
          <ac:chgData name="Millard D.E." userId="a4f133a4-a8b2-45a8-8fa3-b988ae12a0c4" providerId="ADAL" clId="{7220AB4E-729A-B743-B761-D90AB78FE39B}" dt="2019-03-01T15:13:23.981" v="373" actId="207"/>
          <ac:spMkLst>
            <pc:docMk/>
            <pc:sldMk cId="2356262790" sldId="268"/>
            <ac:spMk id="2" creationId="{00000000-0000-0000-0000-000000000000}"/>
          </ac:spMkLst>
        </pc:spChg>
      </pc:sldChg>
      <pc:sldChg chg="modSp add">
        <pc:chgData name="Millard D.E." userId="a4f133a4-a8b2-45a8-8fa3-b988ae12a0c4" providerId="ADAL" clId="{7220AB4E-729A-B743-B761-D90AB78FE39B}" dt="2019-03-01T15:13:31.435" v="374" actId="207"/>
        <pc:sldMkLst>
          <pc:docMk/>
          <pc:sldMk cId="4238017581" sldId="270"/>
        </pc:sldMkLst>
        <pc:spChg chg="mod">
          <ac:chgData name="Millard D.E." userId="a4f133a4-a8b2-45a8-8fa3-b988ae12a0c4" providerId="ADAL" clId="{7220AB4E-729A-B743-B761-D90AB78FE39B}" dt="2019-03-01T15:13:31.435" v="374" actId="207"/>
          <ac:spMkLst>
            <pc:docMk/>
            <pc:sldMk cId="4238017581" sldId="270"/>
            <ac:spMk id="2" creationId="{00000000-0000-0000-0000-000000000000}"/>
          </ac:spMkLst>
        </pc:spChg>
      </pc:sldChg>
      <pc:sldChg chg="modSp add">
        <pc:chgData name="Millard D.E." userId="a4f133a4-a8b2-45a8-8fa3-b988ae12a0c4" providerId="ADAL" clId="{7220AB4E-729A-B743-B761-D90AB78FE39B}" dt="2019-03-01T15:16:33.169" v="528" actId="15"/>
        <pc:sldMkLst>
          <pc:docMk/>
          <pc:sldMk cId="2519198919" sldId="271"/>
        </pc:sldMkLst>
        <pc:spChg chg="mod">
          <ac:chgData name="Millard D.E." userId="a4f133a4-a8b2-45a8-8fa3-b988ae12a0c4" providerId="ADAL" clId="{7220AB4E-729A-B743-B761-D90AB78FE39B}" dt="2019-03-01T15:15:23.745" v="510" actId="14100"/>
          <ac:spMkLst>
            <pc:docMk/>
            <pc:sldMk cId="2519198919" sldId="271"/>
            <ac:spMk id="5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1T15:16:15.517" v="522" actId="1076"/>
          <ac:spMkLst>
            <pc:docMk/>
            <pc:sldMk cId="2519198919" sldId="271"/>
            <ac:spMk id="7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1T15:16:33.169" v="528" actId="15"/>
          <ac:spMkLst>
            <pc:docMk/>
            <pc:sldMk cId="2519198919" sldId="271"/>
            <ac:spMk id="8" creationId="{00000000-0000-0000-0000-000000000000}"/>
          </ac:spMkLst>
        </pc:spChg>
        <pc:picChg chg="mod">
          <ac:chgData name="Millard D.E." userId="a4f133a4-a8b2-45a8-8fa3-b988ae12a0c4" providerId="ADAL" clId="{7220AB4E-729A-B743-B761-D90AB78FE39B}" dt="2019-03-01T15:15:45.248" v="514" actId="14100"/>
          <ac:picMkLst>
            <pc:docMk/>
            <pc:sldMk cId="2519198919" sldId="271"/>
            <ac:picMk id="4" creationId="{00000000-0000-0000-0000-000000000000}"/>
          </ac:picMkLst>
        </pc:picChg>
      </pc:sldChg>
      <pc:sldChg chg="addSp delSp modSp add">
        <pc:chgData name="Millard D.E." userId="a4f133a4-a8b2-45a8-8fa3-b988ae12a0c4" providerId="ADAL" clId="{7220AB4E-729A-B743-B761-D90AB78FE39B}" dt="2019-03-01T15:11:55.676" v="370" actId="478"/>
        <pc:sldMkLst>
          <pc:docMk/>
          <pc:sldMk cId="821841573" sldId="275"/>
        </pc:sldMkLst>
        <pc:spChg chg="add del mod">
          <ac:chgData name="Millard D.E." userId="a4f133a4-a8b2-45a8-8fa3-b988ae12a0c4" providerId="ADAL" clId="{7220AB4E-729A-B743-B761-D90AB78FE39B}" dt="2019-03-01T15:11:55.676" v="370" actId="478"/>
          <ac:spMkLst>
            <pc:docMk/>
            <pc:sldMk cId="821841573" sldId="275"/>
            <ac:spMk id="2" creationId="{ADA17199-0AC5-2140-8C5F-4C343547E407}"/>
          </ac:spMkLst>
        </pc:spChg>
        <pc:spChg chg="mod">
          <ac:chgData name="Millard D.E." userId="a4f133a4-a8b2-45a8-8fa3-b988ae12a0c4" providerId="ADAL" clId="{7220AB4E-729A-B743-B761-D90AB78FE39B}" dt="2019-03-01T15:10:15.823" v="345" actId="1076"/>
          <ac:spMkLst>
            <pc:docMk/>
            <pc:sldMk cId="821841573" sldId="275"/>
            <ac:spMk id="3" creationId="{00000000-0000-0000-0000-000000000000}"/>
          </ac:spMkLst>
        </pc:spChg>
        <pc:spChg chg="add mod">
          <ac:chgData name="Millard D.E." userId="a4f133a4-a8b2-45a8-8fa3-b988ae12a0c4" providerId="ADAL" clId="{7220AB4E-729A-B743-B761-D90AB78FE39B}" dt="2019-03-01T15:09:35.170" v="341" actId="1076"/>
          <ac:spMkLst>
            <pc:docMk/>
            <pc:sldMk cId="821841573" sldId="275"/>
            <ac:spMk id="4" creationId="{F6C05A5E-48CE-324E-882D-348667555C9A}"/>
          </ac:spMkLst>
        </pc:spChg>
        <pc:spChg chg="add del mod">
          <ac:chgData name="Millard D.E." userId="a4f133a4-a8b2-45a8-8fa3-b988ae12a0c4" providerId="ADAL" clId="{7220AB4E-729A-B743-B761-D90AB78FE39B}" dt="2019-03-01T15:11:55.676" v="370" actId="478"/>
          <ac:spMkLst>
            <pc:docMk/>
            <pc:sldMk cId="821841573" sldId="275"/>
            <ac:spMk id="5" creationId="{A3456096-FF9F-AE43-A37C-8E74AC1FF760}"/>
          </ac:spMkLst>
        </pc:spChg>
      </pc:sldChg>
      <pc:sldChg chg="modSp add del">
        <pc:chgData name="Millard D.E." userId="a4f133a4-a8b2-45a8-8fa3-b988ae12a0c4" providerId="ADAL" clId="{7220AB4E-729A-B743-B761-D90AB78FE39B}" dt="2019-03-03T23:07:31.239" v="2229" actId="2696"/>
        <pc:sldMkLst>
          <pc:docMk/>
          <pc:sldMk cId="1609460564" sldId="338"/>
        </pc:sldMkLst>
        <pc:spChg chg="mod">
          <ac:chgData name="Millard D.E." userId="a4f133a4-a8b2-45a8-8fa3-b988ae12a0c4" providerId="ADAL" clId="{7220AB4E-729A-B743-B761-D90AB78FE39B}" dt="2019-03-01T16:50:26.528" v="1336" actId="207"/>
          <ac:spMkLst>
            <pc:docMk/>
            <pc:sldMk cId="1609460564" sldId="338"/>
            <ac:spMk id="2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1T16:50:35.892" v="1337" actId="14100"/>
          <ac:spMkLst>
            <pc:docMk/>
            <pc:sldMk cId="1609460564" sldId="338"/>
            <ac:spMk id="3" creationId="{00000000-0000-0000-0000-000000000000}"/>
          </ac:spMkLst>
        </pc:spChg>
        <pc:picChg chg="mod">
          <ac:chgData name="Millard D.E." userId="a4f133a4-a8b2-45a8-8fa3-b988ae12a0c4" providerId="ADAL" clId="{7220AB4E-729A-B743-B761-D90AB78FE39B}" dt="2019-03-01T16:50:43.036" v="1339" actId="1076"/>
          <ac:picMkLst>
            <pc:docMk/>
            <pc:sldMk cId="1609460564" sldId="338"/>
            <ac:picMk id="4" creationId="{00000000-0000-0000-0000-000000000000}"/>
          </ac:picMkLst>
        </pc:picChg>
      </pc:sldChg>
      <pc:sldChg chg="modSp add del">
        <pc:chgData name="Millard D.E." userId="a4f133a4-a8b2-45a8-8fa3-b988ae12a0c4" providerId="ADAL" clId="{7220AB4E-729A-B743-B761-D90AB78FE39B}" dt="2019-03-03T23:40:54.889" v="2578" actId="2696"/>
        <pc:sldMkLst>
          <pc:docMk/>
          <pc:sldMk cId="2773653739" sldId="340"/>
        </pc:sldMkLst>
        <pc:spChg chg="mod">
          <ac:chgData name="Millard D.E." userId="a4f133a4-a8b2-45a8-8fa3-b988ae12a0c4" providerId="ADAL" clId="{7220AB4E-729A-B743-B761-D90AB78FE39B}" dt="2019-03-03T23:20:18.087" v="2471" actId="20577"/>
          <ac:spMkLst>
            <pc:docMk/>
            <pc:sldMk cId="2773653739" sldId="340"/>
            <ac:spMk id="2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3T23:20:32.309" v="2472" actId="207"/>
          <ac:spMkLst>
            <pc:docMk/>
            <pc:sldMk cId="2773653739" sldId="340"/>
            <ac:spMk id="3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3T23:36:31.155" v="2574" actId="1035"/>
          <ac:spMkLst>
            <pc:docMk/>
            <pc:sldMk cId="2773653739" sldId="340"/>
            <ac:spMk id="4" creationId="{00000000-0000-0000-0000-000000000000}"/>
          </ac:spMkLst>
        </pc:spChg>
      </pc:sldChg>
      <pc:sldChg chg="add">
        <pc:chgData name="Millard D.E." userId="a4f133a4-a8b2-45a8-8fa3-b988ae12a0c4" providerId="ADAL" clId="{7220AB4E-729A-B743-B761-D90AB78FE39B}" dt="2019-03-03T23:41:00.414" v="2579"/>
        <pc:sldMkLst>
          <pc:docMk/>
          <pc:sldMk cId="3151502643" sldId="340"/>
        </pc:sldMkLst>
      </pc:sldChg>
      <pc:sldChg chg="addSp delSp modSp add">
        <pc:chgData name="Millard D.E." userId="a4f133a4-a8b2-45a8-8fa3-b988ae12a0c4" providerId="ADAL" clId="{7220AB4E-729A-B743-B761-D90AB78FE39B}" dt="2019-03-03T23:03:17.842" v="2160" actId="478"/>
        <pc:sldMkLst>
          <pc:docMk/>
          <pc:sldMk cId="4257084189" sldId="341"/>
        </pc:sldMkLst>
        <pc:spChg chg="mod">
          <ac:chgData name="Millard D.E." userId="a4f133a4-a8b2-45a8-8fa3-b988ae12a0c4" providerId="ADAL" clId="{7220AB4E-729A-B743-B761-D90AB78FE39B}" dt="2019-03-03T23:02:40.596" v="2153" actId="1036"/>
          <ac:spMkLst>
            <pc:docMk/>
            <pc:sldMk cId="4257084189" sldId="341"/>
            <ac:spMk id="2" creationId="{00000000-0000-0000-0000-000000000000}"/>
          </ac:spMkLst>
        </pc:spChg>
        <pc:spChg chg="del mod">
          <ac:chgData name="Millard D.E." userId="a4f133a4-a8b2-45a8-8fa3-b988ae12a0c4" providerId="ADAL" clId="{7220AB4E-729A-B743-B761-D90AB78FE39B}" dt="2019-03-03T23:03:15.526" v="2159" actId="478"/>
          <ac:spMkLst>
            <pc:docMk/>
            <pc:sldMk cId="4257084189" sldId="341"/>
            <ac:spMk id="3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3T23:02:10.752" v="2139" actId="1076"/>
          <ac:spMkLst>
            <pc:docMk/>
            <pc:sldMk cId="4257084189" sldId="341"/>
            <ac:spMk id="4" creationId="{00000000-0000-0000-0000-000000000000}"/>
          </ac:spMkLst>
        </pc:spChg>
        <pc:spChg chg="del mod">
          <ac:chgData name="Millard D.E." userId="a4f133a4-a8b2-45a8-8fa3-b988ae12a0c4" providerId="ADAL" clId="{7220AB4E-729A-B743-B761-D90AB78FE39B}" dt="2019-03-03T23:02:27.817" v="2141" actId="478"/>
          <ac:spMkLst>
            <pc:docMk/>
            <pc:sldMk cId="4257084189" sldId="341"/>
            <ac:spMk id="6" creationId="{94302336-353D-8845-8C5A-EE5F09AD391A}"/>
          </ac:spMkLst>
        </pc:spChg>
        <pc:spChg chg="del mod">
          <ac:chgData name="Millard D.E." userId="a4f133a4-a8b2-45a8-8fa3-b988ae12a0c4" providerId="ADAL" clId="{7220AB4E-729A-B743-B761-D90AB78FE39B}" dt="2019-03-03T23:02:27.817" v="2141" actId="478"/>
          <ac:spMkLst>
            <pc:docMk/>
            <pc:sldMk cId="4257084189" sldId="341"/>
            <ac:spMk id="7" creationId="{CFC00459-AC0B-814A-B9FA-554C55EE4796}"/>
          </ac:spMkLst>
        </pc:spChg>
        <pc:spChg chg="del mod">
          <ac:chgData name="Millard D.E." userId="a4f133a4-a8b2-45a8-8fa3-b988ae12a0c4" providerId="ADAL" clId="{7220AB4E-729A-B743-B761-D90AB78FE39B}" dt="2019-03-03T23:02:27.817" v="2141" actId="478"/>
          <ac:spMkLst>
            <pc:docMk/>
            <pc:sldMk cId="4257084189" sldId="341"/>
            <ac:spMk id="8" creationId="{80B13CB2-118E-084D-8B60-CC5626B313C2}"/>
          </ac:spMkLst>
        </pc:spChg>
        <pc:spChg chg="del mod">
          <ac:chgData name="Millard D.E." userId="a4f133a4-a8b2-45a8-8fa3-b988ae12a0c4" providerId="ADAL" clId="{7220AB4E-729A-B743-B761-D90AB78FE39B}" dt="2019-03-03T23:02:27.817" v="2141" actId="478"/>
          <ac:spMkLst>
            <pc:docMk/>
            <pc:sldMk cId="4257084189" sldId="341"/>
            <ac:spMk id="9" creationId="{46ADCC8A-3D40-F840-91DA-271E82FCE558}"/>
          </ac:spMkLst>
        </pc:spChg>
        <pc:spChg chg="del mod">
          <ac:chgData name="Millard D.E." userId="a4f133a4-a8b2-45a8-8fa3-b988ae12a0c4" providerId="ADAL" clId="{7220AB4E-729A-B743-B761-D90AB78FE39B}" dt="2019-03-03T23:02:27.817" v="2141" actId="478"/>
          <ac:spMkLst>
            <pc:docMk/>
            <pc:sldMk cId="4257084189" sldId="341"/>
            <ac:spMk id="10" creationId="{A939CD07-3AB2-7546-A7E9-145937C6AF94}"/>
          </ac:spMkLst>
        </pc:spChg>
        <pc:spChg chg="del mod">
          <ac:chgData name="Millard D.E." userId="a4f133a4-a8b2-45a8-8fa3-b988ae12a0c4" providerId="ADAL" clId="{7220AB4E-729A-B743-B761-D90AB78FE39B}" dt="2019-03-03T23:02:27.817" v="2141" actId="478"/>
          <ac:spMkLst>
            <pc:docMk/>
            <pc:sldMk cId="4257084189" sldId="341"/>
            <ac:spMk id="11" creationId="{23035124-DCF9-434F-9D69-B58EE9D5F02A}"/>
          </ac:spMkLst>
        </pc:spChg>
        <pc:spChg chg="add del mod">
          <ac:chgData name="Millard D.E." userId="a4f133a4-a8b2-45a8-8fa3-b988ae12a0c4" providerId="ADAL" clId="{7220AB4E-729A-B743-B761-D90AB78FE39B}" dt="2019-03-03T23:03:17.842" v="2160" actId="478"/>
          <ac:spMkLst>
            <pc:docMk/>
            <pc:sldMk cId="4257084189" sldId="341"/>
            <ac:spMk id="12" creationId="{F84798F9-006C-0E48-B2F0-863F7E27E713}"/>
          </ac:spMkLst>
        </pc:spChg>
      </pc:sldChg>
      <pc:sldChg chg="addSp delSp modSp add">
        <pc:chgData name="Millard D.E." userId="a4f133a4-a8b2-45a8-8fa3-b988ae12a0c4" providerId="ADAL" clId="{7220AB4E-729A-B743-B761-D90AB78FE39B}" dt="2019-03-04T23:51:17.444" v="2833" actId="18331"/>
        <pc:sldMkLst>
          <pc:docMk/>
          <pc:sldMk cId="1337800160" sldId="348"/>
        </pc:sldMkLst>
        <pc:spChg chg="del">
          <ac:chgData name="Millard D.E." userId="a4f133a4-a8b2-45a8-8fa3-b988ae12a0c4" providerId="ADAL" clId="{7220AB4E-729A-B743-B761-D90AB78FE39B}" dt="2019-03-01T16:54:39.617" v="1395" actId="478"/>
          <ac:spMkLst>
            <pc:docMk/>
            <pc:sldMk cId="1337800160" sldId="348"/>
            <ac:spMk id="2" creationId="{00000000-0000-0000-0000-000000000000}"/>
          </ac:spMkLst>
        </pc:spChg>
        <pc:spChg chg="add del mod">
          <ac:chgData name="Millard D.E." userId="a4f133a4-a8b2-45a8-8fa3-b988ae12a0c4" providerId="ADAL" clId="{7220AB4E-729A-B743-B761-D90AB78FE39B}" dt="2019-03-01T16:54:42.457" v="1396" actId="478"/>
          <ac:spMkLst>
            <pc:docMk/>
            <pc:sldMk cId="1337800160" sldId="348"/>
            <ac:spMk id="6" creationId="{2EDB004D-1964-3F4B-984C-75523C060572}"/>
          </ac:spMkLst>
        </pc:spChg>
        <pc:spChg chg="mod">
          <ac:chgData name="Millard D.E." userId="a4f133a4-a8b2-45a8-8fa3-b988ae12a0c4" providerId="ADAL" clId="{7220AB4E-729A-B743-B761-D90AB78FE39B}" dt="2019-03-01T16:55:03.180" v="1401" actId="14100"/>
          <ac:spMkLst>
            <pc:docMk/>
            <pc:sldMk cId="1337800160" sldId="348"/>
            <ac:spMk id="8" creationId="{9F2B16BA-143E-0B4F-BCEB-38BE7EC22D80}"/>
          </ac:spMkLst>
        </pc:spChg>
        <pc:picChg chg="mod">
          <ac:chgData name="Millard D.E." userId="a4f133a4-a8b2-45a8-8fa3-b988ae12a0c4" providerId="ADAL" clId="{7220AB4E-729A-B743-B761-D90AB78FE39B}" dt="2019-03-01T16:55:11.782" v="1403" actId="14100"/>
          <ac:picMkLst>
            <pc:docMk/>
            <pc:sldMk cId="1337800160" sldId="348"/>
            <ac:picMk id="4" creationId="{BD9C007B-6550-7342-B3EA-E50B5F43352D}"/>
          </ac:picMkLst>
        </pc:picChg>
        <pc:picChg chg="mod">
          <ac:chgData name="Millard D.E." userId="a4f133a4-a8b2-45a8-8fa3-b988ae12a0c4" providerId="ADAL" clId="{7220AB4E-729A-B743-B761-D90AB78FE39B}" dt="2019-03-04T23:51:17.444" v="2833" actId="18331"/>
          <ac:picMkLst>
            <pc:docMk/>
            <pc:sldMk cId="1337800160" sldId="348"/>
            <ac:picMk id="5" creationId="{3E5CBF09-8531-7545-8F83-5CC449DC78CB}"/>
          </ac:picMkLst>
        </pc:picChg>
      </pc:sldChg>
      <pc:sldChg chg="addSp delSp modSp add del">
        <pc:chgData name="Millard D.E." userId="a4f133a4-a8b2-45a8-8fa3-b988ae12a0c4" providerId="ADAL" clId="{7220AB4E-729A-B743-B761-D90AB78FE39B}" dt="2019-03-03T22:58:04.910" v="2119" actId="2696"/>
        <pc:sldMkLst>
          <pc:docMk/>
          <pc:sldMk cId="836348282" sldId="352"/>
        </pc:sldMkLst>
        <pc:spChg chg="mod">
          <ac:chgData name="Millard D.E." userId="a4f133a4-a8b2-45a8-8fa3-b988ae12a0c4" providerId="ADAL" clId="{7220AB4E-729A-B743-B761-D90AB78FE39B}" dt="2019-03-03T22:44:41.840" v="1777" actId="207"/>
          <ac:spMkLst>
            <pc:docMk/>
            <pc:sldMk cId="836348282" sldId="352"/>
            <ac:spMk id="2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3T22:44:28.558" v="1775" actId="1076"/>
          <ac:spMkLst>
            <pc:docMk/>
            <pc:sldMk cId="836348282" sldId="352"/>
            <ac:spMk id="3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3T22:46:51.376" v="1799" actId="1076"/>
          <ac:spMkLst>
            <pc:docMk/>
            <pc:sldMk cId="836348282" sldId="352"/>
            <ac:spMk id="4" creationId="{418843A8-DFEE-4240-86D6-A2714CEF97E9}"/>
          </ac:spMkLst>
        </pc:spChg>
        <pc:spChg chg="mod">
          <ac:chgData name="Millard D.E." userId="a4f133a4-a8b2-45a8-8fa3-b988ae12a0c4" providerId="ADAL" clId="{7220AB4E-729A-B743-B761-D90AB78FE39B}" dt="2019-03-03T22:46:55.671" v="1800" actId="1076"/>
          <ac:spMkLst>
            <pc:docMk/>
            <pc:sldMk cId="836348282" sldId="352"/>
            <ac:spMk id="15" creationId="{5150BF2F-7A40-A14D-AB92-59B321278A7E}"/>
          </ac:spMkLst>
        </pc:spChg>
        <pc:spChg chg="add del mod">
          <ac:chgData name="Millard D.E." userId="a4f133a4-a8b2-45a8-8fa3-b988ae12a0c4" providerId="ADAL" clId="{7220AB4E-729A-B743-B761-D90AB78FE39B}" dt="2019-03-03T22:45:03.281" v="1779"/>
          <ac:spMkLst>
            <pc:docMk/>
            <pc:sldMk cId="836348282" sldId="352"/>
            <ac:spMk id="16" creationId="{32486366-3ECD-9C40-8A2B-BC19DF9E686E}"/>
          </ac:spMkLst>
        </pc:spChg>
      </pc:sldChg>
      <pc:sldChg chg="modSp">
        <pc:chgData name="Millard D.E." userId="a4f133a4-a8b2-45a8-8fa3-b988ae12a0c4" providerId="ADAL" clId="{7220AB4E-729A-B743-B761-D90AB78FE39B}" dt="2019-03-01T14:56:29" v="50" actId="20577"/>
        <pc:sldMkLst>
          <pc:docMk/>
          <pc:sldMk cId="3964210086" sldId="373"/>
        </pc:sldMkLst>
        <pc:spChg chg="mod">
          <ac:chgData name="Millard D.E." userId="a4f133a4-a8b2-45a8-8fa3-b988ae12a0c4" providerId="ADAL" clId="{7220AB4E-729A-B743-B761-D90AB78FE39B}" dt="2019-03-01T14:56:29" v="50" actId="20577"/>
          <ac:spMkLst>
            <pc:docMk/>
            <pc:sldMk cId="3964210086" sldId="373"/>
            <ac:spMk id="2" creationId="{00000000-0000-0000-0000-000000000000}"/>
          </ac:spMkLst>
        </pc:spChg>
      </pc:sldChg>
      <pc:sldChg chg="modSp add del">
        <pc:chgData name="Millard D.E." userId="a4f133a4-a8b2-45a8-8fa3-b988ae12a0c4" providerId="ADAL" clId="{7220AB4E-729A-B743-B761-D90AB78FE39B}" dt="2019-03-03T23:09:05.192" v="2230" actId="2696"/>
        <pc:sldMkLst>
          <pc:docMk/>
          <pc:sldMk cId="4244636393" sldId="374"/>
        </pc:sldMkLst>
        <pc:spChg chg="mod">
          <ac:chgData name="Millard D.E." userId="a4f133a4-a8b2-45a8-8fa3-b988ae12a0c4" providerId="ADAL" clId="{7220AB4E-729A-B743-B761-D90AB78FE39B}" dt="2019-03-01T17:26:34.759" v="1749" actId="20577"/>
          <ac:spMkLst>
            <pc:docMk/>
            <pc:sldMk cId="4244636393" sldId="374"/>
            <ac:spMk id="3" creationId="{FDEE75C7-BC98-4F49-BED5-FABF5DED5DB9}"/>
          </ac:spMkLst>
        </pc:spChg>
      </pc:sldChg>
      <pc:sldChg chg="add del">
        <pc:chgData name="Millard D.E." userId="a4f133a4-a8b2-45a8-8fa3-b988ae12a0c4" providerId="ADAL" clId="{7220AB4E-729A-B743-B761-D90AB78FE39B}" dt="2019-03-03T23:15:02.156" v="2288"/>
        <pc:sldMkLst>
          <pc:docMk/>
          <pc:sldMk cId="648265919" sldId="385"/>
        </pc:sldMkLst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1015995456" sldId="385"/>
        </pc:sldMkLst>
      </pc:sldChg>
      <pc:sldChg chg="modSp add del">
        <pc:chgData name="Millard D.E." userId="a4f133a4-a8b2-45a8-8fa3-b988ae12a0c4" providerId="ADAL" clId="{7220AB4E-729A-B743-B761-D90AB78FE39B}" dt="2019-03-03T23:16:32.994" v="2338" actId="20577"/>
        <pc:sldMkLst>
          <pc:docMk/>
          <pc:sldMk cId="2759492792" sldId="385"/>
        </pc:sldMkLst>
        <pc:spChg chg="mod">
          <ac:chgData name="Millard D.E." userId="a4f133a4-a8b2-45a8-8fa3-b988ae12a0c4" providerId="ADAL" clId="{7220AB4E-729A-B743-B761-D90AB78FE39B}" dt="2019-03-03T23:16:32.994" v="2338" actId="20577"/>
          <ac:spMkLst>
            <pc:docMk/>
            <pc:sldMk cId="2759492792" sldId="385"/>
            <ac:spMk id="5" creationId="{001BF6F3-7BC7-D640-BC7A-7C0729FBB470}"/>
          </ac:spMkLst>
        </pc:spChg>
      </pc:sldChg>
      <pc:sldChg chg="modSp add ord">
        <pc:chgData name="Millard D.E." userId="a4f133a4-a8b2-45a8-8fa3-b988ae12a0c4" providerId="ADAL" clId="{7220AB4E-729A-B743-B761-D90AB78FE39B}" dt="2019-03-03T23:19:03.947" v="2407" actId="20577"/>
        <pc:sldMkLst>
          <pc:docMk/>
          <pc:sldMk cId="2475941421" sldId="390"/>
        </pc:sldMkLst>
        <pc:spChg chg="mod">
          <ac:chgData name="Millard D.E." userId="a4f133a4-a8b2-45a8-8fa3-b988ae12a0c4" providerId="ADAL" clId="{7220AB4E-729A-B743-B761-D90AB78FE39B}" dt="2019-03-01T15:03:13.297" v="143" actId="20577"/>
          <ac:spMkLst>
            <pc:docMk/>
            <pc:sldMk cId="2475941421" sldId="390"/>
            <ac:spMk id="4" creationId="{8ED0EDAA-F183-B342-B3A1-F4E59A1E6C25}"/>
          </ac:spMkLst>
        </pc:spChg>
        <pc:spChg chg="mod">
          <ac:chgData name="Millard D.E." userId="a4f133a4-a8b2-45a8-8fa3-b988ae12a0c4" providerId="ADAL" clId="{7220AB4E-729A-B743-B761-D90AB78FE39B}" dt="2019-03-03T23:19:03.947" v="2407" actId="20577"/>
          <ac:spMkLst>
            <pc:docMk/>
            <pc:sldMk cId="2475941421" sldId="390"/>
            <ac:spMk id="5" creationId="{001BF6F3-7BC7-D640-BC7A-7C0729FBB470}"/>
          </ac:spMkLst>
        </pc:spChg>
      </pc:sldChg>
      <pc:sldChg chg="addSp delSp modSp add del">
        <pc:chgData name="Millard D.E." userId="a4f133a4-a8b2-45a8-8fa3-b988ae12a0c4" providerId="ADAL" clId="{7220AB4E-729A-B743-B761-D90AB78FE39B}" dt="2019-03-03T23:18:09.468" v="2374" actId="20577"/>
        <pc:sldMkLst>
          <pc:docMk/>
          <pc:sldMk cId="3057747329" sldId="393"/>
        </pc:sldMkLst>
        <pc:spChg chg="mod">
          <ac:chgData name="Millard D.E." userId="a4f133a4-a8b2-45a8-8fa3-b988ae12a0c4" providerId="ADAL" clId="{7220AB4E-729A-B743-B761-D90AB78FE39B}" dt="2019-03-01T16:51:58.424" v="1363" actId="20577"/>
          <ac:spMkLst>
            <pc:docMk/>
            <pc:sldMk cId="3057747329" sldId="393"/>
            <ac:spMk id="2" creationId="{D18AD509-89BD-4D44-8F40-17064FB031D9}"/>
          </ac:spMkLst>
        </pc:spChg>
        <pc:spChg chg="del">
          <ac:chgData name="Millard D.E." userId="a4f133a4-a8b2-45a8-8fa3-b988ae12a0c4" providerId="ADAL" clId="{7220AB4E-729A-B743-B761-D90AB78FE39B}" dt="2019-03-01T16:42:12.522" v="1328" actId="478"/>
          <ac:spMkLst>
            <pc:docMk/>
            <pc:sldMk cId="3057747329" sldId="393"/>
            <ac:spMk id="3" creationId="{2CCCBE88-C25E-A34A-821C-0002E1CE33F2}"/>
          </ac:spMkLst>
        </pc:spChg>
        <pc:spChg chg="add mod">
          <ac:chgData name="Millard D.E." userId="a4f133a4-a8b2-45a8-8fa3-b988ae12a0c4" providerId="ADAL" clId="{7220AB4E-729A-B743-B761-D90AB78FE39B}" dt="2019-03-03T23:18:09.468" v="2374" actId="20577"/>
          <ac:spMkLst>
            <pc:docMk/>
            <pc:sldMk cId="3057747329" sldId="393"/>
            <ac:spMk id="4" creationId="{A0D13DF0-ADCF-5949-93A8-BBC06CF0DC44}"/>
          </ac:spMkLst>
        </pc:spChg>
        <pc:spChg chg="add del mod">
          <ac:chgData name="Millard D.E." userId="a4f133a4-a8b2-45a8-8fa3-b988ae12a0c4" providerId="ADAL" clId="{7220AB4E-729A-B743-B761-D90AB78FE39B}" dt="2019-03-01T16:53:16.511" v="1393" actId="478"/>
          <ac:spMkLst>
            <pc:docMk/>
            <pc:sldMk cId="3057747329" sldId="393"/>
            <ac:spMk id="5" creationId="{EF11C0AB-C0EF-C346-BE46-7F3527808709}"/>
          </ac:spMkLst>
        </pc:spChg>
        <pc:spChg chg="add del mod">
          <ac:chgData name="Millard D.E." userId="a4f133a4-a8b2-45a8-8fa3-b988ae12a0c4" providerId="ADAL" clId="{7220AB4E-729A-B743-B761-D90AB78FE39B}" dt="2019-03-01T16:53:16.511" v="1393" actId="478"/>
          <ac:spMkLst>
            <pc:docMk/>
            <pc:sldMk cId="3057747329" sldId="393"/>
            <ac:spMk id="7" creationId="{9EB49B7F-8CDA-CE42-9A09-4DCC81EC02A3}"/>
          </ac:spMkLst>
        </pc:spChg>
        <pc:spChg chg="add del mod">
          <ac:chgData name="Millard D.E." userId="a4f133a4-a8b2-45a8-8fa3-b988ae12a0c4" providerId="ADAL" clId="{7220AB4E-729A-B743-B761-D90AB78FE39B}" dt="2019-03-01T16:53:16.511" v="1393" actId="478"/>
          <ac:spMkLst>
            <pc:docMk/>
            <pc:sldMk cId="3057747329" sldId="393"/>
            <ac:spMk id="9" creationId="{91117C4B-C5BB-514A-A22F-0024D599E730}"/>
          </ac:spMkLst>
        </pc:spChg>
        <pc:spChg chg="add del mod">
          <ac:chgData name="Millard D.E." userId="a4f133a4-a8b2-45a8-8fa3-b988ae12a0c4" providerId="ADAL" clId="{7220AB4E-729A-B743-B761-D90AB78FE39B}" dt="2019-03-01T16:52:01.218" v="1364" actId="478"/>
          <ac:spMkLst>
            <pc:docMk/>
            <pc:sldMk cId="3057747329" sldId="393"/>
            <ac:spMk id="11" creationId="{7DE38570-DD0C-BB4F-B66C-D385050CCD61}"/>
          </ac:spMkLst>
        </pc:spChg>
        <pc:spChg chg="add mod">
          <ac:chgData name="Millard D.E." userId="a4f133a4-a8b2-45a8-8fa3-b988ae12a0c4" providerId="ADAL" clId="{7220AB4E-729A-B743-B761-D90AB78FE39B}" dt="2019-03-01T16:50:03.970" v="1334" actId="1076"/>
          <ac:spMkLst>
            <pc:docMk/>
            <pc:sldMk cId="3057747329" sldId="393"/>
            <ac:spMk id="12" creationId="{AF31B7C4-130B-5D41-B767-676A1278C2AB}"/>
          </ac:spMkLst>
        </pc:spChg>
        <pc:spChg chg="add del mod">
          <ac:chgData name="Millard D.E." userId="a4f133a4-a8b2-45a8-8fa3-b988ae12a0c4" providerId="ADAL" clId="{7220AB4E-729A-B743-B761-D90AB78FE39B}" dt="2019-03-01T16:53:16.511" v="1393" actId="478"/>
          <ac:spMkLst>
            <pc:docMk/>
            <pc:sldMk cId="3057747329" sldId="393"/>
            <ac:spMk id="13" creationId="{FA97FAEB-DB55-0344-90C9-1F18DFAFFD80}"/>
          </ac:spMkLst>
        </pc:spChg>
        <pc:spChg chg="add del mod">
          <ac:chgData name="Millard D.E." userId="a4f133a4-a8b2-45a8-8fa3-b988ae12a0c4" providerId="ADAL" clId="{7220AB4E-729A-B743-B761-D90AB78FE39B}" dt="2019-03-01T16:53:16.511" v="1393" actId="478"/>
          <ac:spMkLst>
            <pc:docMk/>
            <pc:sldMk cId="3057747329" sldId="393"/>
            <ac:spMk id="14" creationId="{9AF952B7-5AA1-8B40-80F1-4FEC6ADAC42A}"/>
          </ac:spMkLst>
        </pc:spChg>
        <pc:spChg chg="add del mod">
          <ac:chgData name="Millard D.E." userId="a4f133a4-a8b2-45a8-8fa3-b988ae12a0c4" providerId="ADAL" clId="{7220AB4E-729A-B743-B761-D90AB78FE39B}" dt="2019-03-01T16:53:16.511" v="1393" actId="478"/>
          <ac:spMkLst>
            <pc:docMk/>
            <pc:sldMk cId="3057747329" sldId="393"/>
            <ac:spMk id="15" creationId="{54645B13-0E8F-8C4D-9222-54C64617F2B7}"/>
          </ac:spMkLst>
        </pc:spChg>
        <pc:cxnChg chg="add del mod">
          <ac:chgData name="Millard D.E." userId="a4f133a4-a8b2-45a8-8fa3-b988ae12a0c4" providerId="ADAL" clId="{7220AB4E-729A-B743-B761-D90AB78FE39B}" dt="2019-03-01T16:53:16.511" v="1393" actId="478"/>
          <ac:cxnSpMkLst>
            <pc:docMk/>
            <pc:sldMk cId="3057747329" sldId="393"/>
            <ac:cxnSpMk id="6" creationId="{792BB071-6097-2847-95CB-F2CA2B464B2F}"/>
          </ac:cxnSpMkLst>
        </pc:cxnChg>
        <pc:cxnChg chg="add del mod">
          <ac:chgData name="Millard D.E." userId="a4f133a4-a8b2-45a8-8fa3-b988ae12a0c4" providerId="ADAL" clId="{7220AB4E-729A-B743-B761-D90AB78FE39B}" dt="2019-03-01T16:53:16.511" v="1393" actId="478"/>
          <ac:cxnSpMkLst>
            <pc:docMk/>
            <pc:sldMk cId="3057747329" sldId="393"/>
            <ac:cxnSpMk id="8" creationId="{20CA9655-51B4-BC49-9EC9-EB6A10C38381}"/>
          </ac:cxnSpMkLst>
        </pc:cxnChg>
        <pc:cxnChg chg="add del mod">
          <ac:chgData name="Millard D.E." userId="a4f133a4-a8b2-45a8-8fa3-b988ae12a0c4" providerId="ADAL" clId="{7220AB4E-729A-B743-B761-D90AB78FE39B}" dt="2019-03-01T16:53:16.511" v="1393" actId="478"/>
          <ac:cxnSpMkLst>
            <pc:docMk/>
            <pc:sldMk cId="3057747329" sldId="393"/>
            <ac:cxnSpMk id="10" creationId="{C195A3F5-A1A6-C64A-B059-463A4B94F69D}"/>
          </ac:cxnSpMkLst>
        </pc:cxnChg>
      </pc:sldChg>
      <pc:sldChg chg="modSp add del">
        <pc:chgData name="Millard D.E." userId="a4f133a4-a8b2-45a8-8fa3-b988ae12a0c4" providerId="ADAL" clId="{7220AB4E-729A-B743-B761-D90AB78FE39B}" dt="2019-03-03T23:06:38.092" v="2227" actId="2696"/>
        <pc:sldMkLst>
          <pc:docMk/>
          <pc:sldMk cId="2688106917" sldId="394"/>
        </pc:sldMkLst>
        <pc:spChg chg="mod">
          <ac:chgData name="Millard D.E." userId="a4f133a4-a8b2-45a8-8fa3-b988ae12a0c4" providerId="ADAL" clId="{7220AB4E-729A-B743-B761-D90AB78FE39B}" dt="2019-03-01T15:04:53.822" v="282" actId="20577"/>
          <ac:spMkLst>
            <pc:docMk/>
            <pc:sldMk cId="2688106917" sldId="394"/>
            <ac:spMk id="2" creationId="{6AAFB319-CDE6-4342-BAD6-69505889025E}"/>
          </ac:spMkLst>
        </pc:spChg>
      </pc:sldChg>
      <pc:sldChg chg="modSp add del">
        <pc:chgData name="Millard D.E." userId="a4f133a4-a8b2-45a8-8fa3-b988ae12a0c4" providerId="ADAL" clId="{7220AB4E-729A-B743-B761-D90AB78FE39B}" dt="2019-03-03T23:06:38.100" v="2228" actId="2696"/>
        <pc:sldMkLst>
          <pc:docMk/>
          <pc:sldMk cId="3567385099" sldId="395"/>
        </pc:sldMkLst>
        <pc:spChg chg="mod">
          <ac:chgData name="Millard D.E." userId="a4f133a4-a8b2-45a8-8fa3-b988ae12a0c4" providerId="ADAL" clId="{7220AB4E-729A-B743-B761-D90AB78FE39B}" dt="2019-03-01T15:06:59.267" v="302" actId="20577"/>
          <ac:spMkLst>
            <pc:docMk/>
            <pc:sldMk cId="3567385099" sldId="395"/>
            <ac:spMk id="2" creationId="{2D5FD3DB-9FA3-AB4F-B857-C1419EE5CB9A}"/>
          </ac:spMkLst>
        </pc:spChg>
      </pc:sldChg>
      <pc:sldChg chg="add">
        <pc:chgData name="Millard D.E." userId="a4f133a4-a8b2-45a8-8fa3-b988ae12a0c4" providerId="ADAL" clId="{7220AB4E-729A-B743-B761-D90AB78FE39B}" dt="2019-03-01T15:11:51.335" v="369"/>
        <pc:sldMkLst>
          <pc:docMk/>
          <pc:sldMk cId="876401262" sldId="396"/>
        </pc:sldMkLst>
      </pc:sldChg>
      <pc:sldChg chg="modSp add del">
        <pc:chgData name="Millard D.E." userId="a4f133a4-a8b2-45a8-8fa3-b988ae12a0c4" providerId="ADAL" clId="{7220AB4E-729A-B743-B761-D90AB78FE39B}" dt="2019-03-03T23:10:07.587" v="2231" actId="2696"/>
        <pc:sldMkLst>
          <pc:docMk/>
          <pc:sldMk cId="1429168097" sldId="397"/>
        </pc:sldMkLst>
        <pc:spChg chg="mod">
          <ac:chgData name="Millard D.E." userId="a4f133a4-a8b2-45a8-8fa3-b988ae12a0c4" providerId="ADAL" clId="{7220AB4E-729A-B743-B761-D90AB78FE39B}" dt="2019-03-01T15:14:41.903" v="466" actId="1076"/>
          <ac:spMkLst>
            <pc:docMk/>
            <pc:sldMk cId="1429168097" sldId="397"/>
            <ac:spMk id="2" creationId="{00000000-0000-0000-0000-000000000000}"/>
          </ac:spMkLst>
        </pc:spChg>
      </pc:sldChg>
      <pc:sldChg chg="addSp delSp modSp add">
        <pc:chgData name="Millard D.E." userId="a4f133a4-a8b2-45a8-8fa3-b988ae12a0c4" providerId="ADAL" clId="{7220AB4E-729A-B743-B761-D90AB78FE39B}" dt="2019-03-01T15:17:35.798" v="540" actId="14100"/>
        <pc:sldMkLst>
          <pc:docMk/>
          <pc:sldMk cId="258028057" sldId="398"/>
        </pc:sldMkLst>
        <pc:spChg chg="mod">
          <ac:chgData name="Millard D.E." userId="a4f133a4-a8b2-45a8-8fa3-b988ae12a0c4" providerId="ADAL" clId="{7220AB4E-729A-B743-B761-D90AB78FE39B}" dt="2019-03-01T15:17:08.410" v="535" actId="14100"/>
          <ac:spMkLst>
            <pc:docMk/>
            <pc:sldMk cId="258028057" sldId="398"/>
            <ac:spMk id="8" creationId="{00000000-0000-0000-0000-000000000000}"/>
          </ac:spMkLst>
        </pc:spChg>
        <pc:picChg chg="del">
          <ac:chgData name="Millard D.E." userId="a4f133a4-a8b2-45a8-8fa3-b988ae12a0c4" providerId="ADAL" clId="{7220AB4E-729A-B743-B761-D90AB78FE39B}" dt="2019-03-01T15:17:13.800" v="536" actId="478"/>
          <ac:picMkLst>
            <pc:docMk/>
            <pc:sldMk cId="258028057" sldId="398"/>
            <ac:picMk id="4" creationId="{00000000-0000-0000-0000-000000000000}"/>
          </ac:picMkLst>
        </pc:picChg>
        <pc:picChg chg="add mod">
          <ac:chgData name="Millard D.E." userId="a4f133a4-a8b2-45a8-8fa3-b988ae12a0c4" providerId="ADAL" clId="{7220AB4E-729A-B743-B761-D90AB78FE39B}" dt="2019-03-01T15:17:35.798" v="540" actId="14100"/>
          <ac:picMkLst>
            <pc:docMk/>
            <pc:sldMk cId="258028057" sldId="398"/>
            <ac:picMk id="6" creationId="{C3148B48-5D12-534B-955D-6D7EF19CBFEF}"/>
          </ac:picMkLst>
        </pc:picChg>
      </pc:sldChg>
      <pc:sldChg chg="addSp modSp add del">
        <pc:chgData name="Millard D.E." userId="a4f133a4-a8b2-45a8-8fa3-b988ae12a0c4" providerId="ADAL" clId="{7220AB4E-729A-B743-B761-D90AB78FE39B}" dt="2019-03-03T23:15:27.376" v="2313" actId="2696"/>
        <pc:sldMkLst>
          <pc:docMk/>
          <pc:sldMk cId="169346927" sldId="399"/>
        </pc:sldMkLst>
        <pc:spChg chg="add mod">
          <ac:chgData name="Millard D.E." userId="a4f133a4-a8b2-45a8-8fa3-b988ae12a0c4" providerId="ADAL" clId="{7220AB4E-729A-B743-B761-D90AB78FE39B}" dt="2019-03-01T15:23:27.972" v="637" actId="2085"/>
          <ac:spMkLst>
            <pc:docMk/>
            <pc:sldMk cId="169346927" sldId="399"/>
            <ac:spMk id="2" creationId="{1C43A3FB-CABD-AB4A-9D20-12BAFEE8C5F0}"/>
          </ac:spMkLst>
        </pc:spChg>
        <pc:spChg chg="mod">
          <ac:chgData name="Millard D.E." userId="a4f133a4-a8b2-45a8-8fa3-b988ae12a0c4" providerId="ADAL" clId="{7220AB4E-729A-B743-B761-D90AB78FE39B}" dt="2019-03-01T15:22:53.275" v="632" actId="207"/>
          <ac:spMkLst>
            <pc:docMk/>
            <pc:sldMk cId="169346927" sldId="399"/>
            <ac:spMk id="8" creationId="{DE3A48A8-B048-4947-BFD5-061987B5704E}"/>
          </ac:spMkLst>
        </pc:s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963226856" sldId="399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2461825603" sldId="399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2461825603" sldId="399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2461825603" sldId="399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1992258574" sldId="400"/>
        </pc:sldMkLst>
      </pc:sldChg>
      <pc:sldChg chg="addSp delSp modSp add del">
        <pc:chgData name="Millard D.E." userId="a4f133a4-a8b2-45a8-8fa3-b988ae12a0c4" providerId="ADAL" clId="{7220AB4E-729A-B743-B761-D90AB78FE39B}" dt="2019-03-03T23:15:27.405" v="2315" actId="2696"/>
        <pc:sldMkLst>
          <pc:docMk/>
          <pc:sldMk cId="2084364342" sldId="400"/>
        </pc:sldMkLst>
        <pc:spChg chg="del">
          <ac:chgData name="Millard D.E." userId="a4f133a4-a8b2-45a8-8fa3-b988ae12a0c4" providerId="ADAL" clId="{7220AB4E-729A-B743-B761-D90AB78FE39B}" dt="2019-03-01T15:24:13.742" v="644" actId="478"/>
          <ac:spMkLst>
            <pc:docMk/>
            <pc:sldMk cId="2084364342" sldId="400"/>
            <ac:spMk id="8" creationId="{DE3A48A8-B048-4947-BFD5-061987B5704E}"/>
          </ac:spMkLst>
        </pc:spChg>
        <pc:spChg chg="add del">
          <ac:chgData name="Millard D.E." userId="a4f133a4-a8b2-45a8-8fa3-b988ae12a0c4" providerId="ADAL" clId="{7220AB4E-729A-B743-B761-D90AB78FE39B}" dt="2019-03-01T15:24:21.393" v="646" actId="478"/>
          <ac:spMkLst>
            <pc:docMk/>
            <pc:sldMk cId="2084364342" sldId="400"/>
            <ac:spMk id="9" creationId="{CC1813D9-5F29-6540-B2F8-977319EDF9D5}"/>
          </ac:spMkLst>
        </pc:spChg>
        <pc:spChg chg="add del">
          <ac:chgData name="Millard D.E." userId="a4f133a4-a8b2-45a8-8fa3-b988ae12a0c4" providerId="ADAL" clId="{7220AB4E-729A-B743-B761-D90AB78FE39B}" dt="2019-03-01T15:24:21.393" v="646" actId="478"/>
          <ac:spMkLst>
            <pc:docMk/>
            <pc:sldMk cId="2084364342" sldId="400"/>
            <ac:spMk id="11" creationId="{5E75F135-A16A-4D4D-8A8F-26F694D64A91}"/>
          </ac:spMkLst>
        </pc:spChg>
        <pc:spChg chg="add del">
          <ac:chgData name="Millard D.E." userId="a4f133a4-a8b2-45a8-8fa3-b988ae12a0c4" providerId="ADAL" clId="{7220AB4E-729A-B743-B761-D90AB78FE39B}" dt="2019-03-01T15:24:21.393" v="646" actId="478"/>
          <ac:spMkLst>
            <pc:docMk/>
            <pc:sldMk cId="2084364342" sldId="400"/>
            <ac:spMk id="12" creationId="{53E52DB8-BF31-C540-B02F-D07BC7D9FB22}"/>
          </ac:spMkLst>
        </pc:spChg>
        <pc:spChg chg="add del">
          <ac:chgData name="Millard D.E." userId="a4f133a4-a8b2-45a8-8fa3-b988ae12a0c4" providerId="ADAL" clId="{7220AB4E-729A-B743-B761-D90AB78FE39B}" dt="2019-03-01T15:24:21.393" v="646" actId="478"/>
          <ac:spMkLst>
            <pc:docMk/>
            <pc:sldMk cId="2084364342" sldId="400"/>
            <ac:spMk id="13" creationId="{378E757B-816A-A04C-83C3-4104130A65FB}"/>
          </ac:spMkLst>
        </pc:spChg>
        <pc:spChg chg="add del mod">
          <ac:chgData name="Millard D.E." userId="a4f133a4-a8b2-45a8-8fa3-b988ae12a0c4" providerId="ADAL" clId="{7220AB4E-729A-B743-B761-D90AB78FE39B}" dt="2019-03-01T15:27:55.398" v="692" actId="478"/>
          <ac:spMkLst>
            <pc:docMk/>
            <pc:sldMk cId="2084364342" sldId="400"/>
            <ac:spMk id="16" creationId="{F577A55D-F8D3-FF47-8206-8DC814E3F0F9}"/>
          </ac:spMkLst>
        </pc:spChg>
        <pc:spChg chg="add mod">
          <ac:chgData name="Millard D.E." userId="a4f133a4-a8b2-45a8-8fa3-b988ae12a0c4" providerId="ADAL" clId="{7220AB4E-729A-B743-B761-D90AB78FE39B}" dt="2019-03-01T15:27:26.988" v="686" actId="1076"/>
          <ac:spMkLst>
            <pc:docMk/>
            <pc:sldMk cId="2084364342" sldId="400"/>
            <ac:spMk id="17" creationId="{5A71EF55-24DF-DD4D-A8FB-432681AC40DE}"/>
          </ac:spMkLst>
        </pc:spChg>
        <pc:spChg chg="add mod">
          <ac:chgData name="Millard D.E." userId="a4f133a4-a8b2-45a8-8fa3-b988ae12a0c4" providerId="ADAL" clId="{7220AB4E-729A-B743-B761-D90AB78FE39B}" dt="2019-03-01T15:27:26.988" v="686" actId="1076"/>
          <ac:spMkLst>
            <pc:docMk/>
            <pc:sldMk cId="2084364342" sldId="400"/>
            <ac:spMk id="18" creationId="{24340BF5-D69F-264A-BA10-40DF9A26D6A6}"/>
          </ac:spMkLst>
        </pc:spChg>
        <pc:spChg chg="add mod">
          <ac:chgData name="Millard D.E." userId="a4f133a4-a8b2-45a8-8fa3-b988ae12a0c4" providerId="ADAL" clId="{7220AB4E-729A-B743-B761-D90AB78FE39B}" dt="2019-03-01T15:27:26.988" v="686" actId="1076"/>
          <ac:spMkLst>
            <pc:docMk/>
            <pc:sldMk cId="2084364342" sldId="400"/>
            <ac:spMk id="19" creationId="{D7633F7A-D8A2-E840-AB8F-F5306FE40594}"/>
          </ac:spMkLst>
        </pc:spChg>
        <pc:spChg chg="add mod">
          <ac:chgData name="Millard D.E." userId="a4f133a4-a8b2-45a8-8fa3-b988ae12a0c4" providerId="ADAL" clId="{7220AB4E-729A-B743-B761-D90AB78FE39B}" dt="2019-03-01T15:27:26.988" v="686" actId="1076"/>
          <ac:spMkLst>
            <pc:docMk/>
            <pc:sldMk cId="2084364342" sldId="400"/>
            <ac:spMk id="20" creationId="{7E659AAB-6DF3-884F-AC39-CAB05A3C921C}"/>
          </ac:spMkLst>
        </pc:spChg>
        <pc:spChg chg="add del mod">
          <ac:chgData name="Millard D.E." userId="a4f133a4-a8b2-45a8-8fa3-b988ae12a0c4" providerId="ADAL" clId="{7220AB4E-729A-B743-B761-D90AB78FE39B}" dt="2019-03-01T15:27:52.073" v="691" actId="478"/>
          <ac:spMkLst>
            <pc:docMk/>
            <pc:sldMk cId="2084364342" sldId="400"/>
            <ac:spMk id="24" creationId="{D5BEBD4B-515D-2146-A41E-94FBF4F9E18C}"/>
          </ac:spMkLst>
        </pc:spChg>
        <pc:spChg chg="add del mod">
          <ac:chgData name="Millard D.E." userId="a4f133a4-a8b2-45a8-8fa3-b988ae12a0c4" providerId="ADAL" clId="{7220AB4E-729A-B743-B761-D90AB78FE39B}" dt="2019-03-01T15:27:55.398" v="692" actId="478"/>
          <ac:spMkLst>
            <pc:docMk/>
            <pc:sldMk cId="2084364342" sldId="400"/>
            <ac:spMk id="25" creationId="{3E3D51DA-C95B-F749-97C2-23A889ABB614}"/>
          </ac:spMkLst>
        </pc:spChg>
        <pc:picChg chg="add del mod">
          <ac:chgData name="Millard D.E." userId="a4f133a4-a8b2-45a8-8fa3-b988ae12a0c4" providerId="ADAL" clId="{7220AB4E-729A-B743-B761-D90AB78FE39B}" dt="2019-03-01T15:27:55.398" v="692" actId="478"/>
          <ac:picMkLst>
            <pc:docMk/>
            <pc:sldMk cId="2084364342" sldId="400"/>
            <ac:picMk id="26" creationId="{7FD29FAE-0372-BF4E-BB8C-D4264AB4814C}"/>
          </ac:picMkLst>
        </pc:picChg>
        <pc:cxnChg chg="add del mod">
          <ac:chgData name="Millard D.E." userId="a4f133a4-a8b2-45a8-8fa3-b988ae12a0c4" providerId="ADAL" clId="{7220AB4E-729A-B743-B761-D90AB78FE39B}" dt="2019-03-01T15:24:21.393" v="646" actId="478"/>
          <ac:cxnSpMkLst>
            <pc:docMk/>
            <pc:sldMk cId="2084364342" sldId="400"/>
            <ac:cxnSpMk id="10" creationId="{0306CB77-7D2C-2342-9B6A-17F042ADC3C4}"/>
          </ac:cxnSpMkLst>
        </pc:cxnChg>
        <pc:cxnChg chg="add del mod">
          <ac:chgData name="Millard D.E." userId="a4f133a4-a8b2-45a8-8fa3-b988ae12a0c4" providerId="ADAL" clId="{7220AB4E-729A-B743-B761-D90AB78FE39B}" dt="2019-03-01T15:24:21.393" v="646" actId="478"/>
          <ac:cxnSpMkLst>
            <pc:docMk/>
            <pc:sldMk cId="2084364342" sldId="400"/>
            <ac:cxnSpMk id="14" creationId="{35FE6186-3DC4-F847-84E7-C892D5D927A7}"/>
          </ac:cxnSpMkLst>
        </pc:cxnChg>
        <pc:cxnChg chg="add del mod">
          <ac:chgData name="Millard D.E." userId="a4f133a4-a8b2-45a8-8fa3-b988ae12a0c4" providerId="ADAL" clId="{7220AB4E-729A-B743-B761-D90AB78FE39B}" dt="2019-03-01T15:24:21.393" v="646" actId="478"/>
          <ac:cxnSpMkLst>
            <pc:docMk/>
            <pc:sldMk cId="2084364342" sldId="400"/>
            <ac:cxnSpMk id="15" creationId="{E222C322-A415-2F43-80EA-228FBBE78444}"/>
          </ac:cxnSpMkLst>
        </pc:cxnChg>
        <pc:cxnChg chg="add mod">
          <ac:chgData name="Millard D.E." userId="a4f133a4-a8b2-45a8-8fa3-b988ae12a0c4" providerId="ADAL" clId="{7220AB4E-729A-B743-B761-D90AB78FE39B}" dt="2019-03-01T15:27:26.988" v="686" actId="1076"/>
          <ac:cxnSpMkLst>
            <pc:docMk/>
            <pc:sldMk cId="2084364342" sldId="400"/>
            <ac:cxnSpMk id="21" creationId="{9DEA41CE-D9F8-F942-930B-D8805B2A1D20}"/>
          </ac:cxnSpMkLst>
        </pc:cxnChg>
        <pc:cxnChg chg="add mod">
          <ac:chgData name="Millard D.E." userId="a4f133a4-a8b2-45a8-8fa3-b988ae12a0c4" providerId="ADAL" clId="{7220AB4E-729A-B743-B761-D90AB78FE39B}" dt="2019-03-01T15:27:26.988" v="686" actId="1076"/>
          <ac:cxnSpMkLst>
            <pc:docMk/>
            <pc:sldMk cId="2084364342" sldId="400"/>
            <ac:cxnSpMk id="22" creationId="{6AB688A0-0865-534D-99D0-220C8356C1A4}"/>
          </ac:cxnSpMkLst>
        </pc:cxnChg>
        <pc:cxnChg chg="add mod">
          <ac:chgData name="Millard D.E." userId="a4f133a4-a8b2-45a8-8fa3-b988ae12a0c4" providerId="ADAL" clId="{7220AB4E-729A-B743-B761-D90AB78FE39B}" dt="2019-03-01T15:27:26.988" v="686" actId="1076"/>
          <ac:cxnSpMkLst>
            <pc:docMk/>
            <pc:sldMk cId="2084364342" sldId="400"/>
            <ac:cxnSpMk id="23" creationId="{F99B3792-D9E3-8444-AB1E-73FCFCDFD93D}"/>
          </ac:cxnSpMkLst>
        </pc:cxn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060981619" sldId="400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060981619" sldId="400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060981619" sldId="400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1341127807" sldId="401"/>
        </pc:sldMkLst>
      </pc:sldChg>
      <pc:sldChg chg="add del">
        <pc:chgData name="Millard D.E." userId="a4f133a4-a8b2-45a8-8fa3-b988ae12a0c4" providerId="ADAL" clId="{7220AB4E-729A-B743-B761-D90AB78FE39B}" dt="2019-03-03T23:15:27.390" v="2314" actId="2696"/>
        <pc:sldMkLst>
          <pc:docMk/>
          <pc:sldMk cId="1912305779" sldId="401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2790438509" sldId="401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2790438509" sldId="401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2790438509" sldId="401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1129094740" sldId="402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2013141691" sldId="402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2013141691" sldId="402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2013141691" sldId="402"/>
            <ac:grpSpMk id="74" creationId="{8D854759-2D3E-4B54-A780-D84D49E80FE3}"/>
          </ac:grpSpMkLst>
        </pc:grpChg>
      </pc:sldChg>
      <pc:sldChg chg="addSp delSp modSp add del">
        <pc:chgData name="Millard D.E." userId="a4f133a4-a8b2-45a8-8fa3-b988ae12a0c4" providerId="ADAL" clId="{7220AB4E-729A-B743-B761-D90AB78FE39B}" dt="2019-03-03T23:15:27.361" v="2312" actId="2696"/>
        <pc:sldMkLst>
          <pc:docMk/>
          <pc:sldMk cId="3313614291" sldId="402"/>
        </pc:sldMkLst>
        <pc:spChg chg="del">
          <ac:chgData name="Millard D.E." userId="a4f133a4-a8b2-45a8-8fa3-b988ae12a0c4" providerId="ADAL" clId="{7220AB4E-729A-B743-B761-D90AB78FE39B}" dt="2019-03-01T15:29:16.721" v="700" actId="478"/>
          <ac:spMkLst>
            <pc:docMk/>
            <pc:sldMk cId="3313614291" sldId="402"/>
            <ac:spMk id="24" creationId="{D5BEBD4B-515D-2146-A41E-94FBF4F9E18C}"/>
          </ac:spMkLst>
        </pc:spChg>
        <pc:spChg chg="add mod">
          <ac:chgData name="Millard D.E." userId="a4f133a4-a8b2-45a8-8fa3-b988ae12a0c4" providerId="ADAL" clId="{7220AB4E-729A-B743-B761-D90AB78FE39B}" dt="2019-03-01T15:29:32.397" v="703" actId="1076"/>
          <ac:spMkLst>
            <pc:docMk/>
            <pc:sldMk cId="3313614291" sldId="402"/>
            <ac:spMk id="27" creationId="{1955FA5F-9E78-B242-9238-5B45404033B2}"/>
          </ac:spMkLst>
        </pc:spChg>
        <pc:spChg chg="add mod">
          <ac:chgData name="Millard D.E." userId="a4f133a4-a8b2-45a8-8fa3-b988ae12a0c4" providerId="ADAL" clId="{7220AB4E-729A-B743-B761-D90AB78FE39B}" dt="2019-03-01T15:29:46.819" v="706" actId="1076"/>
          <ac:spMkLst>
            <pc:docMk/>
            <pc:sldMk cId="3313614291" sldId="402"/>
            <ac:spMk id="29" creationId="{9FC60041-D358-B148-A28A-081883BDB180}"/>
          </ac:spMkLst>
        </pc:spChg>
        <pc:picChg chg="add mod">
          <ac:chgData name="Millard D.E." userId="a4f133a4-a8b2-45a8-8fa3-b988ae12a0c4" providerId="ADAL" clId="{7220AB4E-729A-B743-B761-D90AB78FE39B}" dt="2019-03-01T15:29:32.397" v="703" actId="1076"/>
          <ac:picMkLst>
            <pc:docMk/>
            <pc:sldMk cId="3313614291" sldId="402"/>
            <ac:picMk id="28" creationId="{19FE71ED-4727-B54D-AF4E-7E1B61E9C2A8}"/>
          </ac:picMkLst>
        </pc:picChg>
      </pc:sldChg>
      <pc:sldChg chg="addSp modSp add del">
        <pc:chgData name="Millard D.E." userId="a4f133a4-a8b2-45a8-8fa3-b988ae12a0c4" providerId="ADAL" clId="{7220AB4E-729A-B743-B761-D90AB78FE39B}" dt="2019-03-03T23:15:27.347" v="2311" actId="2696"/>
        <pc:sldMkLst>
          <pc:docMk/>
          <pc:sldMk cId="1255992036" sldId="403"/>
        </pc:sldMkLst>
        <pc:spChg chg="add mod">
          <ac:chgData name="Millard D.E." userId="a4f133a4-a8b2-45a8-8fa3-b988ae12a0c4" providerId="ADAL" clId="{7220AB4E-729A-B743-B761-D90AB78FE39B}" dt="2019-03-01T15:30:49.610" v="711" actId="1076"/>
          <ac:spMkLst>
            <pc:docMk/>
            <pc:sldMk cId="1255992036" sldId="403"/>
            <ac:spMk id="30" creationId="{396C4C1B-E180-D944-A843-DC19275AAF22}"/>
          </ac:spMkLst>
        </pc:spChg>
        <pc:cxnChg chg="add mod">
          <ac:chgData name="Millard D.E." userId="a4f133a4-a8b2-45a8-8fa3-b988ae12a0c4" providerId="ADAL" clId="{7220AB4E-729A-B743-B761-D90AB78FE39B}" dt="2019-03-01T15:30:45.085" v="710" actId="14100"/>
          <ac:cxnSpMkLst>
            <pc:docMk/>
            <pc:sldMk cId="1255992036" sldId="403"/>
            <ac:cxnSpMk id="24" creationId="{6ACDAE43-F7EE-3F4F-BC8C-29C2706A2647}"/>
          </ac:cxnSpMkLst>
        </pc:cxn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1874050122" sldId="403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1874050122" sldId="403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1874050122" sldId="403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2778424084" sldId="403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76286072" sldId="404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76286072" sldId="404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76286072" sldId="404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1260587539" sldId="404"/>
        </pc:sldMkLst>
      </pc:sldChg>
      <pc:sldChg chg="modSp add del">
        <pc:chgData name="Millard D.E." userId="a4f133a4-a8b2-45a8-8fa3-b988ae12a0c4" providerId="ADAL" clId="{7220AB4E-729A-B743-B761-D90AB78FE39B}" dt="2019-03-03T23:15:27.332" v="2310" actId="2696"/>
        <pc:sldMkLst>
          <pc:docMk/>
          <pc:sldMk cId="4119884589" sldId="404"/>
        </pc:sldMkLst>
        <pc:spChg chg="mod">
          <ac:chgData name="Millard D.E." userId="a4f133a4-a8b2-45a8-8fa3-b988ae12a0c4" providerId="ADAL" clId="{7220AB4E-729A-B743-B761-D90AB78FE39B}" dt="2019-03-01T15:31:30.383" v="717" actId="1076"/>
          <ac:spMkLst>
            <pc:docMk/>
            <pc:sldMk cId="4119884589" sldId="404"/>
            <ac:spMk id="30" creationId="{396C4C1B-E180-D944-A843-DC19275AAF22}"/>
          </ac:spMkLst>
        </pc:spChg>
        <pc:cxnChg chg="mod">
          <ac:chgData name="Millard D.E." userId="a4f133a4-a8b2-45a8-8fa3-b988ae12a0c4" providerId="ADAL" clId="{7220AB4E-729A-B743-B761-D90AB78FE39B}" dt="2019-03-01T15:31:24.302" v="716" actId="14100"/>
          <ac:cxnSpMkLst>
            <pc:docMk/>
            <pc:sldMk cId="4119884589" sldId="404"/>
            <ac:cxnSpMk id="24" creationId="{6ACDAE43-F7EE-3F4F-BC8C-29C2706A2647}"/>
          </ac:cxnSpMkLst>
        </pc:cxnChg>
      </pc:sldChg>
      <pc:sldChg chg="addSp modSp add del">
        <pc:chgData name="Millard D.E." userId="a4f133a4-a8b2-45a8-8fa3-b988ae12a0c4" providerId="ADAL" clId="{7220AB4E-729A-B743-B761-D90AB78FE39B}" dt="2019-03-03T23:15:27.318" v="2309" actId="2696"/>
        <pc:sldMkLst>
          <pc:docMk/>
          <pc:sldMk cId="959261276" sldId="406"/>
        </pc:sldMkLst>
        <pc:spChg chg="mod">
          <ac:chgData name="Millard D.E." userId="a4f133a4-a8b2-45a8-8fa3-b988ae12a0c4" providerId="ADAL" clId="{7220AB4E-729A-B743-B761-D90AB78FE39B}" dt="2019-03-01T15:32:10.770" v="725" actId="1076"/>
          <ac:spMkLst>
            <pc:docMk/>
            <pc:sldMk cId="959261276" sldId="406"/>
            <ac:spMk id="30" creationId="{396C4C1B-E180-D944-A843-DC19275AAF22}"/>
          </ac:spMkLst>
        </pc:spChg>
        <pc:spChg chg="add mod">
          <ac:chgData name="Millard D.E." userId="a4f133a4-a8b2-45a8-8fa3-b988ae12a0c4" providerId="ADAL" clId="{7220AB4E-729A-B743-B761-D90AB78FE39B}" dt="2019-03-01T15:32:24.791" v="727" actId="1076"/>
          <ac:spMkLst>
            <pc:docMk/>
            <pc:sldMk cId="959261276" sldId="406"/>
            <ac:spMk id="31" creationId="{41575C38-6403-2448-A5B9-C84EB82652C5}"/>
          </ac:spMkLst>
        </pc:spChg>
        <pc:cxnChg chg="mod">
          <ac:chgData name="Millard D.E." userId="a4f133a4-a8b2-45a8-8fa3-b988ae12a0c4" providerId="ADAL" clId="{7220AB4E-729A-B743-B761-D90AB78FE39B}" dt="2019-03-01T15:32:05.858" v="724" actId="14100"/>
          <ac:cxnSpMkLst>
            <pc:docMk/>
            <pc:sldMk cId="959261276" sldId="406"/>
            <ac:cxnSpMk id="24" creationId="{6ACDAE43-F7EE-3F4F-BC8C-29C2706A2647}"/>
          </ac:cxnSpMkLst>
        </pc:cxn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1003420969" sldId="406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1003420969" sldId="406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1003420969" sldId="406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1495068740" sldId="406"/>
        </pc:sldMkLst>
      </pc:sldChg>
      <pc:sldChg chg="addSp modSp add del">
        <pc:chgData name="Millard D.E." userId="a4f133a4-a8b2-45a8-8fa3-b988ae12a0c4" providerId="ADAL" clId="{7220AB4E-729A-B743-B761-D90AB78FE39B}" dt="2019-03-03T23:15:27.304" v="2308" actId="2696"/>
        <pc:sldMkLst>
          <pc:docMk/>
          <pc:sldMk cId="576243280" sldId="407"/>
        </pc:sldMkLst>
        <pc:spChg chg="mod">
          <ac:chgData name="Millard D.E." userId="a4f133a4-a8b2-45a8-8fa3-b988ae12a0c4" providerId="ADAL" clId="{7220AB4E-729A-B743-B761-D90AB78FE39B}" dt="2019-03-01T15:33:12.729" v="736" actId="1076"/>
          <ac:spMkLst>
            <pc:docMk/>
            <pc:sldMk cId="576243280" sldId="407"/>
            <ac:spMk id="2" creationId="{1C43A3FB-CABD-AB4A-9D20-12BAFEE8C5F0}"/>
          </ac:spMkLst>
        </pc:spChg>
        <pc:spChg chg="add mod">
          <ac:chgData name="Millard D.E." userId="a4f133a4-a8b2-45a8-8fa3-b988ae12a0c4" providerId="ADAL" clId="{7220AB4E-729A-B743-B761-D90AB78FE39B}" dt="2019-03-01T15:33:09.173" v="735" actId="1076"/>
          <ac:spMkLst>
            <pc:docMk/>
            <pc:sldMk cId="576243280" sldId="407"/>
            <ac:spMk id="9" creationId="{D727A4AA-51C4-BA44-899D-6C152F403058}"/>
          </ac:spMkLst>
        </pc:s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3632363883" sldId="407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930828934" sldId="407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930828934" sldId="407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930828934" sldId="407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2604419843" sldId="408"/>
        </pc:sldMkLst>
      </pc:sldChg>
      <pc:sldChg chg="addSp delSp modSp add del">
        <pc:chgData name="Millard D.E." userId="a4f133a4-a8b2-45a8-8fa3-b988ae12a0c4" providerId="ADAL" clId="{7220AB4E-729A-B743-B761-D90AB78FE39B}" dt="2019-03-03T23:15:27.290" v="2307" actId="2696"/>
        <pc:sldMkLst>
          <pc:docMk/>
          <pc:sldMk cId="3065200350" sldId="408"/>
        </pc:sldMkLst>
        <pc:spChg chg="add mod">
          <ac:chgData name="Millard D.E." userId="a4f133a4-a8b2-45a8-8fa3-b988ae12a0c4" providerId="ADAL" clId="{7220AB4E-729A-B743-B761-D90AB78FE39B}" dt="2019-03-01T15:35:10.981" v="749" actId="113"/>
          <ac:spMkLst>
            <pc:docMk/>
            <pc:sldMk cId="3065200350" sldId="408"/>
            <ac:spMk id="24" creationId="{2B3227D3-9AE2-B440-9836-773E72406E57}"/>
          </ac:spMkLst>
        </pc:spChg>
        <pc:spChg chg="del">
          <ac:chgData name="Millard D.E." userId="a4f133a4-a8b2-45a8-8fa3-b988ae12a0c4" providerId="ADAL" clId="{7220AB4E-729A-B743-B761-D90AB78FE39B}" dt="2019-03-01T15:34:45.996" v="742" actId="478"/>
          <ac:spMkLst>
            <pc:docMk/>
            <pc:sldMk cId="3065200350" sldId="408"/>
            <ac:spMk id="27" creationId="{1955FA5F-9E78-B242-9238-5B45404033B2}"/>
          </ac:spMkLst>
        </pc:spChg>
        <pc:spChg chg="del">
          <ac:chgData name="Millard D.E." userId="a4f133a4-a8b2-45a8-8fa3-b988ae12a0c4" providerId="ADAL" clId="{7220AB4E-729A-B743-B761-D90AB78FE39B}" dt="2019-03-01T15:34:45.996" v="742" actId="478"/>
          <ac:spMkLst>
            <pc:docMk/>
            <pc:sldMk cId="3065200350" sldId="408"/>
            <ac:spMk id="29" creationId="{9FC60041-D358-B148-A28A-081883BDB180}"/>
          </ac:spMkLst>
        </pc:spChg>
        <pc:picChg chg="del">
          <ac:chgData name="Millard D.E." userId="a4f133a4-a8b2-45a8-8fa3-b988ae12a0c4" providerId="ADAL" clId="{7220AB4E-729A-B743-B761-D90AB78FE39B}" dt="2019-03-01T15:34:45.996" v="742" actId="478"/>
          <ac:picMkLst>
            <pc:docMk/>
            <pc:sldMk cId="3065200350" sldId="408"/>
            <ac:picMk id="28" creationId="{19FE71ED-4727-B54D-AF4E-7E1B61E9C2A8}"/>
          </ac:picMkLst>
        </pc:pic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828489369" sldId="408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828489369" sldId="408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828489369" sldId="408"/>
            <ac:grpSpMk id="74" creationId="{8D854759-2D3E-4B54-A780-D84D49E80FE3}"/>
          </ac:grpSpMkLst>
        </pc:grpChg>
      </pc:sldChg>
      <pc:sldChg chg="addSp delSp modSp add del">
        <pc:chgData name="Millard D.E." userId="a4f133a4-a8b2-45a8-8fa3-b988ae12a0c4" providerId="ADAL" clId="{7220AB4E-729A-B743-B761-D90AB78FE39B}" dt="2019-03-03T23:15:27.261" v="2305" actId="2696"/>
        <pc:sldMkLst>
          <pc:docMk/>
          <pc:sldMk cId="605121721" sldId="409"/>
        </pc:sldMkLst>
        <pc:spChg chg="add del mod">
          <ac:chgData name="Millard D.E." userId="a4f133a4-a8b2-45a8-8fa3-b988ae12a0c4" providerId="ADAL" clId="{7220AB4E-729A-B743-B761-D90AB78FE39B}" dt="2019-03-01T15:36:25.086" v="755" actId="478"/>
          <ac:spMkLst>
            <pc:docMk/>
            <pc:sldMk cId="605121721" sldId="409"/>
            <ac:spMk id="27" creationId="{A98D79BE-39C1-A64F-9587-E39BCBBC6130}"/>
          </ac:spMkLst>
        </pc:spChg>
        <pc:spChg chg="add mod">
          <ac:chgData name="Millard D.E." userId="a4f133a4-a8b2-45a8-8fa3-b988ae12a0c4" providerId="ADAL" clId="{7220AB4E-729A-B743-B761-D90AB78FE39B}" dt="2019-03-01T15:36:36.008" v="757" actId="1076"/>
          <ac:spMkLst>
            <pc:docMk/>
            <pc:sldMk cId="605121721" sldId="409"/>
            <ac:spMk id="28" creationId="{8399E481-3F03-264C-8B35-169EC1A339A3}"/>
          </ac:spMkLst>
        </pc:spChg>
        <pc:spChg chg="add mod">
          <ac:chgData name="Millard D.E." userId="a4f133a4-a8b2-45a8-8fa3-b988ae12a0c4" providerId="ADAL" clId="{7220AB4E-729A-B743-B761-D90AB78FE39B}" dt="2019-03-01T15:36:40.954" v="759" actId="14100"/>
          <ac:spMkLst>
            <pc:docMk/>
            <pc:sldMk cId="605121721" sldId="409"/>
            <ac:spMk id="29" creationId="{91C837B1-8826-4140-A648-CF6F65A9B04B}"/>
          </ac:spMkLst>
        </pc:spChg>
        <pc:spChg chg="add mod">
          <ac:chgData name="Millard D.E." userId="a4f133a4-a8b2-45a8-8fa3-b988ae12a0c4" providerId="ADAL" clId="{7220AB4E-729A-B743-B761-D90AB78FE39B}" dt="2019-03-01T15:36:52.569" v="761" actId="1076"/>
          <ac:spMkLst>
            <pc:docMk/>
            <pc:sldMk cId="605121721" sldId="409"/>
            <ac:spMk id="30" creationId="{F0185DA2-C412-074F-B8DB-8150BBFEACB3}"/>
          </ac:spMkLst>
        </pc:spChg>
        <pc:spChg chg="add mod">
          <ac:chgData name="Millard D.E." userId="a4f133a4-a8b2-45a8-8fa3-b988ae12a0c4" providerId="ADAL" clId="{7220AB4E-729A-B743-B761-D90AB78FE39B}" dt="2019-03-01T15:36:48.682" v="760" actId="1076"/>
          <ac:spMkLst>
            <pc:docMk/>
            <pc:sldMk cId="605121721" sldId="409"/>
            <ac:spMk id="32" creationId="{67839F62-0296-B047-B6C3-888DD40E4E8B}"/>
          </ac:spMkLst>
        </pc:spChg>
        <pc:spChg chg="add del mod">
          <ac:chgData name="Millard D.E." userId="a4f133a4-a8b2-45a8-8fa3-b988ae12a0c4" providerId="ADAL" clId="{7220AB4E-729A-B743-B761-D90AB78FE39B}" dt="2019-03-01T15:39:48.620" v="791" actId="478"/>
          <ac:spMkLst>
            <pc:docMk/>
            <pc:sldMk cId="605121721" sldId="409"/>
            <ac:spMk id="33" creationId="{06A8974F-DD95-3B49-8645-F9F28DD28120}"/>
          </ac:spMkLst>
        </pc:spChg>
        <pc:spChg chg="add del mod">
          <ac:chgData name="Millard D.E." userId="a4f133a4-a8b2-45a8-8fa3-b988ae12a0c4" providerId="ADAL" clId="{7220AB4E-729A-B743-B761-D90AB78FE39B}" dt="2019-03-01T15:39:48.620" v="791" actId="478"/>
          <ac:spMkLst>
            <pc:docMk/>
            <pc:sldMk cId="605121721" sldId="409"/>
            <ac:spMk id="35" creationId="{69A5B7B4-B9A6-714E-8882-C94B9E6739EF}"/>
          </ac:spMkLst>
        </pc:spChg>
        <pc:picChg chg="add mod">
          <ac:chgData name="Millard D.E." userId="a4f133a4-a8b2-45a8-8fa3-b988ae12a0c4" providerId="ADAL" clId="{7220AB4E-729A-B743-B761-D90AB78FE39B}" dt="2019-03-01T15:36:56.604" v="762" actId="1076"/>
          <ac:picMkLst>
            <pc:docMk/>
            <pc:sldMk cId="605121721" sldId="409"/>
            <ac:picMk id="31" creationId="{A1174AE7-7175-264D-9E60-A91AB35A002B}"/>
          </ac:picMkLst>
        </pc:picChg>
        <pc:picChg chg="add del mod">
          <ac:chgData name="Millard D.E." userId="a4f133a4-a8b2-45a8-8fa3-b988ae12a0c4" providerId="ADAL" clId="{7220AB4E-729A-B743-B761-D90AB78FE39B}" dt="2019-03-01T15:39:48.620" v="791" actId="478"/>
          <ac:picMkLst>
            <pc:docMk/>
            <pc:sldMk cId="605121721" sldId="409"/>
            <ac:picMk id="34" creationId="{2256A620-B859-DC4A-9DCE-BB126DB2D3F0}"/>
          </ac:picMkLst>
        </pc:pic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2034502374" sldId="409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106524439" sldId="409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106524439" sldId="409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106524439" sldId="409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71203188" sldId="410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2988708168" sldId="410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2988708168" sldId="410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2988708168" sldId="410"/>
            <ac:grpSpMk id="74" creationId="{8D854759-2D3E-4B54-A780-D84D49E80FE3}"/>
          </ac:grpSpMkLst>
        </pc:grpChg>
      </pc:sldChg>
      <pc:sldChg chg="addSp delSp modSp add del">
        <pc:chgData name="Millard D.E." userId="a4f133a4-a8b2-45a8-8fa3-b988ae12a0c4" providerId="ADAL" clId="{7220AB4E-729A-B743-B761-D90AB78FE39B}" dt="2019-03-03T23:15:27.233" v="2303" actId="2696"/>
        <pc:sldMkLst>
          <pc:docMk/>
          <pc:sldMk cId="3714558063" sldId="410"/>
        </pc:sldMkLst>
        <pc:spChg chg="add del mod">
          <ac:chgData name="Millard D.E." userId="a4f133a4-a8b2-45a8-8fa3-b988ae12a0c4" providerId="ADAL" clId="{7220AB4E-729A-B743-B761-D90AB78FE39B}" dt="2019-03-01T15:38:26.113" v="777"/>
          <ac:spMkLst>
            <pc:docMk/>
            <pc:sldMk cId="3714558063" sldId="410"/>
            <ac:spMk id="2" creationId="{8D311F14-8FF8-4948-985A-1BDF9C9CC818}"/>
          </ac:spMkLst>
        </pc:spChg>
        <pc:spChg chg="del">
          <ac:chgData name="Millard D.E." userId="a4f133a4-a8b2-45a8-8fa3-b988ae12a0c4" providerId="ADAL" clId="{7220AB4E-729A-B743-B761-D90AB78FE39B}" dt="2019-03-01T15:37:50.766" v="770" actId="478"/>
          <ac:spMkLst>
            <pc:docMk/>
            <pc:sldMk cId="3714558063" sldId="410"/>
            <ac:spMk id="25" creationId="{3E3D51DA-C95B-F749-97C2-23A889ABB614}"/>
          </ac:spMkLst>
        </pc:spChg>
        <pc:spChg chg="add mod">
          <ac:chgData name="Millard D.E." userId="a4f133a4-a8b2-45a8-8fa3-b988ae12a0c4" providerId="ADAL" clId="{7220AB4E-729A-B743-B761-D90AB78FE39B}" dt="2019-03-01T15:38:56.441" v="782" actId="1035"/>
          <ac:spMkLst>
            <pc:docMk/>
            <pc:sldMk cId="3714558063" sldId="410"/>
            <ac:spMk id="27" creationId="{FAB1BB76-F88C-8040-A456-8B36532DD4BC}"/>
          </ac:spMkLst>
        </pc:spChg>
        <pc:spChg chg="add mod">
          <ac:chgData name="Millard D.E." userId="a4f133a4-a8b2-45a8-8fa3-b988ae12a0c4" providerId="ADAL" clId="{7220AB4E-729A-B743-B761-D90AB78FE39B}" dt="2019-03-01T15:38:56.441" v="782" actId="1035"/>
          <ac:spMkLst>
            <pc:docMk/>
            <pc:sldMk cId="3714558063" sldId="410"/>
            <ac:spMk id="28" creationId="{4A851F62-37DC-FF4D-8FC1-8A9478BF5DA7}"/>
          </ac:spMkLst>
        </pc:spChg>
        <pc:spChg chg="add mod">
          <ac:chgData name="Millard D.E." userId="a4f133a4-a8b2-45a8-8fa3-b988ae12a0c4" providerId="ADAL" clId="{7220AB4E-729A-B743-B761-D90AB78FE39B}" dt="2019-03-01T15:38:56.441" v="782" actId="1035"/>
          <ac:spMkLst>
            <pc:docMk/>
            <pc:sldMk cId="3714558063" sldId="410"/>
            <ac:spMk id="29" creationId="{1B89C585-86F2-594A-879F-0DC13AEFCAA6}"/>
          </ac:spMkLst>
        </pc:spChg>
        <pc:spChg chg="add mod">
          <ac:chgData name="Millard D.E." userId="a4f133a4-a8b2-45a8-8fa3-b988ae12a0c4" providerId="ADAL" clId="{7220AB4E-729A-B743-B761-D90AB78FE39B}" dt="2019-03-01T15:38:56.441" v="782" actId="1035"/>
          <ac:spMkLst>
            <pc:docMk/>
            <pc:sldMk cId="3714558063" sldId="410"/>
            <ac:spMk id="30" creationId="{6EE2ED46-5DBC-224F-A6F0-59B13DABD213}"/>
          </ac:spMkLst>
        </pc:spChg>
        <pc:spChg chg="add mod">
          <ac:chgData name="Millard D.E." userId="a4f133a4-a8b2-45a8-8fa3-b988ae12a0c4" providerId="ADAL" clId="{7220AB4E-729A-B743-B761-D90AB78FE39B}" dt="2019-03-01T15:39:09.994" v="784" actId="1076"/>
          <ac:spMkLst>
            <pc:docMk/>
            <pc:sldMk cId="3714558063" sldId="410"/>
            <ac:spMk id="31" creationId="{FEC0569B-E417-104A-98F3-16F965ECAAD0}"/>
          </ac:spMkLst>
        </pc:s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2152444188" sldId="411"/>
        </pc:sldMkLst>
      </pc:sldChg>
      <pc:sldChg chg="delSp add del ord">
        <pc:chgData name="Millard D.E." userId="a4f133a4-a8b2-45a8-8fa3-b988ae12a0c4" providerId="ADAL" clId="{7220AB4E-729A-B743-B761-D90AB78FE39B}" dt="2019-03-03T23:15:27.276" v="2306" actId="2696"/>
        <pc:sldMkLst>
          <pc:docMk/>
          <pc:sldMk cId="3640988911" sldId="411"/>
        </pc:sldMkLst>
        <pc:spChg chg="del">
          <ac:chgData name="Millard D.E." userId="a4f133a4-a8b2-45a8-8fa3-b988ae12a0c4" providerId="ADAL" clId="{7220AB4E-729A-B743-B761-D90AB78FE39B}" dt="2019-03-01T15:39:22.746" v="786" actId="478"/>
          <ac:spMkLst>
            <pc:docMk/>
            <pc:sldMk cId="3640988911" sldId="411"/>
            <ac:spMk id="30" creationId="{F0185DA2-C412-074F-B8DB-8150BBFEACB3}"/>
          </ac:spMkLst>
        </pc:spChg>
        <pc:spChg chg="del">
          <ac:chgData name="Millard D.E." userId="a4f133a4-a8b2-45a8-8fa3-b988ae12a0c4" providerId="ADAL" clId="{7220AB4E-729A-B743-B761-D90AB78FE39B}" dt="2019-03-01T15:39:27.723" v="788" actId="478"/>
          <ac:spMkLst>
            <pc:docMk/>
            <pc:sldMk cId="3640988911" sldId="411"/>
            <ac:spMk id="32" creationId="{67839F62-0296-B047-B6C3-888DD40E4E8B}"/>
          </ac:spMkLst>
        </pc:spChg>
        <pc:spChg chg="del">
          <ac:chgData name="Millard D.E." userId="a4f133a4-a8b2-45a8-8fa3-b988ae12a0c4" providerId="ADAL" clId="{7220AB4E-729A-B743-B761-D90AB78FE39B}" dt="2019-03-01T15:39:22.746" v="786" actId="478"/>
          <ac:spMkLst>
            <pc:docMk/>
            <pc:sldMk cId="3640988911" sldId="411"/>
            <ac:spMk id="33" creationId="{06A8974F-DD95-3B49-8645-F9F28DD28120}"/>
          </ac:spMkLst>
        </pc:spChg>
        <pc:spChg chg="del">
          <ac:chgData name="Millard D.E." userId="a4f133a4-a8b2-45a8-8fa3-b988ae12a0c4" providerId="ADAL" clId="{7220AB4E-729A-B743-B761-D90AB78FE39B}" dt="2019-03-01T15:39:22.746" v="786" actId="478"/>
          <ac:spMkLst>
            <pc:docMk/>
            <pc:sldMk cId="3640988911" sldId="411"/>
            <ac:spMk id="35" creationId="{69A5B7B4-B9A6-714E-8882-C94B9E6739EF}"/>
          </ac:spMkLst>
        </pc:spChg>
        <pc:picChg chg="del">
          <ac:chgData name="Millard D.E." userId="a4f133a4-a8b2-45a8-8fa3-b988ae12a0c4" providerId="ADAL" clId="{7220AB4E-729A-B743-B761-D90AB78FE39B}" dt="2019-03-01T15:39:22.746" v="786" actId="478"/>
          <ac:picMkLst>
            <pc:docMk/>
            <pc:sldMk cId="3640988911" sldId="411"/>
            <ac:picMk id="31" creationId="{A1174AE7-7175-264D-9E60-A91AB35A002B}"/>
          </ac:picMkLst>
        </pc:picChg>
        <pc:picChg chg="del">
          <ac:chgData name="Millard D.E." userId="a4f133a4-a8b2-45a8-8fa3-b988ae12a0c4" providerId="ADAL" clId="{7220AB4E-729A-B743-B761-D90AB78FE39B}" dt="2019-03-01T15:39:25.519" v="787" actId="478"/>
          <ac:picMkLst>
            <pc:docMk/>
            <pc:sldMk cId="3640988911" sldId="411"/>
            <ac:picMk id="34" creationId="{2256A620-B859-DC4A-9DCE-BB126DB2D3F0}"/>
          </ac:picMkLst>
        </pc:pic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815598756" sldId="411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815598756" sldId="411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815598756" sldId="411"/>
            <ac:grpSpMk id="74" creationId="{8D854759-2D3E-4B54-A780-D84D49E80FE3}"/>
          </ac:grpSpMkLst>
        </pc:grp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427322256" sldId="412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427322256" sldId="412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427322256" sldId="412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7.247" v="2304" actId="2696"/>
        <pc:sldMkLst>
          <pc:docMk/>
          <pc:sldMk cId="546985034" sldId="412"/>
        </pc:sldMkLst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3423939494" sldId="412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53684174" sldId="413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53684174" sldId="413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53684174" sldId="413"/>
            <ac:grpSpMk id="74" creationId="{8D854759-2D3E-4B54-A780-D84D49E80FE3}"/>
          </ac:grpSpMkLst>
        </pc:grpChg>
      </pc:sldChg>
      <pc:sldChg chg="delSp modSp add del">
        <pc:chgData name="Millard D.E." userId="a4f133a4-a8b2-45a8-8fa3-b988ae12a0c4" providerId="ADAL" clId="{7220AB4E-729A-B743-B761-D90AB78FE39B}" dt="2019-03-03T23:15:27.219" v="2302" actId="2696"/>
        <pc:sldMkLst>
          <pc:docMk/>
          <pc:sldMk cId="2601127003" sldId="413"/>
        </pc:sldMkLst>
        <pc:spChg chg="del">
          <ac:chgData name="Millard D.E." userId="a4f133a4-a8b2-45a8-8fa3-b988ae12a0c4" providerId="ADAL" clId="{7220AB4E-729A-B743-B761-D90AB78FE39B}" dt="2019-03-01T15:41:03.152" v="806" actId="478"/>
          <ac:spMkLst>
            <pc:docMk/>
            <pc:sldMk cId="2601127003" sldId="413"/>
            <ac:spMk id="2" creationId="{1C43A3FB-CABD-AB4A-9D20-12BAFEE8C5F0}"/>
          </ac:spMkLst>
        </pc:spChg>
        <pc:spChg chg="mod">
          <ac:chgData name="Millard D.E." userId="a4f133a4-a8b2-45a8-8fa3-b988ae12a0c4" providerId="ADAL" clId="{7220AB4E-729A-B743-B761-D90AB78FE39B}" dt="2019-03-01T15:41:07.653" v="807" actId="14100"/>
          <ac:spMkLst>
            <pc:docMk/>
            <pc:sldMk cId="2601127003" sldId="413"/>
            <ac:spMk id="9" creationId="{D727A4AA-51C4-BA44-899D-6C152F403058}"/>
          </ac:spMkLst>
        </pc:s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3755159751" sldId="413"/>
        </pc:sldMkLst>
      </pc:sldChg>
      <pc:sldChg chg="addSp delSp modSp add del">
        <pc:chgData name="Millard D.E." userId="a4f133a4-a8b2-45a8-8fa3-b988ae12a0c4" providerId="ADAL" clId="{7220AB4E-729A-B743-B761-D90AB78FE39B}" dt="2019-03-03T23:15:27.205" v="2301" actId="2696"/>
        <pc:sldMkLst>
          <pc:docMk/>
          <pc:sldMk cId="1194915124" sldId="414"/>
        </pc:sldMkLst>
        <pc:spChg chg="mod">
          <ac:chgData name="Millard D.E." userId="a4f133a4-a8b2-45a8-8fa3-b988ae12a0c4" providerId="ADAL" clId="{7220AB4E-729A-B743-B761-D90AB78FE39B}" dt="2019-03-01T15:42:01.400" v="834" actId="20577"/>
          <ac:spMkLst>
            <pc:docMk/>
            <pc:sldMk cId="1194915124" sldId="414"/>
            <ac:spMk id="24" creationId="{2B3227D3-9AE2-B440-9836-773E72406E57}"/>
          </ac:spMkLst>
        </pc:spChg>
        <pc:spChg chg="add del">
          <ac:chgData name="Millard D.E." userId="a4f133a4-a8b2-45a8-8fa3-b988ae12a0c4" providerId="ADAL" clId="{7220AB4E-729A-B743-B761-D90AB78FE39B}" dt="2019-03-01T15:42:06.686" v="835" actId="478"/>
          <ac:spMkLst>
            <pc:docMk/>
            <pc:sldMk cId="1194915124" sldId="414"/>
            <ac:spMk id="27" creationId="{1BB5C77A-0950-6F4D-8E70-D22409710547}"/>
          </ac:spMkLst>
        </pc:sp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1584038462" sldId="414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1584038462" sldId="414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1584038462" sldId="414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2404520352" sldId="414"/>
        </pc:sldMkLst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2859925773" sldId="415"/>
        </pc:sldMkLst>
      </pc:sldChg>
      <pc:sldChg chg="addSp delSp modSp add del">
        <pc:chgData name="Millard D.E." userId="a4f133a4-a8b2-45a8-8fa3-b988ae12a0c4" providerId="ADAL" clId="{7220AB4E-729A-B743-B761-D90AB78FE39B}" dt="2019-03-03T23:15:27.190" v="2300" actId="2696"/>
        <pc:sldMkLst>
          <pc:docMk/>
          <pc:sldMk cId="3288852162" sldId="415"/>
        </pc:sldMkLst>
        <pc:spChg chg="add mod">
          <ac:chgData name="Millard D.E." userId="a4f133a4-a8b2-45a8-8fa3-b988ae12a0c4" providerId="ADAL" clId="{7220AB4E-729A-B743-B761-D90AB78FE39B}" dt="2019-03-01T16:14:19.260" v="1032" actId="20577"/>
          <ac:spMkLst>
            <pc:docMk/>
            <pc:sldMk cId="3288852162" sldId="415"/>
            <ac:spMk id="27" creationId="{2C5E6379-1113-824D-9418-943B1473A902}"/>
          </ac:spMkLst>
        </pc:spChg>
        <pc:spChg chg="add mod">
          <ac:chgData name="Millard D.E." userId="a4f133a4-a8b2-45a8-8fa3-b988ae12a0c4" providerId="ADAL" clId="{7220AB4E-729A-B743-B761-D90AB78FE39B}" dt="2019-03-01T16:14:31.276" v="1035" actId="20577"/>
          <ac:spMkLst>
            <pc:docMk/>
            <pc:sldMk cId="3288852162" sldId="415"/>
            <ac:spMk id="28" creationId="{9F8D323C-21C3-F942-8303-97BAF1B73A7B}"/>
          </ac:spMkLst>
        </pc:spChg>
        <pc:spChg chg="add del mod">
          <ac:chgData name="Millard D.E." userId="a4f133a4-a8b2-45a8-8fa3-b988ae12a0c4" providerId="ADAL" clId="{7220AB4E-729A-B743-B761-D90AB78FE39B}" dt="2019-03-01T16:01:47.272" v="875" actId="478"/>
          <ac:spMkLst>
            <pc:docMk/>
            <pc:sldMk cId="3288852162" sldId="415"/>
            <ac:spMk id="29" creationId="{65A1EE13-D131-E84F-B947-D1CA04B093C6}"/>
          </ac:spMkLst>
        </pc:sp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724918950" sldId="415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724918950" sldId="415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724918950" sldId="415"/>
            <ac:grpSpMk id="74" creationId="{8D854759-2D3E-4B54-A780-D84D49E80FE3}"/>
          </ac:grpSpMkLst>
        </pc:grpChg>
      </pc:sldChg>
      <pc:sldChg chg="addSp delSp modSp add del">
        <pc:chgData name="Millard D.E." userId="a4f133a4-a8b2-45a8-8fa3-b988ae12a0c4" providerId="ADAL" clId="{7220AB4E-729A-B743-B761-D90AB78FE39B}" dt="2019-03-03T23:15:27.176" v="2299" actId="2696"/>
        <pc:sldMkLst>
          <pc:docMk/>
          <pc:sldMk cId="1000715400" sldId="416"/>
        </pc:sldMkLst>
        <pc:spChg chg="mod">
          <ac:chgData name="Millard D.E." userId="a4f133a4-a8b2-45a8-8fa3-b988ae12a0c4" providerId="ADAL" clId="{7220AB4E-729A-B743-B761-D90AB78FE39B}" dt="2019-03-01T16:14:12.759" v="1029" actId="20577"/>
          <ac:spMkLst>
            <pc:docMk/>
            <pc:sldMk cId="1000715400" sldId="416"/>
            <ac:spMk id="27" creationId="{2C5E6379-1113-824D-9418-943B1473A902}"/>
          </ac:spMkLst>
        </pc:spChg>
        <pc:spChg chg="mod">
          <ac:chgData name="Millard D.E." userId="a4f133a4-a8b2-45a8-8fa3-b988ae12a0c4" providerId="ADAL" clId="{7220AB4E-729A-B743-B761-D90AB78FE39B}" dt="2019-03-01T16:14:38.087" v="1038" actId="20577"/>
          <ac:spMkLst>
            <pc:docMk/>
            <pc:sldMk cId="1000715400" sldId="416"/>
            <ac:spMk id="28" creationId="{9F8D323C-21C3-F942-8303-97BAF1B73A7B}"/>
          </ac:spMkLst>
        </pc:spChg>
        <pc:spChg chg="del">
          <ac:chgData name="Millard D.E." userId="a4f133a4-a8b2-45a8-8fa3-b988ae12a0c4" providerId="ADAL" clId="{7220AB4E-729A-B743-B761-D90AB78FE39B}" dt="2019-03-01T16:01:40.371" v="874" actId="478"/>
          <ac:spMkLst>
            <pc:docMk/>
            <pc:sldMk cId="1000715400" sldId="416"/>
            <ac:spMk id="29" creationId="{65A1EE13-D131-E84F-B947-D1CA04B093C6}"/>
          </ac:spMkLst>
        </pc:spChg>
        <pc:spChg chg="add mod">
          <ac:chgData name="Millard D.E." userId="a4f133a4-a8b2-45a8-8fa3-b988ae12a0c4" providerId="ADAL" clId="{7220AB4E-729A-B743-B761-D90AB78FE39B}" dt="2019-03-01T15:44:04.080" v="852" actId="404"/>
          <ac:spMkLst>
            <pc:docMk/>
            <pc:sldMk cId="1000715400" sldId="416"/>
            <ac:spMk id="30" creationId="{5B699AAA-6025-3144-92CF-28C8BB623770}"/>
          </ac:spMkLst>
        </pc:spChg>
        <pc:spChg chg="add mod">
          <ac:chgData name="Millard D.E." userId="a4f133a4-a8b2-45a8-8fa3-b988ae12a0c4" providerId="ADAL" clId="{7220AB4E-729A-B743-B761-D90AB78FE39B}" dt="2019-03-01T15:44:04.080" v="852" actId="404"/>
          <ac:spMkLst>
            <pc:docMk/>
            <pc:sldMk cId="1000715400" sldId="416"/>
            <ac:spMk id="31" creationId="{A04307B0-FE65-5543-B65E-89AFCDECD213}"/>
          </ac:spMkLst>
        </pc:spChg>
        <pc:spChg chg="add mod">
          <ac:chgData name="Millard D.E." userId="a4f133a4-a8b2-45a8-8fa3-b988ae12a0c4" providerId="ADAL" clId="{7220AB4E-729A-B743-B761-D90AB78FE39B}" dt="2019-03-01T16:01:33.018" v="873" actId="1076"/>
          <ac:spMkLst>
            <pc:docMk/>
            <pc:sldMk cId="1000715400" sldId="416"/>
            <ac:spMk id="32" creationId="{055E81C6-D5C0-2241-8418-88AA2C983DEE}"/>
          </ac:spMkLst>
        </pc:sp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1566193086" sldId="416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1566193086" sldId="416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1566193086" sldId="416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2233906128" sldId="416"/>
        </pc:sldMkLst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664324837" sldId="417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2170292991" sldId="417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2170292991" sldId="417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2170292991" sldId="417"/>
            <ac:grpSpMk id="74" creationId="{8D854759-2D3E-4B54-A780-D84D49E80FE3}"/>
          </ac:grpSpMkLst>
        </pc:grpChg>
      </pc:sldChg>
      <pc:sldChg chg="addSp delSp modSp add del">
        <pc:chgData name="Millard D.E." userId="a4f133a4-a8b2-45a8-8fa3-b988ae12a0c4" providerId="ADAL" clId="{7220AB4E-729A-B743-B761-D90AB78FE39B}" dt="2019-03-03T23:15:27.162" v="2298" actId="2696"/>
        <pc:sldMkLst>
          <pc:docMk/>
          <pc:sldMk cId="4211185354" sldId="417"/>
        </pc:sldMkLst>
        <pc:spChg chg="add del mod">
          <ac:chgData name="Millard D.E." userId="a4f133a4-a8b2-45a8-8fa3-b988ae12a0c4" providerId="ADAL" clId="{7220AB4E-729A-B743-B761-D90AB78FE39B}" dt="2019-03-01T16:02:25.623" v="882" actId="478"/>
          <ac:spMkLst>
            <pc:docMk/>
            <pc:sldMk cId="4211185354" sldId="417"/>
            <ac:spMk id="2" creationId="{7CF5D8E4-35B3-7348-B537-C10F89A13D38}"/>
          </ac:spMkLst>
        </pc:spChg>
        <pc:spChg chg="mod">
          <ac:chgData name="Millard D.E." userId="a4f133a4-a8b2-45a8-8fa3-b988ae12a0c4" providerId="ADAL" clId="{7220AB4E-729A-B743-B761-D90AB78FE39B}" dt="2019-03-01T16:14:04.967" v="1026" actId="20577"/>
          <ac:spMkLst>
            <pc:docMk/>
            <pc:sldMk cId="4211185354" sldId="417"/>
            <ac:spMk id="27" creationId="{2C5E6379-1113-824D-9418-943B1473A902}"/>
          </ac:spMkLst>
        </pc:spChg>
        <pc:spChg chg="mod">
          <ac:chgData name="Millard D.E." userId="a4f133a4-a8b2-45a8-8fa3-b988ae12a0c4" providerId="ADAL" clId="{7220AB4E-729A-B743-B761-D90AB78FE39B}" dt="2019-03-01T16:14:41.946" v="1041" actId="20577"/>
          <ac:spMkLst>
            <pc:docMk/>
            <pc:sldMk cId="4211185354" sldId="417"/>
            <ac:spMk id="28" creationId="{9F8D323C-21C3-F942-8303-97BAF1B73A7B}"/>
          </ac:spMkLst>
        </pc:spChg>
        <pc:spChg chg="del">
          <ac:chgData name="Millard D.E." userId="a4f133a4-a8b2-45a8-8fa3-b988ae12a0c4" providerId="ADAL" clId="{7220AB4E-729A-B743-B761-D90AB78FE39B}" dt="2019-03-01T16:02:03.467" v="878" actId="478"/>
          <ac:spMkLst>
            <pc:docMk/>
            <pc:sldMk cId="4211185354" sldId="417"/>
            <ac:spMk id="29" creationId="{65A1EE13-D131-E84F-B947-D1CA04B093C6}"/>
          </ac:spMkLst>
        </pc:spChg>
        <pc:spChg chg="mod">
          <ac:chgData name="Millard D.E." userId="a4f133a4-a8b2-45a8-8fa3-b988ae12a0c4" providerId="ADAL" clId="{7220AB4E-729A-B743-B761-D90AB78FE39B}" dt="2019-03-01T16:03:52.946" v="904" actId="1076"/>
          <ac:spMkLst>
            <pc:docMk/>
            <pc:sldMk cId="4211185354" sldId="417"/>
            <ac:spMk id="32" creationId="{055E81C6-D5C0-2241-8418-88AA2C983DEE}"/>
          </ac:spMkLst>
        </pc:spChg>
        <pc:spChg chg="add mod">
          <ac:chgData name="Millard D.E." userId="a4f133a4-a8b2-45a8-8fa3-b988ae12a0c4" providerId="ADAL" clId="{7220AB4E-729A-B743-B761-D90AB78FE39B}" dt="2019-03-01T16:02:08.919" v="880" actId="1076"/>
          <ac:spMkLst>
            <pc:docMk/>
            <pc:sldMk cId="4211185354" sldId="417"/>
            <ac:spMk id="33" creationId="{D425A5EC-0490-814A-9F5D-8DCB1A66EBE9}"/>
          </ac:spMkLst>
        </pc:spChg>
        <pc:spChg chg="add del mod">
          <ac:chgData name="Millard D.E." userId="a4f133a4-a8b2-45a8-8fa3-b988ae12a0c4" providerId="ADAL" clId="{7220AB4E-729A-B743-B761-D90AB78FE39B}" dt="2019-03-01T16:02:05.385" v="879" actId="478"/>
          <ac:spMkLst>
            <pc:docMk/>
            <pc:sldMk cId="4211185354" sldId="417"/>
            <ac:spMk id="34" creationId="{CF29EB09-E6B0-DD4F-9A3D-82FB6F17393D}"/>
          </ac:spMkLst>
        </pc:spChg>
        <pc:spChg chg="add del">
          <ac:chgData name="Millard D.E." userId="a4f133a4-a8b2-45a8-8fa3-b988ae12a0c4" providerId="ADAL" clId="{7220AB4E-729A-B743-B761-D90AB78FE39B}" dt="2019-03-01T16:04:06.833" v="905" actId="478"/>
          <ac:spMkLst>
            <pc:docMk/>
            <pc:sldMk cId="4211185354" sldId="417"/>
            <ac:spMk id="35" creationId="{E6D838C9-C475-0E4B-BEEB-806F18B4C6DC}"/>
          </ac:spMkLst>
        </pc:spChg>
        <pc:spChg chg="add">
          <ac:chgData name="Millard D.E." userId="a4f133a4-a8b2-45a8-8fa3-b988ae12a0c4" providerId="ADAL" clId="{7220AB4E-729A-B743-B761-D90AB78FE39B}" dt="2019-03-01T16:04:07.479" v="906"/>
          <ac:spMkLst>
            <pc:docMk/>
            <pc:sldMk cId="4211185354" sldId="417"/>
            <ac:spMk id="36" creationId="{18DB5034-A192-9244-BD0B-9ADECD6B177A}"/>
          </ac:spMkLst>
        </pc:spChg>
        <pc:cxnChg chg="add mod">
          <ac:chgData name="Millard D.E." userId="a4f133a4-a8b2-45a8-8fa3-b988ae12a0c4" providerId="ADAL" clId="{7220AB4E-729A-B743-B761-D90AB78FE39B}" dt="2019-03-01T16:03:23.061" v="894" actId="692"/>
          <ac:cxnSpMkLst>
            <pc:docMk/>
            <pc:sldMk cId="4211185354" sldId="417"/>
            <ac:cxnSpMk id="4" creationId="{DE5839B5-5334-344B-A8E6-D7398F759094}"/>
          </ac:cxnSpMkLst>
        </pc:cxnChg>
      </pc:sldChg>
      <pc:sldChg chg="addSp modSp add del">
        <pc:chgData name="Millard D.E." userId="a4f133a4-a8b2-45a8-8fa3-b988ae12a0c4" providerId="ADAL" clId="{7220AB4E-729A-B743-B761-D90AB78FE39B}" dt="2019-03-03T23:15:27.148" v="2297" actId="2696"/>
        <pc:sldMkLst>
          <pc:docMk/>
          <pc:sldMk cId="81428763" sldId="419"/>
        </pc:sldMkLst>
        <pc:spChg chg="mod">
          <ac:chgData name="Millard D.E." userId="a4f133a4-a8b2-45a8-8fa3-b988ae12a0c4" providerId="ADAL" clId="{7220AB4E-729A-B743-B761-D90AB78FE39B}" dt="2019-03-01T16:13:59.390" v="1023" actId="20577"/>
          <ac:spMkLst>
            <pc:docMk/>
            <pc:sldMk cId="81428763" sldId="419"/>
            <ac:spMk id="27" creationId="{2C5E6379-1113-824D-9418-943B1473A902}"/>
          </ac:spMkLst>
        </pc:spChg>
        <pc:spChg chg="mod">
          <ac:chgData name="Millard D.E." userId="a4f133a4-a8b2-45a8-8fa3-b988ae12a0c4" providerId="ADAL" clId="{7220AB4E-729A-B743-B761-D90AB78FE39B}" dt="2019-03-01T16:14:46.942" v="1044" actId="20577"/>
          <ac:spMkLst>
            <pc:docMk/>
            <pc:sldMk cId="81428763" sldId="419"/>
            <ac:spMk id="28" creationId="{9F8D323C-21C3-F942-8303-97BAF1B73A7B}"/>
          </ac:spMkLst>
        </pc:spChg>
        <pc:spChg chg="add">
          <ac:chgData name="Millard D.E." userId="a4f133a4-a8b2-45a8-8fa3-b988ae12a0c4" providerId="ADAL" clId="{7220AB4E-729A-B743-B761-D90AB78FE39B}" dt="2019-03-01T16:04:47.835" v="908"/>
          <ac:spMkLst>
            <pc:docMk/>
            <pc:sldMk cId="81428763" sldId="419"/>
            <ac:spMk id="29" creationId="{4DC3317C-262A-6740-9228-098248B324DC}"/>
          </ac:spMkLst>
        </pc:sp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519365350" sldId="419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519365350" sldId="419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519365350" sldId="419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4103599939" sldId="419"/>
        </pc:sldMkLst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272344302" sldId="420"/>
        </pc:sldMkLst>
      </pc:sldChg>
      <pc:sldChg chg="addSp delSp modSp add del">
        <pc:chgData name="Millard D.E." userId="a4f133a4-a8b2-45a8-8fa3-b988ae12a0c4" providerId="ADAL" clId="{7220AB4E-729A-B743-B761-D90AB78FE39B}" dt="2019-03-03T23:15:27.134" v="2296" actId="2696"/>
        <pc:sldMkLst>
          <pc:docMk/>
          <pc:sldMk cId="599020525" sldId="420"/>
        </pc:sldMkLst>
        <pc:spChg chg="add mod">
          <ac:chgData name="Millard D.E." userId="a4f133a4-a8b2-45a8-8fa3-b988ae12a0c4" providerId="ADAL" clId="{7220AB4E-729A-B743-B761-D90AB78FE39B}" dt="2019-03-01T16:08:14.251" v="948" actId="692"/>
          <ac:spMkLst>
            <pc:docMk/>
            <pc:sldMk cId="599020525" sldId="420"/>
            <ac:spMk id="2" creationId="{9F13FDA4-1067-2449-AB5D-196756FAEFB6}"/>
          </ac:spMkLst>
        </pc:spChg>
        <pc:spChg chg="add del mod">
          <ac:chgData name="Millard D.E." userId="a4f133a4-a8b2-45a8-8fa3-b988ae12a0c4" providerId="ADAL" clId="{7220AB4E-729A-B743-B761-D90AB78FE39B}" dt="2019-03-01T16:08:59.222" v="953" actId="478"/>
          <ac:spMkLst>
            <pc:docMk/>
            <pc:sldMk cId="599020525" sldId="420"/>
            <ac:spMk id="3" creationId="{ABB1C848-FDBB-B143-AE37-21FC10EB227E}"/>
          </ac:spMkLst>
        </pc:spChg>
        <pc:spChg chg="add del mod">
          <ac:chgData name="Millard D.E." userId="a4f133a4-a8b2-45a8-8fa3-b988ae12a0c4" providerId="ADAL" clId="{7220AB4E-729A-B743-B761-D90AB78FE39B}" dt="2019-03-01T16:08:59.222" v="953" actId="478"/>
          <ac:spMkLst>
            <pc:docMk/>
            <pc:sldMk cId="599020525" sldId="420"/>
            <ac:spMk id="5" creationId="{2BCBD735-F659-4148-AA4D-0A75F1FFA12C}"/>
          </ac:spMkLst>
        </pc:spChg>
        <pc:spChg chg="add del mod">
          <ac:chgData name="Millard D.E." userId="a4f133a4-a8b2-45a8-8fa3-b988ae12a0c4" providerId="ADAL" clId="{7220AB4E-729A-B743-B761-D90AB78FE39B}" dt="2019-03-01T16:28:44.644" v="1209" actId="478"/>
          <ac:spMkLst>
            <pc:docMk/>
            <pc:sldMk cId="599020525" sldId="420"/>
            <ac:spMk id="6" creationId="{A79CF4DE-B96F-A94E-8F2D-35B11FFF5353}"/>
          </ac:spMkLst>
        </pc:spChg>
        <pc:spChg chg="del">
          <ac:chgData name="Millard D.E." userId="a4f133a4-a8b2-45a8-8fa3-b988ae12a0c4" providerId="ADAL" clId="{7220AB4E-729A-B743-B761-D90AB78FE39B}" dt="2019-03-01T16:06:16.805" v="912" actId="478"/>
          <ac:spMkLst>
            <pc:docMk/>
            <pc:sldMk cId="599020525" sldId="420"/>
            <ac:spMk id="24" creationId="{2B3227D3-9AE2-B440-9836-773E72406E57}"/>
          </ac:spMkLst>
        </pc:spChg>
        <pc:spChg chg="mod">
          <ac:chgData name="Millard D.E." userId="a4f133a4-a8b2-45a8-8fa3-b988ae12a0c4" providerId="ADAL" clId="{7220AB4E-729A-B743-B761-D90AB78FE39B}" dt="2019-03-01T16:13:34.967" v="1020" actId="20577"/>
          <ac:spMkLst>
            <pc:docMk/>
            <pc:sldMk cId="599020525" sldId="420"/>
            <ac:spMk id="27" creationId="{2C5E6379-1113-824D-9418-943B1473A902}"/>
          </ac:spMkLst>
        </pc:spChg>
        <pc:spChg chg="mod">
          <ac:chgData name="Millard D.E." userId="a4f133a4-a8b2-45a8-8fa3-b988ae12a0c4" providerId="ADAL" clId="{7220AB4E-729A-B743-B761-D90AB78FE39B}" dt="2019-03-01T16:14:50.825" v="1047" actId="20577"/>
          <ac:spMkLst>
            <pc:docMk/>
            <pc:sldMk cId="599020525" sldId="420"/>
            <ac:spMk id="28" creationId="{9F8D323C-21C3-F942-8303-97BAF1B73A7B}"/>
          </ac:spMkLst>
        </pc:spChg>
        <pc:spChg chg="del">
          <ac:chgData name="Millard D.E." userId="a4f133a4-a8b2-45a8-8fa3-b988ae12a0c4" providerId="ADAL" clId="{7220AB4E-729A-B743-B761-D90AB78FE39B}" dt="2019-03-01T16:05:52.485" v="911" actId="478"/>
          <ac:spMkLst>
            <pc:docMk/>
            <pc:sldMk cId="599020525" sldId="420"/>
            <ac:spMk id="29" creationId="{4DC3317C-262A-6740-9228-098248B324DC}"/>
          </ac:spMkLst>
        </pc:spChg>
        <pc:spChg chg="mod">
          <ac:chgData name="Millard D.E." userId="a4f133a4-a8b2-45a8-8fa3-b988ae12a0c4" providerId="ADAL" clId="{7220AB4E-729A-B743-B761-D90AB78FE39B}" dt="2019-03-01T16:24:23.595" v="1186" actId="207"/>
          <ac:spMkLst>
            <pc:docMk/>
            <pc:sldMk cId="599020525" sldId="420"/>
            <ac:spMk id="30" creationId="{5B699AAA-6025-3144-92CF-28C8BB623770}"/>
          </ac:spMkLst>
        </pc:spChg>
        <pc:spChg chg="mod">
          <ac:chgData name="Millard D.E." userId="a4f133a4-a8b2-45a8-8fa3-b988ae12a0c4" providerId="ADAL" clId="{7220AB4E-729A-B743-B761-D90AB78FE39B}" dt="2019-03-01T16:24:23.595" v="1186" actId="207"/>
          <ac:spMkLst>
            <pc:docMk/>
            <pc:sldMk cId="599020525" sldId="420"/>
            <ac:spMk id="31" creationId="{A04307B0-FE65-5543-B65E-89AFCDECD213}"/>
          </ac:spMkLst>
        </pc:spChg>
        <pc:spChg chg="add del mod">
          <ac:chgData name="Millard D.E." userId="a4f133a4-a8b2-45a8-8fa3-b988ae12a0c4" providerId="ADAL" clId="{7220AB4E-729A-B743-B761-D90AB78FE39B}" dt="2019-03-01T16:28:44.644" v="1209" actId="478"/>
          <ac:spMkLst>
            <pc:docMk/>
            <pc:sldMk cId="599020525" sldId="420"/>
            <ac:spMk id="34" creationId="{30F322B9-5D06-9743-8E69-6F0A4B320840}"/>
          </ac:spMkLst>
        </pc:spChg>
        <pc:spChg chg="add del mod">
          <ac:chgData name="Millard D.E." userId="a4f133a4-a8b2-45a8-8fa3-b988ae12a0c4" providerId="ADAL" clId="{7220AB4E-729A-B743-B761-D90AB78FE39B}" dt="2019-03-01T16:28:44.644" v="1209" actId="478"/>
          <ac:spMkLst>
            <pc:docMk/>
            <pc:sldMk cId="599020525" sldId="420"/>
            <ac:spMk id="35" creationId="{6C24AFFA-BD68-8C48-A667-E23C96297732}"/>
          </ac:spMkLst>
        </pc:spChg>
        <pc:spChg chg="add del mod">
          <ac:chgData name="Millard D.E." userId="a4f133a4-a8b2-45a8-8fa3-b988ae12a0c4" providerId="ADAL" clId="{7220AB4E-729A-B743-B761-D90AB78FE39B}" dt="2019-03-01T16:12:08.947" v="1005" actId="478"/>
          <ac:spMkLst>
            <pc:docMk/>
            <pc:sldMk cId="599020525" sldId="420"/>
            <ac:spMk id="37" creationId="{D9112162-F339-A641-84A3-F85477A847A9}"/>
          </ac:spMkLst>
        </pc:spChg>
        <pc:spChg chg="add del mod">
          <ac:chgData name="Millard D.E." userId="a4f133a4-a8b2-45a8-8fa3-b988ae12a0c4" providerId="ADAL" clId="{7220AB4E-729A-B743-B761-D90AB78FE39B}" dt="2019-03-01T16:12:48.756" v="1017" actId="478"/>
          <ac:spMkLst>
            <pc:docMk/>
            <pc:sldMk cId="599020525" sldId="420"/>
            <ac:spMk id="38" creationId="{987BB44E-F611-3648-A167-553777511994}"/>
          </ac:spMkLst>
        </pc:spChg>
        <pc:spChg chg="add del mod">
          <ac:chgData name="Millard D.E." userId="a4f133a4-a8b2-45a8-8fa3-b988ae12a0c4" providerId="ADAL" clId="{7220AB4E-729A-B743-B761-D90AB78FE39B}" dt="2019-03-01T16:28:44.644" v="1209" actId="478"/>
          <ac:spMkLst>
            <pc:docMk/>
            <pc:sldMk cId="599020525" sldId="420"/>
            <ac:spMk id="39" creationId="{1A9140B6-6BA0-6742-A1B4-25E3FFE6993A}"/>
          </ac:spMkLst>
        </pc:spChg>
        <pc:spChg chg="add del mod">
          <ac:chgData name="Millard D.E." userId="a4f133a4-a8b2-45a8-8fa3-b988ae12a0c4" providerId="ADAL" clId="{7220AB4E-729A-B743-B761-D90AB78FE39B}" dt="2019-03-01T16:28:44.644" v="1209" actId="478"/>
          <ac:spMkLst>
            <pc:docMk/>
            <pc:sldMk cId="599020525" sldId="420"/>
            <ac:spMk id="40" creationId="{1FC0C506-1346-A64B-B707-570601E2205D}"/>
          </ac:spMkLst>
        </pc:spChg>
        <pc:spChg chg="add del mod">
          <ac:chgData name="Millard D.E." userId="a4f133a4-a8b2-45a8-8fa3-b988ae12a0c4" providerId="ADAL" clId="{7220AB4E-729A-B743-B761-D90AB78FE39B}" dt="2019-03-01T16:28:44.644" v="1209" actId="478"/>
          <ac:spMkLst>
            <pc:docMk/>
            <pc:sldMk cId="599020525" sldId="420"/>
            <ac:spMk id="41" creationId="{C02117FB-C063-E949-8B68-61A71635FFAD}"/>
          </ac:spMkLst>
        </pc:spChg>
        <pc:spChg chg="add del mod">
          <ac:chgData name="Millard D.E." userId="a4f133a4-a8b2-45a8-8fa3-b988ae12a0c4" providerId="ADAL" clId="{7220AB4E-729A-B743-B761-D90AB78FE39B}" dt="2019-03-01T16:28:44.644" v="1209" actId="478"/>
          <ac:spMkLst>
            <pc:docMk/>
            <pc:sldMk cId="599020525" sldId="420"/>
            <ac:spMk id="43" creationId="{86BD9FAC-D231-DF44-986A-82592F3F7304}"/>
          </ac:spMkLst>
        </pc:spChg>
        <pc:cxnChg chg="add del mod">
          <ac:chgData name="Millard D.E." userId="a4f133a4-a8b2-45a8-8fa3-b988ae12a0c4" providerId="ADAL" clId="{7220AB4E-729A-B743-B761-D90AB78FE39B}" dt="2019-03-01T16:28:44.644" v="1209" actId="478"/>
          <ac:cxnSpMkLst>
            <pc:docMk/>
            <pc:sldMk cId="599020525" sldId="420"/>
            <ac:cxnSpMk id="8" creationId="{1B9A24EA-8FA7-1C43-A10E-3888E23C2FC9}"/>
          </ac:cxnSpMkLst>
        </pc:cxnChg>
        <pc:cxnChg chg="mod">
          <ac:chgData name="Millard D.E." userId="a4f133a4-a8b2-45a8-8fa3-b988ae12a0c4" providerId="ADAL" clId="{7220AB4E-729A-B743-B761-D90AB78FE39B}" dt="2019-03-01T16:24:18.114" v="1185" actId="692"/>
          <ac:cxnSpMkLst>
            <pc:docMk/>
            <pc:sldMk cId="599020525" sldId="420"/>
            <ac:cxnSpMk id="21" creationId="{9DEA41CE-D9F8-F942-930B-D8805B2A1D20}"/>
          </ac:cxnSpMkLst>
        </pc:cxnChg>
        <pc:cxnChg chg="mod">
          <ac:chgData name="Millard D.E." userId="a4f133a4-a8b2-45a8-8fa3-b988ae12a0c4" providerId="ADAL" clId="{7220AB4E-729A-B743-B761-D90AB78FE39B}" dt="2019-03-01T16:24:18.114" v="1185" actId="692"/>
          <ac:cxnSpMkLst>
            <pc:docMk/>
            <pc:sldMk cId="599020525" sldId="420"/>
            <ac:cxnSpMk id="22" creationId="{6AB688A0-0865-534D-99D0-220C8356C1A4}"/>
          </ac:cxnSpMkLst>
        </pc:cxnChg>
        <pc:cxnChg chg="add del mod">
          <ac:chgData name="Millard D.E." userId="a4f133a4-a8b2-45a8-8fa3-b988ae12a0c4" providerId="ADAL" clId="{7220AB4E-729A-B743-B761-D90AB78FE39B}" dt="2019-03-01T16:28:44.644" v="1209" actId="478"/>
          <ac:cxnSpMkLst>
            <pc:docMk/>
            <pc:sldMk cId="599020525" sldId="420"/>
            <ac:cxnSpMk id="42" creationId="{7C4FD193-1AD9-504B-8440-6720BCE703B8}"/>
          </ac:cxnSpMkLst>
        </pc:cxn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1054911798" sldId="420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1054911798" sldId="420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1054911798" sldId="420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461125603" sldId="422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1023444171" sldId="422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1023444171" sldId="422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1023444171" sldId="422"/>
            <ac:grpSpMk id="74" creationId="{8D854759-2D3E-4B54-A780-D84D49E80FE3}"/>
          </ac:grpSpMkLst>
        </pc:grpChg>
      </pc:sldChg>
      <pc:sldChg chg="addSp delSp modSp add del">
        <pc:chgData name="Millard D.E." userId="a4f133a4-a8b2-45a8-8fa3-b988ae12a0c4" providerId="ADAL" clId="{7220AB4E-729A-B743-B761-D90AB78FE39B}" dt="2019-03-03T23:15:27.106" v="2294" actId="2696"/>
        <pc:sldMkLst>
          <pc:docMk/>
          <pc:sldMk cId="2930862604" sldId="422"/>
        </pc:sldMkLst>
        <pc:spChg chg="del">
          <ac:chgData name="Millard D.E." userId="a4f133a4-a8b2-45a8-8fa3-b988ae12a0c4" providerId="ADAL" clId="{7220AB4E-729A-B743-B761-D90AB78FE39B}" dt="2019-03-01T16:15:38.347" v="1064" actId="478"/>
          <ac:spMkLst>
            <pc:docMk/>
            <pc:sldMk cId="2930862604" sldId="422"/>
            <ac:spMk id="6" creationId="{A79CF4DE-B96F-A94E-8F2D-35B11FFF5353}"/>
          </ac:spMkLst>
        </pc:spChg>
        <pc:spChg chg="mod">
          <ac:chgData name="Millard D.E." userId="a4f133a4-a8b2-45a8-8fa3-b988ae12a0c4" providerId="ADAL" clId="{7220AB4E-729A-B743-B761-D90AB78FE39B}" dt="2019-03-01T16:24:51.793" v="1188" actId="207"/>
          <ac:spMkLst>
            <pc:docMk/>
            <pc:sldMk cId="2930862604" sldId="422"/>
            <ac:spMk id="30" creationId="{5B699AAA-6025-3144-92CF-28C8BB623770}"/>
          </ac:spMkLst>
        </pc:spChg>
        <pc:spChg chg="mod">
          <ac:chgData name="Millard D.E." userId="a4f133a4-a8b2-45a8-8fa3-b988ae12a0c4" providerId="ADAL" clId="{7220AB4E-729A-B743-B761-D90AB78FE39B}" dt="2019-03-01T16:24:51.793" v="1188" actId="207"/>
          <ac:spMkLst>
            <pc:docMk/>
            <pc:sldMk cId="2930862604" sldId="422"/>
            <ac:spMk id="31" creationId="{A04307B0-FE65-5543-B65E-89AFCDECD213}"/>
          </ac:spMkLst>
        </pc:spChg>
        <pc:spChg chg="del">
          <ac:chgData name="Millard D.E." userId="a4f133a4-a8b2-45a8-8fa3-b988ae12a0c4" providerId="ADAL" clId="{7220AB4E-729A-B743-B761-D90AB78FE39B}" dt="2019-03-01T16:15:38.347" v="1064" actId="478"/>
          <ac:spMkLst>
            <pc:docMk/>
            <pc:sldMk cId="2930862604" sldId="422"/>
            <ac:spMk id="34" creationId="{30F322B9-5D06-9743-8E69-6F0A4B320840}"/>
          </ac:spMkLst>
        </pc:spChg>
        <pc:spChg chg="del">
          <ac:chgData name="Millard D.E." userId="a4f133a4-a8b2-45a8-8fa3-b988ae12a0c4" providerId="ADAL" clId="{7220AB4E-729A-B743-B761-D90AB78FE39B}" dt="2019-03-01T16:15:38.347" v="1064" actId="478"/>
          <ac:spMkLst>
            <pc:docMk/>
            <pc:sldMk cId="2930862604" sldId="422"/>
            <ac:spMk id="35" creationId="{6C24AFFA-BD68-8C48-A667-E23C96297732}"/>
          </ac:spMkLst>
        </pc:spChg>
        <pc:spChg chg="add">
          <ac:chgData name="Millard D.E." userId="a4f133a4-a8b2-45a8-8fa3-b988ae12a0c4" providerId="ADAL" clId="{7220AB4E-729A-B743-B761-D90AB78FE39B}" dt="2019-03-01T16:15:39.026" v="1065"/>
          <ac:spMkLst>
            <pc:docMk/>
            <pc:sldMk cId="2930862604" sldId="422"/>
            <ac:spMk id="37" creationId="{E635C3D7-7C5D-C747-AE64-DCF2A5759F5A}"/>
          </ac:spMkLst>
        </pc:spChg>
        <pc:spChg chg="add">
          <ac:chgData name="Millard D.E." userId="a4f133a4-a8b2-45a8-8fa3-b988ae12a0c4" providerId="ADAL" clId="{7220AB4E-729A-B743-B761-D90AB78FE39B}" dt="2019-03-01T16:15:39.026" v="1065"/>
          <ac:spMkLst>
            <pc:docMk/>
            <pc:sldMk cId="2930862604" sldId="422"/>
            <ac:spMk id="38" creationId="{7CC45CCE-905B-DF4E-B9D9-BB39F029210E}"/>
          </ac:spMkLst>
        </pc:spChg>
        <pc:spChg chg="del">
          <ac:chgData name="Millard D.E." userId="a4f133a4-a8b2-45a8-8fa3-b988ae12a0c4" providerId="ADAL" clId="{7220AB4E-729A-B743-B761-D90AB78FE39B}" dt="2019-03-01T16:15:38.347" v="1064" actId="478"/>
          <ac:spMkLst>
            <pc:docMk/>
            <pc:sldMk cId="2930862604" sldId="422"/>
            <ac:spMk id="39" creationId="{1A9140B6-6BA0-6742-A1B4-25E3FFE6993A}"/>
          </ac:spMkLst>
        </pc:spChg>
        <pc:spChg chg="del">
          <ac:chgData name="Millard D.E." userId="a4f133a4-a8b2-45a8-8fa3-b988ae12a0c4" providerId="ADAL" clId="{7220AB4E-729A-B743-B761-D90AB78FE39B}" dt="2019-03-01T16:15:38.347" v="1064" actId="478"/>
          <ac:spMkLst>
            <pc:docMk/>
            <pc:sldMk cId="2930862604" sldId="422"/>
            <ac:spMk id="40" creationId="{1FC0C506-1346-A64B-B707-570601E2205D}"/>
          </ac:spMkLst>
        </pc:spChg>
        <pc:spChg chg="del">
          <ac:chgData name="Millard D.E." userId="a4f133a4-a8b2-45a8-8fa3-b988ae12a0c4" providerId="ADAL" clId="{7220AB4E-729A-B743-B761-D90AB78FE39B}" dt="2019-03-01T16:15:38.347" v="1064" actId="478"/>
          <ac:spMkLst>
            <pc:docMk/>
            <pc:sldMk cId="2930862604" sldId="422"/>
            <ac:spMk id="41" creationId="{C02117FB-C063-E949-8B68-61A71635FFAD}"/>
          </ac:spMkLst>
        </pc:spChg>
        <pc:spChg chg="del">
          <ac:chgData name="Millard D.E." userId="a4f133a4-a8b2-45a8-8fa3-b988ae12a0c4" providerId="ADAL" clId="{7220AB4E-729A-B743-B761-D90AB78FE39B}" dt="2019-03-01T16:15:38.347" v="1064" actId="478"/>
          <ac:spMkLst>
            <pc:docMk/>
            <pc:sldMk cId="2930862604" sldId="422"/>
            <ac:spMk id="43" creationId="{86BD9FAC-D231-DF44-986A-82592F3F7304}"/>
          </ac:spMkLst>
        </pc:spChg>
        <pc:spChg chg="add mod">
          <ac:chgData name="Millard D.E." userId="a4f133a4-a8b2-45a8-8fa3-b988ae12a0c4" providerId="ADAL" clId="{7220AB4E-729A-B743-B761-D90AB78FE39B}" dt="2019-03-01T16:16:06.754" v="1072" actId="207"/>
          <ac:spMkLst>
            <pc:docMk/>
            <pc:sldMk cId="2930862604" sldId="422"/>
            <ac:spMk id="44" creationId="{8F3BBCAA-6DE0-7343-B081-5196ECA94C1E}"/>
          </ac:spMkLst>
        </pc:spChg>
        <pc:cxnChg chg="del">
          <ac:chgData name="Millard D.E." userId="a4f133a4-a8b2-45a8-8fa3-b988ae12a0c4" providerId="ADAL" clId="{7220AB4E-729A-B743-B761-D90AB78FE39B}" dt="2019-03-01T16:15:38.347" v="1064" actId="478"/>
          <ac:cxnSpMkLst>
            <pc:docMk/>
            <pc:sldMk cId="2930862604" sldId="422"/>
            <ac:cxnSpMk id="8" creationId="{1B9A24EA-8FA7-1C43-A10E-3888E23C2FC9}"/>
          </ac:cxnSpMkLst>
        </pc:cxnChg>
        <pc:cxnChg chg="mod">
          <ac:chgData name="Millard D.E." userId="a4f133a4-a8b2-45a8-8fa3-b988ae12a0c4" providerId="ADAL" clId="{7220AB4E-729A-B743-B761-D90AB78FE39B}" dt="2019-03-01T16:24:48.241" v="1187" actId="692"/>
          <ac:cxnSpMkLst>
            <pc:docMk/>
            <pc:sldMk cId="2930862604" sldId="422"/>
            <ac:cxnSpMk id="21" creationId="{9DEA41CE-D9F8-F942-930B-D8805B2A1D20}"/>
          </ac:cxnSpMkLst>
        </pc:cxnChg>
        <pc:cxnChg chg="mod">
          <ac:chgData name="Millard D.E." userId="a4f133a4-a8b2-45a8-8fa3-b988ae12a0c4" providerId="ADAL" clId="{7220AB4E-729A-B743-B761-D90AB78FE39B}" dt="2019-03-01T16:24:48.241" v="1187" actId="692"/>
          <ac:cxnSpMkLst>
            <pc:docMk/>
            <pc:sldMk cId="2930862604" sldId="422"/>
            <ac:cxnSpMk id="22" creationId="{6AB688A0-0865-534D-99D0-220C8356C1A4}"/>
          </ac:cxnSpMkLst>
        </pc:cxnChg>
        <pc:cxnChg chg="del">
          <ac:chgData name="Millard D.E." userId="a4f133a4-a8b2-45a8-8fa3-b988ae12a0c4" providerId="ADAL" clId="{7220AB4E-729A-B743-B761-D90AB78FE39B}" dt="2019-03-01T16:15:38.347" v="1064" actId="478"/>
          <ac:cxnSpMkLst>
            <pc:docMk/>
            <pc:sldMk cId="2930862604" sldId="422"/>
            <ac:cxnSpMk id="42" creationId="{7C4FD193-1AD9-504B-8440-6720BCE703B8}"/>
          </ac:cxnSpMkLst>
        </pc:cxn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317772649" sldId="423"/>
        </pc:sldMkLst>
      </pc:sldChg>
      <pc:sldChg chg="addSp delSp modSp add del">
        <pc:chgData name="Millard D.E." userId="a4f133a4-a8b2-45a8-8fa3-b988ae12a0c4" providerId="ADAL" clId="{7220AB4E-729A-B743-B761-D90AB78FE39B}" dt="2019-03-03T23:15:27.090" v="2293" actId="2696"/>
        <pc:sldMkLst>
          <pc:docMk/>
          <pc:sldMk cId="510787587" sldId="423"/>
        </pc:sldMkLst>
        <pc:spChg chg="mod">
          <ac:chgData name="Millard D.E." userId="a4f133a4-a8b2-45a8-8fa3-b988ae12a0c4" providerId="ADAL" clId="{7220AB4E-729A-B743-B761-D90AB78FE39B}" dt="2019-03-01T16:21:38.475" v="1134" actId="20577"/>
          <ac:spMkLst>
            <pc:docMk/>
            <pc:sldMk cId="510787587" sldId="423"/>
            <ac:spMk id="2" creationId="{9F13FDA4-1067-2449-AB5D-196756FAEFB6}"/>
          </ac:spMkLst>
        </pc:spChg>
        <pc:spChg chg="add del mod">
          <ac:chgData name="Millard D.E." userId="a4f133a4-a8b2-45a8-8fa3-b988ae12a0c4" providerId="ADAL" clId="{7220AB4E-729A-B743-B761-D90AB78FE39B}" dt="2019-03-01T16:23:37.144" v="1180" actId="478"/>
          <ac:spMkLst>
            <pc:docMk/>
            <pc:sldMk cId="510787587" sldId="423"/>
            <ac:spMk id="29" creationId="{0E1E52E5-ADA5-0B4F-BA47-020281B4927A}"/>
          </ac:spMkLst>
        </pc:spChg>
        <pc:spChg chg="mod">
          <ac:chgData name="Millard D.E." userId="a4f133a4-a8b2-45a8-8fa3-b988ae12a0c4" providerId="ADAL" clId="{7220AB4E-729A-B743-B761-D90AB78FE39B}" dt="2019-03-01T16:25:11.044" v="1190" actId="207"/>
          <ac:spMkLst>
            <pc:docMk/>
            <pc:sldMk cId="510787587" sldId="423"/>
            <ac:spMk id="30" creationId="{5B699AAA-6025-3144-92CF-28C8BB623770}"/>
          </ac:spMkLst>
        </pc:spChg>
        <pc:spChg chg="mod">
          <ac:chgData name="Millard D.E." userId="a4f133a4-a8b2-45a8-8fa3-b988ae12a0c4" providerId="ADAL" clId="{7220AB4E-729A-B743-B761-D90AB78FE39B}" dt="2019-03-01T16:25:11.044" v="1190" actId="207"/>
          <ac:spMkLst>
            <pc:docMk/>
            <pc:sldMk cId="510787587" sldId="423"/>
            <ac:spMk id="32" creationId="{055E81C6-D5C0-2241-8418-88AA2C983DEE}"/>
          </ac:spMkLst>
        </pc:spChg>
        <pc:spChg chg="add del mod">
          <ac:chgData name="Millard D.E." userId="a4f133a4-a8b2-45a8-8fa3-b988ae12a0c4" providerId="ADAL" clId="{7220AB4E-729A-B743-B761-D90AB78FE39B}" dt="2019-03-01T16:28:56.223" v="1211" actId="478"/>
          <ac:spMkLst>
            <pc:docMk/>
            <pc:sldMk cId="510787587" sldId="423"/>
            <ac:spMk id="34" creationId="{78CED992-0BC6-9749-AF19-70627336EC8D}"/>
          </ac:spMkLst>
        </pc:spChg>
        <pc:spChg chg="add del mod">
          <ac:chgData name="Millard D.E." userId="a4f133a4-a8b2-45a8-8fa3-b988ae12a0c4" providerId="ADAL" clId="{7220AB4E-729A-B743-B761-D90AB78FE39B}" dt="2019-03-01T16:28:56.223" v="1211" actId="478"/>
          <ac:spMkLst>
            <pc:docMk/>
            <pc:sldMk cId="510787587" sldId="423"/>
            <ac:spMk id="35" creationId="{9915269F-0F97-D943-B481-0A48DCA624F3}"/>
          </ac:spMkLst>
        </pc:spChg>
        <pc:spChg chg="del mod">
          <ac:chgData name="Millard D.E." userId="a4f133a4-a8b2-45a8-8fa3-b988ae12a0c4" providerId="ADAL" clId="{7220AB4E-729A-B743-B761-D90AB78FE39B}" dt="2019-03-01T16:23:52.132" v="1183" actId="478"/>
          <ac:spMkLst>
            <pc:docMk/>
            <pc:sldMk cId="510787587" sldId="423"/>
            <ac:spMk id="37" creationId="{E635C3D7-7C5D-C747-AE64-DCF2A5759F5A}"/>
          </ac:spMkLst>
        </pc:spChg>
        <pc:spChg chg="del mod">
          <ac:chgData name="Millard D.E." userId="a4f133a4-a8b2-45a8-8fa3-b988ae12a0c4" providerId="ADAL" clId="{7220AB4E-729A-B743-B761-D90AB78FE39B}" dt="2019-03-01T16:23:52.132" v="1183" actId="478"/>
          <ac:spMkLst>
            <pc:docMk/>
            <pc:sldMk cId="510787587" sldId="423"/>
            <ac:spMk id="38" creationId="{7CC45CCE-905B-DF4E-B9D9-BB39F029210E}"/>
          </ac:spMkLst>
        </pc:spChg>
        <pc:spChg chg="add del">
          <ac:chgData name="Millard D.E." userId="a4f133a4-a8b2-45a8-8fa3-b988ae12a0c4" providerId="ADAL" clId="{7220AB4E-729A-B743-B761-D90AB78FE39B}" dt="2019-03-01T16:28:56.223" v="1211" actId="478"/>
          <ac:spMkLst>
            <pc:docMk/>
            <pc:sldMk cId="510787587" sldId="423"/>
            <ac:spMk id="40" creationId="{607B831F-77EF-164C-8158-3778DA3A3BCF}"/>
          </ac:spMkLst>
        </pc:spChg>
        <pc:spChg chg="add del mod">
          <ac:chgData name="Millard D.E." userId="a4f133a4-a8b2-45a8-8fa3-b988ae12a0c4" providerId="ADAL" clId="{7220AB4E-729A-B743-B761-D90AB78FE39B}" dt="2019-03-01T16:28:56.223" v="1211" actId="478"/>
          <ac:spMkLst>
            <pc:docMk/>
            <pc:sldMk cId="510787587" sldId="423"/>
            <ac:spMk id="41" creationId="{0AC9B970-0398-AF4D-B52D-C65DC88917ED}"/>
          </ac:spMkLst>
        </pc:spChg>
        <pc:spChg chg="add del mod">
          <ac:chgData name="Millard D.E." userId="a4f133a4-a8b2-45a8-8fa3-b988ae12a0c4" providerId="ADAL" clId="{7220AB4E-729A-B743-B761-D90AB78FE39B}" dt="2019-03-01T16:28:56.223" v="1211" actId="478"/>
          <ac:spMkLst>
            <pc:docMk/>
            <pc:sldMk cId="510787587" sldId="423"/>
            <ac:spMk id="42" creationId="{DE6AAE3D-9137-214A-BE62-5F29AF540C54}"/>
          </ac:spMkLst>
        </pc:spChg>
        <pc:spChg chg="add del mod">
          <ac:chgData name="Millard D.E." userId="a4f133a4-a8b2-45a8-8fa3-b988ae12a0c4" providerId="ADAL" clId="{7220AB4E-729A-B743-B761-D90AB78FE39B}" dt="2019-03-01T16:28:56.223" v="1211" actId="478"/>
          <ac:spMkLst>
            <pc:docMk/>
            <pc:sldMk cId="510787587" sldId="423"/>
            <ac:spMk id="43" creationId="{FF858013-A599-8147-8C0A-8FD01AD6D003}"/>
          </ac:spMkLst>
        </pc:spChg>
        <pc:spChg chg="del">
          <ac:chgData name="Millard D.E." userId="a4f133a4-a8b2-45a8-8fa3-b988ae12a0c4" providerId="ADAL" clId="{7220AB4E-729A-B743-B761-D90AB78FE39B}" dt="2019-03-01T16:23:39.982" v="1181" actId="478"/>
          <ac:spMkLst>
            <pc:docMk/>
            <pc:sldMk cId="510787587" sldId="423"/>
            <ac:spMk id="44" creationId="{8F3BBCAA-6DE0-7343-B081-5196ECA94C1E}"/>
          </ac:spMkLst>
        </pc:spChg>
        <pc:spChg chg="add del">
          <ac:chgData name="Millard D.E." userId="a4f133a4-a8b2-45a8-8fa3-b988ae12a0c4" providerId="ADAL" clId="{7220AB4E-729A-B743-B761-D90AB78FE39B}" dt="2019-03-01T16:28:56.223" v="1211" actId="478"/>
          <ac:spMkLst>
            <pc:docMk/>
            <pc:sldMk cId="510787587" sldId="423"/>
            <ac:spMk id="46" creationId="{2B139E48-6AE4-BB46-8375-BE3231A56151}"/>
          </ac:spMkLst>
        </pc:spChg>
        <pc:cxnChg chg="mod">
          <ac:chgData name="Millard D.E." userId="a4f133a4-a8b2-45a8-8fa3-b988ae12a0c4" providerId="ADAL" clId="{7220AB4E-729A-B743-B761-D90AB78FE39B}" dt="2019-03-01T16:25:05.072" v="1189" actId="692"/>
          <ac:cxnSpMkLst>
            <pc:docMk/>
            <pc:sldMk cId="510787587" sldId="423"/>
            <ac:cxnSpMk id="4" creationId="{DE5839B5-5334-344B-A8E6-D7398F759094}"/>
          </ac:cxnSpMkLst>
        </pc:cxnChg>
        <pc:cxnChg chg="mod">
          <ac:chgData name="Millard D.E." userId="a4f133a4-a8b2-45a8-8fa3-b988ae12a0c4" providerId="ADAL" clId="{7220AB4E-729A-B743-B761-D90AB78FE39B}" dt="2019-03-01T16:25:05.072" v="1189" actId="692"/>
          <ac:cxnSpMkLst>
            <pc:docMk/>
            <pc:sldMk cId="510787587" sldId="423"/>
            <ac:cxnSpMk id="22" creationId="{6AB688A0-0865-534D-99D0-220C8356C1A4}"/>
          </ac:cxnSpMkLst>
        </pc:cxnChg>
        <pc:cxnChg chg="add del">
          <ac:chgData name="Millard D.E." userId="a4f133a4-a8b2-45a8-8fa3-b988ae12a0c4" providerId="ADAL" clId="{7220AB4E-729A-B743-B761-D90AB78FE39B}" dt="2019-03-01T16:28:56.223" v="1211" actId="478"/>
          <ac:cxnSpMkLst>
            <pc:docMk/>
            <pc:sldMk cId="510787587" sldId="423"/>
            <ac:cxnSpMk id="39" creationId="{F678D474-42BC-9245-993A-8D10C60CEB6D}"/>
          </ac:cxnSpMkLst>
        </pc:cxnChg>
        <pc:cxnChg chg="add del">
          <ac:chgData name="Millard D.E." userId="a4f133a4-a8b2-45a8-8fa3-b988ae12a0c4" providerId="ADAL" clId="{7220AB4E-729A-B743-B761-D90AB78FE39B}" dt="2019-03-01T16:28:56.223" v="1211" actId="478"/>
          <ac:cxnSpMkLst>
            <pc:docMk/>
            <pc:sldMk cId="510787587" sldId="423"/>
            <ac:cxnSpMk id="45" creationId="{E4E2C6BF-0536-FA45-9485-BAB786B7A433}"/>
          </ac:cxnSpMkLst>
        </pc:cxn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840990499" sldId="423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840990499" sldId="423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840990499" sldId="423"/>
            <ac:grpSpMk id="74" creationId="{8D854759-2D3E-4B54-A780-D84D49E80FE3}"/>
          </ac:grpSpMkLst>
        </pc:grp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591928166" sldId="425"/>
        </pc:sldMkLst>
      </pc:sldChg>
      <pc:sldChg chg="add del">
        <pc:chgData name="Millard D.E." userId="a4f133a4-a8b2-45a8-8fa3-b988ae12a0c4" providerId="ADAL" clId="{7220AB4E-729A-B743-B761-D90AB78FE39B}" dt="2019-03-03T23:15:27.120" v="2295" actId="2696"/>
        <pc:sldMkLst>
          <pc:docMk/>
          <pc:sldMk cId="1674178241" sldId="425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3626073688" sldId="425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3626073688" sldId="425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3626073688" sldId="425"/>
            <ac:grpSpMk id="74" creationId="{8D854759-2D3E-4B54-A780-D84D49E80FE3}"/>
          </ac:grpSpMkLst>
        </pc:grpChg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1668744868" sldId="426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1668744868" sldId="426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1668744868" sldId="426"/>
            <ac:grpSpMk id="74" creationId="{8D854759-2D3E-4B54-A780-D84D49E80FE3}"/>
          </ac:grpSpMkLst>
        </pc:grpChg>
      </pc:sldChg>
      <pc:sldChg chg="addSp modSp add del">
        <pc:chgData name="Millard D.E." userId="a4f133a4-a8b2-45a8-8fa3-b988ae12a0c4" providerId="ADAL" clId="{7220AB4E-729A-B743-B761-D90AB78FE39B}" dt="2019-03-03T23:15:27.077" v="2292" actId="2696"/>
        <pc:sldMkLst>
          <pc:docMk/>
          <pc:sldMk cId="3671982277" sldId="426"/>
        </pc:sldMkLst>
        <pc:spChg chg="mod">
          <ac:chgData name="Millard D.E." userId="a4f133a4-a8b2-45a8-8fa3-b988ae12a0c4" providerId="ADAL" clId="{7220AB4E-729A-B743-B761-D90AB78FE39B}" dt="2019-03-01T16:30:36.376" v="1216" actId="20577"/>
          <ac:spMkLst>
            <pc:docMk/>
            <pc:sldMk cId="3671982277" sldId="426"/>
            <ac:spMk id="34" creationId="{78CED992-0BC6-9749-AF19-70627336EC8D}"/>
          </ac:spMkLst>
        </pc:spChg>
        <pc:spChg chg="mod">
          <ac:chgData name="Millard D.E." userId="a4f133a4-a8b2-45a8-8fa3-b988ae12a0c4" providerId="ADAL" clId="{7220AB4E-729A-B743-B761-D90AB78FE39B}" dt="2019-03-01T16:30:42.257" v="1221" actId="1037"/>
          <ac:spMkLst>
            <pc:docMk/>
            <pc:sldMk cId="3671982277" sldId="426"/>
            <ac:spMk id="35" creationId="{9915269F-0F97-D943-B481-0A48DCA624F3}"/>
          </ac:spMkLst>
        </pc:spChg>
        <pc:spChg chg="add mod">
          <ac:chgData name="Millard D.E." userId="a4f133a4-a8b2-45a8-8fa3-b988ae12a0c4" providerId="ADAL" clId="{7220AB4E-729A-B743-B761-D90AB78FE39B}" dt="2019-03-01T16:31:17.608" v="1234" actId="1038"/>
          <ac:spMkLst>
            <pc:docMk/>
            <pc:sldMk cId="3671982277" sldId="426"/>
            <ac:spMk id="37" creationId="{98B4EA69-0869-C341-8733-7709D810B015}"/>
          </ac:spMkLst>
        </pc:spChg>
        <pc:spChg chg="add mod">
          <ac:chgData name="Millard D.E." userId="a4f133a4-a8b2-45a8-8fa3-b988ae12a0c4" providerId="ADAL" clId="{7220AB4E-729A-B743-B761-D90AB78FE39B}" dt="2019-03-01T16:31:23.649" v="1236" actId="20577"/>
          <ac:spMkLst>
            <pc:docMk/>
            <pc:sldMk cId="3671982277" sldId="426"/>
            <ac:spMk id="38" creationId="{99492A20-BC33-B44E-93D4-6F275645EA7E}"/>
          </ac:spMkLst>
        </pc:spChg>
        <pc:spChg chg="mod">
          <ac:chgData name="Millard D.E." userId="a4f133a4-a8b2-45a8-8fa3-b988ae12a0c4" providerId="ADAL" clId="{7220AB4E-729A-B743-B761-D90AB78FE39B}" dt="2019-03-01T16:31:12.494" v="1227" actId="1076"/>
          <ac:spMkLst>
            <pc:docMk/>
            <pc:sldMk cId="3671982277" sldId="426"/>
            <ac:spMk id="40" creationId="{607B831F-77EF-164C-8158-3778DA3A3BCF}"/>
          </ac:spMkLst>
        </pc:spChg>
        <pc:spChg chg="mod">
          <ac:chgData name="Millard D.E." userId="a4f133a4-a8b2-45a8-8fa3-b988ae12a0c4" providerId="ADAL" clId="{7220AB4E-729A-B743-B761-D90AB78FE39B}" dt="2019-03-01T16:36:11.137" v="1287" actId="20577"/>
          <ac:spMkLst>
            <pc:docMk/>
            <pc:sldMk cId="3671982277" sldId="426"/>
            <ac:spMk id="41" creationId="{0AC9B970-0398-AF4D-B52D-C65DC88917ED}"/>
          </ac:spMkLst>
        </pc:spChg>
        <pc:spChg chg="mod">
          <ac:chgData name="Millard D.E." userId="a4f133a4-a8b2-45a8-8fa3-b988ae12a0c4" providerId="ADAL" clId="{7220AB4E-729A-B743-B761-D90AB78FE39B}" dt="2019-03-01T16:32:22.525" v="1242" actId="20577"/>
          <ac:spMkLst>
            <pc:docMk/>
            <pc:sldMk cId="3671982277" sldId="426"/>
            <ac:spMk id="42" creationId="{DE6AAE3D-9137-214A-BE62-5F29AF540C54}"/>
          </ac:spMkLst>
        </pc:spChg>
        <pc:spChg chg="mod">
          <ac:chgData name="Millard D.E." userId="a4f133a4-a8b2-45a8-8fa3-b988ae12a0c4" providerId="ADAL" clId="{7220AB4E-729A-B743-B761-D90AB78FE39B}" dt="2019-03-01T16:32:40.307" v="1250" actId="1038"/>
          <ac:spMkLst>
            <pc:docMk/>
            <pc:sldMk cId="3671982277" sldId="426"/>
            <ac:spMk id="43" creationId="{FF858013-A599-8147-8C0A-8FD01AD6D003}"/>
          </ac:spMkLst>
        </pc:spChg>
        <pc:spChg chg="add mod">
          <ac:chgData name="Millard D.E." userId="a4f133a4-a8b2-45a8-8fa3-b988ae12a0c4" providerId="ADAL" clId="{7220AB4E-729A-B743-B761-D90AB78FE39B}" dt="2019-03-01T16:31:02.345" v="1226" actId="1076"/>
          <ac:spMkLst>
            <pc:docMk/>
            <pc:sldMk cId="3671982277" sldId="426"/>
            <ac:spMk id="44" creationId="{9CEDFB4D-A3D2-1A40-9DD3-C695D71FF547}"/>
          </ac:spMkLst>
        </pc:spChg>
        <pc:spChg chg="mod">
          <ac:chgData name="Millard D.E." userId="a4f133a4-a8b2-45a8-8fa3-b988ae12a0c4" providerId="ADAL" clId="{7220AB4E-729A-B743-B761-D90AB78FE39B}" dt="2019-03-01T16:31:56.656" v="1237" actId="1076"/>
          <ac:spMkLst>
            <pc:docMk/>
            <pc:sldMk cId="3671982277" sldId="426"/>
            <ac:spMk id="46" creationId="{2B139E48-6AE4-BB46-8375-BE3231A56151}"/>
          </ac:spMkLst>
        </pc:spChg>
        <pc:spChg chg="add mod">
          <ac:chgData name="Millard D.E." userId="a4f133a4-a8b2-45a8-8fa3-b988ae12a0c4" providerId="ADAL" clId="{7220AB4E-729A-B743-B761-D90AB78FE39B}" dt="2019-03-01T16:32:29.186" v="1244" actId="20577"/>
          <ac:spMkLst>
            <pc:docMk/>
            <pc:sldMk cId="3671982277" sldId="426"/>
            <ac:spMk id="48" creationId="{F5DC5CE6-FD03-5849-93E5-C02FA57D43BC}"/>
          </ac:spMkLst>
        </pc:spChg>
        <pc:spChg chg="add mod">
          <ac:chgData name="Millard D.E." userId="a4f133a4-a8b2-45a8-8fa3-b988ae12a0c4" providerId="ADAL" clId="{7220AB4E-729A-B743-B761-D90AB78FE39B}" dt="2019-03-01T16:32:40.307" v="1250" actId="1038"/>
          <ac:spMkLst>
            <pc:docMk/>
            <pc:sldMk cId="3671982277" sldId="426"/>
            <ac:spMk id="49" creationId="{754A0035-191A-9F4D-BC27-D091EF7A710E}"/>
          </ac:spMkLst>
        </pc:spChg>
        <pc:spChg chg="add mod">
          <ac:chgData name="Millard D.E." userId="a4f133a4-a8b2-45a8-8fa3-b988ae12a0c4" providerId="ADAL" clId="{7220AB4E-729A-B743-B761-D90AB78FE39B}" dt="2019-03-01T16:32:18.635" v="1241" actId="1076"/>
          <ac:spMkLst>
            <pc:docMk/>
            <pc:sldMk cId="3671982277" sldId="426"/>
            <ac:spMk id="51" creationId="{3B348D31-AE55-8F44-8B26-A4BD1329C563}"/>
          </ac:spMkLst>
        </pc:spChg>
        <pc:cxnChg chg="mod">
          <ac:chgData name="Millard D.E." userId="a4f133a4-a8b2-45a8-8fa3-b988ae12a0c4" providerId="ADAL" clId="{7220AB4E-729A-B743-B761-D90AB78FE39B}" dt="2019-03-01T16:30:31.206" v="1215" actId="14100"/>
          <ac:cxnSpMkLst>
            <pc:docMk/>
            <pc:sldMk cId="3671982277" sldId="426"/>
            <ac:cxnSpMk id="39" creationId="{F678D474-42BC-9245-993A-8D10C60CEB6D}"/>
          </ac:cxnSpMkLst>
        </pc:cxnChg>
        <pc:cxnChg chg="mod">
          <ac:chgData name="Millard D.E." userId="a4f133a4-a8b2-45a8-8fa3-b988ae12a0c4" providerId="ADAL" clId="{7220AB4E-729A-B743-B761-D90AB78FE39B}" dt="2019-03-01T16:31:12.494" v="1227" actId="1076"/>
          <ac:cxnSpMkLst>
            <pc:docMk/>
            <pc:sldMk cId="3671982277" sldId="426"/>
            <ac:cxnSpMk id="45" creationId="{E4E2C6BF-0536-FA45-9485-BAB786B7A433}"/>
          </ac:cxnSpMkLst>
        </pc:cxnChg>
        <pc:cxnChg chg="add mod">
          <ac:chgData name="Millard D.E." userId="a4f133a4-a8b2-45a8-8fa3-b988ae12a0c4" providerId="ADAL" clId="{7220AB4E-729A-B743-B761-D90AB78FE39B}" dt="2019-03-01T16:31:02.345" v="1226" actId="1076"/>
          <ac:cxnSpMkLst>
            <pc:docMk/>
            <pc:sldMk cId="3671982277" sldId="426"/>
            <ac:cxnSpMk id="47" creationId="{ACBE3331-670E-EE42-B7DF-1196B29281C7}"/>
          </ac:cxnSpMkLst>
        </pc:cxnChg>
        <pc:cxnChg chg="add mod">
          <ac:chgData name="Millard D.E." userId="a4f133a4-a8b2-45a8-8fa3-b988ae12a0c4" providerId="ADAL" clId="{7220AB4E-729A-B743-B761-D90AB78FE39B}" dt="2019-03-01T16:32:10.905" v="1239" actId="1076"/>
          <ac:cxnSpMkLst>
            <pc:docMk/>
            <pc:sldMk cId="3671982277" sldId="426"/>
            <ac:cxnSpMk id="50" creationId="{71230C07-2005-AA4E-BD30-E3510679786C}"/>
          </ac:cxnSpMkLst>
        </pc:cxnChg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3928997974" sldId="426"/>
        </pc:sldMkLst>
      </pc:sldChg>
      <pc:sldChg chg="add del">
        <pc:chgData name="Millard D.E." userId="a4f133a4-a8b2-45a8-8fa3-b988ae12a0c4" providerId="ADAL" clId="{7220AB4E-729A-B743-B761-D90AB78FE39B}" dt="2019-03-03T23:15:25.182" v="2290"/>
        <pc:sldMkLst>
          <pc:docMk/>
          <pc:sldMk cId="1944284788" sldId="427"/>
        </pc:sldMkLst>
      </pc:sldChg>
      <pc:sldChg chg="addSp delSp add del setBg delDesignElem">
        <pc:chgData name="Millard D.E." userId="a4f133a4-a8b2-45a8-8fa3-b988ae12a0c4" providerId="ADAL" clId="{7220AB4E-729A-B743-B761-D90AB78FE39B}" dt="2019-03-03T23:15:02.156" v="2288"/>
        <pc:sldMkLst>
          <pc:docMk/>
          <pc:sldMk cId="2037093681" sldId="427"/>
        </pc:sldMkLst>
        <pc:spChg chg="add del">
          <ac:chgData name="Millard D.E." userId="a4f133a4-a8b2-45a8-8fa3-b988ae12a0c4" providerId="ADAL" clId="{7220AB4E-729A-B743-B761-D90AB78FE39B}" dt="2019-03-03T23:15:02.156" v="2288"/>
          <ac:spMkLst>
            <pc:docMk/>
            <pc:sldMk cId="2037093681" sldId="427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3:15:02.156" v="2288"/>
          <ac:grpSpMkLst>
            <pc:docMk/>
            <pc:sldMk cId="2037093681" sldId="427"/>
            <ac:grpSpMk id="74" creationId="{8D854759-2D3E-4B54-A780-D84D49E80FE3}"/>
          </ac:grpSpMkLst>
        </pc:grpChg>
      </pc:sldChg>
      <pc:sldChg chg="addSp delSp add del">
        <pc:chgData name="Millard D.E." userId="a4f133a4-a8b2-45a8-8fa3-b988ae12a0c4" providerId="ADAL" clId="{7220AB4E-729A-B743-B761-D90AB78FE39B}" dt="2019-03-03T23:15:27.063" v="2291" actId="2696"/>
        <pc:sldMkLst>
          <pc:docMk/>
          <pc:sldMk cId="4248945051" sldId="427"/>
        </pc:sldMkLst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34" creationId="{78CED992-0BC6-9749-AF19-70627336EC8D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35" creationId="{9915269F-0F97-D943-B481-0A48DCA624F3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37" creationId="{98B4EA69-0869-C341-8733-7709D810B015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38" creationId="{99492A20-BC33-B44E-93D4-6F275645EA7E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40" creationId="{607B831F-77EF-164C-8158-3778DA3A3BCF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41" creationId="{0AC9B970-0398-AF4D-B52D-C65DC88917ED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42" creationId="{DE6AAE3D-9137-214A-BE62-5F29AF540C54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43" creationId="{FF858013-A599-8147-8C0A-8FD01AD6D003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44" creationId="{9CEDFB4D-A3D2-1A40-9DD3-C695D71FF547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46" creationId="{2B139E48-6AE4-BB46-8375-BE3231A56151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48" creationId="{F5DC5CE6-FD03-5849-93E5-C02FA57D43BC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49" creationId="{754A0035-191A-9F4D-BC27-D091EF7A710E}"/>
          </ac:spMkLst>
        </pc:spChg>
        <pc:spChg chg="del">
          <ac:chgData name="Millard D.E." userId="a4f133a4-a8b2-45a8-8fa3-b988ae12a0c4" providerId="ADAL" clId="{7220AB4E-729A-B743-B761-D90AB78FE39B}" dt="2019-03-01T16:33:39.789" v="1268" actId="478"/>
          <ac:spMkLst>
            <pc:docMk/>
            <pc:sldMk cId="4248945051" sldId="427"/>
            <ac:spMk id="51" creationId="{3B348D31-AE55-8F44-8B26-A4BD1329C563}"/>
          </ac:spMkLst>
        </pc:spChg>
        <pc:spChg chg="add">
          <ac:chgData name="Millard D.E." userId="a4f133a4-a8b2-45a8-8fa3-b988ae12a0c4" providerId="ADAL" clId="{7220AB4E-729A-B743-B761-D90AB78FE39B}" dt="2019-03-01T16:33:45.261" v="1269"/>
          <ac:spMkLst>
            <pc:docMk/>
            <pc:sldMk cId="4248945051" sldId="427"/>
            <ac:spMk id="52" creationId="{9E326EB7-A6FF-DF49-A7A3-03A3D49934D7}"/>
          </ac:spMkLst>
        </pc:spChg>
        <pc:spChg chg="add">
          <ac:chgData name="Millard D.E." userId="a4f133a4-a8b2-45a8-8fa3-b988ae12a0c4" providerId="ADAL" clId="{7220AB4E-729A-B743-B761-D90AB78FE39B}" dt="2019-03-01T16:33:45.261" v="1269"/>
          <ac:spMkLst>
            <pc:docMk/>
            <pc:sldMk cId="4248945051" sldId="427"/>
            <ac:spMk id="53" creationId="{6CF03080-0E0B-4E40-89C3-AC4F5E72B6E4}"/>
          </ac:spMkLst>
        </pc:spChg>
        <pc:cxnChg chg="del">
          <ac:chgData name="Millard D.E." userId="a4f133a4-a8b2-45a8-8fa3-b988ae12a0c4" providerId="ADAL" clId="{7220AB4E-729A-B743-B761-D90AB78FE39B}" dt="2019-03-01T16:33:39.789" v="1268" actId="478"/>
          <ac:cxnSpMkLst>
            <pc:docMk/>
            <pc:sldMk cId="4248945051" sldId="427"/>
            <ac:cxnSpMk id="39" creationId="{F678D474-42BC-9245-993A-8D10C60CEB6D}"/>
          </ac:cxnSpMkLst>
        </pc:cxnChg>
        <pc:cxnChg chg="del">
          <ac:chgData name="Millard D.E." userId="a4f133a4-a8b2-45a8-8fa3-b988ae12a0c4" providerId="ADAL" clId="{7220AB4E-729A-B743-B761-D90AB78FE39B}" dt="2019-03-01T16:33:39.789" v="1268" actId="478"/>
          <ac:cxnSpMkLst>
            <pc:docMk/>
            <pc:sldMk cId="4248945051" sldId="427"/>
            <ac:cxnSpMk id="45" creationId="{E4E2C6BF-0536-FA45-9485-BAB786B7A433}"/>
          </ac:cxnSpMkLst>
        </pc:cxnChg>
        <pc:cxnChg chg="del">
          <ac:chgData name="Millard D.E." userId="a4f133a4-a8b2-45a8-8fa3-b988ae12a0c4" providerId="ADAL" clId="{7220AB4E-729A-B743-B761-D90AB78FE39B}" dt="2019-03-01T16:33:39.789" v="1268" actId="478"/>
          <ac:cxnSpMkLst>
            <pc:docMk/>
            <pc:sldMk cId="4248945051" sldId="427"/>
            <ac:cxnSpMk id="47" creationId="{ACBE3331-670E-EE42-B7DF-1196B29281C7}"/>
          </ac:cxnSpMkLst>
        </pc:cxnChg>
        <pc:cxnChg chg="del">
          <ac:chgData name="Millard D.E." userId="a4f133a4-a8b2-45a8-8fa3-b988ae12a0c4" providerId="ADAL" clId="{7220AB4E-729A-B743-B761-D90AB78FE39B}" dt="2019-03-01T16:33:39.789" v="1268" actId="478"/>
          <ac:cxnSpMkLst>
            <pc:docMk/>
            <pc:sldMk cId="4248945051" sldId="427"/>
            <ac:cxnSpMk id="50" creationId="{71230C07-2005-AA4E-BD30-E3510679786C}"/>
          </ac:cxnSpMkLst>
        </pc:cxnChg>
      </pc:sldChg>
      <pc:sldChg chg="modSp add">
        <pc:chgData name="Millard D.E." userId="a4f133a4-a8b2-45a8-8fa3-b988ae12a0c4" providerId="ADAL" clId="{7220AB4E-729A-B743-B761-D90AB78FE39B}" dt="2019-03-03T23:18:48.690" v="2379" actId="113"/>
        <pc:sldMkLst>
          <pc:docMk/>
          <pc:sldMk cId="1637689839" sldId="428"/>
        </pc:sldMkLst>
        <pc:spChg chg="mod">
          <ac:chgData name="Millard D.E." userId="a4f133a4-a8b2-45a8-8fa3-b988ae12a0c4" providerId="ADAL" clId="{7220AB4E-729A-B743-B761-D90AB78FE39B}" dt="2019-03-01T16:52:54.035" v="1390" actId="20577"/>
          <ac:spMkLst>
            <pc:docMk/>
            <pc:sldMk cId="1637689839" sldId="428"/>
            <ac:spMk id="2" creationId="{D18AD509-89BD-4D44-8F40-17064FB031D9}"/>
          </ac:spMkLst>
        </pc:spChg>
        <pc:spChg chg="mod">
          <ac:chgData name="Millard D.E." userId="a4f133a4-a8b2-45a8-8fa3-b988ae12a0c4" providerId="ADAL" clId="{7220AB4E-729A-B743-B761-D90AB78FE39B}" dt="2019-03-03T23:18:29.393" v="2377" actId="20577"/>
          <ac:spMkLst>
            <pc:docMk/>
            <pc:sldMk cId="1637689839" sldId="428"/>
            <ac:spMk id="4" creationId="{A0D13DF0-ADCF-5949-93A8-BBC06CF0DC44}"/>
          </ac:spMkLst>
        </pc:spChg>
        <pc:spChg chg="mod">
          <ac:chgData name="Millard D.E." userId="a4f133a4-a8b2-45a8-8fa3-b988ae12a0c4" providerId="ADAL" clId="{7220AB4E-729A-B743-B761-D90AB78FE39B}" dt="2019-03-03T23:18:48.690" v="2379" actId="113"/>
          <ac:spMkLst>
            <pc:docMk/>
            <pc:sldMk cId="1637689839" sldId="428"/>
            <ac:spMk id="15" creationId="{54645B13-0E8F-8C4D-9222-54C64617F2B7}"/>
          </ac:spMkLst>
        </pc:spChg>
      </pc:sldChg>
      <pc:sldChg chg="delSp modSp add">
        <pc:chgData name="Millard D.E." userId="a4f133a4-a8b2-45a8-8fa3-b988ae12a0c4" providerId="ADAL" clId="{7220AB4E-729A-B743-B761-D90AB78FE39B}" dt="2019-03-03T23:17:58.783" v="2373" actId="20577"/>
        <pc:sldMkLst>
          <pc:docMk/>
          <pc:sldMk cId="2705532450" sldId="429"/>
        </pc:sldMkLst>
        <pc:spChg chg="mod">
          <ac:chgData name="Millard D.E." userId="a4f133a4-a8b2-45a8-8fa3-b988ae12a0c4" providerId="ADAL" clId="{7220AB4E-729A-B743-B761-D90AB78FE39B}" dt="2019-03-03T23:17:58.783" v="2373" actId="20577"/>
          <ac:spMkLst>
            <pc:docMk/>
            <pc:sldMk cId="2705532450" sldId="429"/>
            <ac:spMk id="4" creationId="{A0D13DF0-ADCF-5949-93A8-BBC06CF0DC44}"/>
          </ac:spMkLst>
        </pc:spChg>
        <pc:spChg chg="del">
          <ac:chgData name="Millard D.E." userId="a4f133a4-a8b2-45a8-8fa3-b988ae12a0c4" providerId="ADAL" clId="{7220AB4E-729A-B743-B761-D90AB78FE39B}" dt="2019-03-01T16:53:11.934" v="1392" actId="478"/>
          <ac:spMkLst>
            <pc:docMk/>
            <pc:sldMk cId="2705532450" sldId="429"/>
            <ac:spMk id="7" creationId="{9EB49B7F-8CDA-CE42-9A09-4DCC81EC02A3}"/>
          </ac:spMkLst>
        </pc:spChg>
        <pc:spChg chg="del">
          <ac:chgData name="Millard D.E." userId="a4f133a4-a8b2-45a8-8fa3-b988ae12a0c4" providerId="ADAL" clId="{7220AB4E-729A-B743-B761-D90AB78FE39B}" dt="2019-03-01T16:53:11.934" v="1392" actId="478"/>
          <ac:spMkLst>
            <pc:docMk/>
            <pc:sldMk cId="2705532450" sldId="429"/>
            <ac:spMk id="9" creationId="{91117C4B-C5BB-514A-A22F-0024D599E730}"/>
          </ac:spMkLst>
        </pc:spChg>
        <pc:spChg chg="del">
          <ac:chgData name="Millard D.E." userId="a4f133a4-a8b2-45a8-8fa3-b988ae12a0c4" providerId="ADAL" clId="{7220AB4E-729A-B743-B761-D90AB78FE39B}" dt="2019-03-01T16:53:11.934" v="1392" actId="478"/>
          <ac:spMkLst>
            <pc:docMk/>
            <pc:sldMk cId="2705532450" sldId="429"/>
            <ac:spMk id="14" creationId="{9AF952B7-5AA1-8B40-80F1-4FEC6ADAC42A}"/>
          </ac:spMkLst>
        </pc:spChg>
        <pc:spChg chg="del">
          <ac:chgData name="Millard D.E." userId="a4f133a4-a8b2-45a8-8fa3-b988ae12a0c4" providerId="ADAL" clId="{7220AB4E-729A-B743-B761-D90AB78FE39B}" dt="2019-03-01T16:53:11.934" v="1392" actId="478"/>
          <ac:spMkLst>
            <pc:docMk/>
            <pc:sldMk cId="2705532450" sldId="429"/>
            <ac:spMk id="15" creationId="{54645B13-0E8F-8C4D-9222-54C64617F2B7}"/>
          </ac:spMkLst>
        </pc:spChg>
        <pc:cxnChg chg="del">
          <ac:chgData name="Millard D.E." userId="a4f133a4-a8b2-45a8-8fa3-b988ae12a0c4" providerId="ADAL" clId="{7220AB4E-729A-B743-B761-D90AB78FE39B}" dt="2019-03-01T16:53:11.934" v="1392" actId="478"/>
          <ac:cxnSpMkLst>
            <pc:docMk/>
            <pc:sldMk cId="2705532450" sldId="429"/>
            <ac:cxnSpMk id="8" creationId="{20CA9655-51B4-BC49-9EC9-EB6A10C38381}"/>
          </ac:cxnSpMkLst>
        </pc:cxnChg>
        <pc:cxnChg chg="del">
          <ac:chgData name="Millard D.E." userId="a4f133a4-a8b2-45a8-8fa3-b988ae12a0c4" providerId="ADAL" clId="{7220AB4E-729A-B743-B761-D90AB78FE39B}" dt="2019-03-01T16:53:11.934" v="1392" actId="478"/>
          <ac:cxnSpMkLst>
            <pc:docMk/>
            <pc:sldMk cId="2705532450" sldId="429"/>
            <ac:cxnSpMk id="10" creationId="{C195A3F5-A1A6-C64A-B059-463A4B94F69D}"/>
          </ac:cxnSpMkLst>
        </pc:cxnChg>
      </pc:sldChg>
      <pc:sldChg chg="modSp add ord">
        <pc:chgData name="Millard D.E." userId="a4f133a4-a8b2-45a8-8fa3-b988ae12a0c4" providerId="ADAL" clId="{7220AB4E-729A-B743-B761-D90AB78FE39B}" dt="2019-03-03T23:18:42.341" v="2378" actId="113"/>
        <pc:sldMkLst>
          <pc:docMk/>
          <pc:sldMk cId="652660744" sldId="430"/>
        </pc:sldMkLst>
        <pc:spChg chg="mod">
          <ac:chgData name="Millard D.E." userId="a4f133a4-a8b2-45a8-8fa3-b988ae12a0c4" providerId="ADAL" clId="{7220AB4E-729A-B743-B761-D90AB78FE39B}" dt="2019-03-03T23:18:24.239" v="2376" actId="20577"/>
          <ac:spMkLst>
            <pc:docMk/>
            <pc:sldMk cId="652660744" sldId="430"/>
            <ac:spMk id="4" creationId="{A0D13DF0-ADCF-5949-93A8-BBC06CF0DC44}"/>
          </ac:spMkLst>
        </pc:spChg>
        <pc:spChg chg="mod">
          <ac:chgData name="Millard D.E." userId="a4f133a4-a8b2-45a8-8fa3-b988ae12a0c4" providerId="ADAL" clId="{7220AB4E-729A-B743-B761-D90AB78FE39B}" dt="2019-03-03T23:18:42.341" v="2378" actId="113"/>
          <ac:spMkLst>
            <pc:docMk/>
            <pc:sldMk cId="652660744" sldId="430"/>
            <ac:spMk id="15" creationId="{54645B13-0E8F-8C4D-9222-54C64617F2B7}"/>
          </ac:spMkLst>
        </pc:spChg>
      </pc:sldChg>
      <pc:sldChg chg="delSp modSp add">
        <pc:chgData name="Millard D.E." userId="a4f133a4-a8b2-45a8-8fa3-b988ae12a0c4" providerId="ADAL" clId="{7220AB4E-729A-B743-B761-D90AB78FE39B}" dt="2019-03-03T23:18:14.941" v="2375" actId="20577"/>
        <pc:sldMkLst>
          <pc:docMk/>
          <pc:sldMk cId="2945623179" sldId="431"/>
        </pc:sldMkLst>
        <pc:spChg chg="mod">
          <ac:chgData name="Millard D.E." userId="a4f133a4-a8b2-45a8-8fa3-b988ae12a0c4" providerId="ADAL" clId="{7220AB4E-729A-B743-B761-D90AB78FE39B}" dt="2019-03-03T23:18:14.941" v="2375" actId="20577"/>
          <ac:spMkLst>
            <pc:docMk/>
            <pc:sldMk cId="2945623179" sldId="431"/>
            <ac:spMk id="4" creationId="{A0D13DF0-ADCF-5949-93A8-BBC06CF0DC44}"/>
          </ac:spMkLst>
        </pc:spChg>
        <pc:spChg chg="del">
          <ac:chgData name="Millard D.E." userId="a4f133a4-a8b2-45a8-8fa3-b988ae12a0c4" providerId="ADAL" clId="{7220AB4E-729A-B743-B761-D90AB78FE39B}" dt="2019-03-01T16:52:37.931" v="1370" actId="478"/>
          <ac:spMkLst>
            <pc:docMk/>
            <pc:sldMk cId="2945623179" sldId="431"/>
            <ac:spMk id="9" creationId="{91117C4B-C5BB-514A-A22F-0024D599E730}"/>
          </ac:spMkLst>
        </pc:spChg>
        <pc:spChg chg="del">
          <ac:chgData name="Millard D.E." userId="a4f133a4-a8b2-45a8-8fa3-b988ae12a0c4" providerId="ADAL" clId="{7220AB4E-729A-B743-B761-D90AB78FE39B}" dt="2019-03-01T16:52:37.931" v="1370" actId="478"/>
          <ac:spMkLst>
            <pc:docMk/>
            <pc:sldMk cId="2945623179" sldId="431"/>
            <ac:spMk id="15" creationId="{54645B13-0E8F-8C4D-9222-54C64617F2B7}"/>
          </ac:spMkLst>
        </pc:spChg>
        <pc:cxnChg chg="del">
          <ac:chgData name="Millard D.E." userId="a4f133a4-a8b2-45a8-8fa3-b988ae12a0c4" providerId="ADAL" clId="{7220AB4E-729A-B743-B761-D90AB78FE39B}" dt="2019-03-01T16:52:37.931" v="1370" actId="478"/>
          <ac:cxnSpMkLst>
            <pc:docMk/>
            <pc:sldMk cId="2945623179" sldId="431"/>
            <ac:cxnSpMk id="10" creationId="{C195A3F5-A1A6-C64A-B059-463A4B94F69D}"/>
          </ac:cxnSpMkLst>
        </pc:cxnChg>
      </pc:sldChg>
      <pc:sldChg chg="addSp delSp modSp add">
        <pc:chgData name="Millard D.E." userId="a4f133a4-a8b2-45a8-8fa3-b988ae12a0c4" providerId="ADAL" clId="{7220AB4E-729A-B743-B761-D90AB78FE39B}" dt="2019-03-01T16:58:38.336" v="1457" actId="20577"/>
        <pc:sldMkLst>
          <pc:docMk/>
          <pc:sldMk cId="4236957762" sldId="432"/>
        </pc:sldMkLst>
        <pc:spChg chg="add mod">
          <ac:chgData name="Millard D.E." userId="a4f133a4-a8b2-45a8-8fa3-b988ae12a0c4" providerId="ADAL" clId="{7220AB4E-729A-B743-B761-D90AB78FE39B}" dt="2019-03-01T16:58:17.138" v="1453" actId="207"/>
          <ac:spMkLst>
            <pc:docMk/>
            <pc:sldMk cId="4236957762" sldId="432"/>
            <ac:spMk id="8" creationId="{7859D32A-715B-2D43-8A85-982CEE3BE5B2}"/>
          </ac:spMkLst>
        </pc:spChg>
        <pc:spChg chg="mod">
          <ac:chgData name="Millard D.E." userId="a4f133a4-a8b2-45a8-8fa3-b988ae12a0c4" providerId="ADAL" clId="{7220AB4E-729A-B743-B761-D90AB78FE39B}" dt="2019-03-01T16:58:38.336" v="1457" actId="20577"/>
          <ac:spMkLst>
            <pc:docMk/>
            <pc:sldMk cId="4236957762" sldId="432"/>
            <ac:spMk id="7171" creationId="{00000000-0000-0000-0000-000000000000}"/>
          </ac:spMkLst>
        </pc:spChg>
        <pc:picChg chg="del">
          <ac:chgData name="Millard D.E." userId="a4f133a4-a8b2-45a8-8fa3-b988ae12a0c4" providerId="ADAL" clId="{7220AB4E-729A-B743-B761-D90AB78FE39B}" dt="2019-03-01T16:57:06.017" v="1408" actId="478"/>
          <ac:picMkLst>
            <pc:docMk/>
            <pc:sldMk cId="4236957762" sldId="432"/>
            <ac:picMk id="3" creationId="{83DD3A06-34B7-3C4A-A22C-2D698309A948}"/>
          </ac:picMkLst>
        </pc:picChg>
      </pc:sldChg>
      <pc:sldChg chg="addSp modSp add">
        <pc:chgData name="Millard D.E." userId="a4f133a4-a8b2-45a8-8fa3-b988ae12a0c4" providerId="ADAL" clId="{7220AB4E-729A-B743-B761-D90AB78FE39B}" dt="2019-03-01T16:59:15.144" v="1469" actId="14100"/>
        <pc:sldMkLst>
          <pc:docMk/>
          <pc:sldMk cId="1562976655" sldId="433"/>
        </pc:sldMkLst>
        <pc:spChg chg="add mod">
          <ac:chgData name="Millard D.E." userId="a4f133a4-a8b2-45a8-8fa3-b988ae12a0c4" providerId="ADAL" clId="{7220AB4E-729A-B743-B761-D90AB78FE39B}" dt="2019-03-01T16:59:15.144" v="1469" actId="14100"/>
          <ac:spMkLst>
            <pc:docMk/>
            <pc:sldMk cId="1562976655" sldId="433"/>
            <ac:spMk id="9" creationId="{919D5DC7-3F50-B14C-BCCD-A3E1D2B043C0}"/>
          </ac:spMkLst>
        </pc:spChg>
        <pc:spChg chg="add mod">
          <ac:chgData name="Millard D.E." userId="a4f133a4-a8b2-45a8-8fa3-b988ae12a0c4" providerId="ADAL" clId="{7220AB4E-729A-B743-B761-D90AB78FE39B}" dt="2019-03-01T16:59:03.555" v="1468" actId="27636"/>
          <ac:spMkLst>
            <pc:docMk/>
            <pc:sldMk cId="1562976655" sldId="433"/>
            <ac:spMk id="11" creationId="{24D82FA2-8013-7C4C-BF39-C2FCC8B95113}"/>
          </ac:spMkLst>
        </pc:spChg>
        <pc:picChg chg="add mod">
          <ac:chgData name="Millard D.E." userId="a4f133a4-a8b2-45a8-8fa3-b988ae12a0c4" providerId="ADAL" clId="{7220AB4E-729A-B743-B761-D90AB78FE39B}" dt="2019-03-01T16:58:57.741" v="1463" actId="1076"/>
          <ac:picMkLst>
            <pc:docMk/>
            <pc:sldMk cId="1562976655" sldId="433"/>
            <ac:picMk id="10" creationId="{E9DED5C2-08FF-CF44-8E1F-900C2F396AF3}"/>
          </ac:picMkLst>
        </pc:picChg>
      </pc:sldChg>
      <pc:sldChg chg="addSp modSp add ord">
        <pc:chgData name="Millard D.E." userId="a4f133a4-a8b2-45a8-8fa3-b988ae12a0c4" providerId="ADAL" clId="{7220AB4E-729A-B743-B761-D90AB78FE39B}" dt="2019-03-01T17:01:13.438" v="1487" actId="14100"/>
        <pc:sldMkLst>
          <pc:docMk/>
          <pc:sldMk cId="2479389976" sldId="434"/>
        </pc:sldMkLst>
        <pc:spChg chg="add mod">
          <ac:chgData name="Millard D.E." userId="a4f133a4-a8b2-45a8-8fa3-b988ae12a0c4" providerId="ADAL" clId="{7220AB4E-729A-B743-B761-D90AB78FE39B}" dt="2019-03-01T17:00:35.967" v="1476" actId="1076"/>
          <ac:spMkLst>
            <pc:docMk/>
            <pc:sldMk cId="2479389976" sldId="434"/>
            <ac:spMk id="10" creationId="{0B402293-08AF-5D4C-90C9-54E02B53AAD1}"/>
          </ac:spMkLst>
        </pc:spChg>
        <pc:picChg chg="add mod">
          <ac:chgData name="Millard D.E." userId="a4f133a4-a8b2-45a8-8fa3-b988ae12a0c4" providerId="ADAL" clId="{7220AB4E-729A-B743-B761-D90AB78FE39B}" dt="2019-03-01T17:00:55.875" v="1482" actId="1076"/>
          <ac:picMkLst>
            <pc:docMk/>
            <pc:sldMk cId="2479389976" sldId="434"/>
            <ac:picMk id="9" creationId="{FAC7D8DE-7297-5045-B5B5-BAC94F50BC2F}"/>
          </ac:picMkLst>
        </pc:picChg>
        <pc:cxnChg chg="add mod">
          <ac:chgData name="Millard D.E." userId="a4f133a4-a8b2-45a8-8fa3-b988ae12a0c4" providerId="ADAL" clId="{7220AB4E-729A-B743-B761-D90AB78FE39B}" dt="2019-03-01T17:01:01.321" v="1484" actId="14100"/>
          <ac:cxnSpMkLst>
            <pc:docMk/>
            <pc:sldMk cId="2479389976" sldId="434"/>
            <ac:cxnSpMk id="11" creationId="{F5A82E88-E3C9-5349-85EF-8FA985022549}"/>
          </ac:cxnSpMkLst>
        </pc:cxnChg>
        <pc:cxnChg chg="add mod">
          <ac:chgData name="Millard D.E." userId="a4f133a4-a8b2-45a8-8fa3-b988ae12a0c4" providerId="ADAL" clId="{7220AB4E-729A-B743-B761-D90AB78FE39B}" dt="2019-03-01T17:01:13.438" v="1487" actId="14100"/>
          <ac:cxnSpMkLst>
            <pc:docMk/>
            <pc:sldMk cId="2479389976" sldId="434"/>
            <ac:cxnSpMk id="12" creationId="{8497B333-D54E-3E4F-A1EC-022007F0287F}"/>
          </ac:cxnSpMkLst>
        </pc:cxnChg>
        <pc:cxnChg chg="add mod">
          <ac:chgData name="Millard D.E." userId="a4f133a4-a8b2-45a8-8fa3-b988ae12a0c4" providerId="ADAL" clId="{7220AB4E-729A-B743-B761-D90AB78FE39B}" dt="2019-03-01T17:01:03.480" v="1485" actId="1076"/>
          <ac:cxnSpMkLst>
            <pc:docMk/>
            <pc:sldMk cId="2479389976" sldId="434"/>
            <ac:cxnSpMk id="13" creationId="{C93DE1DC-ABDB-F14B-8AF8-75F3AF584E0C}"/>
          </ac:cxnSpMkLst>
        </pc:cxnChg>
      </pc:sldChg>
      <pc:sldChg chg="delSp add ord">
        <pc:chgData name="Millard D.E." userId="a4f133a4-a8b2-45a8-8fa3-b988ae12a0c4" providerId="ADAL" clId="{7220AB4E-729A-B743-B761-D90AB78FE39B}" dt="2019-03-01T17:01:29.261" v="1490"/>
        <pc:sldMkLst>
          <pc:docMk/>
          <pc:sldMk cId="4099603901" sldId="435"/>
        </pc:sldMkLst>
        <pc:spChg chg="del">
          <ac:chgData name="Millard D.E." userId="a4f133a4-a8b2-45a8-8fa3-b988ae12a0c4" providerId="ADAL" clId="{7220AB4E-729A-B743-B761-D90AB78FE39B}" dt="2019-03-01T17:01:25.693" v="1489" actId="478"/>
          <ac:spMkLst>
            <pc:docMk/>
            <pc:sldMk cId="4099603901" sldId="435"/>
            <ac:spMk id="10" creationId="{0B402293-08AF-5D4C-90C9-54E02B53AAD1}"/>
          </ac:spMkLst>
        </pc:spChg>
        <pc:cxnChg chg="del">
          <ac:chgData name="Millard D.E." userId="a4f133a4-a8b2-45a8-8fa3-b988ae12a0c4" providerId="ADAL" clId="{7220AB4E-729A-B743-B761-D90AB78FE39B}" dt="2019-03-01T17:01:25.693" v="1489" actId="478"/>
          <ac:cxnSpMkLst>
            <pc:docMk/>
            <pc:sldMk cId="4099603901" sldId="435"/>
            <ac:cxnSpMk id="11" creationId="{F5A82E88-E3C9-5349-85EF-8FA985022549}"/>
          </ac:cxnSpMkLst>
        </pc:cxnChg>
        <pc:cxnChg chg="del">
          <ac:chgData name="Millard D.E." userId="a4f133a4-a8b2-45a8-8fa3-b988ae12a0c4" providerId="ADAL" clId="{7220AB4E-729A-B743-B761-D90AB78FE39B}" dt="2019-03-01T17:01:25.693" v="1489" actId="478"/>
          <ac:cxnSpMkLst>
            <pc:docMk/>
            <pc:sldMk cId="4099603901" sldId="435"/>
            <ac:cxnSpMk id="12" creationId="{8497B333-D54E-3E4F-A1EC-022007F0287F}"/>
          </ac:cxnSpMkLst>
        </pc:cxnChg>
        <pc:cxnChg chg="del">
          <ac:chgData name="Millard D.E." userId="a4f133a4-a8b2-45a8-8fa3-b988ae12a0c4" providerId="ADAL" clId="{7220AB4E-729A-B743-B761-D90AB78FE39B}" dt="2019-03-01T17:01:25.693" v="1489" actId="478"/>
          <ac:cxnSpMkLst>
            <pc:docMk/>
            <pc:sldMk cId="4099603901" sldId="435"/>
            <ac:cxnSpMk id="13" creationId="{C93DE1DC-ABDB-F14B-8AF8-75F3AF584E0C}"/>
          </ac:cxnSpMkLst>
        </pc:cxnChg>
      </pc:sldChg>
      <pc:sldChg chg="addSp delSp modSp add ord">
        <pc:chgData name="Millard D.E." userId="a4f133a4-a8b2-45a8-8fa3-b988ae12a0c4" providerId="ADAL" clId="{7220AB4E-729A-B743-B761-D90AB78FE39B}" dt="2019-03-01T17:03:57.576" v="1515" actId="478"/>
        <pc:sldMkLst>
          <pc:docMk/>
          <pc:sldMk cId="1343469958" sldId="436"/>
        </pc:sldMkLst>
        <pc:spChg chg="add del mod">
          <ac:chgData name="Millard D.E." userId="a4f133a4-a8b2-45a8-8fa3-b988ae12a0c4" providerId="ADAL" clId="{7220AB4E-729A-B743-B761-D90AB78FE39B}" dt="2019-03-01T17:03:57.576" v="1515" actId="478"/>
          <ac:spMkLst>
            <pc:docMk/>
            <pc:sldMk cId="1343469958" sldId="436"/>
            <ac:spMk id="2" creationId="{2BF1B90E-7C0A-5944-9E00-527E8D5F8324}"/>
          </ac:spMkLst>
        </pc:spChg>
        <pc:spChg chg="add del mod">
          <ac:chgData name="Millard D.E." userId="a4f133a4-a8b2-45a8-8fa3-b988ae12a0c4" providerId="ADAL" clId="{7220AB4E-729A-B743-B761-D90AB78FE39B}" dt="2019-03-01T17:03:57.576" v="1515" actId="478"/>
          <ac:spMkLst>
            <pc:docMk/>
            <pc:sldMk cId="1343469958" sldId="436"/>
            <ac:spMk id="10" creationId="{45645299-2ADE-894B-83C9-9605A3C18C7A}"/>
          </ac:spMkLst>
        </pc:spChg>
        <pc:spChg chg="add del mod">
          <ac:chgData name="Millard D.E." userId="a4f133a4-a8b2-45a8-8fa3-b988ae12a0c4" providerId="ADAL" clId="{7220AB4E-729A-B743-B761-D90AB78FE39B}" dt="2019-03-01T17:03:57.576" v="1515" actId="478"/>
          <ac:spMkLst>
            <pc:docMk/>
            <pc:sldMk cId="1343469958" sldId="436"/>
            <ac:spMk id="12" creationId="{8C10E3A1-D921-504C-A572-4900BD5D9286}"/>
          </ac:spMkLst>
        </pc:spChg>
        <pc:picChg chg="del">
          <ac:chgData name="Millard D.E." userId="a4f133a4-a8b2-45a8-8fa3-b988ae12a0c4" providerId="ADAL" clId="{7220AB4E-729A-B743-B761-D90AB78FE39B}" dt="2019-03-01T17:02:10.197" v="1493" actId="478"/>
          <ac:picMkLst>
            <pc:docMk/>
            <pc:sldMk cId="1343469958" sldId="436"/>
            <ac:picMk id="9" creationId="{FAC7D8DE-7297-5045-B5B5-BAC94F50BC2F}"/>
          </ac:picMkLst>
        </pc:picChg>
        <pc:picChg chg="add mod">
          <ac:chgData name="Millard D.E." userId="a4f133a4-a8b2-45a8-8fa3-b988ae12a0c4" providerId="ADAL" clId="{7220AB4E-729A-B743-B761-D90AB78FE39B}" dt="2019-03-01T17:02:58.348" v="1500" actId="1076"/>
          <ac:picMkLst>
            <pc:docMk/>
            <pc:sldMk cId="1343469958" sldId="436"/>
            <ac:picMk id="11" creationId="{8FF02055-6168-984D-AB49-03634E614CDF}"/>
          </ac:picMkLst>
        </pc:picChg>
      </pc:sldChg>
      <pc:sldChg chg="add">
        <pc:chgData name="Millard D.E." userId="a4f133a4-a8b2-45a8-8fa3-b988ae12a0c4" providerId="ADAL" clId="{7220AB4E-729A-B743-B761-D90AB78FE39B}" dt="2019-03-01T17:03:50.208" v="1514"/>
        <pc:sldMkLst>
          <pc:docMk/>
          <pc:sldMk cId="3507401283" sldId="437"/>
        </pc:sldMkLst>
      </pc:sldChg>
      <pc:sldChg chg="modSp add ord modTransition">
        <pc:chgData name="Millard D.E." userId="a4f133a4-a8b2-45a8-8fa3-b988ae12a0c4" providerId="ADAL" clId="{7220AB4E-729A-B743-B761-D90AB78FE39B}" dt="2019-03-03T23:12:18.973" v="2232"/>
        <pc:sldMkLst>
          <pc:docMk/>
          <pc:sldMk cId="999442268" sldId="438"/>
        </pc:sldMkLst>
        <pc:spChg chg="mod">
          <ac:chgData name="Millard D.E." userId="a4f133a4-a8b2-45a8-8fa3-b988ae12a0c4" providerId="ADAL" clId="{7220AB4E-729A-B743-B761-D90AB78FE39B}" dt="2019-03-01T17:06:34.599" v="1541" actId="1076"/>
          <ac:spMkLst>
            <pc:docMk/>
            <pc:sldMk cId="999442268" sldId="438"/>
            <ac:spMk id="8" creationId="{7859D32A-715B-2D43-8A85-982CEE3BE5B2}"/>
          </ac:spMkLst>
        </pc:spChg>
        <pc:spChg chg="mod">
          <ac:chgData name="Millard D.E." userId="a4f133a4-a8b2-45a8-8fa3-b988ae12a0c4" providerId="ADAL" clId="{7220AB4E-729A-B743-B761-D90AB78FE39B}" dt="2019-03-01T17:05:26.657" v="1535" actId="12"/>
          <ac:spMkLst>
            <pc:docMk/>
            <pc:sldMk cId="999442268" sldId="438"/>
            <ac:spMk id="7171" creationId="{00000000-0000-0000-0000-000000000000}"/>
          </ac:spMkLst>
        </pc:spChg>
      </pc:sldChg>
      <pc:sldChg chg="addSp delSp modSp add modTransition">
        <pc:chgData name="Millard D.E." userId="a4f133a4-a8b2-45a8-8fa3-b988ae12a0c4" providerId="ADAL" clId="{7220AB4E-729A-B743-B761-D90AB78FE39B}" dt="2019-03-03T23:12:18.973" v="2232"/>
        <pc:sldMkLst>
          <pc:docMk/>
          <pc:sldMk cId="1057562046" sldId="439"/>
        </pc:sldMkLst>
        <pc:spChg chg="add del mod">
          <ac:chgData name="Millard D.E." userId="a4f133a4-a8b2-45a8-8fa3-b988ae12a0c4" providerId="ADAL" clId="{7220AB4E-729A-B743-B761-D90AB78FE39B}" dt="2019-03-01T17:09:11.026" v="1577" actId="478"/>
          <ac:spMkLst>
            <pc:docMk/>
            <pc:sldMk cId="1057562046" sldId="439"/>
            <ac:spMk id="10" creationId="{D170DB2C-3C95-EF4A-83B5-CA3B2155DD64}"/>
          </ac:spMkLst>
        </pc:spChg>
        <pc:spChg chg="add del mod">
          <ac:chgData name="Millard D.E." userId="a4f133a4-a8b2-45a8-8fa3-b988ae12a0c4" providerId="ADAL" clId="{7220AB4E-729A-B743-B761-D90AB78FE39B}" dt="2019-03-01T17:09:11.026" v="1577" actId="478"/>
          <ac:spMkLst>
            <pc:docMk/>
            <pc:sldMk cId="1057562046" sldId="439"/>
            <ac:spMk id="11" creationId="{B180F63C-FC22-D54F-BFB7-9C5ECC7BC5AA}"/>
          </ac:spMkLst>
        </pc:spChg>
        <pc:spChg chg="add del mod">
          <ac:chgData name="Millard D.E." userId="a4f133a4-a8b2-45a8-8fa3-b988ae12a0c4" providerId="ADAL" clId="{7220AB4E-729A-B743-B761-D90AB78FE39B}" dt="2019-03-01T17:07:58.928" v="1558" actId="478"/>
          <ac:spMkLst>
            <pc:docMk/>
            <pc:sldMk cId="1057562046" sldId="439"/>
            <ac:spMk id="12" creationId="{60F93F3F-0B38-404A-8B57-17010C718802}"/>
          </ac:spMkLst>
        </pc:spChg>
        <pc:spChg chg="add del mod">
          <ac:chgData name="Millard D.E." userId="a4f133a4-a8b2-45a8-8fa3-b988ae12a0c4" providerId="ADAL" clId="{7220AB4E-729A-B743-B761-D90AB78FE39B}" dt="2019-03-01T17:07:56.979" v="1556" actId="478"/>
          <ac:spMkLst>
            <pc:docMk/>
            <pc:sldMk cId="1057562046" sldId="439"/>
            <ac:spMk id="13" creationId="{3671B518-D2C5-B24B-B619-1695BDD0C66F}"/>
          </ac:spMkLst>
        </pc:spChg>
        <pc:spChg chg="add del mod">
          <ac:chgData name="Millard D.E." userId="a4f133a4-a8b2-45a8-8fa3-b988ae12a0c4" providerId="ADAL" clId="{7220AB4E-729A-B743-B761-D90AB78FE39B}" dt="2019-03-01T17:07:57.940" v="1557" actId="478"/>
          <ac:spMkLst>
            <pc:docMk/>
            <pc:sldMk cId="1057562046" sldId="439"/>
            <ac:spMk id="14" creationId="{CD085B51-0333-094A-B87C-ED1BFDDF586B}"/>
          </ac:spMkLst>
        </pc:spChg>
        <pc:spChg chg="add del mod">
          <ac:chgData name="Millard D.E." userId="a4f133a4-a8b2-45a8-8fa3-b988ae12a0c4" providerId="ADAL" clId="{7220AB4E-729A-B743-B761-D90AB78FE39B}" dt="2019-03-01T17:07:59.519" v="1559" actId="478"/>
          <ac:spMkLst>
            <pc:docMk/>
            <pc:sldMk cId="1057562046" sldId="439"/>
            <ac:spMk id="15" creationId="{CDA399F7-21E1-234F-AFB2-7D6C1FE26506}"/>
          </ac:spMkLst>
        </pc:spChg>
        <pc:spChg chg="add del mod">
          <ac:chgData name="Millard D.E." userId="a4f133a4-a8b2-45a8-8fa3-b988ae12a0c4" providerId="ADAL" clId="{7220AB4E-729A-B743-B761-D90AB78FE39B}" dt="2019-03-01T17:09:11.026" v="1577" actId="478"/>
          <ac:spMkLst>
            <pc:docMk/>
            <pc:sldMk cId="1057562046" sldId="439"/>
            <ac:spMk id="16" creationId="{6439A69E-1406-0C40-9622-2F6C0A9CA038}"/>
          </ac:spMkLst>
        </pc:spChg>
        <pc:spChg chg="add del mod">
          <ac:chgData name="Millard D.E." userId="a4f133a4-a8b2-45a8-8fa3-b988ae12a0c4" providerId="ADAL" clId="{7220AB4E-729A-B743-B761-D90AB78FE39B}" dt="2019-03-01T17:09:11.026" v="1577" actId="478"/>
          <ac:spMkLst>
            <pc:docMk/>
            <pc:sldMk cId="1057562046" sldId="439"/>
            <ac:spMk id="17" creationId="{0EB23A56-1F04-754A-870E-BDF04F250731}"/>
          </ac:spMkLst>
        </pc:spChg>
        <pc:spChg chg="add del mod">
          <ac:chgData name="Millard D.E." userId="a4f133a4-a8b2-45a8-8fa3-b988ae12a0c4" providerId="ADAL" clId="{7220AB4E-729A-B743-B761-D90AB78FE39B}" dt="2019-03-01T17:09:11.026" v="1577" actId="478"/>
          <ac:spMkLst>
            <pc:docMk/>
            <pc:sldMk cId="1057562046" sldId="439"/>
            <ac:spMk id="18" creationId="{56932A21-13B1-EA46-98CD-304EB01FF64E}"/>
          </ac:spMkLst>
        </pc:spChg>
        <pc:spChg chg="add del mod">
          <ac:chgData name="Millard D.E." userId="a4f133a4-a8b2-45a8-8fa3-b988ae12a0c4" providerId="ADAL" clId="{7220AB4E-729A-B743-B761-D90AB78FE39B}" dt="2019-03-01T17:09:11.026" v="1577" actId="478"/>
          <ac:spMkLst>
            <pc:docMk/>
            <pc:sldMk cId="1057562046" sldId="439"/>
            <ac:spMk id="19" creationId="{2F98F4D4-C3C7-4340-8523-D4C1F5806ACA}"/>
          </ac:spMkLst>
        </pc:spChg>
        <pc:picChg chg="add mod">
          <ac:chgData name="Millard D.E." userId="a4f133a4-a8b2-45a8-8fa3-b988ae12a0c4" providerId="ADAL" clId="{7220AB4E-729A-B743-B761-D90AB78FE39B}" dt="2019-03-01T17:07:39.350" v="1552" actId="1076"/>
          <ac:picMkLst>
            <pc:docMk/>
            <pc:sldMk cId="1057562046" sldId="439"/>
            <ac:picMk id="9" creationId="{BE3607D5-9610-AE49-BD1B-DDB2EA1DD8AA}"/>
          </ac:picMkLst>
        </pc:picChg>
      </pc:sldChg>
      <pc:sldChg chg="add modTransition">
        <pc:chgData name="Millard D.E." userId="a4f133a4-a8b2-45a8-8fa3-b988ae12a0c4" providerId="ADAL" clId="{7220AB4E-729A-B743-B761-D90AB78FE39B}" dt="2019-03-03T23:12:18.973" v="2232"/>
        <pc:sldMkLst>
          <pc:docMk/>
          <pc:sldMk cId="172083057" sldId="440"/>
        </pc:sldMkLst>
      </pc:sldChg>
      <pc:sldChg chg="addSp modSp add ord modTransition">
        <pc:chgData name="Millard D.E." userId="a4f133a4-a8b2-45a8-8fa3-b988ae12a0c4" providerId="ADAL" clId="{7220AB4E-729A-B743-B761-D90AB78FE39B}" dt="2019-03-03T23:12:18.973" v="2232"/>
        <pc:sldMkLst>
          <pc:docMk/>
          <pc:sldMk cId="2015901535" sldId="441"/>
        </pc:sldMkLst>
        <pc:picChg chg="add mod">
          <ac:chgData name="Millard D.E." userId="a4f133a4-a8b2-45a8-8fa3-b988ae12a0c4" providerId="ADAL" clId="{7220AB4E-729A-B743-B761-D90AB78FE39B}" dt="2019-03-01T17:12:37.720" v="1583" actId="1076"/>
          <ac:picMkLst>
            <pc:docMk/>
            <pc:sldMk cId="2015901535" sldId="441"/>
            <ac:picMk id="9" creationId="{F3031C25-04A8-AF43-8A05-37D0A7A929C0}"/>
          </ac:picMkLst>
        </pc:picChg>
      </pc:sldChg>
      <pc:sldChg chg="addSp modSp add modTransition">
        <pc:chgData name="Millard D.E." userId="a4f133a4-a8b2-45a8-8fa3-b988ae12a0c4" providerId="ADAL" clId="{7220AB4E-729A-B743-B761-D90AB78FE39B}" dt="2019-03-03T23:12:18.973" v="2232"/>
        <pc:sldMkLst>
          <pc:docMk/>
          <pc:sldMk cId="1602296924" sldId="442"/>
        </pc:sldMkLst>
        <pc:spChg chg="mod">
          <ac:chgData name="Millard D.E." userId="a4f133a4-a8b2-45a8-8fa3-b988ae12a0c4" providerId="ADAL" clId="{7220AB4E-729A-B743-B761-D90AB78FE39B}" dt="2019-03-01T17:16:11.192" v="1612" actId="404"/>
          <ac:spMkLst>
            <pc:docMk/>
            <pc:sldMk cId="1602296924" sldId="442"/>
            <ac:spMk id="8" creationId="{7859D32A-715B-2D43-8A85-982CEE3BE5B2}"/>
          </ac:spMkLst>
        </pc:spChg>
        <pc:spChg chg="add mod">
          <ac:chgData name="Millard D.E." userId="a4f133a4-a8b2-45a8-8fa3-b988ae12a0c4" providerId="ADAL" clId="{7220AB4E-729A-B743-B761-D90AB78FE39B}" dt="2019-03-01T17:13:32.641" v="1593" actId="122"/>
          <ac:spMkLst>
            <pc:docMk/>
            <pc:sldMk cId="1602296924" sldId="442"/>
            <ac:spMk id="10" creationId="{A566A1FE-8FEA-964F-BBD0-E4F9C233AF79}"/>
          </ac:spMkLst>
        </pc:spChg>
        <pc:spChg chg="add mod">
          <ac:chgData name="Millard D.E." userId="a4f133a4-a8b2-45a8-8fa3-b988ae12a0c4" providerId="ADAL" clId="{7220AB4E-729A-B743-B761-D90AB78FE39B}" dt="2019-03-01T17:13:44.611" v="1596" actId="1036"/>
          <ac:spMkLst>
            <pc:docMk/>
            <pc:sldMk cId="1602296924" sldId="442"/>
            <ac:spMk id="11" creationId="{136A971C-C1DF-864A-AF0B-8B4258A97B47}"/>
          </ac:spMkLst>
        </pc:spChg>
      </pc:sldChg>
      <pc:sldChg chg="addSp modSp add ord">
        <pc:chgData name="Millard D.E." userId="a4f133a4-a8b2-45a8-8fa3-b988ae12a0c4" providerId="ADAL" clId="{7220AB4E-729A-B743-B761-D90AB78FE39B}" dt="2019-03-01T17:16:57.444" v="1619"/>
        <pc:sldMkLst>
          <pc:docMk/>
          <pc:sldMk cId="1876381961" sldId="444"/>
        </pc:sldMkLst>
        <pc:picChg chg="add mod">
          <ac:chgData name="Millard D.E." userId="a4f133a4-a8b2-45a8-8fa3-b988ae12a0c4" providerId="ADAL" clId="{7220AB4E-729A-B743-B761-D90AB78FE39B}" dt="2019-03-01T17:16:54.622" v="1618" actId="1076"/>
          <ac:picMkLst>
            <pc:docMk/>
            <pc:sldMk cId="1876381961" sldId="444"/>
            <ac:picMk id="8" creationId="{EE710DE3-A093-514C-8485-0B1BFC423137}"/>
          </ac:picMkLst>
        </pc:picChg>
      </pc:sldChg>
      <pc:sldChg chg="addSp delSp modSp add">
        <pc:chgData name="Millard D.E." userId="a4f133a4-a8b2-45a8-8fa3-b988ae12a0c4" providerId="ADAL" clId="{7220AB4E-729A-B743-B761-D90AB78FE39B}" dt="2019-03-01T17:22:26.615" v="1679" actId="1076"/>
        <pc:sldMkLst>
          <pc:docMk/>
          <pc:sldMk cId="3210251178" sldId="445"/>
        </pc:sldMkLst>
        <pc:picChg chg="del">
          <ac:chgData name="Millard D.E." userId="a4f133a4-a8b2-45a8-8fa3-b988ae12a0c4" providerId="ADAL" clId="{7220AB4E-729A-B743-B761-D90AB78FE39B}" dt="2019-03-01T17:21:56.815" v="1673" actId="478"/>
          <ac:picMkLst>
            <pc:docMk/>
            <pc:sldMk cId="3210251178" sldId="445"/>
            <ac:picMk id="8" creationId="{EE710DE3-A093-514C-8485-0B1BFC423137}"/>
          </ac:picMkLst>
        </pc:picChg>
        <pc:picChg chg="add mod modCrop">
          <ac:chgData name="Millard D.E." userId="a4f133a4-a8b2-45a8-8fa3-b988ae12a0c4" providerId="ADAL" clId="{7220AB4E-729A-B743-B761-D90AB78FE39B}" dt="2019-03-01T17:22:26.615" v="1679" actId="1076"/>
          <ac:picMkLst>
            <pc:docMk/>
            <pc:sldMk cId="3210251178" sldId="445"/>
            <ac:picMk id="10" creationId="{D63D7AFB-324F-FD4A-A74E-EC12D4AF928A}"/>
          </ac:picMkLst>
        </pc:picChg>
      </pc:sldChg>
      <pc:sldChg chg="addSp modSp add">
        <pc:chgData name="Millard D.E." userId="a4f133a4-a8b2-45a8-8fa3-b988ae12a0c4" providerId="ADAL" clId="{7220AB4E-729A-B743-B761-D90AB78FE39B}" dt="2019-03-03T23:19:25.830" v="2408"/>
        <pc:sldMkLst>
          <pc:docMk/>
          <pc:sldMk cId="8996870" sldId="446"/>
        </pc:sldMkLst>
        <pc:picChg chg="add mod">
          <ac:chgData name="Millard D.E." userId="a4f133a4-a8b2-45a8-8fa3-b988ae12a0c4" providerId="ADAL" clId="{7220AB4E-729A-B743-B761-D90AB78FE39B}" dt="2019-03-03T23:19:25.830" v="2408"/>
          <ac:picMkLst>
            <pc:docMk/>
            <pc:sldMk cId="8996870" sldId="446"/>
            <ac:picMk id="2" creationId="{15297B71-1799-2E4D-A5F2-D1577DACC00C}"/>
          </ac:picMkLst>
        </pc:picChg>
        <pc:picChg chg="mod modCrop">
          <ac:chgData name="Millard D.E." userId="a4f133a4-a8b2-45a8-8fa3-b988ae12a0c4" providerId="ADAL" clId="{7220AB4E-729A-B743-B761-D90AB78FE39B}" dt="2019-03-01T17:23:48.753" v="1693" actId="18131"/>
          <ac:picMkLst>
            <pc:docMk/>
            <pc:sldMk cId="8996870" sldId="446"/>
            <ac:picMk id="10" creationId="{D63D7AFB-324F-FD4A-A74E-EC12D4AF928A}"/>
          </ac:picMkLst>
        </pc:picChg>
      </pc:sldChg>
      <pc:sldChg chg="addSp delSp modSp add">
        <pc:chgData name="Millard D.E." userId="a4f133a4-a8b2-45a8-8fa3-b988ae12a0c4" providerId="ADAL" clId="{7220AB4E-729A-B743-B761-D90AB78FE39B}" dt="2019-03-01T17:25:46.347" v="1736"/>
        <pc:sldMkLst>
          <pc:docMk/>
          <pc:sldMk cId="2816818622" sldId="447"/>
        </pc:sldMkLst>
        <pc:spChg chg="mod">
          <ac:chgData name="Millard D.E." userId="a4f133a4-a8b2-45a8-8fa3-b988ae12a0c4" providerId="ADAL" clId="{7220AB4E-729A-B743-B761-D90AB78FE39B}" dt="2019-03-01T17:24:38.746" v="1715" actId="207"/>
          <ac:spMkLst>
            <pc:docMk/>
            <pc:sldMk cId="2816818622" sldId="447"/>
            <ac:spMk id="2" creationId="{151324E1-CC0E-734A-9A1A-F2BCC5EE0CD5}"/>
          </ac:spMkLst>
        </pc:spChg>
        <pc:spChg chg="del">
          <ac:chgData name="Millard D.E." userId="a4f133a4-a8b2-45a8-8fa3-b988ae12a0c4" providerId="ADAL" clId="{7220AB4E-729A-B743-B761-D90AB78FE39B}" dt="2019-03-01T17:24:52.647" v="1716" actId="478"/>
          <ac:spMkLst>
            <pc:docMk/>
            <pc:sldMk cId="2816818622" sldId="447"/>
            <ac:spMk id="3" creationId="{9198AF5F-41A1-314D-BC9A-C5C1646AFCAD}"/>
          </ac:spMkLst>
        </pc:spChg>
        <pc:spChg chg="add mod">
          <ac:chgData name="Millard D.E." userId="a4f133a4-a8b2-45a8-8fa3-b988ae12a0c4" providerId="ADAL" clId="{7220AB4E-729A-B743-B761-D90AB78FE39B}" dt="2019-03-01T17:25:36.112" v="1735" actId="122"/>
          <ac:spMkLst>
            <pc:docMk/>
            <pc:sldMk cId="2816818622" sldId="447"/>
            <ac:spMk id="4" creationId="{F66DAC8E-46FD-E14C-A4C3-C7343ED5872E}"/>
          </ac:spMkLst>
        </pc:spChg>
        <pc:spChg chg="add">
          <ac:chgData name="Millard D.E." userId="a4f133a4-a8b2-45a8-8fa3-b988ae12a0c4" providerId="ADAL" clId="{7220AB4E-729A-B743-B761-D90AB78FE39B}" dt="2019-03-01T17:25:46.347" v="1736"/>
          <ac:spMkLst>
            <pc:docMk/>
            <pc:sldMk cId="2816818622" sldId="447"/>
            <ac:spMk id="5" creationId="{0139C076-B6A9-7A49-88A2-5B4FA85A8736}"/>
          </ac:spMkLst>
        </pc:spChg>
      </pc:sldChg>
      <pc:sldChg chg="modSp add">
        <pc:chgData name="Millard D.E." userId="a4f133a4-a8b2-45a8-8fa3-b988ae12a0c4" providerId="ADAL" clId="{7220AB4E-729A-B743-B761-D90AB78FE39B}" dt="2019-03-03T23:19:49.947" v="2448" actId="20577"/>
        <pc:sldMkLst>
          <pc:docMk/>
          <pc:sldMk cId="2488731965" sldId="448"/>
        </pc:sldMkLst>
        <pc:spChg chg="mod">
          <ac:chgData name="Millard D.E." userId="a4f133a4-a8b2-45a8-8fa3-b988ae12a0c4" providerId="ADAL" clId="{7220AB4E-729A-B743-B761-D90AB78FE39B}" dt="2019-03-01T17:27:25.845" v="1761" actId="20577"/>
          <ac:spMkLst>
            <pc:docMk/>
            <pc:sldMk cId="2488731965" sldId="448"/>
            <ac:spMk id="4" creationId="{8ED0EDAA-F183-B342-B3A1-F4E59A1E6C25}"/>
          </ac:spMkLst>
        </pc:spChg>
        <pc:spChg chg="mod">
          <ac:chgData name="Millard D.E." userId="a4f133a4-a8b2-45a8-8fa3-b988ae12a0c4" providerId="ADAL" clId="{7220AB4E-729A-B743-B761-D90AB78FE39B}" dt="2019-03-03T23:19:49.947" v="2448" actId="20577"/>
          <ac:spMkLst>
            <pc:docMk/>
            <pc:sldMk cId="2488731965" sldId="448"/>
            <ac:spMk id="5" creationId="{001BF6F3-7BC7-D640-BC7A-7C0729FBB470}"/>
          </ac:spMkLst>
        </pc:spChg>
      </pc:sldChg>
      <pc:sldChg chg="addSp delSp modSp add">
        <pc:chgData name="Millard D.E." userId="a4f133a4-a8b2-45a8-8fa3-b988ae12a0c4" providerId="ADAL" clId="{7220AB4E-729A-B743-B761-D90AB78FE39B}" dt="2019-03-03T22:57:38.964" v="2102" actId="1038"/>
        <pc:sldMkLst>
          <pc:docMk/>
          <pc:sldMk cId="23055855" sldId="449"/>
        </pc:sldMkLst>
        <pc:spChg chg="del">
          <ac:chgData name="Millard D.E." userId="a4f133a4-a8b2-45a8-8fa3-b988ae12a0c4" providerId="ADAL" clId="{7220AB4E-729A-B743-B761-D90AB78FE39B}" dt="2019-03-03T22:45:44.239" v="1785" actId="478"/>
          <ac:spMkLst>
            <pc:docMk/>
            <pc:sldMk cId="23055855" sldId="449"/>
            <ac:spMk id="9" creationId="{549C68F8-D8E1-434B-8A24-B5BF712F1FB1}"/>
          </ac:spMkLst>
        </pc:spChg>
        <pc:spChg chg="add mod">
          <ac:chgData name="Millard D.E." userId="a4f133a4-a8b2-45a8-8fa3-b988ae12a0c4" providerId="ADAL" clId="{7220AB4E-729A-B743-B761-D90AB78FE39B}" dt="2019-03-03T22:48:22.426" v="1903" actId="1036"/>
          <ac:spMkLst>
            <pc:docMk/>
            <pc:sldMk cId="23055855" sldId="449"/>
            <ac:spMk id="11" creationId="{66DBE53B-06F6-4242-8191-97C75F648B4D}"/>
          </ac:spMkLst>
        </pc:spChg>
        <pc:spChg chg="add mod">
          <ac:chgData name="Millard D.E." userId="a4f133a4-a8b2-45a8-8fa3-b988ae12a0c4" providerId="ADAL" clId="{7220AB4E-729A-B743-B761-D90AB78FE39B}" dt="2019-03-03T22:48:22.426" v="1903" actId="1036"/>
          <ac:spMkLst>
            <pc:docMk/>
            <pc:sldMk cId="23055855" sldId="449"/>
            <ac:spMk id="12" creationId="{B0DC6158-D37D-6B4A-8F7E-2F6FD35610EE}"/>
          </ac:spMkLst>
        </pc:spChg>
        <pc:spChg chg="mod">
          <ac:chgData name="Millard D.E." userId="a4f133a4-a8b2-45a8-8fa3-b988ae12a0c4" providerId="ADAL" clId="{7220AB4E-729A-B743-B761-D90AB78FE39B}" dt="2019-03-03T22:57:38.964" v="2102" actId="1038"/>
          <ac:spMkLst>
            <pc:docMk/>
            <pc:sldMk cId="23055855" sldId="449"/>
            <ac:spMk id="7171" creationId="{00000000-0000-0000-0000-000000000000}"/>
          </ac:spMkLst>
        </pc:spChg>
        <pc:picChg chg="del">
          <ac:chgData name="Millard D.E." userId="a4f133a4-a8b2-45a8-8fa3-b988ae12a0c4" providerId="ADAL" clId="{7220AB4E-729A-B743-B761-D90AB78FE39B}" dt="2019-03-03T22:45:41.579" v="1784" actId="478"/>
          <ac:picMkLst>
            <pc:docMk/>
            <pc:sldMk cId="23055855" sldId="449"/>
            <ac:picMk id="10" creationId="{D63D7AFB-324F-FD4A-A74E-EC12D4AF928A}"/>
          </ac:picMkLst>
        </pc:picChg>
      </pc:sldChg>
      <pc:sldChg chg="addSp delSp add del setBg delDesignElem">
        <pc:chgData name="Millard D.E." userId="a4f133a4-a8b2-45a8-8fa3-b988ae12a0c4" providerId="ADAL" clId="{7220AB4E-729A-B743-B761-D90AB78FE39B}" dt="2019-03-03T22:45:39.535" v="1782"/>
        <pc:sldMkLst>
          <pc:docMk/>
          <pc:sldMk cId="1388238717" sldId="449"/>
        </pc:sldMkLst>
        <pc:spChg chg="add del">
          <ac:chgData name="Millard D.E." userId="a4f133a4-a8b2-45a8-8fa3-b988ae12a0c4" providerId="ADAL" clId="{7220AB4E-729A-B743-B761-D90AB78FE39B}" dt="2019-03-03T22:45:39.535" v="1782"/>
          <ac:spMkLst>
            <pc:docMk/>
            <pc:sldMk cId="1388238717" sldId="449"/>
            <ac:spMk id="72" creationId="{1A8AF9B1-7D64-4564-969F-CB2B27ED9EC7}"/>
          </ac:spMkLst>
        </pc:spChg>
        <pc:grpChg chg="add del">
          <ac:chgData name="Millard D.E." userId="a4f133a4-a8b2-45a8-8fa3-b988ae12a0c4" providerId="ADAL" clId="{7220AB4E-729A-B743-B761-D90AB78FE39B}" dt="2019-03-03T22:45:39.535" v="1782"/>
          <ac:grpSpMkLst>
            <pc:docMk/>
            <pc:sldMk cId="1388238717" sldId="449"/>
            <ac:grpSpMk id="74" creationId="{8D854759-2D3E-4B54-A780-D84D49E80FE3}"/>
          </ac:grpSpMkLst>
        </pc:grpChg>
      </pc:sldChg>
      <pc:sldChg chg="addSp delSp modSp add">
        <pc:chgData name="Millard D.E." userId="a4f133a4-a8b2-45a8-8fa3-b988ae12a0c4" providerId="ADAL" clId="{7220AB4E-729A-B743-B761-D90AB78FE39B}" dt="2019-03-03T23:23:59.161" v="2501" actId="478"/>
        <pc:sldMkLst>
          <pc:docMk/>
          <pc:sldMk cId="2115185831" sldId="450"/>
        </pc:sldMkLst>
        <pc:spChg chg="add mod">
          <ac:chgData name="Millard D.E." userId="a4f133a4-a8b2-45a8-8fa3-b988ae12a0c4" providerId="ADAL" clId="{7220AB4E-729A-B743-B761-D90AB78FE39B}" dt="2019-03-03T22:53:58.158" v="2014" actId="113"/>
          <ac:spMkLst>
            <pc:docMk/>
            <pc:sldMk cId="2115185831" sldId="450"/>
            <ac:spMk id="2" creationId="{AE1A500B-865F-E84A-8D8A-17ECB364C657}"/>
          </ac:spMkLst>
        </pc:spChg>
        <pc:spChg chg="add del mod">
          <ac:chgData name="Millard D.E." userId="a4f133a4-a8b2-45a8-8fa3-b988ae12a0c4" providerId="ADAL" clId="{7220AB4E-729A-B743-B761-D90AB78FE39B}" dt="2019-03-03T23:23:59.161" v="2501" actId="478"/>
          <ac:spMkLst>
            <pc:docMk/>
            <pc:sldMk cId="2115185831" sldId="450"/>
            <ac:spMk id="3" creationId="{BB2ACC4D-D100-4641-82AC-5E776DDC2AAA}"/>
          </ac:spMkLst>
        </pc:spChg>
        <pc:spChg chg="mod">
          <ac:chgData name="Millard D.E." userId="a4f133a4-a8b2-45a8-8fa3-b988ae12a0c4" providerId="ADAL" clId="{7220AB4E-729A-B743-B761-D90AB78FE39B}" dt="2019-03-03T22:57:44.453" v="2106" actId="1038"/>
          <ac:spMkLst>
            <pc:docMk/>
            <pc:sldMk cId="2115185831" sldId="450"/>
            <ac:spMk id="7171" creationId="{00000000-0000-0000-0000-000000000000}"/>
          </ac:spMkLst>
        </pc:spChg>
        <pc:cxnChg chg="add del mod">
          <ac:chgData name="Millard D.E." userId="a4f133a4-a8b2-45a8-8fa3-b988ae12a0c4" providerId="ADAL" clId="{7220AB4E-729A-B743-B761-D90AB78FE39B}" dt="2019-03-03T23:23:56.180" v="2500" actId="478"/>
          <ac:cxnSpMkLst>
            <pc:docMk/>
            <pc:sldMk cId="2115185831" sldId="450"/>
            <ac:cxnSpMk id="5" creationId="{B56F2CFC-93A3-BA49-9FD9-7E02F8CAC2D4}"/>
          </ac:cxnSpMkLst>
        </pc:cxnChg>
      </pc:sldChg>
      <pc:sldChg chg="modSp add">
        <pc:chgData name="Millard D.E." userId="a4f133a4-a8b2-45a8-8fa3-b988ae12a0c4" providerId="ADAL" clId="{7220AB4E-729A-B743-B761-D90AB78FE39B}" dt="2019-03-03T22:57:50.360" v="2110" actId="1038"/>
        <pc:sldMkLst>
          <pc:docMk/>
          <pc:sldMk cId="517847763" sldId="451"/>
        </pc:sldMkLst>
        <pc:spChg chg="mod">
          <ac:chgData name="Millard D.E." userId="a4f133a4-a8b2-45a8-8fa3-b988ae12a0c4" providerId="ADAL" clId="{7220AB4E-729A-B743-B761-D90AB78FE39B}" dt="2019-03-03T22:54:00.957" v="2015" actId="113"/>
          <ac:spMkLst>
            <pc:docMk/>
            <pc:sldMk cId="517847763" sldId="451"/>
            <ac:spMk id="2" creationId="{AE1A500B-865F-E84A-8D8A-17ECB364C657}"/>
          </ac:spMkLst>
        </pc:spChg>
        <pc:spChg chg="mod">
          <ac:chgData name="Millard D.E." userId="a4f133a4-a8b2-45a8-8fa3-b988ae12a0c4" providerId="ADAL" clId="{7220AB4E-729A-B743-B761-D90AB78FE39B}" dt="2019-03-03T22:57:50.360" v="2110" actId="1038"/>
          <ac:spMkLst>
            <pc:docMk/>
            <pc:sldMk cId="517847763" sldId="451"/>
            <ac:spMk id="7171" creationId="{00000000-0000-0000-0000-000000000000}"/>
          </ac:spMkLst>
        </pc:spChg>
      </pc:sldChg>
      <pc:sldChg chg="addSp delSp modSp add">
        <pc:chgData name="Millard D.E." userId="a4f133a4-a8b2-45a8-8fa3-b988ae12a0c4" providerId="ADAL" clId="{7220AB4E-729A-B743-B761-D90AB78FE39B}" dt="2019-03-03T22:57:54.582" v="2114" actId="1038"/>
        <pc:sldMkLst>
          <pc:docMk/>
          <pc:sldMk cId="2156052690" sldId="452"/>
        </pc:sldMkLst>
        <pc:spChg chg="mod">
          <ac:chgData name="Millard D.E." userId="a4f133a4-a8b2-45a8-8fa3-b988ae12a0c4" providerId="ADAL" clId="{7220AB4E-729A-B743-B761-D90AB78FE39B}" dt="2019-03-03T22:54:04.810" v="2016" actId="113"/>
          <ac:spMkLst>
            <pc:docMk/>
            <pc:sldMk cId="2156052690" sldId="452"/>
            <ac:spMk id="2" creationId="{AE1A500B-865F-E84A-8D8A-17ECB364C657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10" creationId="{FBD1C5FA-5622-C944-9ABD-782D54969230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13" creationId="{EDAE292B-C4DF-3343-B581-1DB32FBA1956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14" creationId="{2B4E86B9-C92C-B340-B332-792D9BF47EB1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15" creationId="{3CCCB347-E8A2-D347-A6C8-47E200199ACB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16" creationId="{055FF9D3-D752-F541-9CC3-2E1C668FB636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17" creationId="{58D25CD0-5568-3F4A-8B2C-64A5F1F4839B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18" creationId="{24B65D7D-E059-6742-82F2-90D78DFADF44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19" creationId="{87DD4EE7-57BB-C847-A59B-09361497C506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20" creationId="{53791FD3-2005-2943-BA66-EB89C0941BE0}"/>
          </ac:spMkLst>
        </pc:spChg>
        <pc:spChg chg="add del mod">
          <ac:chgData name="Millard D.E." userId="a4f133a4-a8b2-45a8-8fa3-b988ae12a0c4" providerId="ADAL" clId="{7220AB4E-729A-B743-B761-D90AB78FE39B}" dt="2019-03-03T22:53:41.321" v="2012" actId="478"/>
          <ac:spMkLst>
            <pc:docMk/>
            <pc:sldMk cId="2156052690" sldId="452"/>
            <ac:spMk id="21" creationId="{F1C02F4B-520D-EA4B-81EF-8667E4AD17A6}"/>
          </ac:spMkLst>
        </pc:spChg>
        <pc:spChg chg="mod">
          <ac:chgData name="Millard D.E." userId="a4f133a4-a8b2-45a8-8fa3-b988ae12a0c4" providerId="ADAL" clId="{7220AB4E-729A-B743-B761-D90AB78FE39B}" dt="2019-03-03T22:57:54.582" v="2114" actId="1038"/>
          <ac:spMkLst>
            <pc:docMk/>
            <pc:sldMk cId="2156052690" sldId="452"/>
            <ac:spMk id="7171" creationId="{00000000-0000-0000-0000-000000000000}"/>
          </ac:spMkLst>
        </pc:spChg>
      </pc:sldChg>
      <pc:sldChg chg="modSp add del modTransition">
        <pc:chgData name="Millard D.E." userId="a4f133a4-a8b2-45a8-8fa3-b988ae12a0c4" providerId="ADAL" clId="{7220AB4E-729A-B743-B761-D90AB78FE39B}" dt="2019-03-03T23:26:28.092" v="2557"/>
        <pc:sldMkLst>
          <pc:docMk/>
          <pc:sldMk cId="3532996875" sldId="453"/>
        </pc:sldMkLst>
        <pc:spChg chg="mod">
          <ac:chgData name="Millard D.E." userId="a4f133a4-a8b2-45a8-8fa3-b988ae12a0c4" providerId="ADAL" clId="{7220AB4E-729A-B743-B761-D90AB78FE39B}" dt="2019-03-03T22:54:10.390" v="2017" actId="113"/>
          <ac:spMkLst>
            <pc:docMk/>
            <pc:sldMk cId="3532996875" sldId="453"/>
            <ac:spMk id="2" creationId="{AE1A500B-865F-E84A-8D8A-17ECB364C657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10" creationId="{FBD1C5FA-5622-C944-9ABD-782D54969230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13" creationId="{EDAE292B-C4DF-3343-B581-1DB32FBA1956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14" creationId="{2B4E86B9-C92C-B340-B332-792D9BF47EB1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15" creationId="{3CCCB347-E8A2-D347-A6C8-47E200199ACB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16" creationId="{055FF9D3-D752-F541-9CC3-2E1C668FB636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17" creationId="{58D25CD0-5568-3F4A-8B2C-64A5F1F4839B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18" creationId="{24B65D7D-E059-6742-82F2-90D78DFADF44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19" creationId="{87DD4EE7-57BB-C847-A59B-09361497C506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20" creationId="{53791FD3-2005-2943-BA66-EB89C0941BE0}"/>
          </ac:spMkLst>
        </pc:spChg>
        <pc:spChg chg="mod">
          <ac:chgData name="Millard D.E." userId="a4f133a4-a8b2-45a8-8fa3-b988ae12a0c4" providerId="ADAL" clId="{7220AB4E-729A-B743-B761-D90AB78FE39B}" dt="2019-03-03T22:54:25.349" v="2032" actId="1035"/>
          <ac:spMkLst>
            <pc:docMk/>
            <pc:sldMk cId="3532996875" sldId="453"/>
            <ac:spMk id="21" creationId="{F1C02F4B-520D-EA4B-81EF-8667E4AD17A6}"/>
          </ac:spMkLst>
        </pc:spChg>
        <pc:spChg chg="mod">
          <ac:chgData name="Millard D.E." userId="a4f133a4-a8b2-45a8-8fa3-b988ae12a0c4" providerId="ADAL" clId="{7220AB4E-729A-B743-B761-D90AB78FE39B}" dt="2019-03-03T22:57:59.473" v="2118" actId="1038"/>
          <ac:spMkLst>
            <pc:docMk/>
            <pc:sldMk cId="3532996875" sldId="453"/>
            <ac:spMk id="7171" creationId="{00000000-0000-0000-0000-000000000000}"/>
          </ac:spMkLst>
        </pc:spChg>
      </pc:sldChg>
      <pc:sldChg chg="addSp delSp modSp add">
        <pc:chgData name="Millard D.E." userId="a4f133a4-a8b2-45a8-8fa3-b988ae12a0c4" providerId="ADAL" clId="{7220AB4E-729A-B743-B761-D90AB78FE39B}" dt="2019-03-03T22:56:59.408" v="2091" actId="1076"/>
        <pc:sldMkLst>
          <pc:docMk/>
          <pc:sldMk cId="2925270592" sldId="454"/>
        </pc:sldMkLst>
        <pc:spChg chg="mod">
          <ac:chgData name="Millard D.E." userId="a4f133a4-a8b2-45a8-8fa3-b988ae12a0c4" providerId="ADAL" clId="{7220AB4E-729A-B743-B761-D90AB78FE39B}" dt="2019-03-03T22:56:59.408" v="2091" actId="1076"/>
          <ac:spMkLst>
            <pc:docMk/>
            <pc:sldMk cId="2925270592" sldId="454"/>
            <ac:spMk id="3" creationId="{00000000-0000-0000-0000-000000000000}"/>
          </ac:spMkLst>
        </pc:spChg>
        <pc:spChg chg="del">
          <ac:chgData name="Millard D.E." userId="a4f133a4-a8b2-45a8-8fa3-b988ae12a0c4" providerId="ADAL" clId="{7220AB4E-729A-B743-B761-D90AB78FE39B}" dt="2019-03-03T22:55:53.375" v="2074" actId="478"/>
          <ac:spMkLst>
            <pc:docMk/>
            <pc:sldMk cId="2925270592" sldId="454"/>
            <ac:spMk id="4" creationId="{F6C05A5E-48CE-324E-882D-348667555C9A}"/>
          </ac:spMkLst>
        </pc:spChg>
        <pc:spChg chg="add mod">
          <ac:chgData name="Millard D.E." userId="a4f133a4-a8b2-45a8-8fa3-b988ae12a0c4" providerId="ADAL" clId="{7220AB4E-729A-B743-B761-D90AB78FE39B}" dt="2019-03-03T22:56:12.968" v="2079" actId="1076"/>
          <ac:spMkLst>
            <pc:docMk/>
            <pc:sldMk cId="2925270592" sldId="454"/>
            <ac:spMk id="5" creationId="{6EB0CE68-2D9E-C842-BCD3-3F0625B5E923}"/>
          </ac:spMkLst>
        </pc:spChg>
      </pc:sldChg>
      <pc:sldChg chg="delSp modSp add del">
        <pc:chgData name="Millard D.E." userId="a4f133a4-a8b2-45a8-8fa3-b988ae12a0c4" providerId="ADAL" clId="{7220AB4E-729A-B743-B761-D90AB78FE39B}" dt="2019-03-03T23:04:18.673" v="2186" actId="2696"/>
        <pc:sldMkLst>
          <pc:docMk/>
          <pc:sldMk cId="1035104976" sldId="455"/>
        </pc:sldMkLst>
        <pc:spChg chg="mod">
          <ac:chgData name="Millard D.E." userId="a4f133a4-a8b2-45a8-8fa3-b988ae12a0c4" providerId="ADAL" clId="{7220AB4E-729A-B743-B761-D90AB78FE39B}" dt="2019-03-03T23:02:35.896" v="2147" actId="1036"/>
          <ac:spMkLst>
            <pc:docMk/>
            <pc:sldMk cId="1035104976" sldId="455"/>
            <ac:spMk id="2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3T23:04:13.817" v="2185" actId="5793"/>
          <ac:spMkLst>
            <pc:docMk/>
            <pc:sldMk cId="1035104976" sldId="455"/>
            <ac:spMk id="3" creationId="{00000000-0000-0000-0000-000000000000}"/>
          </ac:spMkLst>
        </pc:spChg>
        <pc:spChg chg="del">
          <ac:chgData name="Millard D.E." userId="a4f133a4-a8b2-45a8-8fa3-b988ae12a0c4" providerId="ADAL" clId="{7220AB4E-729A-B743-B761-D90AB78FE39B}" dt="2019-03-03T23:04:03.804" v="2181" actId="478"/>
          <ac:spMkLst>
            <pc:docMk/>
            <pc:sldMk cId="1035104976" sldId="455"/>
            <ac:spMk id="6" creationId="{94302336-353D-8845-8C5A-EE5F09AD391A}"/>
          </ac:spMkLst>
        </pc:spChg>
        <pc:spChg chg="del">
          <ac:chgData name="Millard D.E." userId="a4f133a4-a8b2-45a8-8fa3-b988ae12a0c4" providerId="ADAL" clId="{7220AB4E-729A-B743-B761-D90AB78FE39B}" dt="2019-03-03T23:04:03.804" v="2181" actId="478"/>
          <ac:spMkLst>
            <pc:docMk/>
            <pc:sldMk cId="1035104976" sldId="455"/>
            <ac:spMk id="7" creationId="{CFC00459-AC0B-814A-B9FA-554C55EE4796}"/>
          </ac:spMkLst>
        </pc:spChg>
        <pc:spChg chg="del">
          <ac:chgData name="Millard D.E." userId="a4f133a4-a8b2-45a8-8fa3-b988ae12a0c4" providerId="ADAL" clId="{7220AB4E-729A-B743-B761-D90AB78FE39B}" dt="2019-03-03T23:04:03.804" v="2181" actId="478"/>
          <ac:spMkLst>
            <pc:docMk/>
            <pc:sldMk cId="1035104976" sldId="455"/>
            <ac:spMk id="8" creationId="{80B13CB2-118E-084D-8B60-CC5626B313C2}"/>
          </ac:spMkLst>
        </pc:spChg>
        <pc:spChg chg="del">
          <ac:chgData name="Millard D.E." userId="a4f133a4-a8b2-45a8-8fa3-b988ae12a0c4" providerId="ADAL" clId="{7220AB4E-729A-B743-B761-D90AB78FE39B}" dt="2019-03-03T23:04:03.804" v="2181" actId="478"/>
          <ac:spMkLst>
            <pc:docMk/>
            <pc:sldMk cId="1035104976" sldId="455"/>
            <ac:spMk id="9" creationId="{46ADCC8A-3D40-F840-91DA-271E82FCE558}"/>
          </ac:spMkLst>
        </pc:spChg>
        <pc:spChg chg="del">
          <ac:chgData name="Millard D.E." userId="a4f133a4-a8b2-45a8-8fa3-b988ae12a0c4" providerId="ADAL" clId="{7220AB4E-729A-B743-B761-D90AB78FE39B}" dt="2019-03-03T23:04:03.804" v="2181" actId="478"/>
          <ac:spMkLst>
            <pc:docMk/>
            <pc:sldMk cId="1035104976" sldId="455"/>
            <ac:spMk id="10" creationId="{A939CD07-3AB2-7546-A7E9-145937C6AF94}"/>
          </ac:spMkLst>
        </pc:spChg>
        <pc:spChg chg="del">
          <ac:chgData name="Millard D.E." userId="a4f133a4-a8b2-45a8-8fa3-b988ae12a0c4" providerId="ADAL" clId="{7220AB4E-729A-B743-B761-D90AB78FE39B}" dt="2019-03-03T23:04:03.804" v="2181" actId="478"/>
          <ac:spMkLst>
            <pc:docMk/>
            <pc:sldMk cId="1035104976" sldId="455"/>
            <ac:spMk id="11" creationId="{23035124-DCF9-434F-9D69-B58EE9D5F02A}"/>
          </ac:spMkLst>
        </pc:spChg>
      </pc:sldChg>
      <pc:sldChg chg="add del">
        <pc:chgData name="Millard D.E." userId="a4f133a4-a8b2-45a8-8fa3-b988ae12a0c4" providerId="ADAL" clId="{7220AB4E-729A-B743-B761-D90AB78FE39B}" dt="2019-03-03T23:03:33.781" v="2165" actId="2696"/>
        <pc:sldMkLst>
          <pc:docMk/>
          <pc:sldMk cId="1273536044" sldId="456"/>
        </pc:sldMkLst>
      </pc:sldChg>
      <pc:sldChg chg="addSp delSp modSp add">
        <pc:chgData name="Millard D.E." userId="a4f133a4-a8b2-45a8-8fa3-b988ae12a0c4" providerId="ADAL" clId="{7220AB4E-729A-B743-B761-D90AB78FE39B}" dt="2019-03-03T23:06:16.499" v="2224" actId="20577"/>
        <pc:sldMkLst>
          <pc:docMk/>
          <pc:sldMk cId="2511363585" sldId="456"/>
        </pc:sldMkLst>
        <pc:spChg chg="mod">
          <ac:chgData name="Millard D.E." userId="a4f133a4-a8b2-45a8-8fa3-b988ae12a0c4" providerId="ADAL" clId="{7220AB4E-729A-B743-B761-D90AB78FE39B}" dt="2019-03-03T23:06:16.499" v="2224" actId="20577"/>
          <ac:spMkLst>
            <pc:docMk/>
            <pc:sldMk cId="2511363585" sldId="456"/>
            <ac:spMk id="3" creationId="{00000000-0000-0000-0000-000000000000}"/>
          </ac:spMkLst>
        </pc:spChg>
        <pc:spChg chg="add del mod">
          <ac:chgData name="Millard D.E." userId="a4f133a4-a8b2-45a8-8fa3-b988ae12a0c4" providerId="ADAL" clId="{7220AB4E-729A-B743-B761-D90AB78FE39B}" dt="2019-03-03T23:05:55.492" v="2220"/>
          <ac:spMkLst>
            <pc:docMk/>
            <pc:sldMk cId="2511363585" sldId="456"/>
            <ac:spMk id="5" creationId="{CAC130F5-28DE-FF4F-8B04-4395D81A4E7E}"/>
          </ac:spMkLst>
        </pc:spChg>
        <pc:spChg chg="del mod">
          <ac:chgData name="Millard D.E." userId="a4f133a4-a8b2-45a8-8fa3-b988ae12a0c4" providerId="ADAL" clId="{7220AB4E-729A-B743-B761-D90AB78FE39B}" dt="2019-03-03T23:06:09.752" v="2222" actId="478"/>
          <ac:spMkLst>
            <pc:docMk/>
            <pc:sldMk cId="2511363585" sldId="456"/>
            <ac:spMk id="6" creationId="{94302336-353D-8845-8C5A-EE5F09AD391A}"/>
          </ac:spMkLst>
        </pc:spChg>
        <pc:spChg chg="del mod">
          <ac:chgData name="Millard D.E." userId="a4f133a4-a8b2-45a8-8fa3-b988ae12a0c4" providerId="ADAL" clId="{7220AB4E-729A-B743-B761-D90AB78FE39B}" dt="2019-03-03T23:06:09.752" v="2222" actId="478"/>
          <ac:spMkLst>
            <pc:docMk/>
            <pc:sldMk cId="2511363585" sldId="456"/>
            <ac:spMk id="7" creationId="{CFC00459-AC0B-814A-B9FA-554C55EE4796}"/>
          </ac:spMkLst>
        </pc:spChg>
        <pc:spChg chg="del mod">
          <ac:chgData name="Millard D.E." userId="a4f133a4-a8b2-45a8-8fa3-b988ae12a0c4" providerId="ADAL" clId="{7220AB4E-729A-B743-B761-D90AB78FE39B}" dt="2019-03-03T23:06:09.752" v="2222" actId="478"/>
          <ac:spMkLst>
            <pc:docMk/>
            <pc:sldMk cId="2511363585" sldId="456"/>
            <ac:spMk id="8" creationId="{80B13CB2-118E-084D-8B60-CC5626B313C2}"/>
          </ac:spMkLst>
        </pc:spChg>
        <pc:spChg chg="del mod">
          <ac:chgData name="Millard D.E." userId="a4f133a4-a8b2-45a8-8fa3-b988ae12a0c4" providerId="ADAL" clId="{7220AB4E-729A-B743-B761-D90AB78FE39B}" dt="2019-03-03T23:06:09.752" v="2222" actId="478"/>
          <ac:spMkLst>
            <pc:docMk/>
            <pc:sldMk cId="2511363585" sldId="456"/>
            <ac:spMk id="9" creationId="{46ADCC8A-3D40-F840-91DA-271E82FCE558}"/>
          </ac:spMkLst>
        </pc:spChg>
        <pc:spChg chg="del mod">
          <ac:chgData name="Millard D.E." userId="a4f133a4-a8b2-45a8-8fa3-b988ae12a0c4" providerId="ADAL" clId="{7220AB4E-729A-B743-B761-D90AB78FE39B}" dt="2019-03-03T23:06:09.752" v="2222" actId="478"/>
          <ac:spMkLst>
            <pc:docMk/>
            <pc:sldMk cId="2511363585" sldId="456"/>
            <ac:spMk id="10" creationId="{A939CD07-3AB2-7546-A7E9-145937C6AF94}"/>
          </ac:spMkLst>
        </pc:spChg>
        <pc:spChg chg="del mod">
          <ac:chgData name="Millard D.E." userId="a4f133a4-a8b2-45a8-8fa3-b988ae12a0c4" providerId="ADAL" clId="{7220AB4E-729A-B743-B761-D90AB78FE39B}" dt="2019-03-03T23:06:09.752" v="2222" actId="478"/>
          <ac:spMkLst>
            <pc:docMk/>
            <pc:sldMk cId="2511363585" sldId="456"/>
            <ac:spMk id="11" creationId="{23035124-DCF9-434F-9D69-B58EE9D5F02A}"/>
          </ac:spMkLst>
        </pc:spChg>
      </pc:sldChg>
      <pc:sldChg chg="add del">
        <pc:chgData name="Millard D.E." userId="a4f133a4-a8b2-45a8-8fa3-b988ae12a0c4" providerId="ADAL" clId="{7220AB4E-729A-B743-B761-D90AB78FE39B}" dt="2019-03-03T23:02:52.169" v="2155" actId="2696"/>
        <pc:sldMkLst>
          <pc:docMk/>
          <pc:sldMk cId="3291588806" sldId="456"/>
        </pc:sldMkLst>
      </pc:sldChg>
      <pc:sldChg chg="add">
        <pc:chgData name="Millard D.E." userId="a4f133a4-a8b2-45a8-8fa3-b988ae12a0c4" providerId="ADAL" clId="{7220AB4E-729A-B743-B761-D90AB78FE39B}" dt="2019-03-03T23:06:01.736" v="2221"/>
        <pc:sldMkLst>
          <pc:docMk/>
          <pc:sldMk cId="461294951" sldId="457"/>
        </pc:sldMkLst>
      </pc:sldChg>
      <pc:sldChg chg="add del">
        <pc:chgData name="Millard D.E." userId="a4f133a4-a8b2-45a8-8fa3-b988ae12a0c4" providerId="ADAL" clId="{7220AB4E-729A-B743-B761-D90AB78FE39B}" dt="2019-03-03T23:04:18.689" v="2187" actId="2696"/>
        <pc:sldMkLst>
          <pc:docMk/>
          <pc:sldMk cId="3260983044" sldId="457"/>
        </pc:sldMkLst>
      </pc:sldChg>
      <pc:sldChg chg="add del">
        <pc:chgData name="Millard D.E." userId="a4f133a4-a8b2-45a8-8fa3-b988ae12a0c4" providerId="ADAL" clId="{7220AB4E-729A-B743-B761-D90AB78FE39B}" dt="2019-03-03T23:03:33.766" v="2164" actId="2696"/>
        <pc:sldMkLst>
          <pc:docMk/>
          <pc:sldMk cId="3444334701" sldId="457"/>
        </pc:sldMkLst>
      </pc:sldChg>
      <pc:sldChg chg="modSp add del">
        <pc:chgData name="Millard D.E." userId="a4f133a4-a8b2-45a8-8fa3-b988ae12a0c4" providerId="ADAL" clId="{7220AB4E-729A-B743-B761-D90AB78FE39B}" dt="2019-03-03T23:03:33.752" v="2163" actId="2696"/>
        <pc:sldMkLst>
          <pc:docMk/>
          <pc:sldMk cId="855587702" sldId="458"/>
        </pc:sldMkLst>
        <pc:spChg chg="mod">
          <ac:chgData name="Millard D.E." userId="a4f133a4-a8b2-45a8-8fa3-b988ae12a0c4" providerId="ADAL" clId="{7220AB4E-729A-B743-B761-D90AB78FE39B}" dt="2019-03-03T23:03:23.153" v="2162" actId="27636"/>
          <ac:spMkLst>
            <pc:docMk/>
            <pc:sldMk cId="855587702" sldId="458"/>
            <ac:spMk id="3" creationId="{00000000-0000-0000-0000-000000000000}"/>
          </ac:spMkLst>
        </pc:spChg>
      </pc:sldChg>
      <pc:sldChg chg="modSp add">
        <pc:chgData name="Millard D.E." userId="a4f133a4-a8b2-45a8-8fa3-b988ae12a0c4" providerId="ADAL" clId="{7220AB4E-729A-B743-B761-D90AB78FE39B}" dt="2019-03-03T23:06:24.914" v="2226" actId="20577"/>
        <pc:sldMkLst>
          <pc:docMk/>
          <pc:sldMk cId="3336997983" sldId="458"/>
        </pc:sldMkLst>
        <pc:spChg chg="mod">
          <ac:chgData name="Millard D.E." userId="a4f133a4-a8b2-45a8-8fa3-b988ae12a0c4" providerId="ADAL" clId="{7220AB4E-729A-B743-B761-D90AB78FE39B}" dt="2019-03-03T23:06:24.914" v="2226" actId="20577"/>
          <ac:spMkLst>
            <pc:docMk/>
            <pc:sldMk cId="3336997983" sldId="458"/>
            <ac:spMk id="3" creationId="{00000000-0000-0000-0000-000000000000}"/>
          </ac:spMkLst>
        </pc:spChg>
      </pc:sldChg>
      <pc:sldChg chg="add">
        <pc:chgData name="Millard D.E." userId="a4f133a4-a8b2-45a8-8fa3-b988ae12a0c4" providerId="ADAL" clId="{7220AB4E-729A-B743-B761-D90AB78FE39B}" dt="2019-03-03T23:06:21.734" v="2225"/>
        <pc:sldMkLst>
          <pc:docMk/>
          <pc:sldMk cId="3872051334" sldId="459"/>
        </pc:sldMkLst>
      </pc:sldChg>
      <pc:sldChg chg="add del">
        <pc:chgData name="Millard D.E." userId="a4f133a4-a8b2-45a8-8fa3-b988ae12a0c4" providerId="ADAL" clId="{7220AB4E-729A-B743-B761-D90AB78FE39B}" dt="2019-03-03T23:39:03.871" v="2575" actId="2696"/>
        <pc:sldMkLst>
          <pc:docMk/>
          <pc:sldMk cId="2075482003" sldId="460"/>
        </pc:sldMkLst>
      </pc:sldChg>
      <pc:sldChg chg="addSp delSp modSp add del">
        <pc:chgData name="Millard D.E." userId="a4f133a4-a8b2-45a8-8fa3-b988ae12a0c4" providerId="ADAL" clId="{7220AB4E-729A-B743-B761-D90AB78FE39B}" dt="2019-03-03T23:57:09.364" v="2808" actId="2696"/>
        <pc:sldMkLst>
          <pc:docMk/>
          <pc:sldMk cId="3006182355" sldId="460"/>
        </pc:sldMkLst>
        <pc:spChg chg="del">
          <ac:chgData name="Millard D.E." userId="a4f133a4-a8b2-45a8-8fa3-b988ae12a0c4" providerId="ADAL" clId="{7220AB4E-729A-B743-B761-D90AB78FE39B}" dt="2019-03-03T23:44:49.144" v="2581" actId="478"/>
          <ac:spMkLst>
            <pc:docMk/>
            <pc:sldMk cId="3006182355" sldId="460"/>
            <ac:spMk id="2" creationId="{D6B36499-8107-934E-87B8-341ACF6DE5DF}"/>
          </ac:spMkLst>
        </pc:spChg>
        <pc:spChg chg="mod">
          <ac:chgData name="Millard D.E." userId="a4f133a4-a8b2-45a8-8fa3-b988ae12a0c4" providerId="ADAL" clId="{7220AB4E-729A-B743-B761-D90AB78FE39B}" dt="2019-03-03T23:51:32.989" v="2767" actId="403"/>
          <ac:spMkLst>
            <pc:docMk/>
            <pc:sldMk cId="3006182355" sldId="460"/>
            <ac:spMk id="3" creationId="{45DC746B-46F9-1B48-BF3B-830F7C1B54F6}"/>
          </ac:spMkLst>
        </pc:spChg>
        <pc:spChg chg="add mod">
          <ac:chgData name="Millard D.E." userId="a4f133a4-a8b2-45a8-8fa3-b988ae12a0c4" providerId="ADAL" clId="{7220AB4E-729A-B743-B761-D90AB78FE39B}" dt="2019-03-03T23:45:58.028" v="2659" actId="1035"/>
          <ac:spMkLst>
            <pc:docMk/>
            <pc:sldMk cId="3006182355" sldId="460"/>
            <ac:spMk id="4" creationId="{156A77F1-CD7E-0A41-8FBA-914AEB5132B1}"/>
          </ac:spMkLst>
        </pc:spChg>
      </pc:sldChg>
      <pc:sldChg chg="addSp modSp add del">
        <pc:chgData name="Millard D.E." userId="a4f133a4-a8b2-45a8-8fa3-b988ae12a0c4" providerId="ADAL" clId="{7220AB4E-729A-B743-B761-D90AB78FE39B}" dt="2019-03-03T23:39:07.242" v="2576" actId="2696"/>
        <pc:sldMkLst>
          <pc:docMk/>
          <pc:sldMk cId="532173110" sldId="461"/>
        </pc:sldMkLst>
        <pc:spChg chg="add mod">
          <ac:chgData name="Millard D.E." userId="a4f133a4-a8b2-45a8-8fa3-b988ae12a0c4" providerId="ADAL" clId="{7220AB4E-729A-B743-B761-D90AB78FE39B}" dt="2019-03-03T23:24:23.549" v="2515" actId="20577"/>
          <ac:spMkLst>
            <pc:docMk/>
            <pc:sldMk cId="532173110" sldId="461"/>
            <ac:spMk id="10" creationId="{7B81C5D7-DA2B-8E47-A896-AC563F5AD900}"/>
          </ac:spMkLst>
        </pc:spChg>
        <pc:cxnChg chg="add">
          <ac:chgData name="Millard D.E." userId="a4f133a4-a8b2-45a8-8fa3-b988ae12a0c4" providerId="ADAL" clId="{7220AB4E-729A-B743-B761-D90AB78FE39B}" dt="2019-03-03T23:24:18.263" v="2504"/>
          <ac:cxnSpMkLst>
            <pc:docMk/>
            <pc:sldMk cId="532173110" sldId="461"/>
            <ac:cxnSpMk id="13" creationId="{22D3EDF7-0C27-4D43-A4C2-8AA9EE7DF8A7}"/>
          </ac:cxnSpMkLst>
        </pc:cxnChg>
      </pc:sldChg>
      <pc:sldChg chg="addSp modSp add modNotesTx">
        <pc:chgData name="Millard D.E." userId="a4f133a4-a8b2-45a8-8fa3-b988ae12a0c4" providerId="ADAL" clId="{7220AB4E-729A-B743-B761-D90AB78FE39B}" dt="2019-03-03T23:59:05.187" v="2832" actId="20577"/>
        <pc:sldMkLst>
          <pc:docMk/>
          <pc:sldMk cId="3945914330" sldId="461"/>
        </pc:sldMkLst>
        <pc:spChg chg="mod">
          <ac:chgData name="Millard D.E." userId="a4f133a4-a8b2-45a8-8fa3-b988ae12a0c4" providerId="ADAL" clId="{7220AB4E-729A-B743-B761-D90AB78FE39B}" dt="2019-03-03T23:57:00.871" v="2807" actId="1076"/>
          <ac:spMkLst>
            <pc:docMk/>
            <pc:sldMk cId="3945914330" sldId="461"/>
            <ac:spMk id="3" creationId="{00000000-0000-0000-0000-000000000000}"/>
          </ac:spMkLst>
        </pc:spChg>
        <pc:spChg chg="mod">
          <ac:chgData name="Millard D.E." userId="a4f133a4-a8b2-45a8-8fa3-b988ae12a0c4" providerId="ADAL" clId="{7220AB4E-729A-B743-B761-D90AB78FE39B}" dt="2019-03-03T23:56:28.631" v="2804" actId="1076"/>
          <ac:spMkLst>
            <pc:docMk/>
            <pc:sldMk cId="3945914330" sldId="461"/>
            <ac:spMk id="4" creationId="{F6C05A5E-48CE-324E-882D-348667555C9A}"/>
          </ac:spMkLst>
        </pc:spChg>
        <pc:spChg chg="add mod">
          <ac:chgData name="Millard D.E." userId="a4f133a4-a8b2-45a8-8fa3-b988ae12a0c4" providerId="ADAL" clId="{7220AB4E-729A-B743-B761-D90AB78FE39B}" dt="2019-03-03T23:56:40.139" v="2806" actId="1076"/>
          <ac:spMkLst>
            <pc:docMk/>
            <pc:sldMk cId="3945914330" sldId="461"/>
            <ac:spMk id="5" creationId="{D8BDF51B-4653-3D41-BEC9-6D99A45A339D}"/>
          </ac:spMkLst>
        </pc:spChg>
      </pc:sldChg>
      <pc:sldChg chg="addSp modSp add del">
        <pc:chgData name="Millard D.E." userId="a4f133a4-a8b2-45a8-8fa3-b988ae12a0c4" providerId="ADAL" clId="{7220AB4E-729A-B743-B761-D90AB78FE39B}" dt="2019-03-03T23:39:34.776" v="2577" actId="2696"/>
        <pc:sldMkLst>
          <pc:docMk/>
          <pc:sldMk cId="2596468934" sldId="462"/>
        </pc:sldMkLst>
        <pc:spChg chg="add mod">
          <ac:chgData name="Millard D.E." userId="a4f133a4-a8b2-45a8-8fa3-b988ae12a0c4" providerId="ADAL" clId="{7220AB4E-729A-B743-B761-D90AB78FE39B}" dt="2019-03-03T23:26:04.175" v="2554" actId="20577"/>
          <ac:spMkLst>
            <pc:docMk/>
            <pc:sldMk cId="2596468934" sldId="462"/>
            <ac:spMk id="10" creationId="{51BBEAEC-9AE2-4849-9051-DD8750EB2E38}"/>
          </ac:spMkLst>
        </pc:spChg>
        <pc:cxnChg chg="add">
          <ac:chgData name="Millard D.E." userId="a4f133a4-a8b2-45a8-8fa3-b988ae12a0c4" providerId="ADAL" clId="{7220AB4E-729A-B743-B761-D90AB78FE39B}" dt="2019-03-03T23:24:42.414" v="2517"/>
          <ac:cxnSpMkLst>
            <pc:docMk/>
            <pc:sldMk cId="2596468934" sldId="462"/>
            <ac:cxnSpMk id="13" creationId="{BA5D3E48-2596-4445-A385-12214D6855DA}"/>
          </ac:cxnSpMkLst>
        </pc:cxnChg>
      </pc:sldChg>
      <pc:sldMasterChg chg="delSldLayout">
        <pc:chgData name="Millard D.E." userId="a4f133a4-a8b2-45a8-8fa3-b988ae12a0c4" providerId="ADAL" clId="{7220AB4E-729A-B743-B761-D90AB78FE39B}" dt="2019-03-01T14:56:24.953" v="42" actId="2696"/>
        <pc:sldMasterMkLst>
          <pc:docMk/>
          <pc:sldMasterMk cId="1186676055" sldId="2147483673"/>
        </pc:sldMasterMkLst>
      </pc:sldMasterChg>
    </pc:docChg>
  </pc:docChgLst>
  <pc:docChgLst>
    <pc:chgData name="Millard D.E." userId="a4f133a4-a8b2-45a8-8fa3-b988ae12a0c4" providerId="ADAL" clId="{C410C5D0-95BC-4D48-B3B7-0F6617777083}"/>
    <pc:docChg chg="undo custSel addSld delSld modSld sldOrd">
      <pc:chgData name="Millard D.E." userId="a4f133a4-a8b2-45a8-8fa3-b988ae12a0c4" providerId="ADAL" clId="{C410C5D0-95BC-4D48-B3B7-0F6617777083}" dt="2019-03-01T12:18:57.604" v="2810" actId="18331"/>
      <pc:docMkLst>
        <pc:docMk/>
      </pc:docMkLst>
      <pc:sldChg chg="add">
        <pc:chgData name="Millard D.E." userId="a4f133a4-a8b2-45a8-8fa3-b988ae12a0c4" providerId="ADAL" clId="{C410C5D0-95BC-4D48-B3B7-0F6617777083}" dt="2019-03-01T11:19:49.592" v="2719"/>
        <pc:sldMkLst>
          <pc:docMk/>
          <pc:sldMk cId="727105646" sldId="277"/>
        </pc:sldMkLst>
      </pc:sldChg>
      <pc:sldChg chg="addSp delSp modSp add">
        <pc:chgData name="Millard D.E." userId="a4f133a4-a8b2-45a8-8fa3-b988ae12a0c4" providerId="ADAL" clId="{C410C5D0-95BC-4D48-B3B7-0F6617777083}" dt="2019-03-01T11:29:37.826" v="2793" actId="20577"/>
        <pc:sldMkLst>
          <pc:docMk/>
          <pc:sldMk cId="2759492792" sldId="385"/>
        </pc:sldMkLst>
        <pc:spChg chg="del">
          <ac:chgData name="Millard D.E." userId="a4f133a4-a8b2-45a8-8fa3-b988ae12a0c4" providerId="ADAL" clId="{C410C5D0-95BC-4D48-B3B7-0F6617777083}" dt="2019-02-28T23:15:49.395" v="389"/>
          <ac:spMkLst>
            <pc:docMk/>
            <pc:sldMk cId="2759492792" sldId="385"/>
            <ac:spMk id="2" creationId="{3126B822-41BD-3746-810F-861D94295BA0}"/>
          </ac:spMkLst>
        </pc:spChg>
        <pc:spChg chg="del">
          <ac:chgData name="Millard D.E." userId="a4f133a4-a8b2-45a8-8fa3-b988ae12a0c4" providerId="ADAL" clId="{C410C5D0-95BC-4D48-B3B7-0F6617777083}" dt="2019-02-28T23:15:49.395" v="389"/>
          <ac:spMkLst>
            <pc:docMk/>
            <pc:sldMk cId="2759492792" sldId="385"/>
            <ac:spMk id="3" creationId="{70D8612A-192B-8945-8A66-F85AFE851996}"/>
          </ac:spMkLst>
        </pc:spChg>
        <pc:spChg chg="add mod">
          <ac:chgData name="Millard D.E." userId="a4f133a4-a8b2-45a8-8fa3-b988ae12a0c4" providerId="ADAL" clId="{C410C5D0-95BC-4D48-B3B7-0F6617777083}" dt="2019-02-28T23:16:17.635" v="435" actId="403"/>
          <ac:spMkLst>
            <pc:docMk/>
            <pc:sldMk cId="2759492792" sldId="385"/>
            <ac:spMk id="4" creationId="{8ED0EDAA-F183-B342-B3A1-F4E59A1E6C25}"/>
          </ac:spMkLst>
        </pc:spChg>
        <pc:spChg chg="add mod">
          <ac:chgData name="Millard D.E." userId="a4f133a4-a8b2-45a8-8fa3-b988ae12a0c4" providerId="ADAL" clId="{C410C5D0-95BC-4D48-B3B7-0F6617777083}" dt="2019-03-01T11:29:37.826" v="2793" actId="20577"/>
          <ac:spMkLst>
            <pc:docMk/>
            <pc:sldMk cId="2759492792" sldId="385"/>
            <ac:spMk id="5" creationId="{001BF6F3-7BC7-D640-BC7A-7C0729FBB4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44AC3-0BD6-5642-AFE7-59BA9ABD35DA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3D0FC-6D94-9740-A358-0B3930DC3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0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3D0FC-6D94-9740-A358-0B3930DC3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34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0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50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8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3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3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0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6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95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05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9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48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28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61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1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3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22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2011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DA9E8-AF93-1F4E-825F-AE963350FC6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03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6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4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9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631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99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30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90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7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2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8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14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0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46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2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28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78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69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674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401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054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72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truth goes to die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3D0FC-6D94-9740-A358-0B3930DC35C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1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3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5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9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AB033-2E25-874E-9C73-4D39007063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6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0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4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3" y="3085765"/>
            <a:ext cx="11262867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020432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6"/>
            <a:ext cx="1099354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8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2"/>
            <a:ext cx="69172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8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8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5" y="614407"/>
            <a:ext cx="11309339" cy="1189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180498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1" y="5956138"/>
            <a:ext cx="1052508" cy="365125"/>
          </a:xfrm>
        </p:spPr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2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8" y="5141975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43911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8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3" y="606555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9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3" y="606555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2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5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5" y="72965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00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44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4"/>
            <a:ext cx="11298200" cy="127470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5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262297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99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6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9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7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5" y="614407"/>
            <a:ext cx="11309339" cy="1189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2" y="599726"/>
            <a:ext cx="2906817" cy="58169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75728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675728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4" y="5956138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5" y="5951812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6" y="5956138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1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0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062D10F-0183-DA4D-8A77-5A8728DECF76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131723C-F215-7842-B29D-BE584C39D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784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5956138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2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5956138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5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667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tif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542" y="1005840"/>
            <a:ext cx="6432313" cy="480502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Trust</a:t>
            </a:r>
            <a:br>
              <a:rPr lang="en-US" sz="6000" dirty="0">
                <a:solidFill>
                  <a:schemeClr val="tx2"/>
                </a:solidFill>
              </a:rPr>
            </a:br>
            <a:br>
              <a:rPr lang="en-US" sz="6000" dirty="0">
                <a:solidFill>
                  <a:schemeClr val="tx2"/>
                </a:solidFill>
              </a:rPr>
            </a:b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1"/>
            <a:ext cx="3703320" cy="59333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5391" y="1009397"/>
            <a:ext cx="3078341" cy="4801468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David Millard </a:t>
            </a:r>
          </a:p>
          <a:p>
            <a:pPr algn="ctr"/>
            <a:r>
              <a:rPr lang="en-US" sz="1867" i="1" dirty="0" err="1">
                <a:solidFill>
                  <a:srgbClr val="FFFFFF"/>
                </a:solidFill>
              </a:rPr>
              <a:t>dem@soton.ac.uk</a:t>
            </a:r>
            <a:endParaRPr lang="en-US" sz="1867" i="1" dirty="0">
              <a:solidFill>
                <a:srgbClr val="FFFFFF"/>
              </a:solidFill>
            </a:endParaRP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1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964D2C"/>
              </a:solidFill>
            </a:endParaRPr>
          </a:p>
          <a:p>
            <a:pPr algn="ctr"/>
            <a:r>
              <a:rPr lang="en-US" dirty="0">
                <a:solidFill>
                  <a:srgbClr val="964D2C"/>
                </a:solidFill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36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D5BEBD4B-515D-2146-A41E-94FBF4F9E18C}"/>
              </a:ext>
            </a:extLst>
          </p:cNvPr>
          <p:cNvSpPr txBox="1">
            <a:spLocks/>
          </p:cNvSpPr>
          <p:nvPr/>
        </p:nvSpPr>
        <p:spPr>
          <a:xfrm>
            <a:off x="4326836" y="5015287"/>
            <a:ext cx="8790954" cy="1377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 is selling Clare a car that used to belong to Alice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 has bought stuff from Bob before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Can Clare trust the info Bob gives her about the car?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0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3A48A8-B048-4947-BFD5-061987B5704E}"/>
              </a:ext>
            </a:extLst>
          </p:cNvPr>
          <p:cNvSpPr txBox="1">
            <a:spLocks/>
          </p:cNvSpPr>
          <p:nvPr/>
        </p:nvSpPr>
        <p:spPr>
          <a:xfrm>
            <a:off x="5699708" y="2374673"/>
            <a:ext cx="5327655" cy="226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Policy-Based Trust</a:t>
            </a:r>
          </a:p>
          <a:p>
            <a:pPr marL="457200" marR="0" lvl="0" indent="-457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Provenance-Based Trust</a:t>
            </a:r>
          </a:p>
          <a:p>
            <a:pPr marL="457200" marR="0" lvl="0" indent="-457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Reputation-Based Trust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43A3FB-CABD-AB4A-9D20-12BAFEE8C5F0}"/>
              </a:ext>
            </a:extLst>
          </p:cNvPr>
          <p:cNvSpPr/>
          <p:nvPr/>
        </p:nvSpPr>
        <p:spPr>
          <a:xfrm>
            <a:off x="5602014" y="3247697"/>
            <a:ext cx="4498427" cy="107205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955FA5F-9E78-B242-9238-5B45404033B2}"/>
              </a:ext>
            </a:extLst>
          </p:cNvPr>
          <p:cNvSpPr/>
          <p:nvPr/>
        </p:nvSpPr>
        <p:spPr>
          <a:xfrm>
            <a:off x="10633196" y="51509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9FE71ED-4727-B54D-AF4E-7E1B61E9C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006" y="5565747"/>
            <a:ext cx="1487110" cy="1123078"/>
          </a:xfrm>
          <a:prstGeom prst="rect">
            <a:avLst/>
          </a:prstGeom>
        </p:spPr>
      </p:pic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9FC60041-D358-B148-A28A-081883BDB180}"/>
              </a:ext>
            </a:extLst>
          </p:cNvPr>
          <p:cNvSpPr txBox="1">
            <a:spLocks/>
          </p:cNvSpPr>
          <p:nvPr/>
        </p:nvSpPr>
        <p:spPr>
          <a:xfrm>
            <a:off x="4300964" y="5349796"/>
            <a:ext cx="6119449" cy="133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Commute responsibility to </a:t>
            </a:r>
            <a:r>
              <a:rPr lang="en-US" b="1" dirty="0"/>
              <a:t>a trusted 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</a:p>
          <a:p>
            <a:pPr marL="0" indent="0">
              <a:buNone/>
            </a:pPr>
            <a:r>
              <a:rPr lang="en-US" dirty="0"/>
              <a:t>Use security protocols to </a:t>
            </a:r>
            <a:r>
              <a:rPr lang="en-US" b="1" dirty="0"/>
              <a:t>verify credentials</a:t>
            </a:r>
          </a:p>
        </p:txBody>
      </p:sp>
    </p:spTree>
    <p:extLst>
      <p:ext uri="{BB962C8B-B14F-4D97-AF65-F5344CB8AC3E}">
        <p14:creationId xmlns:p14="http://schemas.microsoft.com/office/powerpoint/2010/main" val="331361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955FA5F-9E78-B242-9238-5B45404033B2}"/>
              </a:ext>
            </a:extLst>
          </p:cNvPr>
          <p:cNvSpPr/>
          <p:nvPr/>
        </p:nvSpPr>
        <p:spPr>
          <a:xfrm>
            <a:off x="10633196" y="51509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9FE71ED-4727-B54D-AF4E-7E1B61E9C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006" y="5565747"/>
            <a:ext cx="1487110" cy="1123078"/>
          </a:xfrm>
          <a:prstGeom prst="rect">
            <a:avLst/>
          </a:prstGeom>
        </p:spPr>
      </p:pic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9FC60041-D358-B148-A28A-081883BDB180}"/>
              </a:ext>
            </a:extLst>
          </p:cNvPr>
          <p:cNvSpPr txBox="1">
            <a:spLocks/>
          </p:cNvSpPr>
          <p:nvPr/>
        </p:nvSpPr>
        <p:spPr>
          <a:xfrm>
            <a:off x="4300964" y="5349796"/>
            <a:ext cx="6119449" cy="133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Commute responsibility to </a:t>
            </a:r>
            <a:r>
              <a:rPr lang="en-US" b="1" dirty="0"/>
              <a:t>a trusted 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</a:p>
          <a:p>
            <a:pPr marL="0" indent="0">
              <a:buNone/>
            </a:pPr>
            <a:r>
              <a:rPr lang="en-US" dirty="0"/>
              <a:t>Use security protocols to </a:t>
            </a:r>
            <a:r>
              <a:rPr lang="en-US" b="1" dirty="0"/>
              <a:t>verify credentials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CDAE43-F7EE-3F4F-BC8C-29C2706A2647}"/>
              </a:ext>
            </a:extLst>
          </p:cNvPr>
          <p:cNvCxnSpPr>
            <a:cxnSpLocks/>
          </p:cNvCxnSpPr>
          <p:nvPr/>
        </p:nvCxnSpPr>
        <p:spPr>
          <a:xfrm flipH="1" flipV="1">
            <a:off x="7560860" y="3179662"/>
            <a:ext cx="2688610" cy="217013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96C4C1B-E180-D944-A843-DC19275AAF22}"/>
              </a:ext>
            </a:extLst>
          </p:cNvPr>
          <p:cNvSpPr/>
          <p:nvPr/>
        </p:nvSpPr>
        <p:spPr>
          <a:xfrm>
            <a:off x="8706523" y="4161055"/>
            <a:ext cx="931716" cy="6245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</a:t>
            </a:r>
          </a:p>
        </p:txBody>
      </p:sp>
    </p:spTree>
    <p:extLst>
      <p:ext uri="{BB962C8B-B14F-4D97-AF65-F5344CB8AC3E}">
        <p14:creationId xmlns:p14="http://schemas.microsoft.com/office/powerpoint/2010/main" val="125599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955FA5F-9E78-B242-9238-5B45404033B2}"/>
              </a:ext>
            </a:extLst>
          </p:cNvPr>
          <p:cNvSpPr/>
          <p:nvPr/>
        </p:nvSpPr>
        <p:spPr>
          <a:xfrm>
            <a:off x="10633196" y="51509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9FE71ED-4727-B54D-AF4E-7E1B61E9C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006" y="5565747"/>
            <a:ext cx="1487110" cy="1123078"/>
          </a:xfrm>
          <a:prstGeom prst="rect">
            <a:avLst/>
          </a:prstGeom>
        </p:spPr>
      </p:pic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9FC60041-D358-B148-A28A-081883BDB180}"/>
              </a:ext>
            </a:extLst>
          </p:cNvPr>
          <p:cNvSpPr txBox="1">
            <a:spLocks/>
          </p:cNvSpPr>
          <p:nvPr/>
        </p:nvSpPr>
        <p:spPr>
          <a:xfrm>
            <a:off x="4300964" y="5349796"/>
            <a:ext cx="6119449" cy="133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Commute responsibility to </a:t>
            </a:r>
            <a:r>
              <a:rPr lang="en-US" b="1" dirty="0"/>
              <a:t>a trusted 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</a:p>
          <a:p>
            <a:pPr marL="0" indent="0">
              <a:buNone/>
            </a:pPr>
            <a:r>
              <a:rPr lang="en-US" dirty="0"/>
              <a:t>Use security protocols to </a:t>
            </a:r>
            <a:r>
              <a:rPr lang="en-US" b="1" dirty="0"/>
              <a:t>verify credentials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CDAE43-F7EE-3F4F-BC8C-29C2706A2647}"/>
              </a:ext>
            </a:extLst>
          </p:cNvPr>
          <p:cNvCxnSpPr>
            <a:cxnSpLocks/>
          </p:cNvCxnSpPr>
          <p:nvPr/>
        </p:nvCxnSpPr>
        <p:spPr>
          <a:xfrm>
            <a:off x="7903316" y="2019869"/>
            <a:ext cx="2628696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96C4C1B-E180-D944-A843-DC19275AAF22}"/>
              </a:ext>
            </a:extLst>
          </p:cNvPr>
          <p:cNvSpPr/>
          <p:nvPr/>
        </p:nvSpPr>
        <p:spPr>
          <a:xfrm>
            <a:off x="8751806" y="1279530"/>
            <a:ext cx="931716" cy="6245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</a:t>
            </a:r>
          </a:p>
        </p:txBody>
      </p:sp>
    </p:spTree>
    <p:extLst>
      <p:ext uri="{BB962C8B-B14F-4D97-AF65-F5344CB8AC3E}">
        <p14:creationId xmlns:p14="http://schemas.microsoft.com/office/powerpoint/2010/main" val="411988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955FA5F-9E78-B242-9238-5B45404033B2}"/>
              </a:ext>
            </a:extLst>
          </p:cNvPr>
          <p:cNvSpPr/>
          <p:nvPr/>
        </p:nvSpPr>
        <p:spPr>
          <a:xfrm>
            <a:off x="10633196" y="51509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9FE71ED-4727-B54D-AF4E-7E1B61E9C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006" y="5565747"/>
            <a:ext cx="1487110" cy="1123078"/>
          </a:xfrm>
          <a:prstGeom prst="rect">
            <a:avLst/>
          </a:prstGeom>
        </p:spPr>
      </p:pic>
      <p:sp>
        <p:nvSpPr>
          <p:cNvPr id="29" name="Content Placeholder 7">
            <a:extLst>
              <a:ext uri="{FF2B5EF4-FFF2-40B4-BE49-F238E27FC236}">
                <a16:creationId xmlns:a16="http://schemas.microsoft.com/office/drawing/2014/main" id="{9FC60041-D358-B148-A28A-081883BDB180}"/>
              </a:ext>
            </a:extLst>
          </p:cNvPr>
          <p:cNvSpPr txBox="1">
            <a:spLocks/>
          </p:cNvSpPr>
          <p:nvPr/>
        </p:nvSpPr>
        <p:spPr>
          <a:xfrm>
            <a:off x="4300964" y="5349796"/>
            <a:ext cx="6119449" cy="133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Commute responsibility to </a:t>
            </a:r>
            <a:r>
              <a:rPr lang="en-US" b="1" dirty="0"/>
              <a:t>a trusted 3</a:t>
            </a:r>
            <a:r>
              <a:rPr lang="en-US" b="1" baseline="30000" dirty="0"/>
              <a:t>rd</a:t>
            </a:r>
            <a:r>
              <a:rPr lang="en-US" b="1" dirty="0"/>
              <a:t> party</a:t>
            </a:r>
          </a:p>
          <a:p>
            <a:pPr marL="0" indent="0">
              <a:buNone/>
            </a:pPr>
            <a:r>
              <a:rPr lang="en-US" dirty="0"/>
              <a:t>Use security protocols to </a:t>
            </a:r>
            <a:r>
              <a:rPr lang="en-US" b="1" dirty="0"/>
              <a:t>verify credentials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ACDAE43-F7EE-3F4F-BC8C-29C2706A2647}"/>
              </a:ext>
            </a:extLst>
          </p:cNvPr>
          <p:cNvCxnSpPr>
            <a:cxnSpLocks/>
          </p:cNvCxnSpPr>
          <p:nvPr/>
        </p:nvCxnSpPr>
        <p:spPr>
          <a:xfrm flipH="1">
            <a:off x="10324826" y="3657743"/>
            <a:ext cx="431550" cy="162493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96C4C1B-E180-D944-A843-DC19275AAF22}"/>
              </a:ext>
            </a:extLst>
          </p:cNvPr>
          <p:cNvSpPr/>
          <p:nvPr/>
        </p:nvSpPr>
        <p:spPr>
          <a:xfrm>
            <a:off x="10359381" y="3963031"/>
            <a:ext cx="931716" cy="6245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575C38-6403-2448-A5B9-C84EB82652C5}"/>
              </a:ext>
            </a:extLst>
          </p:cNvPr>
          <p:cNvSpPr txBox="1"/>
          <p:nvPr/>
        </p:nvSpPr>
        <p:spPr>
          <a:xfrm>
            <a:off x="11159277" y="3907324"/>
            <a:ext cx="629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748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926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3A48A8-B048-4947-BFD5-061987B5704E}"/>
              </a:ext>
            </a:extLst>
          </p:cNvPr>
          <p:cNvSpPr txBox="1">
            <a:spLocks/>
          </p:cNvSpPr>
          <p:nvPr/>
        </p:nvSpPr>
        <p:spPr>
          <a:xfrm>
            <a:off x="5699708" y="2374673"/>
            <a:ext cx="5327655" cy="226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Policy-Based Trust</a:t>
            </a:r>
          </a:p>
          <a:p>
            <a:pPr marL="457200" marR="0" lvl="0" indent="-457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Provenance-Based Trust</a:t>
            </a:r>
          </a:p>
          <a:p>
            <a:pPr marL="457200" marR="0" lvl="0" indent="-457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Reputation-Based Trust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43A3FB-CABD-AB4A-9D20-12BAFEE8C5F0}"/>
              </a:ext>
            </a:extLst>
          </p:cNvPr>
          <p:cNvSpPr/>
          <p:nvPr/>
        </p:nvSpPr>
        <p:spPr>
          <a:xfrm>
            <a:off x="5542341" y="3936555"/>
            <a:ext cx="4498427" cy="107205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7A4AA-51C4-BA44-899D-6C152F403058}"/>
              </a:ext>
            </a:extLst>
          </p:cNvPr>
          <p:cNvSpPr/>
          <p:nvPr/>
        </p:nvSpPr>
        <p:spPr>
          <a:xfrm>
            <a:off x="5602014" y="2087167"/>
            <a:ext cx="4498427" cy="107205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4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/>
              <a:t>The </a:t>
            </a:r>
            <a:r>
              <a:rPr lang="en-US" sz="2000" b="1" dirty="0"/>
              <a:t>provenance</a:t>
            </a:r>
            <a:r>
              <a:rPr lang="en-US" sz="2000" dirty="0"/>
              <a:t> of a piece of data is the process that led to that piece of data.</a:t>
            </a:r>
          </a:p>
        </p:txBody>
      </p:sp>
    </p:spTree>
    <p:extLst>
      <p:ext uri="{BB962C8B-B14F-4D97-AF65-F5344CB8AC3E}">
        <p14:creationId xmlns:p14="http://schemas.microsoft.com/office/powerpoint/2010/main" val="306520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/>
              <a:t>The </a:t>
            </a:r>
            <a:r>
              <a:rPr lang="en-US" sz="2000" b="1" dirty="0"/>
              <a:t>provenance</a:t>
            </a:r>
            <a:r>
              <a:rPr lang="en-US" sz="2000" dirty="0"/>
              <a:t> of a piece of data is the process that led to that piece of data.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99E481-3F03-264C-8B35-169EC1A339A3}"/>
              </a:ext>
            </a:extLst>
          </p:cNvPr>
          <p:cNvSpPr/>
          <p:nvPr/>
        </p:nvSpPr>
        <p:spPr>
          <a:xfrm rot="21152165">
            <a:off x="5360396" y="365822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Bob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2010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1C837B1-8826-4140-A648-CF6F65A9B04B}"/>
              </a:ext>
            </a:extLst>
          </p:cNvPr>
          <p:cNvSpPr/>
          <p:nvPr/>
        </p:nvSpPr>
        <p:spPr>
          <a:xfrm>
            <a:off x="6618370" y="3461956"/>
            <a:ext cx="1638187" cy="914139"/>
          </a:xfrm>
          <a:custGeom>
            <a:avLst/>
            <a:gdLst>
              <a:gd name="connsiteX0" fmla="*/ 2839351 w 2839351"/>
              <a:gd name="connsiteY0" fmla="*/ 0 h 681292"/>
              <a:gd name="connsiteX1" fmla="*/ 1528087 w 2839351"/>
              <a:gd name="connsiteY1" fmla="*/ 671087 h 681292"/>
              <a:gd name="connsiteX2" fmla="*/ 0 w 2839351"/>
              <a:gd name="connsiteY2" fmla="*/ 423301 h 68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351" h="681292">
                <a:moveTo>
                  <a:pt x="2839351" y="0"/>
                </a:moveTo>
                <a:cubicBezTo>
                  <a:pt x="2420331" y="300268"/>
                  <a:pt x="2001312" y="600537"/>
                  <a:pt x="1528087" y="671087"/>
                </a:cubicBezTo>
                <a:cubicBezTo>
                  <a:pt x="1054862" y="741637"/>
                  <a:pt x="0" y="423301"/>
                  <a:pt x="0" y="423301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2414814"/>
            <a:ext cx="8591550" cy="13679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This country has a dark future unless we can attract better people into politics</a:t>
            </a:r>
          </a:p>
        </p:txBody>
      </p:sp>
    </p:spTree>
    <p:extLst>
      <p:ext uri="{BB962C8B-B14F-4D97-AF65-F5344CB8AC3E}">
        <p14:creationId xmlns:p14="http://schemas.microsoft.com/office/powerpoint/2010/main" val="235626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/>
              <a:t>The </a:t>
            </a:r>
            <a:r>
              <a:rPr lang="en-US" sz="2000" b="1" dirty="0"/>
              <a:t>provenance</a:t>
            </a:r>
            <a:r>
              <a:rPr lang="en-US" sz="2000" dirty="0"/>
              <a:t> of a piece of data is the process that led to that piece of data.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99E481-3F03-264C-8B35-169EC1A339A3}"/>
              </a:ext>
            </a:extLst>
          </p:cNvPr>
          <p:cNvSpPr/>
          <p:nvPr/>
        </p:nvSpPr>
        <p:spPr>
          <a:xfrm rot="21152165">
            <a:off x="5360396" y="365822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Bob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2010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1C837B1-8826-4140-A648-CF6F65A9B04B}"/>
              </a:ext>
            </a:extLst>
          </p:cNvPr>
          <p:cNvSpPr/>
          <p:nvPr/>
        </p:nvSpPr>
        <p:spPr>
          <a:xfrm>
            <a:off x="6618370" y="3461956"/>
            <a:ext cx="1638187" cy="914139"/>
          </a:xfrm>
          <a:custGeom>
            <a:avLst/>
            <a:gdLst>
              <a:gd name="connsiteX0" fmla="*/ 2839351 w 2839351"/>
              <a:gd name="connsiteY0" fmla="*/ 0 h 681292"/>
              <a:gd name="connsiteX1" fmla="*/ 1528087 w 2839351"/>
              <a:gd name="connsiteY1" fmla="*/ 671087 h 681292"/>
              <a:gd name="connsiteX2" fmla="*/ 0 w 2839351"/>
              <a:gd name="connsiteY2" fmla="*/ 423301 h 68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351" h="681292">
                <a:moveTo>
                  <a:pt x="2839351" y="0"/>
                </a:moveTo>
                <a:cubicBezTo>
                  <a:pt x="2420331" y="300268"/>
                  <a:pt x="2001312" y="600537"/>
                  <a:pt x="1528087" y="671087"/>
                </a:cubicBezTo>
                <a:cubicBezTo>
                  <a:pt x="1054862" y="741637"/>
                  <a:pt x="0" y="423301"/>
                  <a:pt x="0" y="423301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185DA2-C412-074F-B8DB-8150BBFEACB3}"/>
              </a:ext>
            </a:extLst>
          </p:cNvPr>
          <p:cNvSpPr/>
          <p:nvPr/>
        </p:nvSpPr>
        <p:spPr>
          <a:xfrm rot="21152165">
            <a:off x="6367871" y="63868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Alice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2008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1174AE7-7175-264D-9E60-A91AB35A0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67" y="360220"/>
            <a:ext cx="1394652" cy="1394652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67839F62-0296-B047-B6C3-888DD40E4E8B}"/>
              </a:ext>
            </a:extLst>
          </p:cNvPr>
          <p:cNvSpPr/>
          <p:nvPr/>
        </p:nvSpPr>
        <p:spPr>
          <a:xfrm>
            <a:off x="5731620" y="1437666"/>
            <a:ext cx="594342" cy="2209428"/>
          </a:xfrm>
          <a:custGeom>
            <a:avLst/>
            <a:gdLst>
              <a:gd name="connsiteX0" fmla="*/ 98746 w 594342"/>
              <a:gd name="connsiteY0" fmla="*/ 2209428 h 2209428"/>
              <a:gd name="connsiteX1" fmla="*/ 36796 w 594342"/>
              <a:gd name="connsiteY1" fmla="*/ 867252 h 2209428"/>
              <a:gd name="connsiteX2" fmla="*/ 594342 w 594342"/>
              <a:gd name="connsiteY2" fmla="*/ 0 h 220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342" h="2209428">
                <a:moveTo>
                  <a:pt x="98746" y="2209428"/>
                </a:moveTo>
                <a:cubicBezTo>
                  <a:pt x="26471" y="1722459"/>
                  <a:pt x="-45803" y="1235490"/>
                  <a:pt x="36796" y="867252"/>
                </a:cubicBezTo>
                <a:cubicBezTo>
                  <a:pt x="119395" y="499014"/>
                  <a:pt x="487651" y="158308"/>
                  <a:pt x="594342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21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/>
              <a:t>The </a:t>
            </a:r>
            <a:r>
              <a:rPr lang="en-US" sz="2000" b="1" dirty="0"/>
              <a:t>provenance</a:t>
            </a:r>
            <a:r>
              <a:rPr lang="en-US" sz="2000" dirty="0"/>
              <a:t> of a piece of data is the process that led to that piece of data.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99E481-3F03-264C-8B35-169EC1A339A3}"/>
              </a:ext>
            </a:extLst>
          </p:cNvPr>
          <p:cNvSpPr/>
          <p:nvPr/>
        </p:nvSpPr>
        <p:spPr>
          <a:xfrm rot="21152165">
            <a:off x="5360396" y="365822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Bob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2010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91C837B1-8826-4140-A648-CF6F65A9B04B}"/>
              </a:ext>
            </a:extLst>
          </p:cNvPr>
          <p:cNvSpPr/>
          <p:nvPr/>
        </p:nvSpPr>
        <p:spPr>
          <a:xfrm>
            <a:off x="6618370" y="3461956"/>
            <a:ext cx="1638187" cy="914139"/>
          </a:xfrm>
          <a:custGeom>
            <a:avLst/>
            <a:gdLst>
              <a:gd name="connsiteX0" fmla="*/ 2839351 w 2839351"/>
              <a:gd name="connsiteY0" fmla="*/ 0 h 681292"/>
              <a:gd name="connsiteX1" fmla="*/ 1528087 w 2839351"/>
              <a:gd name="connsiteY1" fmla="*/ 671087 h 681292"/>
              <a:gd name="connsiteX2" fmla="*/ 0 w 2839351"/>
              <a:gd name="connsiteY2" fmla="*/ 423301 h 68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351" h="681292">
                <a:moveTo>
                  <a:pt x="2839351" y="0"/>
                </a:moveTo>
                <a:cubicBezTo>
                  <a:pt x="2420331" y="300268"/>
                  <a:pt x="2001312" y="600537"/>
                  <a:pt x="1528087" y="671087"/>
                </a:cubicBezTo>
                <a:cubicBezTo>
                  <a:pt x="1054862" y="741637"/>
                  <a:pt x="0" y="423301"/>
                  <a:pt x="0" y="423301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185DA2-C412-074F-B8DB-8150BBFEACB3}"/>
              </a:ext>
            </a:extLst>
          </p:cNvPr>
          <p:cNvSpPr/>
          <p:nvPr/>
        </p:nvSpPr>
        <p:spPr>
          <a:xfrm rot="21152165">
            <a:off x="6367871" y="63868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Alice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2008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1174AE7-7175-264D-9E60-A91AB35A0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267" y="360220"/>
            <a:ext cx="1394652" cy="1394652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67839F62-0296-B047-B6C3-888DD40E4E8B}"/>
              </a:ext>
            </a:extLst>
          </p:cNvPr>
          <p:cNvSpPr/>
          <p:nvPr/>
        </p:nvSpPr>
        <p:spPr>
          <a:xfrm>
            <a:off x="5731620" y="1437666"/>
            <a:ext cx="594342" cy="2209428"/>
          </a:xfrm>
          <a:custGeom>
            <a:avLst/>
            <a:gdLst>
              <a:gd name="connsiteX0" fmla="*/ 98746 w 594342"/>
              <a:gd name="connsiteY0" fmla="*/ 2209428 h 2209428"/>
              <a:gd name="connsiteX1" fmla="*/ 36796 w 594342"/>
              <a:gd name="connsiteY1" fmla="*/ 867252 h 2209428"/>
              <a:gd name="connsiteX2" fmla="*/ 594342 w 594342"/>
              <a:gd name="connsiteY2" fmla="*/ 0 h 220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342" h="2209428">
                <a:moveTo>
                  <a:pt x="98746" y="2209428"/>
                </a:moveTo>
                <a:cubicBezTo>
                  <a:pt x="26471" y="1722459"/>
                  <a:pt x="-45803" y="1235490"/>
                  <a:pt x="36796" y="867252"/>
                </a:cubicBezTo>
                <a:cubicBezTo>
                  <a:pt x="119395" y="499014"/>
                  <a:pt x="487651" y="158308"/>
                  <a:pt x="594342" y="0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A8974F-DD95-3B49-8645-F9F28DD28120}"/>
              </a:ext>
            </a:extLst>
          </p:cNvPr>
          <p:cNvSpPr/>
          <p:nvPr/>
        </p:nvSpPr>
        <p:spPr>
          <a:xfrm rot="21152165">
            <a:off x="9929005" y="45712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Imported and Registered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2007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256A620-B859-DC4A-9DCE-BB126DB2D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2466" y="914025"/>
            <a:ext cx="1487110" cy="1123078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69A5B7B4-B9A6-714E-8882-C94B9E6739EF}"/>
              </a:ext>
            </a:extLst>
          </p:cNvPr>
          <p:cNvSpPr/>
          <p:nvPr/>
        </p:nvSpPr>
        <p:spPr>
          <a:xfrm>
            <a:off x="8580067" y="511344"/>
            <a:ext cx="1208015" cy="103273"/>
          </a:xfrm>
          <a:custGeom>
            <a:avLst/>
            <a:gdLst>
              <a:gd name="connsiteX0" fmla="*/ 0 w 1208015"/>
              <a:gd name="connsiteY0" fmla="*/ 103273 h 103273"/>
              <a:gd name="connsiteX1" fmla="*/ 671119 w 1208015"/>
              <a:gd name="connsiteY1" fmla="*/ 29 h 103273"/>
              <a:gd name="connsiteX2" fmla="*/ 1208015 w 1208015"/>
              <a:gd name="connsiteY2" fmla="*/ 92949 h 10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015" h="103273">
                <a:moveTo>
                  <a:pt x="0" y="103273"/>
                </a:moveTo>
                <a:cubicBezTo>
                  <a:pt x="234891" y="52511"/>
                  <a:pt x="469783" y="1750"/>
                  <a:pt x="671119" y="29"/>
                </a:cubicBezTo>
                <a:cubicBezTo>
                  <a:pt x="872455" y="-1692"/>
                  <a:pt x="1109928" y="72300"/>
                  <a:pt x="1208015" y="92949"/>
                </a:cubicBezTo>
              </a:path>
            </a:pathLst>
          </a:custGeom>
          <a:ln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5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provenance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of a piece of data is the process that led to that piece of data.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B1BB76-F88C-8040-A456-8B36532DD4BC}"/>
              </a:ext>
            </a:extLst>
          </p:cNvPr>
          <p:cNvSpPr/>
          <p:nvPr/>
        </p:nvSpPr>
        <p:spPr>
          <a:xfrm rot="21152165">
            <a:off x="8450033" y="705391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Imported and Registered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851F62-37DC-FF4D-8FC1-8A9478BF5DA7}"/>
              </a:ext>
            </a:extLst>
          </p:cNvPr>
          <p:cNvSpPr/>
          <p:nvPr/>
        </p:nvSpPr>
        <p:spPr>
          <a:xfrm rot="21152165">
            <a:off x="8403747" y="1263841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Alice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2008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89C585-86F2-594A-879F-0DC13AEFCAA6}"/>
              </a:ext>
            </a:extLst>
          </p:cNvPr>
          <p:cNvSpPr/>
          <p:nvPr/>
        </p:nvSpPr>
        <p:spPr>
          <a:xfrm rot="21152165">
            <a:off x="8318214" y="1781454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Sold to Bob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2010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E2ED46-5DBC-224F-A6F0-59B13DABD213}"/>
              </a:ext>
            </a:extLst>
          </p:cNvPr>
          <p:cNvSpPr/>
          <p:nvPr/>
        </p:nvSpPr>
        <p:spPr>
          <a:xfrm rot="21152165">
            <a:off x="8247914" y="222539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Registration Info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…………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C0569B-E417-104A-98F3-16F965ECAAD0}"/>
              </a:ext>
            </a:extLst>
          </p:cNvPr>
          <p:cNvSpPr txBox="1"/>
          <p:nvPr/>
        </p:nvSpPr>
        <p:spPr>
          <a:xfrm>
            <a:off x="7719451" y="3862567"/>
            <a:ext cx="372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90463C"/>
                </a:solidFill>
              </a:rPr>
              <a:t>Because provenance data is transparent, Clare is free to check with anyone named in the process.</a:t>
            </a:r>
          </a:p>
        </p:txBody>
      </p:sp>
    </p:spTree>
    <p:extLst>
      <p:ext uri="{BB962C8B-B14F-4D97-AF65-F5344CB8AC3E}">
        <p14:creationId xmlns:p14="http://schemas.microsoft.com/office/powerpoint/2010/main" val="3714558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3A48A8-B048-4947-BFD5-061987B5704E}"/>
              </a:ext>
            </a:extLst>
          </p:cNvPr>
          <p:cNvSpPr txBox="1">
            <a:spLocks/>
          </p:cNvSpPr>
          <p:nvPr/>
        </p:nvSpPr>
        <p:spPr>
          <a:xfrm>
            <a:off x="5699708" y="2374673"/>
            <a:ext cx="5327655" cy="226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Policy-Based Trust</a:t>
            </a:r>
          </a:p>
          <a:p>
            <a:pPr marL="457200" marR="0" lvl="0" indent="-457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Provenance-Based Trust</a:t>
            </a:r>
          </a:p>
          <a:p>
            <a:pPr marL="457200" marR="0" lvl="0" indent="-4572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Reputation-Based Trust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7A4AA-51C4-BA44-899D-6C152F403058}"/>
              </a:ext>
            </a:extLst>
          </p:cNvPr>
          <p:cNvSpPr/>
          <p:nvPr/>
        </p:nvSpPr>
        <p:spPr>
          <a:xfrm>
            <a:off x="5602014" y="2087167"/>
            <a:ext cx="4498427" cy="172055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127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Trust based on personal experience or the experiences of others – their reputation</a:t>
            </a:r>
          </a:p>
        </p:txBody>
      </p:sp>
    </p:spTree>
    <p:extLst>
      <p:ext uri="{BB962C8B-B14F-4D97-AF65-F5344CB8AC3E}">
        <p14:creationId xmlns:p14="http://schemas.microsoft.com/office/powerpoint/2010/main" val="1194915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Trust based on personal experience or the experiences of others – their reputation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</p:spTree>
    <p:extLst>
      <p:ext uri="{BB962C8B-B14F-4D97-AF65-F5344CB8AC3E}">
        <p14:creationId xmlns:p14="http://schemas.microsoft.com/office/powerpoint/2010/main" val="328885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Trust based on personal experience or the experiences of others – their reputation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99AAA-6025-3144-92CF-28C8BB623770}"/>
              </a:ext>
            </a:extLst>
          </p:cNvPr>
          <p:cNvSpPr txBox="1"/>
          <p:nvPr/>
        </p:nvSpPr>
        <p:spPr>
          <a:xfrm rot="1572420">
            <a:off x="5749688" y="1706901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307B0-FE65-5543-B65E-89AFCDECD213}"/>
              </a:ext>
            </a:extLst>
          </p:cNvPr>
          <p:cNvSpPr txBox="1"/>
          <p:nvPr/>
        </p:nvSpPr>
        <p:spPr>
          <a:xfrm rot="20279449">
            <a:off x="5581189" y="3379035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E81C6-D5C0-2241-8418-88AA2C983DEE}"/>
              </a:ext>
            </a:extLst>
          </p:cNvPr>
          <p:cNvSpPr txBox="1"/>
          <p:nvPr/>
        </p:nvSpPr>
        <p:spPr>
          <a:xfrm>
            <a:off x="9435004" y="2383882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0</a:t>
            </a:r>
          </a:p>
        </p:txBody>
      </p:sp>
    </p:spTree>
    <p:extLst>
      <p:ext uri="{BB962C8B-B14F-4D97-AF65-F5344CB8AC3E}">
        <p14:creationId xmlns:p14="http://schemas.microsoft.com/office/powerpoint/2010/main" val="1000715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Trust based on personal experience or the experiences of others – their reputation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99AAA-6025-3144-92CF-28C8BB623770}"/>
              </a:ext>
            </a:extLst>
          </p:cNvPr>
          <p:cNvSpPr txBox="1"/>
          <p:nvPr/>
        </p:nvSpPr>
        <p:spPr>
          <a:xfrm rot="1572420">
            <a:off x="5749688" y="1706901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307B0-FE65-5543-B65E-89AFCDECD213}"/>
              </a:ext>
            </a:extLst>
          </p:cNvPr>
          <p:cNvSpPr txBox="1"/>
          <p:nvPr/>
        </p:nvSpPr>
        <p:spPr>
          <a:xfrm rot="20279449">
            <a:off x="5581189" y="3379035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E81C6-D5C0-2241-8418-88AA2C983DEE}"/>
              </a:ext>
            </a:extLst>
          </p:cNvPr>
          <p:cNvSpPr txBox="1"/>
          <p:nvPr/>
        </p:nvSpPr>
        <p:spPr>
          <a:xfrm rot="583820">
            <a:off x="8145564" y="1320404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D425A5EC-0490-814A-9F5D-8DCB1A66EBE9}"/>
              </a:ext>
            </a:extLst>
          </p:cNvPr>
          <p:cNvSpPr/>
          <p:nvPr/>
        </p:nvSpPr>
        <p:spPr>
          <a:xfrm flipH="1">
            <a:off x="9952942" y="728608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E5839B5-5334-344B-A8E6-D7398F759094}"/>
              </a:ext>
            </a:extLst>
          </p:cNvPr>
          <p:cNvCxnSpPr>
            <a:stCxn id="19" idx="1"/>
            <a:endCxn id="20" idx="6"/>
          </p:cNvCxnSpPr>
          <p:nvPr/>
        </p:nvCxnSpPr>
        <p:spPr>
          <a:xfrm rot="16200000" flipV="1">
            <a:off x="7656340" y="-612276"/>
            <a:ext cx="1051009" cy="4990651"/>
          </a:xfrm>
          <a:prstGeom prst="curvedConnector2">
            <a:avLst/>
          </a:prstGeom>
          <a:ln w="28575">
            <a:solidFill>
              <a:srgbClr val="388E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DB5034-A192-9244-BD0B-9ADECD6B177A}"/>
              </a:ext>
            </a:extLst>
          </p:cNvPr>
          <p:cNvSpPr txBox="1"/>
          <p:nvPr/>
        </p:nvSpPr>
        <p:spPr>
          <a:xfrm>
            <a:off x="9435004" y="2383882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0</a:t>
            </a:r>
          </a:p>
        </p:txBody>
      </p:sp>
    </p:spTree>
    <p:extLst>
      <p:ext uri="{BB962C8B-B14F-4D97-AF65-F5344CB8AC3E}">
        <p14:creationId xmlns:p14="http://schemas.microsoft.com/office/powerpoint/2010/main" val="4211185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2B3227D3-9AE2-B440-9836-773E72406E57}"/>
              </a:ext>
            </a:extLst>
          </p:cNvPr>
          <p:cNvSpPr txBox="1">
            <a:spLocks/>
          </p:cNvSpPr>
          <p:nvPr/>
        </p:nvSpPr>
        <p:spPr>
          <a:xfrm>
            <a:off x="4470652" y="5536811"/>
            <a:ext cx="6433910" cy="1051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Trust based on personal experience or the experiences of others – their reputation</a:t>
            </a:r>
          </a:p>
        </p:txBody>
      </p:sp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99AAA-6025-3144-92CF-28C8BB623770}"/>
              </a:ext>
            </a:extLst>
          </p:cNvPr>
          <p:cNvSpPr txBox="1"/>
          <p:nvPr/>
        </p:nvSpPr>
        <p:spPr>
          <a:xfrm rot="1572420">
            <a:off x="5749688" y="1706901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307B0-FE65-5543-B65E-89AFCDECD213}"/>
              </a:ext>
            </a:extLst>
          </p:cNvPr>
          <p:cNvSpPr txBox="1"/>
          <p:nvPr/>
        </p:nvSpPr>
        <p:spPr>
          <a:xfrm rot="20279449">
            <a:off x="5581189" y="3379035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E81C6-D5C0-2241-8418-88AA2C983DEE}"/>
              </a:ext>
            </a:extLst>
          </p:cNvPr>
          <p:cNvSpPr txBox="1"/>
          <p:nvPr/>
        </p:nvSpPr>
        <p:spPr>
          <a:xfrm rot="583820">
            <a:off x="8145564" y="1320404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D425A5EC-0490-814A-9F5D-8DCB1A66EBE9}"/>
              </a:ext>
            </a:extLst>
          </p:cNvPr>
          <p:cNvSpPr/>
          <p:nvPr/>
        </p:nvSpPr>
        <p:spPr>
          <a:xfrm flipH="1">
            <a:off x="9952942" y="728608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E5839B5-5334-344B-A8E6-D7398F759094}"/>
              </a:ext>
            </a:extLst>
          </p:cNvPr>
          <p:cNvCxnSpPr>
            <a:stCxn id="19" idx="1"/>
            <a:endCxn id="20" idx="6"/>
          </p:cNvCxnSpPr>
          <p:nvPr/>
        </p:nvCxnSpPr>
        <p:spPr>
          <a:xfrm rot="16200000" flipV="1">
            <a:off x="7656340" y="-612276"/>
            <a:ext cx="1051009" cy="4990651"/>
          </a:xfrm>
          <a:prstGeom prst="curvedConnector2">
            <a:avLst/>
          </a:prstGeom>
          <a:ln w="28575">
            <a:solidFill>
              <a:srgbClr val="388E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DB5034-A192-9244-BD0B-9ADECD6B177A}"/>
              </a:ext>
            </a:extLst>
          </p:cNvPr>
          <p:cNvSpPr txBox="1"/>
          <p:nvPr/>
        </p:nvSpPr>
        <p:spPr>
          <a:xfrm>
            <a:off x="9435004" y="2383882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C3317C-262A-6740-9228-098248B324DC}"/>
              </a:ext>
            </a:extLst>
          </p:cNvPr>
          <p:cNvSpPr txBox="1"/>
          <p:nvPr/>
        </p:nvSpPr>
        <p:spPr>
          <a:xfrm>
            <a:off x="6255656" y="4294484"/>
            <a:ext cx="3592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 how do we combine these in a meaningful way?!</a:t>
            </a:r>
          </a:p>
        </p:txBody>
      </p:sp>
    </p:spTree>
    <p:extLst>
      <p:ext uri="{BB962C8B-B14F-4D97-AF65-F5344CB8AC3E}">
        <p14:creationId xmlns:p14="http://schemas.microsoft.com/office/powerpoint/2010/main" val="81428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99AAA-6025-3144-92CF-28C8BB623770}"/>
              </a:ext>
            </a:extLst>
          </p:cNvPr>
          <p:cNvSpPr txBox="1"/>
          <p:nvPr/>
        </p:nvSpPr>
        <p:spPr>
          <a:xfrm rot="1572420">
            <a:off x="5749688" y="1706901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307B0-FE65-5543-B65E-89AFCDECD213}"/>
              </a:ext>
            </a:extLst>
          </p:cNvPr>
          <p:cNvSpPr txBox="1"/>
          <p:nvPr/>
        </p:nvSpPr>
        <p:spPr>
          <a:xfrm rot="20279449">
            <a:off x="5581189" y="3379035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E81C6-D5C0-2241-8418-88AA2C983DEE}"/>
              </a:ext>
            </a:extLst>
          </p:cNvPr>
          <p:cNvSpPr txBox="1"/>
          <p:nvPr/>
        </p:nvSpPr>
        <p:spPr>
          <a:xfrm rot="583820">
            <a:off x="8145564" y="1320404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D425A5EC-0490-814A-9F5D-8DCB1A66EBE9}"/>
              </a:ext>
            </a:extLst>
          </p:cNvPr>
          <p:cNvSpPr/>
          <p:nvPr/>
        </p:nvSpPr>
        <p:spPr>
          <a:xfrm flipH="1">
            <a:off x="9952942" y="728608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E5839B5-5334-344B-A8E6-D7398F759094}"/>
              </a:ext>
            </a:extLst>
          </p:cNvPr>
          <p:cNvCxnSpPr>
            <a:stCxn id="19" idx="1"/>
            <a:endCxn id="20" idx="6"/>
          </p:cNvCxnSpPr>
          <p:nvPr/>
        </p:nvCxnSpPr>
        <p:spPr>
          <a:xfrm rot="16200000" flipV="1">
            <a:off x="7656340" y="-612276"/>
            <a:ext cx="1051009" cy="4990651"/>
          </a:xfrm>
          <a:prstGeom prst="curvedConnector2">
            <a:avLst/>
          </a:prstGeom>
          <a:ln w="28575">
            <a:solidFill>
              <a:srgbClr val="388E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DB5034-A192-9244-BD0B-9ADECD6B177A}"/>
              </a:ext>
            </a:extLst>
          </p:cNvPr>
          <p:cNvSpPr txBox="1"/>
          <p:nvPr/>
        </p:nvSpPr>
        <p:spPr>
          <a:xfrm>
            <a:off x="9435004" y="2383882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3FDA4-1067-2449-AB5D-196756FAEFB6}"/>
              </a:ext>
            </a:extLst>
          </p:cNvPr>
          <p:cNvSpPr/>
          <p:nvPr/>
        </p:nvSpPr>
        <p:spPr>
          <a:xfrm>
            <a:off x="4388144" y="4850675"/>
            <a:ext cx="2277394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Global Trust 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means the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whole network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is used to calculate 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single trust value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for each node</a:t>
            </a:r>
          </a:p>
        </p:txBody>
      </p:sp>
    </p:spTree>
    <p:extLst>
      <p:ext uri="{BB962C8B-B14F-4D97-AF65-F5344CB8AC3E}">
        <p14:creationId xmlns:p14="http://schemas.microsoft.com/office/powerpoint/2010/main" val="59902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2206171"/>
            <a:ext cx="8591550" cy="1739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It is safe to believe that in spite of what people say most people are primarily interested in their own welfare</a:t>
            </a:r>
          </a:p>
        </p:txBody>
      </p:sp>
    </p:spTree>
    <p:extLst>
      <p:ext uri="{BB962C8B-B14F-4D97-AF65-F5344CB8AC3E}">
        <p14:creationId xmlns:p14="http://schemas.microsoft.com/office/powerpoint/2010/main" val="4238017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99AAA-6025-3144-92CF-28C8BB623770}"/>
              </a:ext>
            </a:extLst>
          </p:cNvPr>
          <p:cNvSpPr txBox="1"/>
          <p:nvPr/>
        </p:nvSpPr>
        <p:spPr>
          <a:xfrm rot="1572420">
            <a:off x="5749688" y="1706901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307B0-FE65-5543-B65E-89AFCDECD213}"/>
              </a:ext>
            </a:extLst>
          </p:cNvPr>
          <p:cNvSpPr txBox="1"/>
          <p:nvPr/>
        </p:nvSpPr>
        <p:spPr>
          <a:xfrm rot="20279449">
            <a:off x="5581189" y="3379035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E81C6-D5C0-2241-8418-88AA2C983DEE}"/>
              </a:ext>
            </a:extLst>
          </p:cNvPr>
          <p:cNvSpPr txBox="1"/>
          <p:nvPr/>
        </p:nvSpPr>
        <p:spPr>
          <a:xfrm rot="583820">
            <a:off x="8145564" y="1320404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D425A5EC-0490-814A-9F5D-8DCB1A66EBE9}"/>
              </a:ext>
            </a:extLst>
          </p:cNvPr>
          <p:cNvSpPr/>
          <p:nvPr/>
        </p:nvSpPr>
        <p:spPr>
          <a:xfrm flipH="1">
            <a:off x="9952942" y="728608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E5839B5-5334-344B-A8E6-D7398F759094}"/>
              </a:ext>
            </a:extLst>
          </p:cNvPr>
          <p:cNvCxnSpPr>
            <a:stCxn id="19" idx="1"/>
            <a:endCxn id="20" idx="6"/>
          </p:cNvCxnSpPr>
          <p:nvPr/>
        </p:nvCxnSpPr>
        <p:spPr>
          <a:xfrm rot="16200000" flipV="1">
            <a:off x="7656340" y="-612276"/>
            <a:ext cx="1051009" cy="4990651"/>
          </a:xfrm>
          <a:prstGeom prst="curvedConnector2">
            <a:avLst/>
          </a:prstGeom>
          <a:ln w="28575">
            <a:solidFill>
              <a:srgbClr val="388E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DB5034-A192-9244-BD0B-9ADECD6B177A}"/>
              </a:ext>
            </a:extLst>
          </p:cNvPr>
          <p:cNvSpPr txBox="1"/>
          <p:nvPr/>
        </p:nvSpPr>
        <p:spPr>
          <a:xfrm>
            <a:off x="9435004" y="2383882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3FDA4-1067-2449-AB5D-196756FAEFB6}"/>
              </a:ext>
            </a:extLst>
          </p:cNvPr>
          <p:cNvSpPr/>
          <p:nvPr/>
        </p:nvSpPr>
        <p:spPr>
          <a:xfrm>
            <a:off x="4388144" y="4850675"/>
            <a:ext cx="2277394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Global Trust 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means the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whole network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is used to calculate 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single trust value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for each node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CF4DE-B96F-A94E-8F2D-35B11FFF5353}"/>
              </a:ext>
            </a:extLst>
          </p:cNvPr>
          <p:cNvSpPr txBox="1"/>
          <p:nvPr/>
        </p:nvSpPr>
        <p:spPr>
          <a:xfrm>
            <a:off x="7169675" y="516385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 *  0.8) + (2 * 1.0)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F322B9-5D06-9743-8E69-6F0A4B320840}"/>
              </a:ext>
            </a:extLst>
          </p:cNvPr>
          <p:cNvSpPr txBox="1"/>
          <p:nvPr/>
        </p:nvSpPr>
        <p:spPr>
          <a:xfrm>
            <a:off x="7746768" y="565418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 + 2)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A24EA-8FA7-1C43-A10E-3888E23C2FC9}"/>
              </a:ext>
            </a:extLst>
          </p:cNvPr>
          <p:cNvCxnSpPr>
            <a:cxnSpLocks/>
          </p:cNvCxnSpPr>
          <p:nvPr/>
        </p:nvCxnSpPr>
        <p:spPr>
          <a:xfrm>
            <a:off x="7169675" y="5599593"/>
            <a:ext cx="1992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C24AFFA-BD68-8C48-A667-E23C96297732}"/>
              </a:ext>
            </a:extLst>
          </p:cNvPr>
          <p:cNvSpPr txBox="1"/>
          <p:nvPr/>
        </p:nvSpPr>
        <p:spPr>
          <a:xfrm>
            <a:off x="9300456" y="539248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9140B6-6BA0-6742-A1B4-25E3FFE6993A}"/>
              </a:ext>
            </a:extLst>
          </p:cNvPr>
          <p:cNvSpPr txBox="1"/>
          <p:nvPr/>
        </p:nvSpPr>
        <p:spPr>
          <a:xfrm>
            <a:off x="10610774" y="539248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85%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C0C506-1346-A64B-B707-570601E2205D}"/>
              </a:ext>
            </a:extLst>
          </p:cNvPr>
          <p:cNvSpPr txBox="1"/>
          <p:nvPr/>
        </p:nvSpPr>
        <p:spPr>
          <a:xfrm>
            <a:off x="9767296" y="516385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2117FB-C063-E949-8B68-61A71635FFAD}"/>
              </a:ext>
            </a:extLst>
          </p:cNvPr>
          <p:cNvSpPr txBox="1"/>
          <p:nvPr/>
        </p:nvSpPr>
        <p:spPr>
          <a:xfrm>
            <a:off x="9767296" y="56541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C4FD193-1AD9-504B-8440-6720BCE703B8}"/>
              </a:ext>
            </a:extLst>
          </p:cNvPr>
          <p:cNvCxnSpPr>
            <a:cxnSpLocks/>
          </p:cNvCxnSpPr>
          <p:nvPr/>
        </p:nvCxnSpPr>
        <p:spPr>
          <a:xfrm>
            <a:off x="9767296" y="5599593"/>
            <a:ext cx="300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6BD9FAC-D231-DF44-986A-82592F3F7304}"/>
              </a:ext>
            </a:extLst>
          </p:cNvPr>
          <p:cNvSpPr txBox="1"/>
          <p:nvPr/>
        </p:nvSpPr>
        <p:spPr>
          <a:xfrm>
            <a:off x="10214900" y="539248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74178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99AAA-6025-3144-92CF-28C8BB623770}"/>
              </a:ext>
            </a:extLst>
          </p:cNvPr>
          <p:cNvSpPr txBox="1"/>
          <p:nvPr/>
        </p:nvSpPr>
        <p:spPr>
          <a:xfrm rot="1572420">
            <a:off x="5749688" y="1706901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307B0-FE65-5543-B65E-89AFCDECD213}"/>
              </a:ext>
            </a:extLst>
          </p:cNvPr>
          <p:cNvSpPr txBox="1"/>
          <p:nvPr/>
        </p:nvSpPr>
        <p:spPr>
          <a:xfrm rot="20279449">
            <a:off x="5581189" y="3379035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E81C6-D5C0-2241-8418-88AA2C983DEE}"/>
              </a:ext>
            </a:extLst>
          </p:cNvPr>
          <p:cNvSpPr txBox="1"/>
          <p:nvPr/>
        </p:nvSpPr>
        <p:spPr>
          <a:xfrm rot="583820">
            <a:off x="8145564" y="1320404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5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D425A5EC-0490-814A-9F5D-8DCB1A66EBE9}"/>
              </a:ext>
            </a:extLst>
          </p:cNvPr>
          <p:cNvSpPr/>
          <p:nvPr/>
        </p:nvSpPr>
        <p:spPr>
          <a:xfrm flipH="1">
            <a:off x="9952942" y="728608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E5839B5-5334-344B-A8E6-D7398F759094}"/>
              </a:ext>
            </a:extLst>
          </p:cNvPr>
          <p:cNvCxnSpPr>
            <a:stCxn id="19" idx="1"/>
            <a:endCxn id="20" idx="6"/>
          </p:cNvCxnSpPr>
          <p:nvPr/>
        </p:nvCxnSpPr>
        <p:spPr>
          <a:xfrm rot="16200000" flipV="1">
            <a:off x="7656340" y="-612276"/>
            <a:ext cx="1051009" cy="4990651"/>
          </a:xfrm>
          <a:prstGeom prst="curvedConnector2">
            <a:avLst/>
          </a:prstGeom>
          <a:ln w="28575">
            <a:solidFill>
              <a:srgbClr val="388EB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DB5034-A192-9244-BD0B-9ADECD6B177A}"/>
              </a:ext>
            </a:extLst>
          </p:cNvPr>
          <p:cNvSpPr txBox="1"/>
          <p:nvPr/>
        </p:nvSpPr>
        <p:spPr>
          <a:xfrm>
            <a:off x="9435004" y="2383882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3FDA4-1067-2449-AB5D-196756FAEFB6}"/>
              </a:ext>
            </a:extLst>
          </p:cNvPr>
          <p:cNvSpPr/>
          <p:nvPr/>
        </p:nvSpPr>
        <p:spPr>
          <a:xfrm>
            <a:off x="4388144" y="4850675"/>
            <a:ext cx="2277394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Global Trust 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means the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whole network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is used to calculate 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single trust value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for each node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35C3D7-7C5D-C747-AE64-DCF2A5759F5A}"/>
              </a:ext>
            </a:extLst>
          </p:cNvPr>
          <p:cNvSpPr/>
          <p:nvPr/>
        </p:nvSpPr>
        <p:spPr>
          <a:xfrm>
            <a:off x="6916092" y="4850675"/>
            <a:ext cx="2658729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Resnick et al. show buyers will pay 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STRONG-reputation seller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8.1% more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on average than a NEW seller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C45CCE-905B-DF4E-B9D9-BB39F029210E}"/>
              </a:ext>
            </a:extLst>
          </p:cNvPr>
          <p:cNvSpPr/>
          <p:nvPr/>
        </p:nvSpPr>
        <p:spPr>
          <a:xfrm>
            <a:off x="9808112" y="4846117"/>
            <a:ext cx="2164486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Pretty Poor system that is easy to exploit - Example of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BEBEB">
                    <a:lumMod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Yhprum’s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Law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2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3BBCAA-6DE0-7343-B081-5196ECA94C1E}"/>
              </a:ext>
            </a:extLst>
          </p:cNvPr>
          <p:cNvSpPr/>
          <p:nvPr/>
        </p:nvSpPr>
        <p:spPr>
          <a:xfrm>
            <a:off x="2016883" y="6499279"/>
            <a:ext cx="10102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Resnick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et al. The value of reputation on eBay: A controlled experiment. Experimental Economics (2006) vol. 9 (2) pp. 79-101</a:t>
            </a:r>
          </a:p>
        </p:txBody>
      </p:sp>
    </p:spTree>
    <p:extLst>
      <p:ext uri="{BB962C8B-B14F-4D97-AF65-F5344CB8AC3E}">
        <p14:creationId xmlns:p14="http://schemas.microsoft.com/office/powerpoint/2010/main" val="293086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99AAA-6025-3144-92CF-28C8BB623770}"/>
              </a:ext>
            </a:extLst>
          </p:cNvPr>
          <p:cNvSpPr txBox="1"/>
          <p:nvPr/>
        </p:nvSpPr>
        <p:spPr>
          <a:xfrm rot="1572420">
            <a:off x="5749688" y="1706901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307B0-FE65-5543-B65E-89AFCDECD213}"/>
              </a:ext>
            </a:extLst>
          </p:cNvPr>
          <p:cNvSpPr txBox="1"/>
          <p:nvPr/>
        </p:nvSpPr>
        <p:spPr>
          <a:xfrm rot="20279449">
            <a:off x="5581189" y="3379035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E81C6-D5C0-2241-8418-88AA2C983DEE}"/>
              </a:ext>
            </a:extLst>
          </p:cNvPr>
          <p:cNvSpPr txBox="1"/>
          <p:nvPr/>
        </p:nvSpPr>
        <p:spPr>
          <a:xfrm rot="583820">
            <a:off x="8145564" y="1320404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5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D425A5EC-0490-814A-9F5D-8DCB1A66EBE9}"/>
              </a:ext>
            </a:extLst>
          </p:cNvPr>
          <p:cNvSpPr/>
          <p:nvPr/>
        </p:nvSpPr>
        <p:spPr>
          <a:xfrm flipH="1">
            <a:off x="9952942" y="728608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E5839B5-5334-344B-A8E6-D7398F759094}"/>
              </a:ext>
            </a:extLst>
          </p:cNvPr>
          <p:cNvCxnSpPr>
            <a:stCxn id="19" idx="1"/>
            <a:endCxn id="20" idx="6"/>
          </p:cNvCxnSpPr>
          <p:nvPr/>
        </p:nvCxnSpPr>
        <p:spPr>
          <a:xfrm rot="16200000" flipV="1">
            <a:off x="7656340" y="-612276"/>
            <a:ext cx="1051009" cy="4990651"/>
          </a:xfrm>
          <a:prstGeom prst="curvedConnector2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DB5034-A192-9244-BD0B-9ADECD6B177A}"/>
              </a:ext>
            </a:extLst>
          </p:cNvPr>
          <p:cNvSpPr txBox="1"/>
          <p:nvPr/>
        </p:nvSpPr>
        <p:spPr>
          <a:xfrm>
            <a:off x="9435004" y="2383882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3FDA4-1067-2449-AB5D-196756FAEFB6}"/>
              </a:ext>
            </a:extLst>
          </p:cNvPr>
          <p:cNvSpPr/>
          <p:nvPr/>
        </p:nvSpPr>
        <p:spPr>
          <a:xfrm>
            <a:off x="4388144" y="4850675"/>
            <a:ext cx="2277394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Local Trust 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means </a:t>
            </a:r>
            <a:r>
              <a:rPr lang="en-US" dirty="0"/>
              <a:t>Trust is held from the view of a particular person – it is thus </a:t>
            </a:r>
            <a:r>
              <a:rPr lang="en-US" b="1" dirty="0" err="1"/>
              <a:t>personalised</a:t>
            </a:r>
            <a:r>
              <a:rPr lang="en-US" b="1" dirty="0"/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87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99AAA-6025-3144-92CF-28C8BB623770}"/>
              </a:ext>
            </a:extLst>
          </p:cNvPr>
          <p:cNvSpPr txBox="1"/>
          <p:nvPr/>
        </p:nvSpPr>
        <p:spPr>
          <a:xfrm rot="1572420">
            <a:off x="5749688" y="1706901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307B0-FE65-5543-B65E-89AFCDECD213}"/>
              </a:ext>
            </a:extLst>
          </p:cNvPr>
          <p:cNvSpPr txBox="1"/>
          <p:nvPr/>
        </p:nvSpPr>
        <p:spPr>
          <a:xfrm rot="20279449">
            <a:off x="5581189" y="3379035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E81C6-D5C0-2241-8418-88AA2C983DEE}"/>
              </a:ext>
            </a:extLst>
          </p:cNvPr>
          <p:cNvSpPr txBox="1"/>
          <p:nvPr/>
        </p:nvSpPr>
        <p:spPr>
          <a:xfrm rot="583820">
            <a:off x="8145564" y="1320404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5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D425A5EC-0490-814A-9F5D-8DCB1A66EBE9}"/>
              </a:ext>
            </a:extLst>
          </p:cNvPr>
          <p:cNvSpPr/>
          <p:nvPr/>
        </p:nvSpPr>
        <p:spPr>
          <a:xfrm flipH="1">
            <a:off x="9952942" y="728608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E5839B5-5334-344B-A8E6-D7398F759094}"/>
              </a:ext>
            </a:extLst>
          </p:cNvPr>
          <p:cNvCxnSpPr>
            <a:stCxn id="19" idx="1"/>
            <a:endCxn id="20" idx="6"/>
          </p:cNvCxnSpPr>
          <p:nvPr/>
        </p:nvCxnSpPr>
        <p:spPr>
          <a:xfrm rot="16200000" flipV="1">
            <a:off x="7656340" y="-612276"/>
            <a:ext cx="1051009" cy="4990651"/>
          </a:xfrm>
          <a:prstGeom prst="curvedConnector2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DB5034-A192-9244-BD0B-9ADECD6B177A}"/>
              </a:ext>
            </a:extLst>
          </p:cNvPr>
          <p:cNvSpPr txBox="1"/>
          <p:nvPr/>
        </p:nvSpPr>
        <p:spPr>
          <a:xfrm>
            <a:off x="9435004" y="2383882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3FDA4-1067-2449-AB5D-196756FAEFB6}"/>
              </a:ext>
            </a:extLst>
          </p:cNvPr>
          <p:cNvSpPr/>
          <p:nvPr/>
        </p:nvSpPr>
        <p:spPr>
          <a:xfrm>
            <a:off x="4388144" y="4850675"/>
            <a:ext cx="2277394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Local Trust 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means </a:t>
            </a:r>
            <a:r>
              <a:rPr lang="en-US" dirty="0"/>
              <a:t>Trust is held from the view of a particular person – it is thus </a:t>
            </a:r>
            <a:r>
              <a:rPr lang="en-US" b="1" dirty="0" err="1"/>
              <a:t>personalised</a:t>
            </a:r>
            <a:r>
              <a:rPr lang="en-US" b="1" dirty="0"/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CED992-0BC6-9749-AF19-70627336EC8D}"/>
              </a:ext>
            </a:extLst>
          </p:cNvPr>
          <p:cNvSpPr txBox="1"/>
          <p:nvPr/>
        </p:nvSpPr>
        <p:spPr>
          <a:xfrm>
            <a:off x="7169675" y="516385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 *  0.6)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15269F-0F97-D943-B481-0A48DCA624F3}"/>
              </a:ext>
            </a:extLst>
          </p:cNvPr>
          <p:cNvSpPr txBox="1"/>
          <p:nvPr/>
        </p:nvSpPr>
        <p:spPr>
          <a:xfrm>
            <a:off x="7507755" y="56665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78D474-42BC-9245-993A-8D10C60CEB6D}"/>
              </a:ext>
            </a:extLst>
          </p:cNvPr>
          <p:cNvCxnSpPr>
            <a:cxnSpLocks/>
          </p:cNvCxnSpPr>
          <p:nvPr/>
        </p:nvCxnSpPr>
        <p:spPr>
          <a:xfrm>
            <a:off x="7169675" y="5599593"/>
            <a:ext cx="960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07B831F-77EF-164C-8158-3778DA3A3BCF}"/>
              </a:ext>
            </a:extLst>
          </p:cNvPr>
          <p:cNvSpPr txBox="1"/>
          <p:nvPr/>
        </p:nvSpPr>
        <p:spPr>
          <a:xfrm>
            <a:off x="9566273" y="539063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C9B970-0398-AF4D-B52D-C65DC88917ED}"/>
              </a:ext>
            </a:extLst>
          </p:cNvPr>
          <p:cNvSpPr txBox="1"/>
          <p:nvPr/>
        </p:nvSpPr>
        <p:spPr>
          <a:xfrm>
            <a:off x="11411243" y="5390635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6AAE3D-9137-214A-BE62-5F29AF540C54}"/>
              </a:ext>
            </a:extLst>
          </p:cNvPr>
          <p:cNvSpPr txBox="1"/>
          <p:nvPr/>
        </p:nvSpPr>
        <p:spPr>
          <a:xfrm>
            <a:off x="10033113" y="51620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858013-A599-8147-8C0A-8FD01AD6D003}"/>
              </a:ext>
            </a:extLst>
          </p:cNvPr>
          <p:cNvSpPr txBox="1"/>
          <p:nvPr/>
        </p:nvSpPr>
        <p:spPr>
          <a:xfrm>
            <a:off x="10029348" y="56665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E2C6BF-0536-FA45-9485-BAB786B7A433}"/>
              </a:ext>
            </a:extLst>
          </p:cNvPr>
          <p:cNvCxnSpPr>
            <a:cxnSpLocks/>
          </p:cNvCxnSpPr>
          <p:nvPr/>
        </p:nvCxnSpPr>
        <p:spPr>
          <a:xfrm>
            <a:off x="10033113" y="5597741"/>
            <a:ext cx="300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B139E48-6AE4-BB46-8375-BE3231A56151}"/>
              </a:ext>
            </a:extLst>
          </p:cNvPr>
          <p:cNvSpPr txBox="1"/>
          <p:nvPr/>
        </p:nvSpPr>
        <p:spPr>
          <a:xfrm>
            <a:off x="11068377" y="539063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B4EA69-0869-C341-8733-7709D810B015}"/>
              </a:ext>
            </a:extLst>
          </p:cNvPr>
          <p:cNvSpPr txBox="1"/>
          <p:nvPr/>
        </p:nvSpPr>
        <p:spPr>
          <a:xfrm>
            <a:off x="8173890" y="544556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492A20-BC33-B44E-93D4-6F275645EA7E}"/>
              </a:ext>
            </a:extLst>
          </p:cNvPr>
          <p:cNvSpPr txBox="1"/>
          <p:nvPr/>
        </p:nvSpPr>
        <p:spPr>
          <a:xfrm>
            <a:off x="8464371" y="516385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 *  0.8)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EDFB4D-A3D2-1A40-9DD3-C695D71FF547}"/>
              </a:ext>
            </a:extLst>
          </p:cNvPr>
          <p:cNvSpPr txBox="1"/>
          <p:nvPr/>
        </p:nvSpPr>
        <p:spPr>
          <a:xfrm>
            <a:off x="8802451" y="56665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CBE3331-670E-EE42-B7DF-1196B29281C7}"/>
              </a:ext>
            </a:extLst>
          </p:cNvPr>
          <p:cNvCxnSpPr>
            <a:cxnSpLocks/>
          </p:cNvCxnSpPr>
          <p:nvPr/>
        </p:nvCxnSpPr>
        <p:spPr>
          <a:xfrm>
            <a:off x="8464371" y="5599593"/>
            <a:ext cx="9601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5DC5CE6-FD03-5849-93E5-C02FA57D43BC}"/>
              </a:ext>
            </a:extLst>
          </p:cNvPr>
          <p:cNvSpPr txBox="1"/>
          <p:nvPr/>
        </p:nvSpPr>
        <p:spPr>
          <a:xfrm>
            <a:off x="10609538" y="51620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4A0035-191A-9F4D-BC27-D091EF7A710E}"/>
              </a:ext>
            </a:extLst>
          </p:cNvPr>
          <p:cNvSpPr txBox="1"/>
          <p:nvPr/>
        </p:nvSpPr>
        <p:spPr>
          <a:xfrm>
            <a:off x="10605773" y="56665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1230C07-2005-AA4E-BD30-E3510679786C}"/>
              </a:ext>
            </a:extLst>
          </p:cNvPr>
          <p:cNvCxnSpPr>
            <a:cxnSpLocks/>
          </p:cNvCxnSpPr>
          <p:nvPr/>
        </p:nvCxnSpPr>
        <p:spPr>
          <a:xfrm>
            <a:off x="10609538" y="5597741"/>
            <a:ext cx="3000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B348D31-AE55-8F44-8B26-A4BD1329C563}"/>
              </a:ext>
            </a:extLst>
          </p:cNvPr>
          <p:cNvSpPr txBox="1"/>
          <p:nvPr/>
        </p:nvSpPr>
        <p:spPr>
          <a:xfrm>
            <a:off x="10339927" y="544057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71982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577A55D-F8D3-FF47-8206-8DC814E3F0F9}"/>
              </a:ext>
            </a:extLst>
          </p:cNvPr>
          <p:cNvSpPr/>
          <p:nvPr/>
        </p:nvSpPr>
        <p:spPr>
          <a:xfrm>
            <a:off x="7903315" y="2809160"/>
            <a:ext cx="2574105" cy="607836"/>
          </a:xfrm>
          <a:prstGeom prst="rightArrow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A71EF55-24DF-DD4D-A8FB-432681AC40DE}"/>
              </a:ext>
            </a:extLst>
          </p:cNvPr>
          <p:cNvSpPr/>
          <p:nvPr/>
        </p:nvSpPr>
        <p:spPr>
          <a:xfrm>
            <a:off x="4470652" y="3179662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Alice</a:t>
            </a:r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4340BF5-D69F-264A-BA10-40DF9A26D6A6}"/>
              </a:ext>
            </a:extLst>
          </p:cNvPr>
          <p:cNvSpPr/>
          <p:nvPr/>
        </p:nvSpPr>
        <p:spPr>
          <a:xfrm>
            <a:off x="6821558" y="2245388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Bob</a:t>
            </a:r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D7633F7A-D8A2-E840-AB8F-F5306FE40594}"/>
              </a:ext>
            </a:extLst>
          </p:cNvPr>
          <p:cNvSpPr/>
          <p:nvPr/>
        </p:nvSpPr>
        <p:spPr>
          <a:xfrm>
            <a:off x="10532012" y="2268527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Clare</a:t>
            </a: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7E659AAB-6DF3-884F-AC39-CAB05A3C921C}"/>
              </a:ext>
            </a:extLst>
          </p:cNvPr>
          <p:cNvSpPr/>
          <p:nvPr/>
        </p:nvSpPr>
        <p:spPr>
          <a:xfrm>
            <a:off x="4695326" y="879463"/>
            <a:ext cx="991192" cy="956163"/>
          </a:xfrm>
          <a:prstGeom prst="smileyFace">
            <a:avLst/>
          </a:prstGeom>
          <a:solidFill>
            <a:schemeClr val="tx2">
              <a:lumMod val="50000"/>
              <a:lumOff val="50000"/>
              <a:alpha val="59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64D2C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64D2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EA41CE-D9F8-F942-930B-D8805B2A1D20}"/>
              </a:ext>
            </a:extLst>
          </p:cNvPr>
          <p:cNvCxnSpPr>
            <a:stCxn id="17" idx="6"/>
            <a:endCxn id="18" idx="3"/>
          </p:cNvCxnSpPr>
          <p:nvPr/>
        </p:nvCxnSpPr>
        <p:spPr>
          <a:xfrm flipV="1">
            <a:off x="5461844" y="3061524"/>
            <a:ext cx="1504871" cy="5962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B688A0-0865-534D-99D0-220C8356C1A4}"/>
              </a:ext>
            </a:extLst>
          </p:cNvPr>
          <p:cNvCxnSpPr>
            <a:stCxn id="20" idx="5"/>
            <a:endCxn id="18" idx="1"/>
          </p:cNvCxnSpPr>
          <p:nvPr/>
        </p:nvCxnSpPr>
        <p:spPr>
          <a:xfrm>
            <a:off x="5541361" y="1695599"/>
            <a:ext cx="1425354" cy="689816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9B3792-D9E3-8444-AB1E-73FCFCDFD93D}"/>
              </a:ext>
            </a:extLst>
          </p:cNvPr>
          <p:cNvCxnSpPr>
            <a:cxnSpLocks/>
            <a:stCxn id="19" idx="2"/>
            <a:endCxn id="18" idx="6"/>
          </p:cNvCxnSpPr>
          <p:nvPr/>
        </p:nvCxnSpPr>
        <p:spPr>
          <a:xfrm flipH="1" flipV="1">
            <a:off x="7812750" y="2723470"/>
            <a:ext cx="2719262" cy="231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E3D51DA-C95B-F749-97C2-23A889ABB614}"/>
              </a:ext>
            </a:extLst>
          </p:cNvPr>
          <p:cNvSpPr/>
          <p:nvPr/>
        </p:nvSpPr>
        <p:spPr>
          <a:xfrm rot="21152165">
            <a:off x="8247931" y="2230758"/>
            <a:ext cx="1197690" cy="1058339"/>
          </a:xfrm>
          <a:prstGeom prst="rect">
            <a:avLst/>
          </a:prstGeom>
          <a:solidFill>
            <a:schemeClr val="bg1">
              <a:alpha val="7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Registration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…………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29FAE-0372-BF4E-BB8C-D4264AB4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653" y="2455438"/>
            <a:ext cx="1451886" cy="1451886"/>
          </a:xfrm>
          <a:prstGeom prst="rect">
            <a:avLst/>
          </a:prstGeom>
        </p:spPr>
      </p:pic>
      <p:sp>
        <p:nvSpPr>
          <p:cNvPr id="27" name="Cloud Callout 26">
            <a:extLst>
              <a:ext uri="{FF2B5EF4-FFF2-40B4-BE49-F238E27FC236}">
                <a16:creationId xmlns:a16="http://schemas.microsoft.com/office/drawing/2014/main" id="{2C5E6379-1113-824D-9418-943B1473A902}"/>
              </a:ext>
            </a:extLst>
          </p:cNvPr>
          <p:cNvSpPr/>
          <p:nvPr/>
        </p:nvSpPr>
        <p:spPr>
          <a:xfrm>
            <a:off x="5668287" y="318229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80% trustworthy</a:t>
            </a:r>
          </a:p>
        </p:txBody>
      </p:sp>
      <p:sp>
        <p:nvSpPr>
          <p:cNvPr id="28" name="Cloud Callout 27">
            <a:extLst>
              <a:ext uri="{FF2B5EF4-FFF2-40B4-BE49-F238E27FC236}">
                <a16:creationId xmlns:a16="http://schemas.microsoft.com/office/drawing/2014/main" id="{9F8D323C-21C3-F942-8303-97BAF1B73A7B}"/>
              </a:ext>
            </a:extLst>
          </p:cNvPr>
          <p:cNvSpPr/>
          <p:nvPr/>
        </p:nvSpPr>
        <p:spPr>
          <a:xfrm>
            <a:off x="5247580" y="2185295"/>
            <a:ext cx="1528695" cy="867252"/>
          </a:xfrm>
          <a:prstGeom prst="cloudCallout">
            <a:avLst>
              <a:gd name="adj1" fmla="val -35017"/>
              <a:gd name="adj2" fmla="val 767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Bob is 100% trustworthy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699AAA-6025-3144-92CF-28C8BB623770}"/>
              </a:ext>
            </a:extLst>
          </p:cNvPr>
          <p:cNvSpPr txBox="1"/>
          <p:nvPr/>
        </p:nvSpPr>
        <p:spPr>
          <a:xfrm rot="1572420">
            <a:off x="5749688" y="1706901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4307B0-FE65-5543-B65E-89AFCDECD213}"/>
              </a:ext>
            </a:extLst>
          </p:cNvPr>
          <p:cNvSpPr txBox="1"/>
          <p:nvPr/>
        </p:nvSpPr>
        <p:spPr>
          <a:xfrm rot="20279449">
            <a:off x="5581189" y="3379035"/>
            <a:ext cx="131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5E81C6-D5C0-2241-8418-88AA2C983DEE}"/>
              </a:ext>
            </a:extLst>
          </p:cNvPr>
          <p:cNvSpPr txBox="1"/>
          <p:nvPr/>
        </p:nvSpPr>
        <p:spPr>
          <a:xfrm rot="583820">
            <a:off x="8145564" y="1320404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Weight = 5</a:t>
            </a:r>
          </a:p>
        </p:txBody>
      </p:sp>
      <p:sp>
        <p:nvSpPr>
          <p:cNvPr id="33" name="Cloud Callout 32">
            <a:extLst>
              <a:ext uri="{FF2B5EF4-FFF2-40B4-BE49-F238E27FC236}">
                <a16:creationId xmlns:a16="http://schemas.microsoft.com/office/drawing/2014/main" id="{D425A5EC-0490-814A-9F5D-8DCB1A66EBE9}"/>
              </a:ext>
            </a:extLst>
          </p:cNvPr>
          <p:cNvSpPr/>
          <p:nvPr/>
        </p:nvSpPr>
        <p:spPr>
          <a:xfrm flipH="1">
            <a:off x="9952942" y="728608"/>
            <a:ext cx="1511309" cy="867252"/>
          </a:xfrm>
          <a:prstGeom prst="cloudCallout">
            <a:avLst>
              <a:gd name="adj1" fmla="val -20670"/>
              <a:gd name="adj2" fmla="val 95834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Dan is 60% trustworthy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DE5839B5-5334-344B-A8E6-D7398F759094}"/>
              </a:ext>
            </a:extLst>
          </p:cNvPr>
          <p:cNvCxnSpPr>
            <a:stCxn id="19" idx="1"/>
            <a:endCxn id="20" idx="6"/>
          </p:cNvCxnSpPr>
          <p:nvPr/>
        </p:nvCxnSpPr>
        <p:spPr>
          <a:xfrm rot="16200000" flipV="1">
            <a:off x="7656340" y="-612276"/>
            <a:ext cx="1051009" cy="4990651"/>
          </a:xfrm>
          <a:prstGeom prst="curvedConnector2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8DB5034-A192-9244-BD0B-9ADECD6B177A}"/>
              </a:ext>
            </a:extLst>
          </p:cNvPr>
          <p:cNvSpPr txBox="1"/>
          <p:nvPr/>
        </p:nvSpPr>
        <p:spPr>
          <a:xfrm>
            <a:off x="9435004" y="2383882"/>
            <a:ext cx="1791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Weight = 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3FDA4-1067-2449-AB5D-196756FAEFB6}"/>
              </a:ext>
            </a:extLst>
          </p:cNvPr>
          <p:cNvSpPr/>
          <p:nvPr/>
        </p:nvSpPr>
        <p:spPr>
          <a:xfrm>
            <a:off x="4388144" y="4850675"/>
            <a:ext cx="2277394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Local Trust 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means </a:t>
            </a:r>
            <a:r>
              <a:rPr lang="en-US" dirty="0"/>
              <a:t>Trust is held from the view of a particular person – it is thus </a:t>
            </a:r>
            <a:r>
              <a:rPr lang="en-US" b="1" dirty="0" err="1"/>
              <a:t>personalised</a:t>
            </a:r>
            <a:r>
              <a:rPr lang="en-US" b="1" dirty="0"/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E326EB7-A6FF-DF49-A7A3-03A3D49934D7}"/>
              </a:ext>
            </a:extLst>
          </p:cNvPr>
          <p:cNvSpPr/>
          <p:nvPr/>
        </p:nvSpPr>
        <p:spPr>
          <a:xfrm>
            <a:off x="6916092" y="4850675"/>
            <a:ext cx="2405329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Relies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Transitivity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If  A trusts 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B trusts J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then A will also trust 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CF03080-0E0B-4E40-89C3-AC4F5E72B6E4}"/>
              </a:ext>
            </a:extLst>
          </p:cNvPr>
          <p:cNvSpPr/>
          <p:nvPr/>
        </p:nvSpPr>
        <p:spPr>
          <a:xfrm>
            <a:off x="9571975" y="4846117"/>
            <a:ext cx="2400623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Assumes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Asymmetry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If A trusts 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doesn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 follow that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 trusts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2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945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0EDAA-F183-B342-B3A1-F4E59A1E6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1BF6F3-7BC7-D640-BC7A-7C0729FBB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FAKE NEWS – A CRISIS OF TRUST?</a:t>
            </a:r>
          </a:p>
        </p:txBody>
      </p:sp>
    </p:spTree>
    <p:extLst>
      <p:ext uri="{BB962C8B-B14F-4D97-AF65-F5344CB8AC3E}">
        <p14:creationId xmlns:p14="http://schemas.microsoft.com/office/powerpoint/2010/main" val="2475941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D509-89BD-4D44-8F40-17064FB0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News</a:t>
            </a:r>
          </a:p>
        </p:txBody>
      </p:sp>
      <p:sp>
        <p:nvSpPr>
          <p:cNvPr id="4" name="Shape 300">
            <a:extLst>
              <a:ext uri="{FF2B5EF4-FFF2-40B4-BE49-F238E27FC236}">
                <a16:creationId xmlns:a16="http://schemas.microsoft.com/office/drawing/2014/main" id="{A0D13DF0-ADCF-5949-93A8-BBC06CF0DC44}"/>
              </a:ext>
            </a:extLst>
          </p:cNvPr>
          <p:cNvSpPr/>
          <p:nvPr/>
        </p:nvSpPr>
        <p:spPr>
          <a:xfrm>
            <a:off x="1823647" y="2274627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91425" rIns="0" bIns="91425" anchor="ctr" anchorCtr="0">
            <a:noAutofit/>
          </a:bodyPr>
          <a:lstStyle/>
          <a:p>
            <a:pPr algn="ctr"/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Homophily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1B7C4-130B-5D41-B767-676A1278C2AB}"/>
              </a:ext>
            </a:extLst>
          </p:cNvPr>
          <p:cNvSpPr txBox="1"/>
          <p:nvPr/>
        </p:nvSpPr>
        <p:spPr>
          <a:xfrm>
            <a:off x="1823647" y="4217499"/>
            <a:ext cx="1883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Tendency to create connections to similar people (gender, age, class, politics, religion, etc.)</a:t>
            </a:r>
          </a:p>
        </p:txBody>
      </p:sp>
    </p:spTree>
    <p:extLst>
      <p:ext uri="{BB962C8B-B14F-4D97-AF65-F5344CB8AC3E}">
        <p14:creationId xmlns:p14="http://schemas.microsoft.com/office/powerpoint/2010/main" val="3057747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D509-89BD-4D44-8F40-17064FB0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News</a:t>
            </a:r>
          </a:p>
        </p:txBody>
      </p:sp>
      <p:sp>
        <p:nvSpPr>
          <p:cNvPr id="4" name="Shape 300">
            <a:extLst>
              <a:ext uri="{FF2B5EF4-FFF2-40B4-BE49-F238E27FC236}">
                <a16:creationId xmlns:a16="http://schemas.microsoft.com/office/drawing/2014/main" id="{A0D13DF0-ADCF-5949-93A8-BBC06CF0DC44}"/>
              </a:ext>
            </a:extLst>
          </p:cNvPr>
          <p:cNvSpPr/>
          <p:nvPr/>
        </p:nvSpPr>
        <p:spPr>
          <a:xfrm>
            <a:off x="1823647" y="2274627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91425" rIns="0" bIns="91425" anchor="ctr" anchorCtr="0">
            <a:noAutofit/>
          </a:bodyPr>
          <a:lstStyle/>
          <a:p>
            <a:pPr algn="ctr"/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Homophily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Shape 302">
            <a:extLst>
              <a:ext uri="{FF2B5EF4-FFF2-40B4-BE49-F238E27FC236}">
                <a16:creationId xmlns:a16="http://schemas.microsoft.com/office/drawing/2014/main" id="{EF11C0AB-C0EF-C346-BE46-7F3527808709}"/>
              </a:ext>
            </a:extLst>
          </p:cNvPr>
          <p:cNvSpPr/>
          <p:nvPr/>
        </p:nvSpPr>
        <p:spPr>
          <a:xfrm>
            <a:off x="4013250" y="227462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Filter Bubbles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6" name="Shape 303">
            <a:extLst>
              <a:ext uri="{FF2B5EF4-FFF2-40B4-BE49-F238E27FC236}">
                <a16:creationId xmlns:a16="http://schemas.microsoft.com/office/drawing/2014/main" id="{792BB071-6097-2847-95CB-F2CA2B464B2F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3508746" y="3117176"/>
            <a:ext cx="504504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31B7C4-130B-5D41-B767-676A1278C2AB}"/>
              </a:ext>
            </a:extLst>
          </p:cNvPr>
          <p:cNvSpPr txBox="1"/>
          <p:nvPr/>
        </p:nvSpPr>
        <p:spPr>
          <a:xfrm>
            <a:off x="1823647" y="4217499"/>
            <a:ext cx="1883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Tendency to create connections to similar people (gender, age, class, politics, religion, etc.)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7FAEB-DB55-0344-90C9-1F18DFAFFD80}"/>
              </a:ext>
            </a:extLst>
          </p:cNvPr>
          <p:cNvSpPr txBox="1"/>
          <p:nvPr/>
        </p:nvSpPr>
        <p:spPr>
          <a:xfrm>
            <a:off x="3914048" y="4217499"/>
            <a:ext cx="1883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Algorithms designed to please, will learn from this network and reflect your views back to you</a:t>
            </a:r>
          </a:p>
        </p:txBody>
      </p:sp>
    </p:spTree>
    <p:extLst>
      <p:ext uri="{BB962C8B-B14F-4D97-AF65-F5344CB8AC3E}">
        <p14:creationId xmlns:p14="http://schemas.microsoft.com/office/powerpoint/2010/main" val="2705532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D509-89BD-4D44-8F40-17064FB0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News</a:t>
            </a:r>
          </a:p>
        </p:txBody>
      </p:sp>
      <p:sp>
        <p:nvSpPr>
          <p:cNvPr id="4" name="Shape 300">
            <a:extLst>
              <a:ext uri="{FF2B5EF4-FFF2-40B4-BE49-F238E27FC236}">
                <a16:creationId xmlns:a16="http://schemas.microsoft.com/office/drawing/2014/main" id="{A0D13DF0-ADCF-5949-93A8-BBC06CF0DC44}"/>
              </a:ext>
            </a:extLst>
          </p:cNvPr>
          <p:cNvSpPr/>
          <p:nvPr/>
        </p:nvSpPr>
        <p:spPr>
          <a:xfrm>
            <a:off x="1823647" y="2274627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91425" rIns="0" bIns="91425" anchor="ctr" anchorCtr="0">
            <a:noAutofit/>
          </a:bodyPr>
          <a:lstStyle/>
          <a:p>
            <a:pPr algn="ctr"/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Homophily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Shape 302">
            <a:extLst>
              <a:ext uri="{FF2B5EF4-FFF2-40B4-BE49-F238E27FC236}">
                <a16:creationId xmlns:a16="http://schemas.microsoft.com/office/drawing/2014/main" id="{EF11C0AB-C0EF-C346-BE46-7F3527808709}"/>
              </a:ext>
            </a:extLst>
          </p:cNvPr>
          <p:cNvSpPr/>
          <p:nvPr/>
        </p:nvSpPr>
        <p:spPr>
          <a:xfrm>
            <a:off x="4013250" y="227462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Filter Bubbles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6" name="Shape 303">
            <a:extLst>
              <a:ext uri="{FF2B5EF4-FFF2-40B4-BE49-F238E27FC236}">
                <a16:creationId xmlns:a16="http://schemas.microsoft.com/office/drawing/2014/main" id="{792BB071-6097-2847-95CB-F2CA2B464B2F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3508746" y="3117176"/>
            <a:ext cx="504504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" name="Shape 302">
            <a:extLst>
              <a:ext uri="{FF2B5EF4-FFF2-40B4-BE49-F238E27FC236}">
                <a16:creationId xmlns:a16="http://schemas.microsoft.com/office/drawing/2014/main" id="{9EB49B7F-8CDA-CE42-9A09-4DCC81EC02A3}"/>
              </a:ext>
            </a:extLst>
          </p:cNvPr>
          <p:cNvSpPr/>
          <p:nvPr/>
        </p:nvSpPr>
        <p:spPr>
          <a:xfrm>
            <a:off x="6202853" y="227462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Echo Chambers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8" name="Shape 303">
            <a:extLst>
              <a:ext uri="{FF2B5EF4-FFF2-40B4-BE49-F238E27FC236}">
                <a16:creationId xmlns:a16="http://schemas.microsoft.com/office/drawing/2014/main" id="{20CA9655-51B4-BC49-9EC9-EB6A10C38381}"/>
              </a:ext>
            </a:extLst>
          </p:cNvPr>
          <p:cNvCxnSpPr/>
          <p:nvPr/>
        </p:nvCxnSpPr>
        <p:spPr>
          <a:xfrm flipV="1">
            <a:off x="5698349" y="3117176"/>
            <a:ext cx="504504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31B7C4-130B-5D41-B767-676A1278C2AB}"/>
              </a:ext>
            </a:extLst>
          </p:cNvPr>
          <p:cNvSpPr txBox="1"/>
          <p:nvPr/>
        </p:nvSpPr>
        <p:spPr>
          <a:xfrm>
            <a:off x="1823647" y="4217499"/>
            <a:ext cx="1883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Tendency to create connections to similar people (gender, age, class, politics, religion, etc.)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7FAEB-DB55-0344-90C9-1F18DFAFFD80}"/>
              </a:ext>
            </a:extLst>
          </p:cNvPr>
          <p:cNvSpPr txBox="1"/>
          <p:nvPr/>
        </p:nvSpPr>
        <p:spPr>
          <a:xfrm>
            <a:off x="3914048" y="4217499"/>
            <a:ext cx="1883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Algorithms designed to please, will learn from this network and reflect your views back to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F952B7-5AA1-8B40-80F1-4FEC6ADAC42A}"/>
              </a:ext>
            </a:extLst>
          </p:cNvPr>
          <p:cNvSpPr txBox="1"/>
          <p:nvPr/>
        </p:nvSpPr>
        <p:spPr>
          <a:xfrm>
            <a:off x="6103651" y="4228055"/>
            <a:ext cx="188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Reflected views reinforce existing beliefs and </a:t>
            </a:r>
            <a:r>
              <a:rPr lang="en-US" sz="1400" dirty="0" err="1"/>
              <a:t>normalise</a:t>
            </a:r>
            <a:r>
              <a:rPr lang="en-US" sz="1400" dirty="0"/>
              <a:t> extreme views</a:t>
            </a:r>
          </a:p>
        </p:txBody>
      </p:sp>
    </p:spTree>
    <p:extLst>
      <p:ext uri="{BB962C8B-B14F-4D97-AF65-F5344CB8AC3E}">
        <p14:creationId xmlns:p14="http://schemas.microsoft.com/office/powerpoint/2010/main" val="2945623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D509-89BD-4D44-8F40-17064FB0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News</a:t>
            </a:r>
          </a:p>
        </p:txBody>
      </p:sp>
      <p:sp>
        <p:nvSpPr>
          <p:cNvPr id="4" name="Shape 300">
            <a:extLst>
              <a:ext uri="{FF2B5EF4-FFF2-40B4-BE49-F238E27FC236}">
                <a16:creationId xmlns:a16="http://schemas.microsoft.com/office/drawing/2014/main" id="{A0D13DF0-ADCF-5949-93A8-BBC06CF0DC44}"/>
              </a:ext>
            </a:extLst>
          </p:cNvPr>
          <p:cNvSpPr/>
          <p:nvPr/>
        </p:nvSpPr>
        <p:spPr>
          <a:xfrm>
            <a:off x="1823647" y="2274627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91425" rIns="0" bIns="91425" anchor="ctr" anchorCtr="0">
            <a:noAutofit/>
          </a:bodyPr>
          <a:lstStyle/>
          <a:p>
            <a:pPr algn="ctr"/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Homophily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Shape 302">
            <a:extLst>
              <a:ext uri="{FF2B5EF4-FFF2-40B4-BE49-F238E27FC236}">
                <a16:creationId xmlns:a16="http://schemas.microsoft.com/office/drawing/2014/main" id="{EF11C0AB-C0EF-C346-BE46-7F3527808709}"/>
              </a:ext>
            </a:extLst>
          </p:cNvPr>
          <p:cNvSpPr/>
          <p:nvPr/>
        </p:nvSpPr>
        <p:spPr>
          <a:xfrm>
            <a:off x="4013250" y="227462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Filter Bubbles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6" name="Shape 303">
            <a:extLst>
              <a:ext uri="{FF2B5EF4-FFF2-40B4-BE49-F238E27FC236}">
                <a16:creationId xmlns:a16="http://schemas.microsoft.com/office/drawing/2014/main" id="{792BB071-6097-2847-95CB-F2CA2B464B2F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3508746" y="3117176"/>
            <a:ext cx="504504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" name="Shape 302">
            <a:extLst>
              <a:ext uri="{FF2B5EF4-FFF2-40B4-BE49-F238E27FC236}">
                <a16:creationId xmlns:a16="http://schemas.microsoft.com/office/drawing/2014/main" id="{9EB49B7F-8CDA-CE42-9A09-4DCC81EC02A3}"/>
              </a:ext>
            </a:extLst>
          </p:cNvPr>
          <p:cNvSpPr/>
          <p:nvPr/>
        </p:nvSpPr>
        <p:spPr>
          <a:xfrm>
            <a:off x="6202853" y="227462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Echo Chambers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8" name="Shape 303">
            <a:extLst>
              <a:ext uri="{FF2B5EF4-FFF2-40B4-BE49-F238E27FC236}">
                <a16:creationId xmlns:a16="http://schemas.microsoft.com/office/drawing/2014/main" id="{20CA9655-51B4-BC49-9EC9-EB6A10C38381}"/>
              </a:ext>
            </a:extLst>
          </p:cNvPr>
          <p:cNvCxnSpPr/>
          <p:nvPr/>
        </p:nvCxnSpPr>
        <p:spPr>
          <a:xfrm flipV="1">
            <a:off x="5698349" y="3117176"/>
            <a:ext cx="504504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" name="Shape 302">
            <a:extLst>
              <a:ext uri="{FF2B5EF4-FFF2-40B4-BE49-F238E27FC236}">
                <a16:creationId xmlns:a16="http://schemas.microsoft.com/office/drawing/2014/main" id="{91117C4B-C5BB-514A-A22F-0024D599E730}"/>
              </a:ext>
            </a:extLst>
          </p:cNvPr>
          <p:cNvSpPr/>
          <p:nvPr/>
        </p:nvSpPr>
        <p:spPr>
          <a:xfrm>
            <a:off x="8392456" y="227462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600" b="1" dirty="0">
                <a:latin typeface="Lora"/>
                <a:ea typeface="Lora"/>
                <a:cs typeface="Lora"/>
                <a:sym typeface="Lora"/>
              </a:rPr>
              <a:t>Fake News</a:t>
            </a:r>
            <a:endParaRPr lang="en" sz="16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0" name="Shape 303">
            <a:extLst>
              <a:ext uri="{FF2B5EF4-FFF2-40B4-BE49-F238E27FC236}">
                <a16:creationId xmlns:a16="http://schemas.microsoft.com/office/drawing/2014/main" id="{C195A3F5-A1A6-C64A-B059-463A4B94F69D}"/>
              </a:ext>
            </a:extLst>
          </p:cNvPr>
          <p:cNvCxnSpPr/>
          <p:nvPr/>
        </p:nvCxnSpPr>
        <p:spPr>
          <a:xfrm flipV="1">
            <a:off x="7887952" y="3117176"/>
            <a:ext cx="504504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31B7C4-130B-5D41-B767-676A1278C2AB}"/>
              </a:ext>
            </a:extLst>
          </p:cNvPr>
          <p:cNvSpPr txBox="1"/>
          <p:nvPr/>
        </p:nvSpPr>
        <p:spPr>
          <a:xfrm>
            <a:off x="1823647" y="4217499"/>
            <a:ext cx="1883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Tendency to create connections to similar people (gender, age, class, politics, religion, etc.)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7FAEB-DB55-0344-90C9-1F18DFAFFD80}"/>
              </a:ext>
            </a:extLst>
          </p:cNvPr>
          <p:cNvSpPr txBox="1"/>
          <p:nvPr/>
        </p:nvSpPr>
        <p:spPr>
          <a:xfrm>
            <a:off x="3914048" y="4217499"/>
            <a:ext cx="1883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Algorithms designed to please, will learn from this network and reflect your views back to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F952B7-5AA1-8B40-80F1-4FEC6ADAC42A}"/>
              </a:ext>
            </a:extLst>
          </p:cNvPr>
          <p:cNvSpPr txBox="1"/>
          <p:nvPr/>
        </p:nvSpPr>
        <p:spPr>
          <a:xfrm>
            <a:off x="6103651" y="4228055"/>
            <a:ext cx="188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Reflected views reinforce existing beliefs and </a:t>
            </a:r>
            <a:r>
              <a:rPr lang="en-US" sz="1400" dirty="0" err="1"/>
              <a:t>normalise</a:t>
            </a:r>
            <a:r>
              <a:rPr lang="en-US" sz="1400" dirty="0"/>
              <a:t> extreme views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645B13-0E8F-8C4D-9222-54C64617F2B7}"/>
              </a:ext>
            </a:extLst>
          </p:cNvPr>
          <p:cNvSpPr txBox="1"/>
          <p:nvPr/>
        </p:nvSpPr>
        <p:spPr>
          <a:xfrm>
            <a:off x="8392456" y="4217497"/>
            <a:ext cx="1991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Articles designed to propagate in this environment (clickbait) – </a:t>
            </a:r>
            <a:r>
              <a:rPr lang="en-US" sz="1400" b="1" dirty="0"/>
              <a:t>with monetary or political aims</a:t>
            </a:r>
          </a:p>
        </p:txBody>
      </p:sp>
    </p:spTree>
    <p:extLst>
      <p:ext uri="{BB962C8B-B14F-4D97-AF65-F5344CB8AC3E}">
        <p14:creationId xmlns:p14="http://schemas.microsoft.com/office/powerpoint/2010/main" val="65266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tter ITS - first 1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9429">
            <a:off x="5368524" y="356763"/>
            <a:ext cx="6278293" cy="67101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2350" y="348012"/>
            <a:ext cx="4768512" cy="124956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ROTTER’s Interpersonal Trust Scale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5038" y="1277427"/>
            <a:ext cx="3681287" cy="4937760"/>
          </a:xfrm>
        </p:spPr>
        <p:txBody>
          <a:bodyPr>
            <a:normAutofit/>
          </a:bodyPr>
          <a:lstStyle/>
          <a:p>
            <a:r>
              <a:rPr lang="en-US" dirty="0"/>
              <a:t>The ITS measures an individual’s general tendency to trust different groups of people</a:t>
            </a:r>
          </a:p>
          <a:p>
            <a:pPr lvl="1"/>
            <a:r>
              <a:rPr lang="en-US" dirty="0"/>
              <a:t>E.g. teachers, parents, politicians, physicians, classmates, and friends </a:t>
            </a:r>
          </a:p>
          <a:p>
            <a:endParaRPr lang="en-US" dirty="0"/>
          </a:p>
          <a:p>
            <a:r>
              <a:rPr lang="en-US" dirty="0"/>
              <a:t>The survey measures the individual’s “general optimism regarding the society”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2350" y="6215187"/>
            <a:ext cx="5002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Rotter, J. B. 1967. A new scale for the measurement of inter- personal trust. Journal of Personality. 35; 615-665</a:t>
            </a:r>
          </a:p>
        </p:txBody>
      </p:sp>
    </p:spTree>
    <p:extLst>
      <p:ext uri="{BB962C8B-B14F-4D97-AF65-F5344CB8AC3E}">
        <p14:creationId xmlns:p14="http://schemas.microsoft.com/office/powerpoint/2010/main" val="2519198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D509-89BD-4D44-8F40-17064FB0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Post-Truth World</a:t>
            </a:r>
          </a:p>
        </p:txBody>
      </p:sp>
      <p:sp>
        <p:nvSpPr>
          <p:cNvPr id="4" name="Shape 300">
            <a:extLst>
              <a:ext uri="{FF2B5EF4-FFF2-40B4-BE49-F238E27FC236}">
                <a16:creationId xmlns:a16="http://schemas.microsoft.com/office/drawing/2014/main" id="{A0D13DF0-ADCF-5949-93A8-BBC06CF0DC44}"/>
              </a:ext>
            </a:extLst>
          </p:cNvPr>
          <p:cNvSpPr/>
          <p:nvPr/>
        </p:nvSpPr>
        <p:spPr>
          <a:xfrm>
            <a:off x="1823647" y="2274627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0" tIns="91425" rIns="0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Homophily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Shape 302">
            <a:extLst>
              <a:ext uri="{FF2B5EF4-FFF2-40B4-BE49-F238E27FC236}">
                <a16:creationId xmlns:a16="http://schemas.microsoft.com/office/drawing/2014/main" id="{EF11C0AB-C0EF-C346-BE46-7F3527808709}"/>
              </a:ext>
            </a:extLst>
          </p:cNvPr>
          <p:cNvSpPr/>
          <p:nvPr/>
        </p:nvSpPr>
        <p:spPr>
          <a:xfrm>
            <a:off x="4013250" y="227462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Filter Bubbles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6" name="Shape 303">
            <a:extLst>
              <a:ext uri="{FF2B5EF4-FFF2-40B4-BE49-F238E27FC236}">
                <a16:creationId xmlns:a16="http://schemas.microsoft.com/office/drawing/2014/main" id="{792BB071-6097-2847-95CB-F2CA2B464B2F}"/>
              </a:ext>
            </a:extLst>
          </p:cNvPr>
          <p:cNvCxnSpPr>
            <a:stCxn id="4" idx="6"/>
            <a:endCxn id="5" idx="2"/>
          </p:cNvCxnSpPr>
          <p:nvPr/>
        </p:nvCxnSpPr>
        <p:spPr>
          <a:xfrm flipV="1">
            <a:off x="3508746" y="3117176"/>
            <a:ext cx="504504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" name="Shape 302">
            <a:extLst>
              <a:ext uri="{FF2B5EF4-FFF2-40B4-BE49-F238E27FC236}">
                <a16:creationId xmlns:a16="http://schemas.microsoft.com/office/drawing/2014/main" id="{9EB49B7F-8CDA-CE42-9A09-4DCC81EC02A3}"/>
              </a:ext>
            </a:extLst>
          </p:cNvPr>
          <p:cNvSpPr/>
          <p:nvPr/>
        </p:nvSpPr>
        <p:spPr>
          <a:xfrm>
            <a:off x="6202853" y="227462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Echo Chambers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8" name="Shape 303">
            <a:extLst>
              <a:ext uri="{FF2B5EF4-FFF2-40B4-BE49-F238E27FC236}">
                <a16:creationId xmlns:a16="http://schemas.microsoft.com/office/drawing/2014/main" id="{20CA9655-51B4-BC49-9EC9-EB6A10C38381}"/>
              </a:ext>
            </a:extLst>
          </p:cNvPr>
          <p:cNvCxnSpPr/>
          <p:nvPr/>
        </p:nvCxnSpPr>
        <p:spPr>
          <a:xfrm flipV="1">
            <a:off x="5698349" y="3117176"/>
            <a:ext cx="504504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" name="Shape 302">
            <a:extLst>
              <a:ext uri="{FF2B5EF4-FFF2-40B4-BE49-F238E27FC236}">
                <a16:creationId xmlns:a16="http://schemas.microsoft.com/office/drawing/2014/main" id="{91117C4B-C5BB-514A-A22F-0024D599E730}"/>
              </a:ext>
            </a:extLst>
          </p:cNvPr>
          <p:cNvSpPr/>
          <p:nvPr/>
        </p:nvSpPr>
        <p:spPr>
          <a:xfrm>
            <a:off x="8392456" y="2274626"/>
            <a:ext cx="1685099" cy="1685099"/>
          </a:xfrm>
          <a:prstGeom prst="ellipse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Fake News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0" name="Shape 303">
            <a:extLst>
              <a:ext uri="{FF2B5EF4-FFF2-40B4-BE49-F238E27FC236}">
                <a16:creationId xmlns:a16="http://schemas.microsoft.com/office/drawing/2014/main" id="{C195A3F5-A1A6-C64A-B059-463A4B94F69D}"/>
              </a:ext>
            </a:extLst>
          </p:cNvPr>
          <p:cNvCxnSpPr/>
          <p:nvPr/>
        </p:nvCxnSpPr>
        <p:spPr>
          <a:xfrm flipV="1">
            <a:off x="7887952" y="3117176"/>
            <a:ext cx="504504" cy="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DE38570-DD0C-BB4F-B66C-D385050CCD61}"/>
              </a:ext>
            </a:extLst>
          </p:cNvPr>
          <p:cNvSpPr/>
          <p:nvPr/>
        </p:nvSpPr>
        <p:spPr>
          <a:xfrm>
            <a:off x="457390" y="5733684"/>
            <a:ext cx="11153418" cy="830997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ttrocento Sans" charset="0"/>
                <a:ea typeface="Quattrocento Sans" charset="0"/>
                <a:cs typeface="Quattrocento Sans" charset="0"/>
              </a:rPr>
              <a:t>Public narrative is disconnected from science or policy, and instead framed emotionally or ideologically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1B7C4-130B-5D41-B767-676A1278C2AB}"/>
              </a:ext>
            </a:extLst>
          </p:cNvPr>
          <p:cNvSpPr txBox="1"/>
          <p:nvPr/>
        </p:nvSpPr>
        <p:spPr>
          <a:xfrm>
            <a:off x="1823647" y="4217499"/>
            <a:ext cx="1883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Tendency to create connections to similar people (gender, age, class, politics, religion, etc.)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7FAEB-DB55-0344-90C9-1F18DFAFFD80}"/>
              </a:ext>
            </a:extLst>
          </p:cNvPr>
          <p:cNvSpPr txBox="1"/>
          <p:nvPr/>
        </p:nvSpPr>
        <p:spPr>
          <a:xfrm>
            <a:off x="3914048" y="4217499"/>
            <a:ext cx="1883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Algorithms designed to please, will learn from this network and reflect your views back to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F952B7-5AA1-8B40-80F1-4FEC6ADAC42A}"/>
              </a:ext>
            </a:extLst>
          </p:cNvPr>
          <p:cNvSpPr txBox="1"/>
          <p:nvPr/>
        </p:nvSpPr>
        <p:spPr>
          <a:xfrm>
            <a:off x="6103651" y="4228055"/>
            <a:ext cx="1883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Reflected views reinforce existing beliefs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normalise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extreme views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645B13-0E8F-8C4D-9222-54C64617F2B7}"/>
              </a:ext>
            </a:extLst>
          </p:cNvPr>
          <p:cNvSpPr txBox="1"/>
          <p:nvPr/>
        </p:nvSpPr>
        <p:spPr>
          <a:xfrm>
            <a:off x="8392456" y="4217497"/>
            <a:ext cx="1991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Articles designed to propagate in this environment (clickbait) –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with monetary or political aims</a:t>
            </a:r>
          </a:p>
        </p:txBody>
      </p:sp>
    </p:spTree>
    <p:extLst>
      <p:ext uri="{BB962C8B-B14F-4D97-AF65-F5344CB8AC3E}">
        <p14:creationId xmlns:p14="http://schemas.microsoft.com/office/powerpoint/2010/main" val="1637689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2B16BA-143E-0B4F-BCEB-38BE7EC22D80}"/>
              </a:ext>
            </a:extLst>
          </p:cNvPr>
          <p:cNvSpPr/>
          <p:nvPr/>
        </p:nvSpPr>
        <p:spPr>
          <a:xfrm>
            <a:off x="0" y="0"/>
            <a:ext cx="4674989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5CBF09-8531-7545-8F83-5CC449DC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945" y="0"/>
            <a:ext cx="1029705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C007B-6550-7342-B3EA-E50B5F4335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59" y="238203"/>
            <a:ext cx="4176505" cy="64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00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FILTER BUBBLES?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 err="1">
                <a:solidFill>
                  <a:schemeClr val="bg1"/>
                </a:solidFill>
              </a:rPr>
              <a:t>Bakkshy</a:t>
            </a:r>
            <a:r>
              <a:rPr lang="en-GB" sz="2400" dirty="0">
                <a:solidFill>
                  <a:schemeClr val="bg1"/>
                </a:solidFill>
              </a:rPr>
              <a:t> et al. 2015 study into exposure to diverse views on Facebook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10.1 million active US users with self-declared affiliation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7 million links shared over a 6 month period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438069" y="6471278"/>
            <a:ext cx="11612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Eytan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 </a:t>
            </a:r>
            <a:r>
              <a:rPr lang="en-GB" sz="1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Bakkshy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, Solomon Messing, Lada Adamic (2015). Exposure to ideologically diverse news and opinion on Facebook. Science. May 2015</a:t>
            </a:r>
          </a:p>
        </p:txBody>
      </p:sp>
    </p:spTree>
    <p:extLst>
      <p:ext uri="{BB962C8B-B14F-4D97-AF65-F5344CB8AC3E}">
        <p14:creationId xmlns:p14="http://schemas.microsoft.com/office/powerpoint/2010/main" val="4236957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FILTER BUBBLES?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 err="1">
                <a:solidFill>
                  <a:schemeClr val="bg1"/>
                </a:solidFill>
              </a:rPr>
              <a:t>Bakkshy</a:t>
            </a:r>
            <a:r>
              <a:rPr lang="en-GB" sz="2400" dirty="0">
                <a:solidFill>
                  <a:schemeClr val="bg1"/>
                </a:solidFill>
              </a:rPr>
              <a:t> et al. 2015 study into exposure to diverse views on Facebook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10.1 million active US users with self-declared affiliation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7 million links shared over a 6 month period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438069" y="6471278"/>
            <a:ext cx="11612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03163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Eytan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03163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Bakkshy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, Solomon Messing, Lada Adamic (2015). Exposure to ideologically diverse news and opinion on Facebook. Science. May 2015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19D5DC7-3F50-B14C-BCCD-A3E1D2B043C0}"/>
              </a:ext>
            </a:extLst>
          </p:cNvPr>
          <p:cNvSpPr/>
          <p:nvPr/>
        </p:nvSpPr>
        <p:spPr>
          <a:xfrm rot="10800000">
            <a:off x="4140204" y="1268479"/>
            <a:ext cx="1896293" cy="907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DED5C2-08FF-CF44-8E1F-900C2F396A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497" y="1009399"/>
            <a:ext cx="1352006" cy="135200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D82FA2-8013-7C4C-BF39-C2FCC8B95113}"/>
              </a:ext>
            </a:extLst>
          </p:cNvPr>
          <p:cNvSpPr txBox="1">
            <a:spLocks/>
          </p:cNvSpPr>
          <p:nvPr/>
        </p:nvSpPr>
        <p:spPr>
          <a:xfrm>
            <a:off x="7388503" y="1009399"/>
            <a:ext cx="1785256" cy="13520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dirty="0"/>
              <a:t>This is a study by Facebook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2976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FILTER BUBBLES?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 err="1">
                <a:solidFill>
                  <a:schemeClr val="bg1"/>
                </a:solidFill>
              </a:rPr>
              <a:t>Bakkshy</a:t>
            </a:r>
            <a:r>
              <a:rPr lang="en-GB" sz="2400" dirty="0">
                <a:solidFill>
                  <a:schemeClr val="bg1"/>
                </a:solidFill>
              </a:rPr>
              <a:t> et al. 2015 study into exposure to diverse views on Facebook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10.1 million active US users with self-declared affiliation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7 million links shared over a 6 month period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438069" y="6471278"/>
            <a:ext cx="11612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Eytan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 </a:t>
            </a:r>
            <a:r>
              <a:rPr lang="en-GB" sz="1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Bakkshy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, Solomon Messing, Lada Adamic (2015). Exposure to ideologically diverse news and opinion on Facebook. Science. May 2015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D8DE-7297-5045-B5B5-BAC94F50BC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817" y="618068"/>
            <a:ext cx="6487633" cy="51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3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FILTER BUBBLES?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 err="1">
                <a:solidFill>
                  <a:schemeClr val="bg1"/>
                </a:solidFill>
              </a:rPr>
              <a:t>Bakkshy</a:t>
            </a:r>
            <a:r>
              <a:rPr lang="en-GB" sz="2400" dirty="0">
                <a:solidFill>
                  <a:schemeClr val="bg1"/>
                </a:solidFill>
              </a:rPr>
              <a:t> et al. 2015 study into exposure to diverse views on Facebook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10.1 million active US users with self-declared affiliation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7 million links shared over a 6 month period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438069" y="6471278"/>
            <a:ext cx="11612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Eytan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 </a:t>
            </a:r>
            <a:r>
              <a:rPr lang="en-GB" sz="1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Bakkshy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, Solomon Messing, Lada Adamic (2015). Exposure to ideologically diverse news and opinion on Facebook. Science. May 2015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C7D8DE-7297-5045-B5B5-BAC94F50BC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817" y="618068"/>
            <a:ext cx="6487633" cy="51140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402293-08AF-5D4C-90C9-54E02B53AAD1}"/>
              </a:ext>
            </a:extLst>
          </p:cNvPr>
          <p:cNvSpPr/>
          <p:nvPr/>
        </p:nvSpPr>
        <p:spPr>
          <a:xfrm>
            <a:off x="4208358" y="5930668"/>
            <a:ext cx="7722159" cy="461665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latin typeface="Quattrocento Sans" charset="0"/>
                <a:ea typeface="Quattrocento Sans" charset="0"/>
                <a:cs typeface="Quattrocento Sans" charset="0"/>
              </a:rPr>
              <a:t>Clear evidence of political homophily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A82E88-E3C9-5349-85EF-8FA985022549}"/>
              </a:ext>
            </a:extLst>
          </p:cNvPr>
          <p:cNvCxnSpPr>
            <a:cxnSpLocks/>
          </p:cNvCxnSpPr>
          <p:nvPr/>
        </p:nvCxnSpPr>
        <p:spPr>
          <a:xfrm>
            <a:off x="8229600" y="1009399"/>
            <a:ext cx="1417983" cy="828396"/>
          </a:xfrm>
          <a:prstGeom prst="line">
            <a:avLst/>
          </a:prstGeom>
          <a:ln w="38100">
            <a:solidFill>
              <a:schemeClr val="accent2">
                <a:alpha val="4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97B333-D54E-3E4F-A1EC-022007F0287F}"/>
              </a:ext>
            </a:extLst>
          </p:cNvPr>
          <p:cNvCxnSpPr>
            <a:cxnSpLocks/>
          </p:cNvCxnSpPr>
          <p:nvPr/>
        </p:nvCxnSpPr>
        <p:spPr>
          <a:xfrm flipH="1">
            <a:off x="8113739" y="3941212"/>
            <a:ext cx="1706122" cy="757645"/>
          </a:xfrm>
          <a:prstGeom prst="line">
            <a:avLst/>
          </a:prstGeom>
          <a:ln w="38100">
            <a:solidFill>
              <a:schemeClr val="accent2">
                <a:alpha val="4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3DE1DC-ABDB-F14B-8AF8-75F3AF584E0C}"/>
              </a:ext>
            </a:extLst>
          </p:cNvPr>
          <p:cNvCxnSpPr>
            <a:cxnSpLocks/>
          </p:cNvCxnSpPr>
          <p:nvPr/>
        </p:nvCxnSpPr>
        <p:spPr>
          <a:xfrm flipH="1">
            <a:off x="8827842" y="2574207"/>
            <a:ext cx="60961" cy="748937"/>
          </a:xfrm>
          <a:prstGeom prst="line">
            <a:avLst/>
          </a:prstGeom>
          <a:ln w="38100">
            <a:solidFill>
              <a:schemeClr val="accent2">
                <a:alpha val="43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89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FILTER BUBBLES?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 err="1">
                <a:solidFill>
                  <a:schemeClr val="bg1"/>
                </a:solidFill>
              </a:rPr>
              <a:t>Bakkshy</a:t>
            </a:r>
            <a:r>
              <a:rPr lang="en-GB" sz="2400" dirty="0">
                <a:solidFill>
                  <a:schemeClr val="bg1"/>
                </a:solidFill>
              </a:rPr>
              <a:t> et al. 2015 study into exposure to diverse views on Facebook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10.1 million active US users with self-declared affiliation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7 million links shared over a 6 month period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438069" y="6471278"/>
            <a:ext cx="11612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Eytan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 </a:t>
            </a:r>
            <a:r>
              <a:rPr lang="en-GB" sz="1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Bakkshy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Condensed"/>
              </a:rPr>
              <a:t>, Solomon Messing, Lada Adamic (2015). Exposure to ideologically diverse news and opinion on Facebook. Science. May 2015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02055-6168-984D-AB49-03634E614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269" y="504699"/>
            <a:ext cx="6720171" cy="5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69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FILTER BUBBLES?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 err="1">
                <a:solidFill>
                  <a:schemeClr val="bg1"/>
                </a:solidFill>
              </a:rPr>
              <a:t>Bakkshy</a:t>
            </a:r>
            <a:r>
              <a:rPr lang="en-GB" sz="2400" dirty="0">
                <a:solidFill>
                  <a:schemeClr val="bg1"/>
                </a:solidFill>
              </a:rPr>
              <a:t> et al. 2015 study into exposure to diverse views on Facebook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10.1 million active US users with self-declared affiliation</a:t>
            </a: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7 million links shared over a 6 month period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438069" y="6471278"/>
            <a:ext cx="11612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03163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Eytan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903163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Bakkshy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, Solomon Messing, Lada Adamic (2015). Exposure to ideologically diverse news and opinion on Facebook. Science. May 2015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645299-2ADE-894B-83C9-9605A3C18C7A}"/>
              </a:ext>
            </a:extLst>
          </p:cNvPr>
          <p:cNvSpPr/>
          <p:nvPr/>
        </p:nvSpPr>
        <p:spPr>
          <a:xfrm>
            <a:off x="4323518" y="5983369"/>
            <a:ext cx="7685167" cy="400110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ttrocento Sans" charset="0"/>
                <a:ea typeface="Quattrocento Sans" charset="0"/>
                <a:cs typeface="Quattrocento Sans" charset="0"/>
              </a:rPr>
              <a:t>Clear evidence of filter bubble – but filter bubble is smallest effect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02055-6168-984D-AB49-03634E614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269" y="504699"/>
            <a:ext cx="6720171" cy="52006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10E3A1-D921-504C-A572-4900BD5D9286}"/>
              </a:ext>
            </a:extLst>
          </p:cNvPr>
          <p:cNvSpPr/>
          <p:nvPr/>
        </p:nvSpPr>
        <p:spPr>
          <a:xfrm>
            <a:off x="7779027" y="-1"/>
            <a:ext cx="1632260" cy="5983369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no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ttrocento Sans" charset="0"/>
              <a:ea typeface="Quattrocento Sans" charset="0"/>
              <a:cs typeface="Quattrocento Sans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F1B90E-7C0A-5944-9E00-527E8D5F8324}"/>
              </a:ext>
            </a:extLst>
          </p:cNvPr>
          <p:cNvSpPr/>
          <p:nvPr/>
        </p:nvSpPr>
        <p:spPr>
          <a:xfrm>
            <a:off x="7437220" y="106273"/>
            <a:ext cx="1974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03163"/>
                </a:solidFill>
                <a:effectLst/>
                <a:uLnTx/>
                <a:uFillTx/>
                <a:latin typeface="Quattrocento Sans" charset="0"/>
                <a:ea typeface="Quattrocento Sans" charset="0"/>
                <a:cs typeface="Quattrocento Sans" charset="0"/>
              </a:rPr>
              <a:t>Filter Bubble</a:t>
            </a:r>
          </a:p>
        </p:txBody>
      </p:sp>
    </p:spTree>
    <p:extLst>
      <p:ext uri="{BB962C8B-B14F-4D97-AF65-F5344CB8AC3E}">
        <p14:creationId xmlns:p14="http://schemas.microsoft.com/office/powerpoint/2010/main" val="3507401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ECHO CHAMBERS?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Dubois &amp; Blank (2018) a study of exposure to different opinions, based on a 2000 person UK sample.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Disagree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Different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Confirm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Offline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Change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529167" y="6367715"/>
            <a:ext cx="11612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Elizabeth Dubois &amp; Grant Blank (2018) The echo chamber is overstated: the moderating effect of political interest and diverse media, </a:t>
            </a:r>
          </a:p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Information, Communication &amp; Society, 21:5, 729-745 </a:t>
            </a:r>
          </a:p>
        </p:txBody>
      </p:sp>
    </p:spTree>
    <p:extLst>
      <p:ext uri="{BB962C8B-B14F-4D97-AF65-F5344CB8AC3E}">
        <p14:creationId xmlns:p14="http://schemas.microsoft.com/office/powerpoint/2010/main" val="999442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ECHO CHAMBERS?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Dubois &amp; Blank (2018) a study of exposure to different opinions, based on a 2000 person UK sample.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Disagree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Different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Confirm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Offline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Change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529167" y="6367715"/>
            <a:ext cx="11612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Elizabeth Dubois &amp; Grant Blank (2018) The echo chamber is overstated: the moderating effect of political interest and diverse media, </a:t>
            </a:r>
          </a:p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Information, Communication &amp; Society, 21:5, 729-745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3607D5-9610-AE49-BD1B-DDB2EA1DD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041" y="279977"/>
            <a:ext cx="6838121" cy="55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2350" y="348012"/>
            <a:ext cx="4768512" cy="124956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ROTTER’s Interpersonal Trust Scale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5038" y="1277427"/>
            <a:ext cx="4266148" cy="4937760"/>
          </a:xfrm>
        </p:spPr>
        <p:txBody>
          <a:bodyPr>
            <a:normAutofit/>
          </a:bodyPr>
          <a:lstStyle/>
          <a:p>
            <a:r>
              <a:rPr lang="en-US" dirty="0"/>
              <a:t>Rotter </a:t>
            </a:r>
            <a:r>
              <a:rPr lang="en-US" dirty="0" err="1"/>
              <a:t>summarised</a:t>
            </a:r>
            <a:r>
              <a:rPr lang="en-US" dirty="0"/>
              <a:t> his 13 years of findings in 1980 </a:t>
            </a:r>
          </a:p>
          <a:p>
            <a:r>
              <a:rPr lang="en-US" dirty="0"/>
              <a:t>Subjects that are high in interpersonal trust tend to be:</a:t>
            </a:r>
          </a:p>
          <a:p>
            <a:pPr lvl="1"/>
            <a:r>
              <a:rPr lang="en-US" dirty="0"/>
              <a:t>more trustworthy</a:t>
            </a:r>
          </a:p>
          <a:p>
            <a:pPr lvl="1"/>
            <a:r>
              <a:rPr lang="en-US" dirty="0"/>
              <a:t>better liked</a:t>
            </a:r>
          </a:p>
          <a:p>
            <a:pPr lvl="1"/>
            <a:r>
              <a:rPr lang="en-US" dirty="0"/>
              <a:t>happier </a:t>
            </a:r>
          </a:p>
          <a:p>
            <a:endParaRPr lang="en-US" dirty="0"/>
          </a:p>
          <a:p>
            <a:r>
              <a:rPr lang="en-US" dirty="0"/>
              <a:t>Subjects low in interpersonal trust tend to exhibit untrustworthy behavior (self-reported cheating and lying)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350" y="6215187"/>
            <a:ext cx="5002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Rotter, J. B. 1967. A new scale for the measurement of inter- personal trust. Journal of Personality. 35; 615-665</a:t>
            </a:r>
          </a:p>
        </p:txBody>
      </p:sp>
      <p:pic>
        <p:nvPicPr>
          <p:cNvPr id="6" name="Picture 5" descr="Rotter ITS - 11-25.png">
            <a:extLst>
              <a:ext uri="{FF2B5EF4-FFF2-40B4-BE49-F238E27FC236}">
                <a16:creationId xmlns:a16="http://schemas.microsoft.com/office/drawing/2014/main" id="{C3148B48-5D12-534B-955D-6D7EF19CB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4802">
            <a:off x="5741454" y="-159496"/>
            <a:ext cx="5657407" cy="70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ECHO CHAMBERS?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Dubois &amp; Blank (2018) a study of exposure to different opinions, based on a 2000 person UK sample.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Disagree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Different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Confirm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Offline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Change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529167" y="6367715"/>
            <a:ext cx="11612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Elizabeth Dubois &amp; Grant Blank (2018) The echo chamber is overstated: the moderating effect of political interest and diverse media, </a:t>
            </a:r>
          </a:p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Information, Communication &amp; Society, 21:5, 729-745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3607D5-9610-AE49-BD1B-DDB2EA1DD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041" y="279977"/>
            <a:ext cx="6838121" cy="55695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70DB2C-3C95-EF4A-83B5-CA3B2155DD64}"/>
              </a:ext>
            </a:extLst>
          </p:cNvPr>
          <p:cNvSpPr/>
          <p:nvPr/>
        </p:nvSpPr>
        <p:spPr>
          <a:xfrm>
            <a:off x="4267199" y="5981001"/>
            <a:ext cx="7721941" cy="369332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dirty="0">
                <a:latin typeface="Quattrocento Sans" charset="0"/>
                <a:ea typeface="Quattrocento Sans" charset="0"/>
                <a:cs typeface="Quattrocento Sans" charset="0"/>
              </a:rPr>
              <a:t>Significant numbers report exposure to multiple opinions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80F63C-FC22-D54F-BFB7-9C5ECC7BC5AA}"/>
              </a:ext>
            </a:extLst>
          </p:cNvPr>
          <p:cNvSpPr/>
          <p:nvPr/>
        </p:nvSpPr>
        <p:spPr>
          <a:xfrm>
            <a:off x="6299327" y="523757"/>
            <a:ext cx="1678482" cy="1342690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noAutofit/>
          </a:bodyPr>
          <a:lstStyle/>
          <a:p>
            <a:pPr lvl="1"/>
            <a:endParaRPr lang="en-US" sz="2000" dirty="0">
              <a:latin typeface="Quattrocento Sans" charset="0"/>
              <a:ea typeface="Quattrocento Sans" charset="0"/>
              <a:cs typeface="Quattrocento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39A69E-1406-0C40-9622-2F6C0A9CA038}"/>
              </a:ext>
            </a:extLst>
          </p:cNvPr>
          <p:cNvSpPr/>
          <p:nvPr/>
        </p:nvSpPr>
        <p:spPr>
          <a:xfrm>
            <a:off x="6299327" y="2319156"/>
            <a:ext cx="1678482" cy="1342690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noAutofit/>
          </a:bodyPr>
          <a:lstStyle/>
          <a:p>
            <a:pPr lvl="1"/>
            <a:endParaRPr lang="en-US" sz="2000" dirty="0">
              <a:latin typeface="Quattrocento Sans" charset="0"/>
              <a:ea typeface="Quattrocento Sans" charset="0"/>
              <a:cs typeface="Quattrocento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B23A56-1F04-754A-870E-BDF04F250731}"/>
              </a:ext>
            </a:extLst>
          </p:cNvPr>
          <p:cNvSpPr/>
          <p:nvPr/>
        </p:nvSpPr>
        <p:spPr>
          <a:xfrm>
            <a:off x="6299327" y="4084321"/>
            <a:ext cx="1678482" cy="1342690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noAutofit/>
          </a:bodyPr>
          <a:lstStyle/>
          <a:p>
            <a:pPr lvl="1"/>
            <a:endParaRPr lang="en-US" sz="2000" dirty="0">
              <a:latin typeface="Quattrocento Sans" charset="0"/>
              <a:ea typeface="Quattrocento Sans" charset="0"/>
              <a:cs typeface="Quattrocento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932A21-13B1-EA46-98CD-304EB01FF64E}"/>
              </a:ext>
            </a:extLst>
          </p:cNvPr>
          <p:cNvSpPr/>
          <p:nvPr/>
        </p:nvSpPr>
        <p:spPr>
          <a:xfrm>
            <a:off x="9516843" y="539965"/>
            <a:ext cx="1678482" cy="1342690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noAutofit/>
          </a:bodyPr>
          <a:lstStyle/>
          <a:p>
            <a:pPr lvl="1"/>
            <a:endParaRPr lang="en-US" sz="2000" dirty="0">
              <a:latin typeface="Quattrocento Sans" charset="0"/>
              <a:ea typeface="Quattrocento Sans" charset="0"/>
              <a:cs typeface="Quattrocento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98F4D4-C3C7-4340-8523-D4C1F5806ACA}"/>
              </a:ext>
            </a:extLst>
          </p:cNvPr>
          <p:cNvSpPr/>
          <p:nvPr/>
        </p:nvSpPr>
        <p:spPr>
          <a:xfrm>
            <a:off x="9780103" y="2327532"/>
            <a:ext cx="1415221" cy="1342690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noAutofit/>
          </a:bodyPr>
          <a:lstStyle/>
          <a:p>
            <a:pPr lvl="1"/>
            <a:endParaRPr lang="en-US" sz="2000" dirty="0">
              <a:latin typeface="Quattrocento Sans" charset="0"/>
              <a:ea typeface="Quattrocento Sans" charset="0"/>
              <a:cs typeface="Quattrocen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3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ECHO CHAMBERS?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Dubois &amp; Blank (2018) a study of exposure to different opinions, based on a 2000 person UK sample.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Disagree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Different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Confirm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Offline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Change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529167" y="6367715"/>
            <a:ext cx="11612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Elizabeth Dubois &amp; Grant Blank (2018) The echo chamber is overstated: the moderating effect of political interest and diverse media, </a:t>
            </a:r>
          </a:p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Information, Communication &amp; Society, 21:5, 729-745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031C25-04A8-AF43-8A05-37D0A7A92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302" y="447842"/>
            <a:ext cx="7714358" cy="54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01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ECHO CHAMBERS?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Dubois &amp; Blank (2018) a study of exposure to different opinions, based on a 2000 person UK sample.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Disagree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Different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Confirm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Offline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Change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59D32A-715B-2D43-8A85-982CEE3BE5B2}"/>
              </a:ext>
            </a:extLst>
          </p:cNvPr>
          <p:cNvSpPr/>
          <p:nvPr/>
        </p:nvSpPr>
        <p:spPr>
          <a:xfrm>
            <a:off x="529167" y="6367715"/>
            <a:ext cx="11612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Elizabeth Dubois &amp; Grant Blank (2018) The echo chamber is overstated: the moderating effect of political interest and diverse media, </a:t>
            </a:r>
          </a:p>
          <a:p>
            <a:pPr algn="r"/>
            <a:r>
              <a:rPr lang="en-GB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Information, Communication &amp; Society, 21:5, 729-745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031C25-04A8-AF43-8A05-37D0A7A92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302" y="447842"/>
            <a:ext cx="7714358" cy="54720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66A1FE-8FEA-964F-BBD0-E4F9C233AF79}"/>
              </a:ext>
            </a:extLst>
          </p:cNvPr>
          <p:cNvSpPr/>
          <p:nvPr/>
        </p:nvSpPr>
        <p:spPr>
          <a:xfrm>
            <a:off x="4303950" y="5965448"/>
            <a:ext cx="7569062" cy="369332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latin typeface="Quattrocento Sans" charset="0"/>
                <a:ea typeface="Quattrocento Sans" charset="0"/>
                <a:cs typeface="Quattrocento Sans" charset="0"/>
              </a:rPr>
              <a:t>Media Diversity correlates strongly with high exposure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6A971C-C1DF-864A-AF0B-8B4258A97B47}"/>
              </a:ext>
            </a:extLst>
          </p:cNvPr>
          <p:cNvSpPr/>
          <p:nvPr/>
        </p:nvSpPr>
        <p:spPr>
          <a:xfrm>
            <a:off x="4409188" y="4217181"/>
            <a:ext cx="7463823" cy="301810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</p:spPr>
        <p:txBody>
          <a:bodyPr wrap="square">
            <a:noAutofit/>
          </a:bodyPr>
          <a:lstStyle/>
          <a:p>
            <a:pPr lvl="1"/>
            <a:endParaRPr lang="en-US" sz="2000" dirty="0">
              <a:latin typeface="Quattrocento Sans" charset="0"/>
              <a:ea typeface="Quattrocento Sans" charset="0"/>
              <a:cs typeface="Quattrocen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96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ECHO CHAMBERS?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Bail et al. (2018) paid a sample of 697 Democrats and 542 Republicans to follow a political bot that counter retweeted political messages into their Twitter feeds – and measure the impact on their views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C68F8-D8E1-434B-8A24-B5BF712F1FB1}"/>
              </a:ext>
            </a:extLst>
          </p:cNvPr>
          <p:cNvSpPr/>
          <p:nvPr/>
        </p:nvSpPr>
        <p:spPr>
          <a:xfrm>
            <a:off x="529167" y="6475437"/>
            <a:ext cx="1142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Bail et al. (2018) Exposure to Opposing Views can Increase Political Polarization: Evidence from a Large-Scale Field Experiment on Social Media, </a:t>
            </a:r>
            <a:r>
              <a:rPr lang="en-GB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SocARXiv</a:t>
            </a:r>
            <a:endParaRPr lang="en-GB" sz="1200" dirty="0">
              <a:solidFill>
                <a:schemeClr val="accent2">
                  <a:lumMod val="40000"/>
                  <a:lumOff val="60000"/>
                </a:schemeClr>
              </a:solidFill>
              <a:latin typeface="Roboto Condense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10DE3-A093-514C-8485-0B1BFC423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678" y="1981749"/>
            <a:ext cx="7573116" cy="28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819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ECHO CHAMBERS?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Bail et al. (2018) paid a sample of 697 Democrats and 542 Republicans to follow a political bot that counter retweeted political messages into their Twitter feeds – and measure the impact on their views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C68F8-D8E1-434B-8A24-B5BF712F1FB1}"/>
              </a:ext>
            </a:extLst>
          </p:cNvPr>
          <p:cNvSpPr/>
          <p:nvPr/>
        </p:nvSpPr>
        <p:spPr>
          <a:xfrm>
            <a:off x="529167" y="6475437"/>
            <a:ext cx="1142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Bail et al. (2018) Exposure to Opposing Views can Increase Political Polarization: Evidence from a Large-Scale Field Experiment on Social Media, </a:t>
            </a:r>
            <a:r>
              <a:rPr lang="en-GB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SocARXiv</a:t>
            </a:r>
            <a:endParaRPr lang="en-GB" sz="1200" dirty="0">
              <a:solidFill>
                <a:schemeClr val="accent2">
                  <a:lumMod val="40000"/>
                  <a:lumOff val="60000"/>
                </a:schemeClr>
              </a:solidFill>
              <a:latin typeface="Roboto Condense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D7AFB-324F-FD4A-A74E-EC12D4AF9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088" y="457201"/>
            <a:ext cx="6371520" cy="51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11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009399"/>
            <a:ext cx="3415075" cy="4843649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ECHO CHAMBERS?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chemeClr val="bg1"/>
                </a:solidFill>
              </a:rPr>
              <a:t>Bail et al. (2018) paid a sample of 697 Democrats and 542 Republicans to follow a political bot that counter retweeted political messages into their Twitter feeds – and measure the impact on their views</a:t>
            </a: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9C68F8-D8E1-434B-8A24-B5BF712F1FB1}"/>
              </a:ext>
            </a:extLst>
          </p:cNvPr>
          <p:cNvSpPr/>
          <p:nvPr/>
        </p:nvSpPr>
        <p:spPr>
          <a:xfrm>
            <a:off x="529167" y="6475437"/>
            <a:ext cx="1142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Bail et al. (2018) Exposure to Opposing Views can Increase Political Polarization: Evidence from a Large-Scale Field Experiment on Social Media, </a:t>
            </a:r>
            <a:r>
              <a:rPr lang="en-GB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SocARXiv</a:t>
            </a:r>
            <a:endParaRPr lang="en-GB" sz="1200" dirty="0">
              <a:solidFill>
                <a:schemeClr val="accent2">
                  <a:lumMod val="40000"/>
                  <a:lumOff val="60000"/>
                </a:schemeClr>
              </a:solidFill>
              <a:latin typeface="Roboto Condense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D7AFB-324F-FD4A-A74E-EC12D4AF9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088" y="457201"/>
            <a:ext cx="6371520" cy="5112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297B71-1799-2E4D-A5F2-D1577DACC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8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24E1-CC0E-734A-9A1A-F2BCC5EE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backfire effect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6DAC8E-46FD-E14C-A4C3-C7343ED5872E}"/>
              </a:ext>
            </a:extLst>
          </p:cNvPr>
          <p:cNvSpPr/>
          <p:nvPr/>
        </p:nvSpPr>
        <p:spPr>
          <a:xfrm>
            <a:off x="2199859" y="2391514"/>
            <a:ext cx="85874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NimbusRomNo9L"/>
              </a:rPr>
              <a:t>“our study indicates that well- intentioned attempts to introduce people to opposing political views on social media might not only be ineffective, but </a:t>
            </a:r>
            <a:r>
              <a:rPr lang="en-GB" sz="3200" b="1" dirty="0">
                <a:solidFill>
                  <a:schemeClr val="accent1"/>
                </a:solidFill>
                <a:latin typeface="NimbusRomNo9L"/>
              </a:rPr>
              <a:t>counter-productive</a:t>
            </a:r>
            <a:r>
              <a:rPr lang="en-GB" sz="3200" dirty="0">
                <a:solidFill>
                  <a:schemeClr val="accent1"/>
                </a:solidFill>
                <a:latin typeface="NimbusRomNo9L"/>
              </a:rPr>
              <a:t>—particularly if they are initiated by Democrats.”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9C076-B6A9-7A49-88A2-5B4FA85A8736}"/>
              </a:ext>
            </a:extLst>
          </p:cNvPr>
          <p:cNvSpPr/>
          <p:nvPr/>
        </p:nvSpPr>
        <p:spPr>
          <a:xfrm>
            <a:off x="529167" y="6475437"/>
            <a:ext cx="114226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Bail et al. (2018) Exposure to Opposing Views can Increase Political Polarization: Evidence from a Large-Scale Field Experiment on Social Media, </a:t>
            </a:r>
            <a:r>
              <a:rPr lang="en-GB" sz="12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oboto Condensed"/>
              </a:rPr>
              <a:t>SocARXiv</a:t>
            </a:r>
            <a:endParaRPr lang="en-GB" sz="1200" dirty="0">
              <a:solidFill>
                <a:schemeClr val="accent2">
                  <a:lumMod val="40000"/>
                  <a:lumOff val="60000"/>
                </a:schemeClr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16818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0EDAA-F183-B342-B3A1-F4E59A1E6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Part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1BF6F3-7BC7-D640-BC7A-7C0729FBB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CREDIBILITY – HOW DO PEOPLE MAKE TRUST JUDGEMENTS?</a:t>
            </a:r>
          </a:p>
        </p:txBody>
      </p:sp>
    </p:spTree>
    <p:extLst>
      <p:ext uri="{BB962C8B-B14F-4D97-AF65-F5344CB8AC3E}">
        <p14:creationId xmlns:p14="http://schemas.microsoft.com/office/powerpoint/2010/main" val="2488731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04569" y="1584513"/>
            <a:ext cx="9393518" cy="3546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Credibility</a:t>
            </a:r>
            <a:endParaRPr lang="pl-PL" sz="5333" b="1" dirty="0"/>
          </a:p>
          <a:p>
            <a:pPr marL="0" indent="0">
              <a:buNone/>
            </a:pPr>
            <a:endParaRPr lang="en-US" sz="2667" b="1" dirty="0"/>
          </a:p>
          <a:p>
            <a:pPr marL="0" indent="0">
              <a:buNone/>
            </a:pPr>
            <a:r>
              <a:rPr lang="en-US" sz="2400" dirty="0"/>
              <a:t>Trust is typically framed as a quality between individuals (interpersonal)</a:t>
            </a:r>
          </a:p>
          <a:p>
            <a:pPr marL="0" indent="0">
              <a:buNone/>
            </a:pPr>
            <a:r>
              <a:rPr lang="en-US" sz="2400" dirty="0"/>
              <a:t>Credibility is a measure of how “believable” a piece of information is</a:t>
            </a:r>
            <a:endParaRPr lang="en-US" sz="3200" dirty="0"/>
          </a:p>
          <a:p>
            <a:pPr marL="0" indent="0" algn="r">
              <a:buNone/>
            </a:pPr>
            <a:endParaRPr lang="en-US" sz="2667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0CE68-2D9E-C842-BCD3-3F0625B5E923}"/>
              </a:ext>
            </a:extLst>
          </p:cNvPr>
          <p:cNvSpPr/>
          <p:nvPr/>
        </p:nvSpPr>
        <p:spPr>
          <a:xfrm>
            <a:off x="1351723" y="6441169"/>
            <a:ext cx="10707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Fogg, B. J. and Tseng, H. (1999). The elements of computer credibility. In ACM CHI ’99, </a:t>
            </a:r>
            <a:r>
              <a:rPr lang="en-US" sz="1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pg</a:t>
            </a:r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80–87, New York, NY, USA. </a:t>
            </a:r>
          </a:p>
        </p:txBody>
      </p:sp>
    </p:spTree>
    <p:extLst>
      <p:ext uri="{BB962C8B-B14F-4D97-AF65-F5344CB8AC3E}">
        <p14:creationId xmlns:p14="http://schemas.microsoft.com/office/powerpoint/2010/main" val="2925270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2175" y="87687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SOURCE,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MESSAGE,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AND MEDIA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  CREDIBILITY</a:t>
            </a: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BE53B-06F6-4242-8191-97C75F648B4D}"/>
              </a:ext>
            </a:extLst>
          </p:cNvPr>
          <p:cNvSpPr/>
          <p:nvPr/>
        </p:nvSpPr>
        <p:spPr>
          <a:xfrm>
            <a:off x="198784" y="6608891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Metzger, et al. (2003). Credibility for the 21st century: integrating perspectives on source, message, and media credibility in the contemporary media environment. In </a:t>
            </a:r>
            <a:r>
              <a:rPr lang="en-GB" sz="1100" i="1" dirty="0">
                <a:solidFill>
                  <a:schemeClr val="accent2"/>
                </a:solidFill>
              </a:rPr>
              <a:t>Communication Yearbook 27 </a:t>
            </a:r>
            <a:endParaRPr lang="en-GB" sz="1100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C6158-D37D-6B4A-8F7E-2F6FD35610EE}"/>
              </a:ext>
            </a:extLst>
          </p:cNvPr>
          <p:cNvSpPr/>
          <p:nvPr/>
        </p:nvSpPr>
        <p:spPr>
          <a:xfrm>
            <a:off x="198784" y="6402855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err="1">
                <a:solidFill>
                  <a:schemeClr val="accent2"/>
                </a:solidFill>
              </a:rPr>
              <a:t>Hellmueller</a:t>
            </a:r>
            <a:r>
              <a:rPr lang="en-GB" sz="1100" dirty="0">
                <a:solidFill>
                  <a:schemeClr val="accent2"/>
                </a:solidFill>
              </a:rPr>
              <a:t>, L. and Trilling, D. (2012). The credibility of credibility measures: A meta- analysis in leading communication journals, 1951 to 2011.  In WAPOR 65th Annual Conference in Hong Kong. </a:t>
            </a:r>
          </a:p>
        </p:txBody>
      </p:sp>
    </p:spTree>
    <p:extLst>
      <p:ext uri="{BB962C8B-B14F-4D97-AF65-F5344CB8AC3E}">
        <p14:creationId xmlns:p14="http://schemas.microsoft.com/office/powerpoint/2010/main" val="2305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09369" y="1014669"/>
            <a:ext cx="7602190" cy="3546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5333" b="1" dirty="0"/>
              <a:t>Trust</a:t>
            </a:r>
          </a:p>
          <a:p>
            <a:pPr marL="0" indent="0">
              <a:buNone/>
            </a:pPr>
            <a:endParaRPr lang="en-US" sz="2667" b="1" dirty="0"/>
          </a:p>
          <a:p>
            <a:pPr marL="173038" lvl="1" indent="0">
              <a:buNone/>
            </a:pPr>
            <a:r>
              <a:rPr lang="en-US" sz="2400" dirty="0"/>
              <a:t>“Trust is a psychological state comprising </a:t>
            </a:r>
            <a:r>
              <a:rPr lang="en-US" sz="2400" b="1" dirty="0"/>
              <a:t>the intention to accept vulnerability</a:t>
            </a:r>
            <a:r>
              <a:rPr lang="en-US" sz="2400" dirty="0"/>
              <a:t> based upon positive expectations of the intentions or behavior of another.”</a:t>
            </a:r>
          </a:p>
          <a:p>
            <a:pPr marL="0" indent="0" algn="r">
              <a:buNone/>
            </a:pPr>
            <a:endParaRPr lang="en-US" sz="2667" dirty="0"/>
          </a:p>
          <a:p>
            <a:pPr marL="0" indent="0" algn="r">
              <a:buNone/>
            </a:pPr>
            <a:r>
              <a:rPr lang="en-US" sz="2667" i="1" dirty="0"/>
              <a:t>- </a:t>
            </a:r>
            <a:r>
              <a:rPr lang="en-US" sz="2667" i="1" dirty="0" err="1"/>
              <a:t>Roussau</a:t>
            </a:r>
            <a:r>
              <a:rPr lang="en-US" sz="2667" i="1" dirty="0"/>
              <a:t> et al. (1998)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05A5E-48CE-324E-882D-348667555C9A}"/>
              </a:ext>
            </a:extLst>
          </p:cNvPr>
          <p:cNvSpPr/>
          <p:nvPr/>
        </p:nvSpPr>
        <p:spPr>
          <a:xfrm>
            <a:off x="378372" y="6550223"/>
            <a:ext cx="11372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Rousseau et al. Not so different after all: a cross-discipline view of trust. Academy of Management Review (1998) vol. 23 pp. 393-404</a:t>
            </a:r>
          </a:p>
        </p:txBody>
      </p:sp>
    </p:spTree>
    <p:extLst>
      <p:ext uri="{BB962C8B-B14F-4D97-AF65-F5344CB8AC3E}">
        <p14:creationId xmlns:p14="http://schemas.microsoft.com/office/powerpoint/2010/main" val="8218415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2175" y="87687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SOURCE</a:t>
            </a:r>
            <a:r>
              <a:rPr lang="en-GB" sz="3200" dirty="0">
                <a:solidFill>
                  <a:schemeClr val="bg1"/>
                </a:solidFill>
              </a:rPr>
              <a:t>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MESSAGE,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AND MEDIA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  CREDIBILITY</a:t>
            </a: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BE53B-06F6-4242-8191-97C75F648B4D}"/>
              </a:ext>
            </a:extLst>
          </p:cNvPr>
          <p:cNvSpPr/>
          <p:nvPr/>
        </p:nvSpPr>
        <p:spPr>
          <a:xfrm>
            <a:off x="198784" y="6608891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Metzger, et al. (2003). Credibility for the 21st century: integrating perspectives on source, message, and media credibility in the contemporary media environment. In </a:t>
            </a:r>
            <a:r>
              <a:rPr lang="en-GB" sz="1100" i="1" dirty="0">
                <a:solidFill>
                  <a:schemeClr val="accent2"/>
                </a:solidFill>
              </a:rPr>
              <a:t>Communication Yearbook 27 </a:t>
            </a:r>
            <a:endParaRPr lang="en-GB" sz="1100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C6158-D37D-6B4A-8F7E-2F6FD35610EE}"/>
              </a:ext>
            </a:extLst>
          </p:cNvPr>
          <p:cNvSpPr/>
          <p:nvPr/>
        </p:nvSpPr>
        <p:spPr>
          <a:xfrm>
            <a:off x="198784" y="6402855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err="1">
                <a:solidFill>
                  <a:schemeClr val="accent2"/>
                </a:solidFill>
              </a:rPr>
              <a:t>Hellmueller</a:t>
            </a:r>
            <a:r>
              <a:rPr lang="en-GB" sz="1100" dirty="0">
                <a:solidFill>
                  <a:schemeClr val="accent2"/>
                </a:solidFill>
              </a:rPr>
              <a:t>, L. and Trilling, D. (2012). The credibility of credibility measures: A meta- analysis in leading communication journals, 1951 to 2011.  In WAPOR 65th Annual Conference in Hong Kong.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1A500B-865F-E84A-8D8A-17ECB364C657}"/>
              </a:ext>
            </a:extLst>
          </p:cNvPr>
          <p:cNvSpPr/>
          <p:nvPr/>
        </p:nvSpPr>
        <p:spPr>
          <a:xfrm>
            <a:off x="5346899" y="1638568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dirty="0">
                <a:solidFill>
                  <a:schemeClr val="accent1"/>
                </a:solidFill>
              </a:rPr>
              <a:t>Where it </a:t>
            </a:r>
            <a:r>
              <a:rPr lang="en-US" sz="3200" b="1" dirty="0">
                <a:solidFill>
                  <a:schemeClr val="accent1"/>
                </a:solidFill>
              </a:rPr>
              <a:t>comes from</a:t>
            </a:r>
            <a:r>
              <a:rPr lang="en-US" sz="3200" dirty="0">
                <a:solidFill>
                  <a:schemeClr val="accent1"/>
                </a:solidFill>
              </a:rPr>
              <a:t>.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Influenced by:</a:t>
            </a:r>
          </a:p>
          <a:p>
            <a:pPr lvl="1"/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Perceived competence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Trustworthiness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Goodwill</a:t>
            </a:r>
          </a:p>
        </p:txBody>
      </p:sp>
    </p:spTree>
    <p:extLst>
      <p:ext uri="{BB962C8B-B14F-4D97-AF65-F5344CB8AC3E}">
        <p14:creationId xmlns:p14="http://schemas.microsoft.com/office/powerpoint/2010/main" val="2115185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2175" y="87687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SOURCE,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MESSAGE</a:t>
            </a:r>
            <a:r>
              <a:rPr lang="en-GB" sz="3200" dirty="0">
                <a:solidFill>
                  <a:schemeClr val="bg1"/>
                </a:solidFill>
              </a:rPr>
              <a:t>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AND MEDIA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  CREDIBILITY</a:t>
            </a: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BE53B-06F6-4242-8191-97C75F648B4D}"/>
              </a:ext>
            </a:extLst>
          </p:cNvPr>
          <p:cNvSpPr/>
          <p:nvPr/>
        </p:nvSpPr>
        <p:spPr>
          <a:xfrm>
            <a:off x="198784" y="6608891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Metzger, et al. (2003). Credibility for the 21st century: integrating perspectives on source, message, and media credibility in the contemporary media environment. In </a:t>
            </a:r>
            <a:r>
              <a:rPr lang="en-GB" sz="1100" i="1" dirty="0">
                <a:solidFill>
                  <a:schemeClr val="accent2"/>
                </a:solidFill>
              </a:rPr>
              <a:t>Communication Yearbook 27 </a:t>
            </a:r>
            <a:endParaRPr lang="en-GB" sz="1100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C6158-D37D-6B4A-8F7E-2F6FD35610EE}"/>
              </a:ext>
            </a:extLst>
          </p:cNvPr>
          <p:cNvSpPr/>
          <p:nvPr/>
        </p:nvSpPr>
        <p:spPr>
          <a:xfrm>
            <a:off x="198784" y="6402855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err="1">
                <a:solidFill>
                  <a:schemeClr val="accent2"/>
                </a:solidFill>
              </a:rPr>
              <a:t>Hellmueller</a:t>
            </a:r>
            <a:r>
              <a:rPr lang="en-GB" sz="1100" dirty="0">
                <a:solidFill>
                  <a:schemeClr val="accent2"/>
                </a:solidFill>
              </a:rPr>
              <a:t>, L. and Trilling, D. (2012). The credibility of credibility measures: A meta- analysis in leading communication journals, 1951 to 2011.  In WAPOR 65th Annual Conference in Hong Kong.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1A500B-865F-E84A-8D8A-17ECB364C657}"/>
              </a:ext>
            </a:extLst>
          </p:cNvPr>
          <p:cNvSpPr/>
          <p:nvPr/>
        </p:nvSpPr>
        <p:spPr>
          <a:xfrm>
            <a:off x="5346899" y="1638568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dirty="0">
                <a:solidFill>
                  <a:schemeClr val="accent1"/>
                </a:solidFill>
              </a:rPr>
              <a:t>The </a:t>
            </a:r>
            <a:r>
              <a:rPr lang="en-US" sz="3200" b="1" dirty="0">
                <a:solidFill>
                  <a:schemeClr val="accent1"/>
                </a:solidFill>
              </a:rPr>
              <a:t>quality</a:t>
            </a:r>
            <a:r>
              <a:rPr lang="en-US" sz="3200" dirty="0">
                <a:solidFill>
                  <a:schemeClr val="accent1"/>
                </a:solidFill>
              </a:rPr>
              <a:t>.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Influenced by:</a:t>
            </a:r>
          </a:p>
          <a:p>
            <a:pPr lvl="1"/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Information quality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Language intensity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Message discrepancy</a:t>
            </a:r>
          </a:p>
        </p:txBody>
      </p:sp>
    </p:spTree>
    <p:extLst>
      <p:ext uri="{BB962C8B-B14F-4D97-AF65-F5344CB8AC3E}">
        <p14:creationId xmlns:p14="http://schemas.microsoft.com/office/powerpoint/2010/main" val="5178477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2175" y="87687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SOURCE,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MESSAGE,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AND </a:t>
            </a:r>
            <a:r>
              <a:rPr lang="en-GB" sz="32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MEDIA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  CREDIBILITY</a:t>
            </a: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BE53B-06F6-4242-8191-97C75F648B4D}"/>
              </a:ext>
            </a:extLst>
          </p:cNvPr>
          <p:cNvSpPr/>
          <p:nvPr/>
        </p:nvSpPr>
        <p:spPr>
          <a:xfrm>
            <a:off x="198784" y="6608891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Metzger, et al. (2003). Credibility for the 21st century: integrating perspectives on source, message, and media credibility in the contemporary media environment. In </a:t>
            </a:r>
            <a:r>
              <a:rPr lang="en-GB" sz="1100" i="1" dirty="0">
                <a:solidFill>
                  <a:schemeClr val="accent2"/>
                </a:solidFill>
              </a:rPr>
              <a:t>Communication Yearbook 27 </a:t>
            </a:r>
            <a:endParaRPr lang="en-GB" sz="1100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C6158-D37D-6B4A-8F7E-2F6FD35610EE}"/>
              </a:ext>
            </a:extLst>
          </p:cNvPr>
          <p:cNvSpPr/>
          <p:nvPr/>
        </p:nvSpPr>
        <p:spPr>
          <a:xfrm>
            <a:off x="198784" y="6402855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err="1">
                <a:solidFill>
                  <a:schemeClr val="accent2"/>
                </a:solidFill>
              </a:rPr>
              <a:t>Hellmueller</a:t>
            </a:r>
            <a:r>
              <a:rPr lang="en-GB" sz="1100" dirty="0">
                <a:solidFill>
                  <a:schemeClr val="accent2"/>
                </a:solidFill>
              </a:rPr>
              <a:t>, L. and Trilling, D. (2012). The credibility of credibility measures: A meta- analysis in leading communication journals, 1951 to 2011.  In WAPOR 65th Annual Conference in Hong Kong.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1A500B-865F-E84A-8D8A-17ECB364C657}"/>
              </a:ext>
            </a:extLst>
          </p:cNvPr>
          <p:cNvSpPr/>
          <p:nvPr/>
        </p:nvSpPr>
        <p:spPr>
          <a:xfrm>
            <a:off x="5346899" y="163856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dirty="0">
                <a:solidFill>
                  <a:schemeClr val="accent1"/>
                </a:solidFill>
              </a:rPr>
              <a:t>The </a:t>
            </a:r>
            <a:r>
              <a:rPr lang="en-US" sz="3200" b="1" dirty="0">
                <a:solidFill>
                  <a:schemeClr val="accent1"/>
                </a:solidFill>
              </a:rPr>
              <a:t>media type</a:t>
            </a:r>
            <a:r>
              <a:rPr lang="en-US" sz="3200" dirty="0">
                <a:solidFill>
                  <a:schemeClr val="accent1"/>
                </a:solidFill>
              </a:rPr>
              <a:t>.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Influenced by:</a:t>
            </a:r>
          </a:p>
          <a:p>
            <a:pPr lvl="1"/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by perception of media type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60526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82175" y="876879"/>
            <a:ext cx="3415075" cy="484364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SOURCE,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MESSAGE,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AND </a:t>
            </a:r>
            <a:r>
              <a:rPr lang="en-GB" sz="32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MEDIA</a:t>
            </a:r>
          </a:p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     CREDIBILITY</a:t>
            </a: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BE53B-06F6-4242-8191-97C75F648B4D}"/>
              </a:ext>
            </a:extLst>
          </p:cNvPr>
          <p:cNvSpPr/>
          <p:nvPr/>
        </p:nvSpPr>
        <p:spPr>
          <a:xfrm>
            <a:off x="198784" y="6608891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chemeClr val="accent2"/>
                </a:solidFill>
              </a:rPr>
              <a:t>Metzger, et al. (2003). Credibility for the 21st century: integrating perspectives on source, message, and media credibility in the contemporary media environment. In </a:t>
            </a:r>
            <a:r>
              <a:rPr lang="en-GB" sz="1100" i="1" dirty="0">
                <a:solidFill>
                  <a:schemeClr val="accent2"/>
                </a:solidFill>
              </a:rPr>
              <a:t>Communication Yearbook 27 </a:t>
            </a:r>
            <a:endParaRPr lang="en-GB" sz="1100" dirty="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DC6158-D37D-6B4A-8F7E-2F6FD35610EE}"/>
              </a:ext>
            </a:extLst>
          </p:cNvPr>
          <p:cNvSpPr/>
          <p:nvPr/>
        </p:nvSpPr>
        <p:spPr>
          <a:xfrm>
            <a:off x="198784" y="6402855"/>
            <a:ext cx="116884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err="1">
                <a:solidFill>
                  <a:schemeClr val="accent2"/>
                </a:solidFill>
              </a:rPr>
              <a:t>Hellmueller</a:t>
            </a:r>
            <a:r>
              <a:rPr lang="en-GB" sz="1100" dirty="0">
                <a:solidFill>
                  <a:schemeClr val="accent2"/>
                </a:solidFill>
              </a:rPr>
              <a:t>, L. and Trilling, D. (2012). The credibility of credibility measures: A meta- analysis in leading communication journals, 1951 to 2011.  In WAPOR 65th Annual Conference in Hong Kong.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1A500B-865F-E84A-8D8A-17ECB364C657}"/>
              </a:ext>
            </a:extLst>
          </p:cNvPr>
          <p:cNvSpPr/>
          <p:nvPr/>
        </p:nvSpPr>
        <p:spPr>
          <a:xfrm>
            <a:off x="5346899" y="1638568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dirty="0">
                <a:solidFill>
                  <a:schemeClr val="accent1"/>
                </a:solidFill>
              </a:rPr>
              <a:t>The </a:t>
            </a:r>
            <a:r>
              <a:rPr lang="en-US" sz="3200" b="1" dirty="0">
                <a:solidFill>
                  <a:schemeClr val="accent1"/>
                </a:solidFill>
              </a:rPr>
              <a:t>media type</a:t>
            </a:r>
            <a:r>
              <a:rPr lang="en-US" sz="3200" dirty="0">
                <a:solidFill>
                  <a:schemeClr val="accent1"/>
                </a:solidFill>
              </a:rPr>
              <a:t>.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Influenced by:</a:t>
            </a:r>
          </a:p>
          <a:p>
            <a:pPr lvl="1"/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by perception of media type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r>
              <a:rPr lang="en-US" sz="2800" i="1" dirty="0"/>
              <a:t>Assumes difference between types if greater than differences within</a:t>
            </a:r>
          </a:p>
          <a:p>
            <a:pPr lvl="1"/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D1C5FA-5622-C944-9ABD-782D54969230}"/>
              </a:ext>
            </a:extLst>
          </p:cNvPr>
          <p:cNvSpPr/>
          <p:nvPr/>
        </p:nvSpPr>
        <p:spPr>
          <a:xfrm>
            <a:off x="1420790" y="4282819"/>
            <a:ext cx="1171124" cy="9290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Guardian Online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AE292B-C4DF-3343-B581-1DB32FBA1956}"/>
              </a:ext>
            </a:extLst>
          </p:cNvPr>
          <p:cNvSpPr/>
          <p:nvPr/>
        </p:nvSpPr>
        <p:spPr>
          <a:xfrm>
            <a:off x="2683710" y="4282819"/>
            <a:ext cx="1146136" cy="9290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Guardian Paper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E86B9-C92C-B340-B332-792D9BF47EB1}"/>
              </a:ext>
            </a:extLst>
          </p:cNvPr>
          <p:cNvSpPr/>
          <p:nvPr/>
        </p:nvSpPr>
        <p:spPr>
          <a:xfrm>
            <a:off x="1420790" y="5270959"/>
            <a:ext cx="1171124" cy="9290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Sun </a:t>
            </a:r>
          </a:p>
          <a:p>
            <a:pPr algn="ctr"/>
            <a:r>
              <a:rPr lang="en-US" sz="1200" dirty="0"/>
              <a:t>Online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CCB347-E8A2-D347-A6C8-47E200199ACB}"/>
              </a:ext>
            </a:extLst>
          </p:cNvPr>
          <p:cNvSpPr/>
          <p:nvPr/>
        </p:nvSpPr>
        <p:spPr>
          <a:xfrm>
            <a:off x="2683710" y="5270959"/>
            <a:ext cx="1146136" cy="92909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 Sun </a:t>
            </a:r>
          </a:p>
          <a:p>
            <a:pPr algn="ctr"/>
            <a:r>
              <a:rPr lang="en-US" sz="1200" dirty="0"/>
              <a:t>Paper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5FF9D3-D752-F541-9CC3-2E1C668FB636}"/>
              </a:ext>
            </a:extLst>
          </p:cNvPr>
          <p:cNvSpPr txBox="1"/>
          <p:nvPr/>
        </p:nvSpPr>
        <p:spPr>
          <a:xfrm>
            <a:off x="2125621" y="3560982"/>
            <a:ext cx="1530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within type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D25CD0-5568-3F4A-8B2C-64A5F1F4839B}"/>
              </a:ext>
            </a:extLst>
          </p:cNvPr>
          <p:cNvSpPr txBox="1"/>
          <p:nvPr/>
        </p:nvSpPr>
        <p:spPr>
          <a:xfrm rot="16200000">
            <a:off x="80603" y="4998639"/>
            <a:ext cx="156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between type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B65D7D-E059-6742-82F2-90D78DFADF44}"/>
              </a:ext>
            </a:extLst>
          </p:cNvPr>
          <p:cNvSpPr/>
          <p:nvPr/>
        </p:nvSpPr>
        <p:spPr>
          <a:xfrm rot="16200000">
            <a:off x="737598" y="4609630"/>
            <a:ext cx="929100" cy="275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Broadsheet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DD4EE7-57BB-C847-A59B-09361497C506}"/>
              </a:ext>
            </a:extLst>
          </p:cNvPr>
          <p:cNvSpPr/>
          <p:nvPr/>
        </p:nvSpPr>
        <p:spPr>
          <a:xfrm rot="16200000">
            <a:off x="737598" y="5595890"/>
            <a:ext cx="929100" cy="275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Tabloid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791FD3-2005-2943-BA66-EB89C0941BE0}"/>
              </a:ext>
            </a:extLst>
          </p:cNvPr>
          <p:cNvSpPr/>
          <p:nvPr/>
        </p:nvSpPr>
        <p:spPr>
          <a:xfrm>
            <a:off x="1420789" y="3926613"/>
            <a:ext cx="1171124" cy="27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Online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C02F4B-520D-EA4B-81EF-8667E4AD17A6}"/>
              </a:ext>
            </a:extLst>
          </p:cNvPr>
          <p:cNvSpPr/>
          <p:nvPr/>
        </p:nvSpPr>
        <p:spPr>
          <a:xfrm>
            <a:off x="2683711" y="3923794"/>
            <a:ext cx="1146136" cy="27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Offline</a:t>
            </a:r>
          </a:p>
        </p:txBody>
      </p:sp>
    </p:spTree>
    <p:extLst>
      <p:ext uri="{BB962C8B-B14F-4D97-AF65-F5344CB8AC3E}">
        <p14:creationId xmlns:p14="http://schemas.microsoft.com/office/powerpoint/2010/main" val="35329968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of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07096"/>
            <a:ext cx="11029615" cy="3922643"/>
          </a:xfrm>
        </p:spPr>
        <p:txBody>
          <a:bodyPr anchor="t">
            <a:normAutofit/>
          </a:bodyPr>
          <a:lstStyle/>
          <a:p>
            <a:r>
              <a:rPr lang="en-US" sz="2400" dirty="0"/>
              <a:t>Elaboration Likelihood Model (ELM) (Petty and Cacioppo, 1986):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Central cues </a:t>
            </a:r>
            <a:r>
              <a:rPr lang="mr-IN" sz="2000" dirty="0"/>
              <a:t>–</a:t>
            </a:r>
            <a:r>
              <a:rPr lang="en-US" sz="2000" dirty="0"/>
              <a:t> careful and thoughtful consideration of the content of the message (high effort)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Peripheral cues </a:t>
            </a:r>
            <a:r>
              <a:rPr lang="mr-IN" sz="2000" dirty="0"/>
              <a:t>–</a:t>
            </a:r>
            <a:r>
              <a:rPr lang="en-GB" sz="2000" dirty="0"/>
              <a:t> </a:t>
            </a:r>
            <a:r>
              <a:rPr lang="en-US" sz="2000" dirty="0"/>
              <a:t>surface-level features such as design and usability (low effort)</a:t>
            </a:r>
          </a:p>
          <a:p>
            <a:endParaRPr lang="en-US" sz="2400" dirty="0"/>
          </a:p>
          <a:p>
            <a:r>
              <a:rPr lang="en-US" sz="2400" dirty="0"/>
              <a:t>Examining central cues results in stable, long-term changes to attitude.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In cases where users interact with topics where they lack the requisite interest or knowledge, they are more likely to rely on peripheral cues. 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78227" y="6494177"/>
            <a:ext cx="107077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Petty, R. E. and </a:t>
            </a:r>
            <a:r>
              <a:rPr lang="en-US" sz="1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Cacioppo</a:t>
            </a:r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J. T. (1986). The elaboration likelihood model of persuasion.  </a:t>
            </a:r>
            <a:r>
              <a:rPr lang="en-US" sz="1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Adv</a:t>
            </a:r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in Experimental Social Psychology, 19(C):123–205. </a:t>
            </a:r>
          </a:p>
          <a:p>
            <a:pPr algn="r"/>
            <a:endParaRPr lang="en-US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026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138609"/>
            <a:ext cx="8591550" cy="1066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Combatting Fake News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767" y="6548596"/>
            <a:ext cx="9809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Emine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Saner, From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Wikitribune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StopFake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the battle against fake news, The Guardian, 25 Apr 2017</a:t>
            </a:r>
          </a:p>
        </p:txBody>
      </p:sp>
    </p:spTree>
    <p:extLst>
      <p:ext uri="{BB962C8B-B14F-4D97-AF65-F5344CB8AC3E}">
        <p14:creationId xmlns:p14="http://schemas.microsoft.com/office/powerpoint/2010/main" val="4257084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138609"/>
            <a:ext cx="8591550" cy="1066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Combatting Fake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76440" y="1480147"/>
            <a:ext cx="7476119" cy="4937760"/>
          </a:xfrm>
        </p:spPr>
        <p:txBody>
          <a:bodyPr anchor="t">
            <a:noAutofit/>
          </a:bodyPr>
          <a:lstStyle/>
          <a:p>
            <a:r>
              <a:rPr lang="en-US" sz="1700" b="1" dirty="0"/>
              <a:t>Google</a:t>
            </a:r>
          </a:p>
          <a:p>
            <a:pPr lvl="1"/>
            <a:r>
              <a:rPr lang="en-US" sz="1700" dirty="0"/>
              <a:t>Modified their algorithm to foreground more reliable sources</a:t>
            </a:r>
          </a:p>
          <a:p>
            <a:pPr lvl="1"/>
            <a:r>
              <a:rPr lang="en-US" sz="1700" dirty="0"/>
              <a:t>New tools for users to report problems with </a:t>
            </a:r>
            <a:r>
              <a:rPr lang="en-US" sz="1700" dirty="0" err="1"/>
              <a:t>infoboxes</a:t>
            </a:r>
            <a:r>
              <a:rPr lang="en-US" sz="1700" dirty="0"/>
              <a:t> and autocomplete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238767" y="6548596"/>
            <a:ext cx="9809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Emine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Saner, From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Wikitribune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StopFake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the battle against fake news, The Guardian, 25 Apr 2017</a:t>
            </a:r>
          </a:p>
        </p:txBody>
      </p:sp>
    </p:spTree>
    <p:extLst>
      <p:ext uri="{BB962C8B-B14F-4D97-AF65-F5344CB8AC3E}">
        <p14:creationId xmlns:p14="http://schemas.microsoft.com/office/powerpoint/2010/main" val="25113635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138609"/>
            <a:ext cx="8591550" cy="1066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Combatting Fake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76440" y="1480147"/>
            <a:ext cx="7476119" cy="4937760"/>
          </a:xfrm>
        </p:spPr>
        <p:txBody>
          <a:bodyPr anchor="t">
            <a:noAutofit/>
          </a:bodyPr>
          <a:lstStyle/>
          <a:p>
            <a:r>
              <a:rPr lang="en-US" sz="1700" b="1" dirty="0"/>
              <a:t>Google</a:t>
            </a:r>
          </a:p>
          <a:p>
            <a:pPr lvl="1"/>
            <a:r>
              <a:rPr lang="en-US" sz="1700" dirty="0"/>
              <a:t>Modified their algorithm to foreground more reliable sources</a:t>
            </a:r>
          </a:p>
          <a:p>
            <a:pPr lvl="1"/>
            <a:r>
              <a:rPr lang="en-US" sz="1700" dirty="0"/>
              <a:t>New tools for users to report problems with </a:t>
            </a:r>
            <a:r>
              <a:rPr lang="en-US" sz="1700" dirty="0" err="1"/>
              <a:t>infoboxes</a:t>
            </a:r>
            <a:r>
              <a:rPr lang="en-US" sz="1700" dirty="0"/>
              <a:t> and autocomplete</a:t>
            </a:r>
          </a:p>
          <a:p>
            <a:pPr lvl="1"/>
            <a:endParaRPr lang="en-US" sz="1700" dirty="0"/>
          </a:p>
          <a:p>
            <a:r>
              <a:rPr lang="en-US" sz="1700" b="1" dirty="0"/>
              <a:t>Facebook</a:t>
            </a:r>
          </a:p>
          <a:p>
            <a:pPr lvl="1"/>
            <a:r>
              <a:rPr lang="en-US" sz="1700" dirty="0"/>
              <a:t>Users can tag stories as ‘disputed’</a:t>
            </a:r>
          </a:p>
          <a:p>
            <a:pPr lvl="1"/>
            <a:r>
              <a:rPr lang="en-US" sz="1700" dirty="0"/>
              <a:t>Sent to independent fact checkers (e.g. Snopes)</a:t>
            </a:r>
          </a:p>
          <a:p>
            <a:pPr lvl="1"/>
            <a:r>
              <a:rPr lang="en-US" sz="1700" dirty="0"/>
              <a:t>Other users are warned if they try to share a disputed story</a:t>
            </a:r>
          </a:p>
          <a:p>
            <a:pPr lvl="1"/>
            <a:endParaRPr lang="en-US" sz="1700" dirty="0"/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238767" y="6548596"/>
            <a:ext cx="9809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Emine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Saner, From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Wikitribune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StopFake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the battle against fake news, The Guardian, 25 Apr 2017</a:t>
            </a:r>
          </a:p>
        </p:txBody>
      </p:sp>
    </p:spTree>
    <p:extLst>
      <p:ext uri="{BB962C8B-B14F-4D97-AF65-F5344CB8AC3E}">
        <p14:creationId xmlns:p14="http://schemas.microsoft.com/office/powerpoint/2010/main" val="33369979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138609"/>
            <a:ext cx="8591550" cy="1066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Combatting Fake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76440" y="1480147"/>
            <a:ext cx="7476119" cy="4937760"/>
          </a:xfrm>
        </p:spPr>
        <p:txBody>
          <a:bodyPr anchor="t">
            <a:noAutofit/>
          </a:bodyPr>
          <a:lstStyle/>
          <a:p>
            <a:r>
              <a:rPr lang="en-US" sz="1700" b="1" dirty="0"/>
              <a:t>Google</a:t>
            </a:r>
          </a:p>
          <a:p>
            <a:pPr lvl="1"/>
            <a:r>
              <a:rPr lang="en-US" sz="1700" dirty="0"/>
              <a:t>Modified their algorithm to foreground more reliable sources</a:t>
            </a:r>
          </a:p>
          <a:p>
            <a:pPr lvl="1"/>
            <a:r>
              <a:rPr lang="en-US" sz="1700" dirty="0"/>
              <a:t>New tools for users to report problems with </a:t>
            </a:r>
            <a:r>
              <a:rPr lang="en-US" sz="1700" dirty="0" err="1"/>
              <a:t>infoboxes</a:t>
            </a:r>
            <a:r>
              <a:rPr lang="en-US" sz="1700" dirty="0"/>
              <a:t> and autocomplete</a:t>
            </a:r>
          </a:p>
          <a:p>
            <a:pPr lvl="1"/>
            <a:endParaRPr lang="en-US" sz="1700" dirty="0"/>
          </a:p>
          <a:p>
            <a:r>
              <a:rPr lang="en-US" sz="1700" b="1" dirty="0"/>
              <a:t>Facebook</a:t>
            </a:r>
          </a:p>
          <a:p>
            <a:pPr lvl="1"/>
            <a:r>
              <a:rPr lang="en-US" sz="1700" dirty="0"/>
              <a:t>Users can tag stories as ‘disputed’</a:t>
            </a:r>
          </a:p>
          <a:p>
            <a:pPr lvl="1"/>
            <a:r>
              <a:rPr lang="en-US" sz="1700" dirty="0"/>
              <a:t>Sent to independent fact checkers (e.g. Snopes)</a:t>
            </a:r>
          </a:p>
          <a:p>
            <a:pPr lvl="1"/>
            <a:r>
              <a:rPr lang="en-US" sz="1700" dirty="0"/>
              <a:t>Other users are warned if they try to share a disputed story</a:t>
            </a:r>
          </a:p>
          <a:p>
            <a:pPr lvl="1"/>
            <a:endParaRPr lang="en-US" sz="1700" dirty="0"/>
          </a:p>
          <a:p>
            <a:r>
              <a:rPr lang="en-US" sz="1700" b="1" dirty="0" err="1"/>
              <a:t>WikiTribune</a:t>
            </a:r>
            <a:endParaRPr lang="en-US" sz="1700" b="1" dirty="0"/>
          </a:p>
          <a:p>
            <a:pPr lvl="1"/>
            <a:r>
              <a:rPr lang="en-US" sz="1700" dirty="0"/>
              <a:t>Professional Journalists producing transparent stories (with sources)</a:t>
            </a:r>
          </a:p>
          <a:p>
            <a:pPr lvl="1"/>
            <a:r>
              <a:rPr lang="en-US" sz="1700" dirty="0"/>
              <a:t>Augmented by community members </a:t>
            </a:r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238767" y="6548596"/>
            <a:ext cx="9809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Emine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Saner, From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Wikitribune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StopFake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the battle against fake news, The Guardian, 25 Apr 2017</a:t>
            </a:r>
          </a:p>
        </p:txBody>
      </p:sp>
    </p:spTree>
    <p:extLst>
      <p:ext uri="{BB962C8B-B14F-4D97-AF65-F5344CB8AC3E}">
        <p14:creationId xmlns:p14="http://schemas.microsoft.com/office/powerpoint/2010/main" val="38720513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138609"/>
            <a:ext cx="8591550" cy="1066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Combatting Fake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76440" y="1480147"/>
            <a:ext cx="7476119" cy="4937760"/>
          </a:xfrm>
        </p:spPr>
        <p:txBody>
          <a:bodyPr anchor="t">
            <a:noAutofit/>
          </a:bodyPr>
          <a:lstStyle/>
          <a:p>
            <a:r>
              <a:rPr lang="en-US" sz="1700" b="1" dirty="0"/>
              <a:t>Google</a:t>
            </a:r>
          </a:p>
          <a:p>
            <a:pPr lvl="1"/>
            <a:r>
              <a:rPr lang="en-US" sz="1700" dirty="0"/>
              <a:t>Modified their algorithm to foreground more reliable sources</a:t>
            </a:r>
          </a:p>
          <a:p>
            <a:pPr lvl="1"/>
            <a:r>
              <a:rPr lang="en-US" sz="1700" dirty="0"/>
              <a:t>New tools for users to report problems with </a:t>
            </a:r>
            <a:r>
              <a:rPr lang="en-US" sz="1700" dirty="0" err="1"/>
              <a:t>infoboxes</a:t>
            </a:r>
            <a:r>
              <a:rPr lang="en-US" sz="1700" dirty="0"/>
              <a:t> and autocomplete</a:t>
            </a:r>
          </a:p>
          <a:p>
            <a:pPr lvl="1"/>
            <a:endParaRPr lang="en-US" sz="1700" dirty="0"/>
          </a:p>
          <a:p>
            <a:r>
              <a:rPr lang="en-US" sz="1700" b="1" dirty="0"/>
              <a:t>Facebook</a:t>
            </a:r>
          </a:p>
          <a:p>
            <a:pPr lvl="1"/>
            <a:r>
              <a:rPr lang="en-US" sz="1700" dirty="0"/>
              <a:t>Users can tag stories as ‘disputed’</a:t>
            </a:r>
          </a:p>
          <a:p>
            <a:pPr lvl="1"/>
            <a:r>
              <a:rPr lang="en-US" sz="1700" dirty="0"/>
              <a:t>Sent to independent fact checkers (e.g. Snopes)</a:t>
            </a:r>
          </a:p>
          <a:p>
            <a:pPr lvl="1"/>
            <a:r>
              <a:rPr lang="en-US" sz="1700" dirty="0"/>
              <a:t>Other users are warned if they try to share a disputed story</a:t>
            </a:r>
          </a:p>
          <a:p>
            <a:pPr lvl="1"/>
            <a:endParaRPr lang="en-US" sz="1700" dirty="0"/>
          </a:p>
          <a:p>
            <a:r>
              <a:rPr lang="en-US" sz="1700" b="1" dirty="0" err="1"/>
              <a:t>WikiTribune</a:t>
            </a:r>
            <a:endParaRPr lang="en-US" sz="1700" b="1" dirty="0"/>
          </a:p>
          <a:p>
            <a:pPr lvl="1"/>
            <a:r>
              <a:rPr lang="en-US" sz="1700" dirty="0"/>
              <a:t>Professional Journalists producing transparent stories (with sources)</a:t>
            </a:r>
          </a:p>
          <a:p>
            <a:pPr lvl="1"/>
            <a:r>
              <a:rPr lang="en-US" sz="1700" dirty="0"/>
              <a:t>Augmented by community members </a:t>
            </a:r>
          </a:p>
          <a:p>
            <a:pPr lvl="1"/>
            <a:endParaRPr lang="en-US" sz="1700" dirty="0"/>
          </a:p>
          <a:p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238767" y="6548596"/>
            <a:ext cx="9809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Emine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Saner, From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Wikitribune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n-US" sz="12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StopFake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 the battle against fake news, The Guardian, 25 Apr 2017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02336-353D-8845-8C5A-EE5F09AD391A}"/>
              </a:ext>
            </a:extLst>
          </p:cNvPr>
          <p:cNvSpPr/>
          <p:nvPr/>
        </p:nvSpPr>
        <p:spPr>
          <a:xfrm>
            <a:off x="9052560" y="1386954"/>
            <a:ext cx="1339215" cy="147561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Reputation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00459-AC0B-814A-B9FA-554C55EE4796}"/>
              </a:ext>
            </a:extLst>
          </p:cNvPr>
          <p:cNvSpPr/>
          <p:nvPr/>
        </p:nvSpPr>
        <p:spPr>
          <a:xfrm>
            <a:off x="9052559" y="3057793"/>
            <a:ext cx="1339215" cy="156307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B13CB2-118E-084D-8B60-CC5626B313C2}"/>
              </a:ext>
            </a:extLst>
          </p:cNvPr>
          <p:cNvSpPr/>
          <p:nvPr/>
        </p:nvSpPr>
        <p:spPr>
          <a:xfrm>
            <a:off x="9052559" y="4858383"/>
            <a:ext cx="1339215" cy="141929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Provenance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DCC8A-3D40-F840-91DA-271E82FCE558}"/>
              </a:ext>
            </a:extLst>
          </p:cNvPr>
          <p:cNvSpPr/>
          <p:nvPr/>
        </p:nvSpPr>
        <p:spPr>
          <a:xfrm>
            <a:off x="1443918" y="1378116"/>
            <a:ext cx="7608641" cy="148445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39CD07-3AB2-7546-A7E9-145937C6AF94}"/>
              </a:ext>
            </a:extLst>
          </p:cNvPr>
          <p:cNvSpPr/>
          <p:nvPr/>
        </p:nvSpPr>
        <p:spPr>
          <a:xfrm>
            <a:off x="1443919" y="3057793"/>
            <a:ext cx="7608640" cy="156307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035124-DCF9-434F-9D69-B58EE9D5F02A}"/>
              </a:ext>
            </a:extLst>
          </p:cNvPr>
          <p:cNvSpPr/>
          <p:nvPr/>
        </p:nvSpPr>
        <p:spPr>
          <a:xfrm>
            <a:off x="1443918" y="4858383"/>
            <a:ext cx="7608641" cy="141929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9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09369" y="1014669"/>
            <a:ext cx="7602190" cy="35468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5333" b="1" dirty="0"/>
              <a:t>Trust</a:t>
            </a:r>
          </a:p>
          <a:p>
            <a:pPr marL="0" indent="0">
              <a:buNone/>
            </a:pPr>
            <a:endParaRPr lang="en-US" sz="2667" b="1" dirty="0"/>
          </a:p>
          <a:p>
            <a:pPr marL="173038" lvl="1" indent="0">
              <a:buNone/>
            </a:pPr>
            <a:r>
              <a:rPr lang="en-US" sz="2400" dirty="0"/>
              <a:t>“Trust is a psychological state comprising </a:t>
            </a:r>
            <a:r>
              <a:rPr lang="en-US" sz="2400" b="1" dirty="0"/>
              <a:t>the intention to accept vulnerability</a:t>
            </a:r>
            <a:r>
              <a:rPr lang="en-US" sz="2400" dirty="0"/>
              <a:t> based upon positive expectations of the intentions or behavior of another.”</a:t>
            </a:r>
          </a:p>
          <a:p>
            <a:pPr marL="0" indent="0" algn="r">
              <a:buNone/>
            </a:pPr>
            <a:endParaRPr lang="en-US" sz="2667" dirty="0"/>
          </a:p>
          <a:p>
            <a:pPr marL="0" indent="0" algn="r">
              <a:buNone/>
            </a:pPr>
            <a:r>
              <a:rPr lang="en-US" sz="2667" i="1" dirty="0"/>
              <a:t>- </a:t>
            </a:r>
            <a:r>
              <a:rPr lang="en-US" sz="2667" i="1" dirty="0" err="1"/>
              <a:t>Roussau</a:t>
            </a:r>
            <a:r>
              <a:rPr lang="en-US" sz="2667" i="1" dirty="0"/>
              <a:t> et al. (1998)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05A5E-48CE-324E-882D-348667555C9A}"/>
              </a:ext>
            </a:extLst>
          </p:cNvPr>
          <p:cNvSpPr/>
          <p:nvPr/>
        </p:nvSpPr>
        <p:spPr>
          <a:xfrm>
            <a:off x="378372" y="6550223"/>
            <a:ext cx="113721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Rousseau et al. Not so different after all: a cross-discipline view of trust. Academy of Management Review (1998) vol. 23 pp. 393-404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A17199-0AC5-2140-8C5F-4C343547E407}"/>
              </a:ext>
            </a:extLst>
          </p:cNvPr>
          <p:cNvSpPr/>
          <p:nvPr/>
        </p:nvSpPr>
        <p:spPr>
          <a:xfrm>
            <a:off x="2322786" y="4687614"/>
            <a:ext cx="3587678" cy="1418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Risk</a:t>
            </a:r>
          </a:p>
          <a:p>
            <a:pPr algn="ctr"/>
            <a:r>
              <a:rPr lang="en-US" sz="1600" i="1" dirty="0"/>
              <a:t>"Risk is the perceived probability of loss, as interpreted by a decision maker 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456096-FF9F-AE43-A37C-8E74AC1FF760}"/>
              </a:ext>
            </a:extLst>
          </p:cNvPr>
          <p:cNvSpPr/>
          <p:nvPr/>
        </p:nvSpPr>
        <p:spPr>
          <a:xfrm>
            <a:off x="6064468" y="4687614"/>
            <a:ext cx="3587678" cy="1418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Interdependence</a:t>
            </a:r>
            <a:endParaRPr lang="en-US" dirty="0"/>
          </a:p>
          <a:p>
            <a:pPr algn="ctr"/>
            <a:r>
              <a:rPr lang="en-US" sz="1600" i="1" dirty="0"/>
              <a:t>"where the interests of one party cannot be achieved without reliance upon another.”</a:t>
            </a:r>
          </a:p>
        </p:txBody>
      </p:sp>
    </p:spTree>
    <p:extLst>
      <p:ext uri="{BB962C8B-B14F-4D97-AF65-F5344CB8AC3E}">
        <p14:creationId xmlns:p14="http://schemas.microsoft.com/office/powerpoint/2010/main" val="8764012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62378" y="1418835"/>
            <a:ext cx="7602190" cy="3546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333" b="1" dirty="0"/>
              <a:t>The </a:t>
            </a:r>
            <a:r>
              <a:rPr lang="pl-PL" sz="5333" b="1" dirty="0" err="1"/>
              <a:t>Liar’s</a:t>
            </a:r>
            <a:r>
              <a:rPr lang="pl-PL" sz="5333" b="1" dirty="0"/>
              <a:t> </a:t>
            </a:r>
            <a:r>
              <a:rPr lang="pl-PL" sz="5333" b="1" dirty="0" err="1"/>
              <a:t>Dividend</a:t>
            </a:r>
            <a:endParaRPr lang="pl-PL" sz="5333" b="1" dirty="0"/>
          </a:p>
          <a:p>
            <a:pPr marL="0" indent="0">
              <a:buNone/>
            </a:pPr>
            <a:endParaRPr lang="en-US" sz="2667" b="1" dirty="0"/>
          </a:p>
          <a:p>
            <a:pPr marL="173038" lvl="1" indent="0">
              <a:buNone/>
            </a:pPr>
            <a:r>
              <a:rPr lang="en-US" sz="2400" dirty="0"/>
              <a:t>“When nothing is true then the dishonest person will thrive by saying what’s true is fake.”</a:t>
            </a:r>
            <a:endParaRPr lang="en-US" sz="2667" dirty="0"/>
          </a:p>
          <a:p>
            <a:pPr marL="0" indent="0" algn="r">
              <a:buNone/>
            </a:pPr>
            <a:r>
              <a:rPr lang="en-US" sz="2667" i="1" dirty="0"/>
              <a:t>- Danielle Citron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05A5E-48CE-324E-882D-348667555C9A}"/>
              </a:ext>
            </a:extLst>
          </p:cNvPr>
          <p:cNvSpPr/>
          <p:nvPr/>
        </p:nvSpPr>
        <p:spPr>
          <a:xfrm>
            <a:off x="185530" y="6550223"/>
            <a:ext cx="11909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Chesney, R. and Citron, D., Deep Fakes: A Looming Challenge for Privacy, Democracy, and National Security (July 14, 2018). 107 California Law Review (2019)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DF51B-4653-3D41-BEC9-6D99A45A339D}"/>
              </a:ext>
            </a:extLst>
          </p:cNvPr>
          <p:cNvSpPr/>
          <p:nvPr/>
        </p:nvSpPr>
        <p:spPr>
          <a:xfrm>
            <a:off x="636103" y="6281579"/>
            <a:ext cx="8348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https://</a:t>
            </a:r>
            <a:r>
              <a:rPr lang="en-US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www.theguardian.com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/technology/2018/</a:t>
            </a:r>
            <a:r>
              <a:rPr lang="en-US" sz="16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nov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/12/deep-fakes-fake-news-truth</a:t>
            </a:r>
          </a:p>
        </p:txBody>
      </p:sp>
    </p:spTree>
    <p:extLst>
      <p:ext uri="{BB962C8B-B14F-4D97-AF65-F5344CB8AC3E}">
        <p14:creationId xmlns:p14="http://schemas.microsoft.com/office/powerpoint/2010/main" val="39459143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53309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531" dirty="0"/>
              <a:t>?</a:t>
            </a:r>
            <a:endParaRPr lang="en-US" sz="3733" dirty="0"/>
          </a:p>
          <a:p>
            <a:pPr marL="0" indent="0" algn="r">
              <a:buNone/>
            </a:pPr>
            <a:endParaRPr lang="en-US" sz="4933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endParaRPr lang="en-US" sz="57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74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David Millard | @</a:t>
            </a:r>
            <a:r>
              <a:rPr lang="en-US" sz="746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hoosfoos</a:t>
            </a:r>
            <a:r>
              <a:rPr lang="en-US" sz="746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| </a:t>
            </a:r>
            <a:r>
              <a:rPr lang="en-US" sz="746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davidmillard.org</a:t>
            </a:r>
            <a:endParaRPr lang="en-US" sz="7466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0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D0EDAA-F183-B342-B3A1-F4E59A1E6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Part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1BF6F3-7BC7-D640-BC7A-7C0729FBB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Calculating INTERPERSONAL TRUST Online</a:t>
            </a:r>
          </a:p>
        </p:txBody>
      </p:sp>
    </p:spTree>
    <p:extLst>
      <p:ext uri="{BB962C8B-B14F-4D97-AF65-F5344CB8AC3E}">
        <p14:creationId xmlns:p14="http://schemas.microsoft.com/office/powerpoint/2010/main" val="275949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A8AF9B1-7D64-4564-969F-CB2B27ED9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D854759-2D3E-4B54-A780-D84D49E8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9" y="457201"/>
            <a:ext cx="3703321" cy="5935132"/>
            <a:chOff x="438068" y="457200"/>
            <a:chExt cx="3703320" cy="59351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167" y="1157349"/>
            <a:ext cx="3415075" cy="46956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3200" dirty="0">
                <a:solidFill>
                  <a:schemeClr val="bg1"/>
                </a:solidFill>
              </a:rPr>
              <a:t>HOW MIGHT WE CALCULATE TRUST?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3A48A8-B048-4947-BFD5-061987B5704E}"/>
              </a:ext>
            </a:extLst>
          </p:cNvPr>
          <p:cNvSpPr txBox="1">
            <a:spLocks/>
          </p:cNvSpPr>
          <p:nvPr/>
        </p:nvSpPr>
        <p:spPr>
          <a:xfrm>
            <a:off x="5699708" y="2374673"/>
            <a:ext cx="5327655" cy="226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Policy-Based 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Provenance-Based 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Reputation-Based Trust</a:t>
            </a:r>
          </a:p>
        </p:txBody>
      </p:sp>
    </p:spTree>
    <p:extLst>
      <p:ext uri="{BB962C8B-B14F-4D97-AF65-F5344CB8AC3E}">
        <p14:creationId xmlns:p14="http://schemas.microsoft.com/office/powerpoint/2010/main" val="39055765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1_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{88656B83-4591-F54B-A410-2AD55BC62ABC}tf10001123</Template>
  <TotalTime>6034</TotalTime>
  <Words>3940</Words>
  <Application>Microsoft Macintosh PowerPoint</Application>
  <PresentationFormat>Widescreen</PresentationFormat>
  <Paragraphs>1197</Paragraphs>
  <Slides>71</Slides>
  <Notes>48</Notes>
  <HiddenSlides>6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Arial</vt:lpstr>
      <vt:lpstr>Calibri</vt:lpstr>
      <vt:lpstr>Gill Sans MT</vt:lpstr>
      <vt:lpstr>Lora</vt:lpstr>
      <vt:lpstr>Mangal</vt:lpstr>
      <vt:lpstr>NimbusRomNo9L</vt:lpstr>
      <vt:lpstr>Quattrocento Sans</vt:lpstr>
      <vt:lpstr>Roboto Condensed</vt:lpstr>
      <vt:lpstr>Tahoma</vt:lpstr>
      <vt:lpstr>Wingdings 2</vt:lpstr>
      <vt:lpstr>Dividend</vt:lpstr>
      <vt:lpstr>1_Dividend</vt:lpstr>
      <vt:lpstr>Trust  </vt:lpstr>
      <vt:lpstr>This country has a dark future unless we can attract better people into politics</vt:lpstr>
      <vt:lpstr>It is safe to believe that in spite of what people say most people are primarily interested in their own welfare</vt:lpstr>
      <vt:lpstr>ROTTER’s Interpersonal Trust Scale</vt:lpstr>
      <vt:lpstr>ROTTER’s Interpersonal Trust Scale</vt:lpstr>
      <vt:lpstr>PowerPoint Presentation</vt:lpstr>
      <vt:lpstr>PowerPoint Presentation</vt:lpstr>
      <vt:lpstr>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</vt:lpstr>
      <vt:lpstr>Fake News</vt:lpstr>
      <vt:lpstr>Fake News</vt:lpstr>
      <vt:lpstr>Fake News</vt:lpstr>
      <vt:lpstr>Fake News</vt:lpstr>
      <vt:lpstr>The Post-Truth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backfire effect</vt:lpstr>
      <vt:lpstr>Part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Core of the Problem</vt:lpstr>
      <vt:lpstr>Combatting Fake News</vt:lpstr>
      <vt:lpstr>Combatting Fake News</vt:lpstr>
      <vt:lpstr>Combatting Fake News</vt:lpstr>
      <vt:lpstr>Combatting Fake News</vt:lpstr>
      <vt:lpstr>Combatting Fake News</vt:lpstr>
      <vt:lpstr>PowerPoint Presentation</vt:lpstr>
      <vt:lpstr>Questions…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</dc:title>
  <dc:creator>Millard D.E.</dc:creator>
  <cp:lastModifiedBy>Millard D.E.</cp:lastModifiedBy>
  <cp:revision>27</cp:revision>
  <dcterms:created xsi:type="dcterms:W3CDTF">2019-02-28T16:32:05Z</dcterms:created>
  <dcterms:modified xsi:type="dcterms:W3CDTF">2019-03-04T23:51:21Z</dcterms:modified>
</cp:coreProperties>
</file>