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4" r:id="rId1"/>
  </p:sldMasterIdLst>
  <p:notesMasterIdLst>
    <p:notesMasterId r:id="rId50"/>
  </p:notesMasterIdLst>
  <p:sldIdLst>
    <p:sldId id="256" r:id="rId2"/>
    <p:sldId id="258" r:id="rId3"/>
    <p:sldId id="386" r:id="rId4"/>
    <p:sldId id="301" r:id="rId5"/>
    <p:sldId id="296" r:id="rId6"/>
    <p:sldId id="297" r:id="rId7"/>
    <p:sldId id="298" r:id="rId8"/>
    <p:sldId id="299" r:id="rId9"/>
    <p:sldId id="260" r:id="rId10"/>
    <p:sldId id="261" r:id="rId11"/>
    <p:sldId id="262" r:id="rId12"/>
    <p:sldId id="302" r:id="rId13"/>
    <p:sldId id="263" r:id="rId14"/>
    <p:sldId id="264" r:id="rId15"/>
    <p:sldId id="265" r:id="rId16"/>
    <p:sldId id="266" r:id="rId17"/>
    <p:sldId id="303" r:id="rId18"/>
    <p:sldId id="267" r:id="rId19"/>
    <p:sldId id="304" r:id="rId20"/>
    <p:sldId id="268" r:id="rId21"/>
    <p:sldId id="269" r:id="rId22"/>
    <p:sldId id="270" r:id="rId23"/>
    <p:sldId id="271" r:id="rId24"/>
    <p:sldId id="272" r:id="rId25"/>
    <p:sldId id="305" r:id="rId26"/>
    <p:sldId id="306" r:id="rId27"/>
    <p:sldId id="307" r:id="rId28"/>
    <p:sldId id="308" r:id="rId29"/>
    <p:sldId id="274" r:id="rId30"/>
    <p:sldId id="275" r:id="rId31"/>
    <p:sldId id="276" r:id="rId32"/>
    <p:sldId id="309" r:id="rId33"/>
    <p:sldId id="278" r:id="rId34"/>
    <p:sldId id="279" r:id="rId35"/>
    <p:sldId id="280" r:id="rId36"/>
    <p:sldId id="281" r:id="rId37"/>
    <p:sldId id="387" r:id="rId38"/>
    <p:sldId id="385" r:id="rId39"/>
    <p:sldId id="282" r:id="rId40"/>
    <p:sldId id="283" r:id="rId41"/>
    <p:sldId id="312" r:id="rId42"/>
    <p:sldId id="311" r:id="rId43"/>
    <p:sldId id="286" r:id="rId44"/>
    <p:sldId id="310" r:id="rId45"/>
    <p:sldId id="287" r:id="rId46"/>
    <p:sldId id="288" r:id="rId47"/>
    <p:sldId id="383" r:id="rId48"/>
    <p:sldId id="384" r:id="rId49"/>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629"/>
    <p:restoredTop sz="89389"/>
  </p:normalViewPr>
  <p:slideViewPr>
    <p:cSldViewPr snapToGrid="0" snapToObjects="1">
      <p:cViewPr varScale="1">
        <p:scale>
          <a:sx n="100" d="100"/>
          <a:sy n="100" d="100"/>
        </p:scale>
        <p:origin x="168" y="9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F909B5-22D5-7546-8D1A-BED13766A9F1}"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B47BC4FA-51AC-8043-A8E6-7841BEEAFC11}">
      <dgm:prSet phldrT="[Text]"/>
      <dgm:spPr/>
      <dgm:t>
        <a:bodyPr/>
        <a:lstStyle/>
        <a:p>
          <a:r>
            <a:rPr lang="en-US" dirty="0"/>
            <a:t>A</a:t>
          </a:r>
        </a:p>
      </dgm:t>
    </dgm:pt>
    <dgm:pt modelId="{6E9EF52D-1B3B-0C41-87A8-544DCD2532F1}" type="parTrans" cxnId="{D74EF558-0A1C-D443-98D4-76E8C650CCB5}">
      <dgm:prSet/>
      <dgm:spPr/>
      <dgm:t>
        <a:bodyPr/>
        <a:lstStyle/>
        <a:p>
          <a:endParaRPr lang="en-US"/>
        </a:p>
      </dgm:t>
    </dgm:pt>
    <dgm:pt modelId="{984AB3EF-2355-3448-A06F-C2832922437B}" type="sibTrans" cxnId="{D74EF558-0A1C-D443-98D4-76E8C650CCB5}">
      <dgm:prSet/>
      <dgm:spPr/>
      <dgm:t>
        <a:bodyPr/>
        <a:lstStyle/>
        <a:p>
          <a:endParaRPr lang="en-US"/>
        </a:p>
      </dgm:t>
    </dgm:pt>
    <dgm:pt modelId="{6C9A9BED-F33A-CA4D-A9C5-BE5676F7506C}">
      <dgm:prSet phldrT="[Text]"/>
      <dgm:spPr/>
      <dgm:t>
        <a:bodyPr/>
        <a:lstStyle/>
        <a:p>
          <a:r>
            <a:rPr lang="en-US" dirty="0"/>
            <a:t>B</a:t>
          </a:r>
        </a:p>
      </dgm:t>
    </dgm:pt>
    <dgm:pt modelId="{E84723B2-D8EE-DF49-9745-4B2320D81502}" type="parTrans" cxnId="{293A3802-ACC6-3F4F-9892-7A8006109C1D}">
      <dgm:prSet/>
      <dgm:spPr/>
      <dgm:t>
        <a:bodyPr/>
        <a:lstStyle/>
        <a:p>
          <a:endParaRPr lang="en-US"/>
        </a:p>
      </dgm:t>
    </dgm:pt>
    <dgm:pt modelId="{BA027DFE-F3AA-894F-9424-1FEB8E4BCF36}" type="sibTrans" cxnId="{293A3802-ACC6-3F4F-9892-7A8006109C1D}">
      <dgm:prSet/>
      <dgm:spPr/>
      <dgm:t>
        <a:bodyPr/>
        <a:lstStyle/>
        <a:p>
          <a:endParaRPr lang="en-US"/>
        </a:p>
      </dgm:t>
    </dgm:pt>
    <dgm:pt modelId="{22016CFC-6820-6D4D-A374-AC0D861AFC72}">
      <dgm:prSet phldrT="[Text]"/>
      <dgm:spPr/>
      <dgm:t>
        <a:bodyPr/>
        <a:lstStyle/>
        <a:p>
          <a:r>
            <a:rPr lang="en-US" dirty="0"/>
            <a:t>C</a:t>
          </a:r>
        </a:p>
      </dgm:t>
    </dgm:pt>
    <dgm:pt modelId="{04F17539-8BCE-B648-854C-62DFF854715A}" type="parTrans" cxnId="{02124F3E-EB69-8D4F-B764-67A18F8F2872}">
      <dgm:prSet/>
      <dgm:spPr/>
      <dgm:t>
        <a:bodyPr/>
        <a:lstStyle/>
        <a:p>
          <a:endParaRPr lang="en-US"/>
        </a:p>
      </dgm:t>
    </dgm:pt>
    <dgm:pt modelId="{3B88AA73-138A-AC48-ABA6-2E14E308739A}" type="sibTrans" cxnId="{02124F3E-EB69-8D4F-B764-67A18F8F2872}">
      <dgm:prSet/>
      <dgm:spPr/>
      <dgm:t>
        <a:bodyPr/>
        <a:lstStyle/>
        <a:p>
          <a:endParaRPr lang="en-US"/>
        </a:p>
      </dgm:t>
    </dgm:pt>
    <dgm:pt modelId="{CB1F1AEE-4AEB-5F4A-A575-C931248D7D12}" type="pres">
      <dgm:prSet presAssocID="{09F909B5-22D5-7546-8D1A-BED13766A9F1}" presName="cycle" presStyleCnt="0">
        <dgm:presLayoutVars>
          <dgm:dir/>
          <dgm:resizeHandles val="exact"/>
        </dgm:presLayoutVars>
      </dgm:prSet>
      <dgm:spPr/>
    </dgm:pt>
    <dgm:pt modelId="{7F79C8A3-8ABA-5246-AA8F-FC8B696FA4CE}" type="pres">
      <dgm:prSet presAssocID="{B47BC4FA-51AC-8043-A8E6-7841BEEAFC11}" presName="node" presStyleLbl="node1" presStyleIdx="0" presStyleCnt="3">
        <dgm:presLayoutVars>
          <dgm:bulletEnabled val="1"/>
        </dgm:presLayoutVars>
      </dgm:prSet>
      <dgm:spPr/>
    </dgm:pt>
    <dgm:pt modelId="{E37D8B75-1166-EA41-9B35-AABEFC2A9C3A}" type="pres">
      <dgm:prSet presAssocID="{984AB3EF-2355-3448-A06F-C2832922437B}" presName="sibTrans" presStyleLbl="sibTrans2D1" presStyleIdx="0" presStyleCnt="3"/>
      <dgm:spPr/>
    </dgm:pt>
    <dgm:pt modelId="{A1D9FC71-423C-284D-85A5-A2D13C26EDA0}" type="pres">
      <dgm:prSet presAssocID="{984AB3EF-2355-3448-A06F-C2832922437B}" presName="connectorText" presStyleLbl="sibTrans2D1" presStyleIdx="0" presStyleCnt="3"/>
      <dgm:spPr/>
    </dgm:pt>
    <dgm:pt modelId="{B13E2111-F39E-C840-A732-0CA9AD084934}" type="pres">
      <dgm:prSet presAssocID="{6C9A9BED-F33A-CA4D-A9C5-BE5676F7506C}" presName="node" presStyleLbl="node1" presStyleIdx="1" presStyleCnt="3">
        <dgm:presLayoutVars>
          <dgm:bulletEnabled val="1"/>
        </dgm:presLayoutVars>
      </dgm:prSet>
      <dgm:spPr/>
    </dgm:pt>
    <dgm:pt modelId="{5EC8AB80-153F-504C-B490-59FAC889E3DD}" type="pres">
      <dgm:prSet presAssocID="{BA027DFE-F3AA-894F-9424-1FEB8E4BCF36}" presName="sibTrans" presStyleLbl="sibTrans2D1" presStyleIdx="1" presStyleCnt="3"/>
      <dgm:spPr/>
    </dgm:pt>
    <dgm:pt modelId="{B586DC86-BBFD-7949-A825-A6637973B9F3}" type="pres">
      <dgm:prSet presAssocID="{BA027DFE-F3AA-894F-9424-1FEB8E4BCF36}" presName="connectorText" presStyleLbl="sibTrans2D1" presStyleIdx="1" presStyleCnt="3"/>
      <dgm:spPr/>
    </dgm:pt>
    <dgm:pt modelId="{6B1F1B18-8D22-B24C-91EA-4811E34CB6E1}" type="pres">
      <dgm:prSet presAssocID="{22016CFC-6820-6D4D-A374-AC0D861AFC72}" presName="node" presStyleLbl="node1" presStyleIdx="2" presStyleCnt="3">
        <dgm:presLayoutVars>
          <dgm:bulletEnabled val="1"/>
        </dgm:presLayoutVars>
      </dgm:prSet>
      <dgm:spPr/>
    </dgm:pt>
    <dgm:pt modelId="{54F346F0-2CCB-BA44-80AB-CCDE80252BDD}" type="pres">
      <dgm:prSet presAssocID="{3B88AA73-138A-AC48-ABA6-2E14E308739A}" presName="sibTrans" presStyleLbl="sibTrans2D1" presStyleIdx="2" presStyleCnt="3"/>
      <dgm:spPr/>
    </dgm:pt>
    <dgm:pt modelId="{BFD6D739-F228-8143-8B00-901FC06969A1}" type="pres">
      <dgm:prSet presAssocID="{3B88AA73-138A-AC48-ABA6-2E14E308739A}" presName="connectorText" presStyleLbl="sibTrans2D1" presStyleIdx="2" presStyleCnt="3"/>
      <dgm:spPr/>
    </dgm:pt>
  </dgm:ptLst>
  <dgm:cxnLst>
    <dgm:cxn modelId="{293A3802-ACC6-3F4F-9892-7A8006109C1D}" srcId="{09F909B5-22D5-7546-8D1A-BED13766A9F1}" destId="{6C9A9BED-F33A-CA4D-A9C5-BE5676F7506C}" srcOrd="1" destOrd="0" parTransId="{E84723B2-D8EE-DF49-9745-4B2320D81502}" sibTransId="{BA027DFE-F3AA-894F-9424-1FEB8E4BCF36}"/>
    <dgm:cxn modelId="{1973F32B-BC24-3E4C-9411-235D9456F19F}" type="presOf" srcId="{984AB3EF-2355-3448-A06F-C2832922437B}" destId="{A1D9FC71-423C-284D-85A5-A2D13C26EDA0}" srcOrd="1" destOrd="0" presId="urn:microsoft.com/office/officeart/2005/8/layout/cycle2"/>
    <dgm:cxn modelId="{1874433A-A228-944E-89F1-0E08FEB0ADCC}" type="presOf" srcId="{B47BC4FA-51AC-8043-A8E6-7841BEEAFC11}" destId="{7F79C8A3-8ABA-5246-AA8F-FC8B696FA4CE}" srcOrd="0" destOrd="0" presId="urn:microsoft.com/office/officeart/2005/8/layout/cycle2"/>
    <dgm:cxn modelId="{02124F3E-EB69-8D4F-B764-67A18F8F2872}" srcId="{09F909B5-22D5-7546-8D1A-BED13766A9F1}" destId="{22016CFC-6820-6D4D-A374-AC0D861AFC72}" srcOrd="2" destOrd="0" parTransId="{04F17539-8BCE-B648-854C-62DFF854715A}" sibTransId="{3B88AA73-138A-AC48-ABA6-2E14E308739A}"/>
    <dgm:cxn modelId="{435CAA3F-4FDB-274E-A0D6-179B3664182C}" type="presOf" srcId="{3B88AA73-138A-AC48-ABA6-2E14E308739A}" destId="{54F346F0-2CCB-BA44-80AB-CCDE80252BDD}" srcOrd="0" destOrd="0" presId="urn:microsoft.com/office/officeart/2005/8/layout/cycle2"/>
    <dgm:cxn modelId="{D74EF558-0A1C-D443-98D4-76E8C650CCB5}" srcId="{09F909B5-22D5-7546-8D1A-BED13766A9F1}" destId="{B47BC4FA-51AC-8043-A8E6-7841BEEAFC11}" srcOrd="0" destOrd="0" parTransId="{6E9EF52D-1B3B-0C41-87A8-544DCD2532F1}" sibTransId="{984AB3EF-2355-3448-A06F-C2832922437B}"/>
    <dgm:cxn modelId="{07CCBA62-4F63-CB46-8C1E-64D2E78FEE11}" type="presOf" srcId="{984AB3EF-2355-3448-A06F-C2832922437B}" destId="{E37D8B75-1166-EA41-9B35-AABEFC2A9C3A}" srcOrd="0" destOrd="0" presId="urn:microsoft.com/office/officeart/2005/8/layout/cycle2"/>
    <dgm:cxn modelId="{D23C567A-6331-DE48-B0B4-66BB345D308E}" type="presOf" srcId="{22016CFC-6820-6D4D-A374-AC0D861AFC72}" destId="{6B1F1B18-8D22-B24C-91EA-4811E34CB6E1}" srcOrd="0" destOrd="0" presId="urn:microsoft.com/office/officeart/2005/8/layout/cycle2"/>
    <dgm:cxn modelId="{152D76A0-07DE-FD40-9B8E-371DA74DE504}" type="presOf" srcId="{6C9A9BED-F33A-CA4D-A9C5-BE5676F7506C}" destId="{B13E2111-F39E-C840-A732-0CA9AD084934}" srcOrd="0" destOrd="0" presId="urn:microsoft.com/office/officeart/2005/8/layout/cycle2"/>
    <dgm:cxn modelId="{99E300A5-FF22-3349-91DD-490C93ED85E6}" type="presOf" srcId="{3B88AA73-138A-AC48-ABA6-2E14E308739A}" destId="{BFD6D739-F228-8143-8B00-901FC06969A1}" srcOrd="1" destOrd="0" presId="urn:microsoft.com/office/officeart/2005/8/layout/cycle2"/>
    <dgm:cxn modelId="{9C67D0A6-E44A-884A-9876-9FF4D184A986}" type="presOf" srcId="{09F909B5-22D5-7546-8D1A-BED13766A9F1}" destId="{CB1F1AEE-4AEB-5F4A-A575-C931248D7D12}" srcOrd="0" destOrd="0" presId="urn:microsoft.com/office/officeart/2005/8/layout/cycle2"/>
    <dgm:cxn modelId="{E2A066C0-222D-EB4D-B447-62F6E9A444C4}" type="presOf" srcId="{BA027DFE-F3AA-894F-9424-1FEB8E4BCF36}" destId="{5EC8AB80-153F-504C-B490-59FAC889E3DD}" srcOrd="0" destOrd="0" presId="urn:microsoft.com/office/officeart/2005/8/layout/cycle2"/>
    <dgm:cxn modelId="{CFE4F7C0-F4A0-0543-83F9-594AE46F620B}" type="presOf" srcId="{BA027DFE-F3AA-894F-9424-1FEB8E4BCF36}" destId="{B586DC86-BBFD-7949-A825-A6637973B9F3}" srcOrd="1" destOrd="0" presId="urn:microsoft.com/office/officeart/2005/8/layout/cycle2"/>
    <dgm:cxn modelId="{97899B6E-E505-514D-ACA3-580FA14F9B76}" type="presParOf" srcId="{CB1F1AEE-4AEB-5F4A-A575-C931248D7D12}" destId="{7F79C8A3-8ABA-5246-AA8F-FC8B696FA4CE}" srcOrd="0" destOrd="0" presId="urn:microsoft.com/office/officeart/2005/8/layout/cycle2"/>
    <dgm:cxn modelId="{CDC457FB-31BD-9041-AF01-00AED316507E}" type="presParOf" srcId="{CB1F1AEE-4AEB-5F4A-A575-C931248D7D12}" destId="{E37D8B75-1166-EA41-9B35-AABEFC2A9C3A}" srcOrd="1" destOrd="0" presId="urn:microsoft.com/office/officeart/2005/8/layout/cycle2"/>
    <dgm:cxn modelId="{5257ABFB-90CE-9246-B9ED-CF855BFFE962}" type="presParOf" srcId="{E37D8B75-1166-EA41-9B35-AABEFC2A9C3A}" destId="{A1D9FC71-423C-284D-85A5-A2D13C26EDA0}" srcOrd="0" destOrd="0" presId="urn:microsoft.com/office/officeart/2005/8/layout/cycle2"/>
    <dgm:cxn modelId="{D6EBCEE0-1800-064A-B859-59275DB9AED4}" type="presParOf" srcId="{CB1F1AEE-4AEB-5F4A-A575-C931248D7D12}" destId="{B13E2111-F39E-C840-A732-0CA9AD084934}" srcOrd="2" destOrd="0" presId="urn:microsoft.com/office/officeart/2005/8/layout/cycle2"/>
    <dgm:cxn modelId="{4DCCE928-95C1-974B-82D0-741759FBE086}" type="presParOf" srcId="{CB1F1AEE-4AEB-5F4A-A575-C931248D7D12}" destId="{5EC8AB80-153F-504C-B490-59FAC889E3DD}" srcOrd="3" destOrd="0" presId="urn:microsoft.com/office/officeart/2005/8/layout/cycle2"/>
    <dgm:cxn modelId="{A89D64E5-DD7B-8E4F-9255-CE8689843A8B}" type="presParOf" srcId="{5EC8AB80-153F-504C-B490-59FAC889E3DD}" destId="{B586DC86-BBFD-7949-A825-A6637973B9F3}" srcOrd="0" destOrd="0" presId="urn:microsoft.com/office/officeart/2005/8/layout/cycle2"/>
    <dgm:cxn modelId="{9F0DFB36-1E9D-1C4A-859C-0D71F194BEAB}" type="presParOf" srcId="{CB1F1AEE-4AEB-5F4A-A575-C931248D7D12}" destId="{6B1F1B18-8D22-B24C-91EA-4811E34CB6E1}" srcOrd="4" destOrd="0" presId="urn:microsoft.com/office/officeart/2005/8/layout/cycle2"/>
    <dgm:cxn modelId="{D5385194-7540-3043-833C-0243AFBC71F9}" type="presParOf" srcId="{CB1F1AEE-4AEB-5F4A-A575-C931248D7D12}" destId="{54F346F0-2CCB-BA44-80AB-CCDE80252BDD}" srcOrd="5" destOrd="0" presId="urn:microsoft.com/office/officeart/2005/8/layout/cycle2"/>
    <dgm:cxn modelId="{3CE7CE08-C2FD-B547-AB42-99B9E57C0DE0}" type="presParOf" srcId="{54F346F0-2CCB-BA44-80AB-CCDE80252BDD}" destId="{BFD6D739-F228-8143-8B00-901FC06969A1}"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9F909B5-22D5-7546-8D1A-BED13766A9F1}"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B47BC4FA-51AC-8043-A8E6-7841BEEAFC11}">
      <dgm:prSet phldrT="[Text]"/>
      <dgm:spPr/>
      <dgm:t>
        <a:bodyPr/>
        <a:lstStyle/>
        <a:p>
          <a:r>
            <a:rPr lang="en-US" dirty="0"/>
            <a:t>A</a:t>
          </a:r>
        </a:p>
      </dgm:t>
    </dgm:pt>
    <dgm:pt modelId="{6E9EF52D-1B3B-0C41-87A8-544DCD2532F1}" type="parTrans" cxnId="{D74EF558-0A1C-D443-98D4-76E8C650CCB5}">
      <dgm:prSet/>
      <dgm:spPr/>
      <dgm:t>
        <a:bodyPr/>
        <a:lstStyle/>
        <a:p>
          <a:endParaRPr lang="en-US"/>
        </a:p>
      </dgm:t>
    </dgm:pt>
    <dgm:pt modelId="{984AB3EF-2355-3448-A06F-C2832922437B}" type="sibTrans" cxnId="{D74EF558-0A1C-D443-98D4-76E8C650CCB5}">
      <dgm:prSet/>
      <dgm:spPr/>
      <dgm:t>
        <a:bodyPr/>
        <a:lstStyle/>
        <a:p>
          <a:endParaRPr lang="en-US"/>
        </a:p>
      </dgm:t>
    </dgm:pt>
    <dgm:pt modelId="{6C9A9BED-F33A-CA4D-A9C5-BE5676F7506C}">
      <dgm:prSet phldrT="[Text]"/>
      <dgm:spPr/>
      <dgm:t>
        <a:bodyPr/>
        <a:lstStyle/>
        <a:p>
          <a:r>
            <a:rPr lang="en-US" dirty="0"/>
            <a:t>B</a:t>
          </a:r>
        </a:p>
      </dgm:t>
    </dgm:pt>
    <dgm:pt modelId="{E84723B2-D8EE-DF49-9745-4B2320D81502}" type="parTrans" cxnId="{293A3802-ACC6-3F4F-9892-7A8006109C1D}">
      <dgm:prSet/>
      <dgm:spPr/>
      <dgm:t>
        <a:bodyPr/>
        <a:lstStyle/>
        <a:p>
          <a:endParaRPr lang="en-US"/>
        </a:p>
      </dgm:t>
    </dgm:pt>
    <dgm:pt modelId="{BA027DFE-F3AA-894F-9424-1FEB8E4BCF36}" type="sibTrans" cxnId="{293A3802-ACC6-3F4F-9892-7A8006109C1D}">
      <dgm:prSet/>
      <dgm:spPr/>
      <dgm:t>
        <a:bodyPr/>
        <a:lstStyle/>
        <a:p>
          <a:endParaRPr lang="en-US"/>
        </a:p>
      </dgm:t>
    </dgm:pt>
    <dgm:pt modelId="{22016CFC-6820-6D4D-A374-AC0D861AFC72}">
      <dgm:prSet phldrT="[Text]"/>
      <dgm:spPr/>
      <dgm:t>
        <a:bodyPr/>
        <a:lstStyle/>
        <a:p>
          <a:r>
            <a:rPr lang="en-US" dirty="0"/>
            <a:t>C</a:t>
          </a:r>
        </a:p>
      </dgm:t>
    </dgm:pt>
    <dgm:pt modelId="{04F17539-8BCE-B648-854C-62DFF854715A}" type="parTrans" cxnId="{02124F3E-EB69-8D4F-B764-67A18F8F2872}">
      <dgm:prSet/>
      <dgm:spPr/>
      <dgm:t>
        <a:bodyPr/>
        <a:lstStyle/>
        <a:p>
          <a:endParaRPr lang="en-US"/>
        </a:p>
      </dgm:t>
    </dgm:pt>
    <dgm:pt modelId="{3B88AA73-138A-AC48-ABA6-2E14E308739A}" type="sibTrans" cxnId="{02124F3E-EB69-8D4F-B764-67A18F8F2872}">
      <dgm:prSet/>
      <dgm:spPr/>
      <dgm:t>
        <a:bodyPr/>
        <a:lstStyle/>
        <a:p>
          <a:endParaRPr lang="en-US"/>
        </a:p>
      </dgm:t>
    </dgm:pt>
    <dgm:pt modelId="{CB1F1AEE-4AEB-5F4A-A575-C931248D7D12}" type="pres">
      <dgm:prSet presAssocID="{09F909B5-22D5-7546-8D1A-BED13766A9F1}" presName="cycle" presStyleCnt="0">
        <dgm:presLayoutVars>
          <dgm:dir/>
          <dgm:resizeHandles val="exact"/>
        </dgm:presLayoutVars>
      </dgm:prSet>
      <dgm:spPr/>
    </dgm:pt>
    <dgm:pt modelId="{7F79C8A3-8ABA-5246-AA8F-FC8B696FA4CE}" type="pres">
      <dgm:prSet presAssocID="{B47BC4FA-51AC-8043-A8E6-7841BEEAFC11}" presName="node" presStyleLbl="node1" presStyleIdx="0" presStyleCnt="3">
        <dgm:presLayoutVars>
          <dgm:bulletEnabled val="1"/>
        </dgm:presLayoutVars>
      </dgm:prSet>
      <dgm:spPr/>
    </dgm:pt>
    <dgm:pt modelId="{E37D8B75-1166-EA41-9B35-AABEFC2A9C3A}" type="pres">
      <dgm:prSet presAssocID="{984AB3EF-2355-3448-A06F-C2832922437B}" presName="sibTrans" presStyleLbl="sibTrans2D1" presStyleIdx="0" presStyleCnt="3"/>
      <dgm:spPr/>
    </dgm:pt>
    <dgm:pt modelId="{A1D9FC71-423C-284D-85A5-A2D13C26EDA0}" type="pres">
      <dgm:prSet presAssocID="{984AB3EF-2355-3448-A06F-C2832922437B}" presName="connectorText" presStyleLbl="sibTrans2D1" presStyleIdx="0" presStyleCnt="3"/>
      <dgm:spPr/>
    </dgm:pt>
    <dgm:pt modelId="{B13E2111-F39E-C840-A732-0CA9AD084934}" type="pres">
      <dgm:prSet presAssocID="{6C9A9BED-F33A-CA4D-A9C5-BE5676F7506C}" presName="node" presStyleLbl="node1" presStyleIdx="1" presStyleCnt="3">
        <dgm:presLayoutVars>
          <dgm:bulletEnabled val="1"/>
        </dgm:presLayoutVars>
      </dgm:prSet>
      <dgm:spPr/>
    </dgm:pt>
    <dgm:pt modelId="{5EC8AB80-153F-504C-B490-59FAC889E3DD}" type="pres">
      <dgm:prSet presAssocID="{BA027DFE-F3AA-894F-9424-1FEB8E4BCF36}" presName="sibTrans" presStyleLbl="sibTrans2D1" presStyleIdx="1" presStyleCnt="3"/>
      <dgm:spPr/>
    </dgm:pt>
    <dgm:pt modelId="{B586DC86-BBFD-7949-A825-A6637973B9F3}" type="pres">
      <dgm:prSet presAssocID="{BA027DFE-F3AA-894F-9424-1FEB8E4BCF36}" presName="connectorText" presStyleLbl="sibTrans2D1" presStyleIdx="1" presStyleCnt="3"/>
      <dgm:spPr/>
    </dgm:pt>
    <dgm:pt modelId="{6B1F1B18-8D22-B24C-91EA-4811E34CB6E1}" type="pres">
      <dgm:prSet presAssocID="{22016CFC-6820-6D4D-A374-AC0D861AFC72}" presName="node" presStyleLbl="node1" presStyleIdx="2" presStyleCnt="3">
        <dgm:presLayoutVars>
          <dgm:bulletEnabled val="1"/>
        </dgm:presLayoutVars>
      </dgm:prSet>
      <dgm:spPr/>
    </dgm:pt>
    <dgm:pt modelId="{54F346F0-2CCB-BA44-80AB-CCDE80252BDD}" type="pres">
      <dgm:prSet presAssocID="{3B88AA73-138A-AC48-ABA6-2E14E308739A}" presName="sibTrans" presStyleLbl="sibTrans2D1" presStyleIdx="2" presStyleCnt="3"/>
      <dgm:spPr/>
    </dgm:pt>
    <dgm:pt modelId="{BFD6D739-F228-8143-8B00-901FC06969A1}" type="pres">
      <dgm:prSet presAssocID="{3B88AA73-138A-AC48-ABA6-2E14E308739A}" presName="connectorText" presStyleLbl="sibTrans2D1" presStyleIdx="2" presStyleCnt="3"/>
      <dgm:spPr/>
    </dgm:pt>
  </dgm:ptLst>
  <dgm:cxnLst>
    <dgm:cxn modelId="{293A3802-ACC6-3F4F-9892-7A8006109C1D}" srcId="{09F909B5-22D5-7546-8D1A-BED13766A9F1}" destId="{6C9A9BED-F33A-CA4D-A9C5-BE5676F7506C}" srcOrd="1" destOrd="0" parTransId="{E84723B2-D8EE-DF49-9745-4B2320D81502}" sibTransId="{BA027DFE-F3AA-894F-9424-1FEB8E4BCF36}"/>
    <dgm:cxn modelId="{1973F32B-BC24-3E4C-9411-235D9456F19F}" type="presOf" srcId="{984AB3EF-2355-3448-A06F-C2832922437B}" destId="{A1D9FC71-423C-284D-85A5-A2D13C26EDA0}" srcOrd="1" destOrd="0" presId="urn:microsoft.com/office/officeart/2005/8/layout/cycle2"/>
    <dgm:cxn modelId="{1874433A-A228-944E-89F1-0E08FEB0ADCC}" type="presOf" srcId="{B47BC4FA-51AC-8043-A8E6-7841BEEAFC11}" destId="{7F79C8A3-8ABA-5246-AA8F-FC8B696FA4CE}" srcOrd="0" destOrd="0" presId="urn:microsoft.com/office/officeart/2005/8/layout/cycle2"/>
    <dgm:cxn modelId="{02124F3E-EB69-8D4F-B764-67A18F8F2872}" srcId="{09F909B5-22D5-7546-8D1A-BED13766A9F1}" destId="{22016CFC-6820-6D4D-A374-AC0D861AFC72}" srcOrd="2" destOrd="0" parTransId="{04F17539-8BCE-B648-854C-62DFF854715A}" sibTransId="{3B88AA73-138A-AC48-ABA6-2E14E308739A}"/>
    <dgm:cxn modelId="{435CAA3F-4FDB-274E-A0D6-179B3664182C}" type="presOf" srcId="{3B88AA73-138A-AC48-ABA6-2E14E308739A}" destId="{54F346F0-2CCB-BA44-80AB-CCDE80252BDD}" srcOrd="0" destOrd="0" presId="urn:microsoft.com/office/officeart/2005/8/layout/cycle2"/>
    <dgm:cxn modelId="{D74EF558-0A1C-D443-98D4-76E8C650CCB5}" srcId="{09F909B5-22D5-7546-8D1A-BED13766A9F1}" destId="{B47BC4FA-51AC-8043-A8E6-7841BEEAFC11}" srcOrd="0" destOrd="0" parTransId="{6E9EF52D-1B3B-0C41-87A8-544DCD2532F1}" sibTransId="{984AB3EF-2355-3448-A06F-C2832922437B}"/>
    <dgm:cxn modelId="{07CCBA62-4F63-CB46-8C1E-64D2E78FEE11}" type="presOf" srcId="{984AB3EF-2355-3448-A06F-C2832922437B}" destId="{E37D8B75-1166-EA41-9B35-AABEFC2A9C3A}" srcOrd="0" destOrd="0" presId="urn:microsoft.com/office/officeart/2005/8/layout/cycle2"/>
    <dgm:cxn modelId="{D23C567A-6331-DE48-B0B4-66BB345D308E}" type="presOf" srcId="{22016CFC-6820-6D4D-A374-AC0D861AFC72}" destId="{6B1F1B18-8D22-B24C-91EA-4811E34CB6E1}" srcOrd="0" destOrd="0" presId="urn:microsoft.com/office/officeart/2005/8/layout/cycle2"/>
    <dgm:cxn modelId="{152D76A0-07DE-FD40-9B8E-371DA74DE504}" type="presOf" srcId="{6C9A9BED-F33A-CA4D-A9C5-BE5676F7506C}" destId="{B13E2111-F39E-C840-A732-0CA9AD084934}" srcOrd="0" destOrd="0" presId="urn:microsoft.com/office/officeart/2005/8/layout/cycle2"/>
    <dgm:cxn modelId="{99E300A5-FF22-3349-91DD-490C93ED85E6}" type="presOf" srcId="{3B88AA73-138A-AC48-ABA6-2E14E308739A}" destId="{BFD6D739-F228-8143-8B00-901FC06969A1}" srcOrd="1" destOrd="0" presId="urn:microsoft.com/office/officeart/2005/8/layout/cycle2"/>
    <dgm:cxn modelId="{9C67D0A6-E44A-884A-9876-9FF4D184A986}" type="presOf" srcId="{09F909B5-22D5-7546-8D1A-BED13766A9F1}" destId="{CB1F1AEE-4AEB-5F4A-A575-C931248D7D12}" srcOrd="0" destOrd="0" presId="urn:microsoft.com/office/officeart/2005/8/layout/cycle2"/>
    <dgm:cxn modelId="{E2A066C0-222D-EB4D-B447-62F6E9A444C4}" type="presOf" srcId="{BA027DFE-F3AA-894F-9424-1FEB8E4BCF36}" destId="{5EC8AB80-153F-504C-B490-59FAC889E3DD}" srcOrd="0" destOrd="0" presId="urn:microsoft.com/office/officeart/2005/8/layout/cycle2"/>
    <dgm:cxn modelId="{CFE4F7C0-F4A0-0543-83F9-594AE46F620B}" type="presOf" srcId="{BA027DFE-F3AA-894F-9424-1FEB8E4BCF36}" destId="{B586DC86-BBFD-7949-A825-A6637973B9F3}" srcOrd="1" destOrd="0" presId="urn:microsoft.com/office/officeart/2005/8/layout/cycle2"/>
    <dgm:cxn modelId="{97899B6E-E505-514D-ACA3-580FA14F9B76}" type="presParOf" srcId="{CB1F1AEE-4AEB-5F4A-A575-C931248D7D12}" destId="{7F79C8A3-8ABA-5246-AA8F-FC8B696FA4CE}" srcOrd="0" destOrd="0" presId="urn:microsoft.com/office/officeart/2005/8/layout/cycle2"/>
    <dgm:cxn modelId="{CDC457FB-31BD-9041-AF01-00AED316507E}" type="presParOf" srcId="{CB1F1AEE-4AEB-5F4A-A575-C931248D7D12}" destId="{E37D8B75-1166-EA41-9B35-AABEFC2A9C3A}" srcOrd="1" destOrd="0" presId="urn:microsoft.com/office/officeart/2005/8/layout/cycle2"/>
    <dgm:cxn modelId="{5257ABFB-90CE-9246-B9ED-CF855BFFE962}" type="presParOf" srcId="{E37D8B75-1166-EA41-9B35-AABEFC2A9C3A}" destId="{A1D9FC71-423C-284D-85A5-A2D13C26EDA0}" srcOrd="0" destOrd="0" presId="urn:microsoft.com/office/officeart/2005/8/layout/cycle2"/>
    <dgm:cxn modelId="{D6EBCEE0-1800-064A-B859-59275DB9AED4}" type="presParOf" srcId="{CB1F1AEE-4AEB-5F4A-A575-C931248D7D12}" destId="{B13E2111-F39E-C840-A732-0CA9AD084934}" srcOrd="2" destOrd="0" presId="urn:microsoft.com/office/officeart/2005/8/layout/cycle2"/>
    <dgm:cxn modelId="{4DCCE928-95C1-974B-82D0-741759FBE086}" type="presParOf" srcId="{CB1F1AEE-4AEB-5F4A-A575-C931248D7D12}" destId="{5EC8AB80-153F-504C-B490-59FAC889E3DD}" srcOrd="3" destOrd="0" presId="urn:microsoft.com/office/officeart/2005/8/layout/cycle2"/>
    <dgm:cxn modelId="{A89D64E5-DD7B-8E4F-9255-CE8689843A8B}" type="presParOf" srcId="{5EC8AB80-153F-504C-B490-59FAC889E3DD}" destId="{B586DC86-BBFD-7949-A825-A6637973B9F3}" srcOrd="0" destOrd="0" presId="urn:microsoft.com/office/officeart/2005/8/layout/cycle2"/>
    <dgm:cxn modelId="{9F0DFB36-1E9D-1C4A-859C-0D71F194BEAB}" type="presParOf" srcId="{CB1F1AEE-4AEB-5F4A-A575-C931248D7D12}" destId="{6B1F1B18-8D22-B24C-91EA-4811E34CB6E1}" srcOrd="4" destOrd="0" presId="urn:microsoft.com/office/officeart/2005/8/layout/cycle2"/>
    <dgm:cxn modelId="{D5385194-7540-3043-833C-0243AFBC71F9}" type="presParOf" srcId="{CB1F1AEE-4AEB-5F4A-A575-C931248D7D12}" destId="{54F346F0-2CCB-BA44-80AB-CCDE80252BDD}" srcOrd="5" destOrd="0" presId="urn:microsoft.com/office/officeart/2005/8/layout/cycle2"/>
    <dgm:cxn modelId="{3CE7CE08-C2FD-B547-AB42-99B9E57C0DE0}" type="presParOf" srcId="{54F346F0-2CCB-BA44-80AB-CCDE80252BDD}" destId="{BFD6D739-F228-8143-8B00-901FC06969A1}"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79C8A3-8ABA-5246-AA8F-FC8B696FA4CE}">
      <dsp:nvSpPr>
        <dsp:cNvPr id="0" name=""/>
        <dsp:cNvSpPr/>
      </dsp:nvSpPr>
      <dsp:spPr>
        <a:xfrm>
          <a:off x="1511984" y="30"/>
          <a:ext cx="1493235" cy="149323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dirty="0"/>
            <a:t>A</a:t>
          </a:r>
        </a:p>
      </dsp:txBody>
      <dsp:txXfrm>
        <a:off x="1730663" y="218709"/>
        <a:ext cx="1055877" cy="1055877"/>
      </dsp:txXfrm>
    </dsp:sp>
    <dsp:sp modelId="{E37D8B75-1166-EA41-9B35-AABEFC2A9C3A}">
      <dsp:nvSpPr>
        <dsp:cNvPr id="0" name=""/>
        <dsp:cNvSpPr/>
      </dsp:nvSpPr>
      <dsp:spPr>
        <a:xfrm rot="3600000">
          <a:off x="2615010" y="1456754"/>
          <a:ext cx="398108" cy="50396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2644868" y="1505831"/>
        <a:ext cx="278676" cy="302381"/>
      </dsp:txXfrm>
    </dsp:sp>
    <dsp:sp modelId="{B13E2111-F39E-C840-A732-0CA9AD084934}">
      <dsp:nvSpPr>
        <dsp:cNvPr id="0" name=""/>
        <dsp:cNvSpPr/>
      </dsp:nvSpPr>
      <dsp:spPr>
        <a:xfrm>
          <a:off x="2634176" y="1943724"/>
          <a:ext cx="1493235" cy="149323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dirty="0"/>
            <a:t>B</a:t>
          </a:r>
        </a:p>
      </dsp:txBody>
      <dsp:txXfrm>
        <a:off x="2852855" y="2162403"/>
        <a:ext cx="1055877" cy="1055877"/>
      </dsp:txXfrm>
    </dsp:sp>
    <dsp:sp modelId="{5EC8AB80-153F-504C-B490-59FAC889E3DD}">
      <dsp:nvSpPr>
        <dsp:cNvPr id="0" name=""/>
        <dsp:cNvSpPr/>
      </dsp:nvSpPr>
      <dsp:spPr>
        <a:xfrm rot="10800000">
          <a:off x="2070814" y="2438358"/>
          <a:ext cx="398108" cy="50396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rot="10800000">
        <a:off x="2190246" y="2539151"/>
        <a:ext cx="278676" cy="302381"/>
      </dsp:txXfrm>
    </dsp:sp>
    <dsp:sp modelId="{6B1F1B18-8D22-B24C-91EA-4811E34CB6E1}">
      <dsp:nvSpPr>
        <dsp:cNvPr id="0" name=""/>
        <dsp:cNvSpPr/>
      </dsp:nvSpPr>
      <dsp:spPr>
        <a:xfrm>
          <a:off x="389792" y="1943724"/>
          <a:ext cx="1493235" cy="149323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dirty="0"/>
            <a:t>C</a:t>
          </a:r>
        </a:p>
      </dsp:txBody>
      <dsp:txXfrm>
        <a:off x="608471" y="2162403"/>
        <a:ext cx="1055877" cy="1055877"/>
      </dsp:txXfrm>
    </dsp:sp>
    <dsp:sp modelId="{54F346F0-2CCB-BA44-80AB-CCDE80252BDD}">
      <dsp:nvSpPr>
        <dsp:cNvPr id="0" name=""/>
        <dsp:cNvSpPr/>
      </dsp:nvSpPr>
      <dsp:spPr>
        <a:xfrm rot="18000000">
          <a:off x="1492818" y="1476269"/>
          <a:ext cx="398108" cy="50396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1522676" y="1628778"/>
        <a:ext cx="278676" cy="3023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79C8A3-8ABA-5246-AA8F-FC8B696FA4CE}">
      <dsp:nvSpPr>
        <dsp:cNvPr id="0" name=""/>
        <dsp:cNvSpPr/>
      </dsp:nvSpPr>
      <dsp:spPr>
        <a:xfrm>
          <a:off x="1511984" y="30"/>
          <a:ext cx="1493235" cy="149323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dirty="0"/>
            <a:t>A</a:t>
          </a:r>
        </a:p>
      </dsp:txBody>
      <dsp:txXfrm>
        <a:off x="1730663" y="218709"/>
        <a:ext cx="1055877" cy="1055877"/>
      </dsp:txXfrm>
    </dsp:sp>
    <dsp:sp modelId="{E37D8B75-1166-EA41-9B35-AABEFC2A9C3A}">
      <dsp:nvSpPr>
        <dsp:cNvPr id="0" name=""/>
        <dsp:cNvSpPr/>
      </dsp:nvSpPr>
      <dsp:spPr>
        <a:xfrm rot="3600000">
          <a:off x="2615010" y="1456754"/>
          <a:ext cx="398108" cy="50396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2644868" y="1505831"/>
        <a:ext cx="278676" cy="302381"/>
      </dsp:txXfrm>
    </dsp:sp>
    <dsp:sp modelId="{B13E2111-F39E-C840-A732-0CA9AD084934}">
      <dsp:nvSpPr>
        <dsp:cNvPr id="0" name=""/>
        <dsp:cNvSpPr/>
      </dsp:nvSpPr>
      <dsp:spPr>
        <a:xfrm>
          <a:off x="2634176" y="1943724"/>
          <a:ext cx="1493235" cy="149323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dirty="0"/>
            <a:t>B</a:t>
          </a:r>
        </a:p>
      </dsp:txBody>
      <dsp:txXfrm>
        <a:off x="2852855" y="2162403"/>
        <a:ext cx="1055877" cy="1055877"/>
      </dsp:txXfrm>
    </dsp:sp>
    <dsp:sp modelId="{5EC8AB80-153F-504C-B490-59FAC889E3DD}">
      <dsp:nvSpPr>
        <dsp:cNvPr id="0" name=""/>
        <dsp:cNvSpPr/>
      </dsp:nvSpPr>
      <dsp:spPr>
        <a:xfrm rot="10800000">
          <a:off x="2070814" y="2438358"/>
          <a:ext cx="398108" cy="50396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rot="10800000">
        <a:off x="2190246" y="2539151"/>
        <a:ext cx="278676" cy="302381"/>
      </dsp:txXfrm>
    </dsp:sp>
    <dsp:sp modelId="{6B1F1B18-8D22-B24C-91EA-4811E34CB6E1}">
      <dsp:nvSpPr>
        <dsp:cNvPr id="0" name=""/>
        <dsp:cNvSpPr/>
      </dsp:nvSpPr>
      <dsp:spPr>
        <a:xfrm>
          <a:off x="389792" y="1943724"/>
          <a:ext cx="1493235" cy="149323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dirty="0"/>
            <a:t>C</a:t>
          </a:r>
        </a:p>
      </dsp:txBody>
      <dsp:txXfrm>
        <a:off x="608471" y="2162403"/>
        <a:ext cx="1055877" cy="1055877"/>
      </dsp:txXfrm>
    </dsp:sp>
    <dsp:sp modelId="{54F346F0-2CCB-BA44-80AB-CCDE80252BDD}">
      <dsp:nvSpPr>
        <dsp:cNvPr id="0" name=""/>
        <dsp:cNvSpPr/>
      </dsp:nvSpPr>
      <dsp:spPr>
        <a:xfrm rot="18000000">
          <a:off x="1492818" y="1476269"/>
          <a:ext cx="398108" cy="50396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1522676" y="1628778"/>
        <a:ext cx="278676" cy="302381"/>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bitbybitvideogameblog.wordpress.com/2014/10/19/my-first-thoughts-on-mirrors-edge/"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youtube.com/watch?v=jVL4st0blGU"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youtube.com/watch?v=jVL4st0blGU"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knowyourmeme.com/photos/945634-super-smash-brother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tvtropes.org/pmwiki/pmwiki.php/Main/TacticalRockPaperScissors"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tvtropes.org/pmwiki/pmwiki.php/Main/TacticalRockPaperScissor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forums.rpgmakerweb.com/index.php?/topic/33889-orthogonal-unit-differentiation-what-the-what/"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www.gamerguides.com/pokemon-oras/introduction/advanced-trainer-info/effort-values-evs" TargetMode="External"/><Relationship Id="rId5" Type="http://schemas.openxmlformats.org/officeDocument/2006/relationships/hyperlink" Target="http://slideplayer.com/slide/4321830/" TargetMode="External"/><Relationship Id="rId4" Type="http://schemas.openxmlformats.org/officeDocument/2006/relationships/hyperlink" Target="http://www.gdcvault.com/play/1020570/Level-Design-in-a-Day"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images.shorturlblog.com/userimg/view/image/cache/data/p/1095000000/1095592508-500x500.jp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grandgeekgathering.com/2015/12/doing-difficulty-correctly/"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gamasutra.com/view/feature/166972/cognitive_flow_the_psychology_of_.php"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gamasutra.com/blogs/DavidMaletz/20120913/177683/Four_Tricks_to_Improve_Game_Balance.php" TargetMode="External"/><Relationship Id="rId5" Type="http://schemas.openxmlformats.org/officeDocument/2006/relationships/hyperlink" Target="http://thatgamecompany.com/games/flow/" TargetMode="External"/><Relationship Id="rId4" Type="http://schemas.openxmlformats.org/officeDocument/2006/relationships/hyperlink" Target="http://www.jenovachen.com/flowingames/thesis.htm"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gamasutra.com/view/feature/166972/cognitive_flow_the_psychology_of_.php"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gamasutra.com/blogs/DavidMaletz/20120913/177683/Four_Tricks_to_Improve_Game_Balance.php" TargetMode="External"/><Relationship Id="rId5" Type="http://schemas.openxmlformats.org/officeDocument/2006/relationships/hyperlink" Target="http://thatgamecompany.com/games/flow/" TargetMode="External"/><Relationship Id="rId4" Type="http://schemas.openxmlformats.org/officeDocument/2006/relationships/hyperlink" Target="http://www.jenovachen.com/flowingames/thesis.htm"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gamasutra.com/view/feature/166972/cognitive_flow_the_psychology_of_.php"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gamasutra.com/blogs/DavidMaletz/20120913/177683/Four_Tricks_to_Improve_Game_Balance.php" TargetMode="External"/><Relationship Id="rId5" Type="http://schemas.openxmlformats.org/officeDocument/2006/relationships/hyperlink" Target="http://thatgamecompany.com/games/flow/" TargetMode="External"/><Relationship Id="rId4" Type="http://schemas.openxmlformats.org/officeDocument/2006/relationships/hyperlink" Target="http://www.jenovachen.com/flowingames/thesis.htm"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images.shorturlblog.com/userimg/view/image/cache/data/p/1095000000/1095592508-500x500.jpg"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youtube.com/watch?v=ea6UuRTjkKs"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www.museumofplay.org/online-collections/3/41/107.2831"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en.wikipedia.org/wiki/Fox_games" TargetMode="External"/><Relationship Id="rId2" Type="http://schemas.openxmlformats.org/officeDocument/2006/relationships/slide" Target="../slides/slide40.xml"/><Relationship Id="rId1" Type="http://schemas.openxmlformats.org/officeDocument/2006/relationships/notesMaster" Target="../notesMasters/notesMaster1.xml"/><Relationship Id="rId6" Type="http://schemas.openxmlformats.org/officeDocument/2006/relationships/hyperlink" Target="https://commons.wikimedia.org/wiki/File:Peg_Solitaire_game_board_shapes.svg" TargetMode="External"/><Relationship Id="rId5" Type="http://schemas.openxmlformats.org/officeDocument/2006/relationships/hyperlink" Target="http://www.mastersgames.com/rules/fox-geese-rules.htm" TargetMode="External"/><Relationship Id="rId4" Type="http://schemas.openxmlformats.org/officeDocument/2006/relationships/hyperlink" Target="https://boardgamegeek.com/thread/500778/anyone-know-anything-about-classic-game-fox-and-ge" TargetMode="Externa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en.wikipedia.org/wiki/Fox_games" TargetMode="External"/><Relationship Id="rId2" Type="http://schemas.openxmlformats.org/officeDocument/2006/relationships/slide" Target="../slides/slide41.xml"/><Relationship Id="rId1" Type="http://schemas.openxmlformats.org/officeDocument/2006/relationships/notesMaster" Target="../notesMasters/notesMaster1.xml"/><Relationship Id="rId6" Type="http://schemas.openxmlformats.org/officeDocument/2006/relationships/hyperlink" Target="https://commons.wikimedia.org/wiki/File:Peg_Solitaire_game_board_shapes.svg" TargetMode="External"/><Relationship Id="rId5" Type="http://schemas.openxmlformats.org/officeDocument/2006/relationships/hyperlink" Target="http://www.mastersgames.com/rules/fox-geese-rules.htm" TargetMode="External"/><Relationship Id="rId4" Type="http://schemas.openxmlformats.org/officeDocument/2006/relationships/hyperlink" Target="https://boardgamegeek.com/thread/500778/anyone-know-anything-about-classic-game-fox-and-ge"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Shape 20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rtl="0">
              <a:spcBef>
                <a:spcPts val="0"/>
              </a:spcBef>
              <a:buNone/>
            </a:pPr>
            <a:r>
              <a:rPr lang="en-US" dirty="0"/>
              <a:t>Image from: </a:t>
            </a:r>
            <a:r>
              <a:rPr lang="en-US" u="sng" dirty="0">
                <a:solidFill>
                  <a:schemeClr val="hlink"/>
                </a:solidFill>
                <a:hlinkClick r:id="rId3"/>
              </a:rPr>
              <a:t>https://bitbybitvideogameblog.wordpress.com/2014/10/19/my-first-thoughts-on-mirrors-edge/</a:t>
            </a:r>
          </a:p>
          <a:p>
            <a:pPr lvl="0" rtl="0">
              <a:spcBef>
                <a:spcPts val="0"/>
              </a:spcBef>
              <a:buNone/>
            </a:pPr>
            <a:endParaRPr dirty="0"/>
          </a:p>
          <a:p>
            <a:pPr lvl="0">
              <a:spcBef>
                <a:spcPts val="0"/>
              </a:spcBef>
              <a:buNone/>
            </a:pPr>
            <a:endParaRPr dirty="0"/>
          </a:p>
        </p:txBody>
      </p:sp>
      <p:sp>
        <p:nvSpPr>
          <p:cNvPr id="202" name="Shape 2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Shape 2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0" name="Shape 24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lnSpc>
                <a:spcPct val="115000"/>
              </a:lnSpc>
              <a:spcBef>
                <a:spcPts val="0"/>
              </a:spcBef>
              <a:buNone/>
            </a:pPr>
            <a:r>
              <a:rPr lang="en-US"/>
              <a:t>What are we aiming for?</a:t>
            </a:r>
          </a:p>
          <a:p>
            <a:pPr lvl="0" rtl="0">
              <a:lnSpc>
                <a:spcPct val="115000"/>
              </a:lnSpc>
              <a:spcBef>
                <a:spcPts val="0"/>
              </a:spcBef>
              <a:buNone/>
            </a:pPr>
            <a:r>
              <a:rPr lang="en-US"/>
              <a:t>Why do we need to consider balancing and tuning our mechanics?</a:t>
            </a:r>
          </a:p>
          <a:p>
            <a:pPr lvl="0" rtl="0">
              <a:lnSpc>
                <a:spcPct val="115000"/>
              </a:lnSpc>
              <a:spcBef>
                <a:spcPts val="0"/>
              </a:spcBef>
              <a:buNone/>
            </a:pPr>
            <a:endParaRPr/>
          </a:p>
          <a:p>
            <a:pPr lvl="0" rtl="0">
              <a:lnSpc>
                <a:spcPct val="115000"/>
              </a:lnSpc>
              <a:spcBef>
                <a:spcPts val="0"/>
              </a:spcBef>
              <a:buNone/>
            </a:pPr>
            <a:r>
              <a:rPr lang="en-US"/>
              <a:t>It’s about scope!</a:t>
            </a:r>
          </a:p>
          <a:p>
            <a:pPr lvl="0" rtl="0">
              <a:lnSpc>
                <a:spcPct val="115000"/>
              </a:lnSpc>
              <a:spcBef>
                <a:spcPts val="0"/>
              </a:spcBef>
              <a:buNone/>
            </a:pPr>
            <a:endParaRPr/>
          </a:p>
          <a:p>
            <a:pPr lvl="0" rtl="0">
              <a:lnSpc>
                <a:spcPct val="115000"/>
              </a:lnSpc>
              <a:spcBef>
                <a:spcPts val="0"/>
              </a:spcBef>
              <a:buNone/>
            </a:pPr>
            <a:r>
              <a:rPr lang="en-US" u="sng">
                <a:solidFill>
                  <a:srgbClr val="1155CC"/>
                </a:solidFill>
                <a:hlinkClick r:id="rId3"/>
              </a:rPr>
              <a:t>https://www.youtube.com/watch?v=jVL4st0blGU</a:t>
            </a:r>
          </a:p>
          <a:p>
            <a:pPr lvl="0" rtl="0">
              <a:lnSpc>
                <a:spcPct val="115000"/>
              </a:lnSpc>
              <a:spcBef>
                <a:spcPts val="0"/>
              </a:spcBef>
              <a:buNone/>
            </a:pPr>
            <a:endParaRPr/>
          </a:p>
          <a:p>
            <a:pPr lvl="0" rtl="0">
              <a:lnSpc>
                <a:spcPct val="115000"/>
              </a:lnSpc>
              <a:spcBef>
                <a:spcPts val="0"/>
              </a:spcBef>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Shape 2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0" name="Shape 24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lnSpc>
                <a:spcPct val="115000"/>
              </a:lnSpc>
              <a:spcBef>
                <a:spcPts val="0"/>
              </a:spcBef>
              <a:buNone/>
            </a:pPr>
            <a:r>
              <a:rPr lang="en-US"/>
              <a:t>What are we aiming for?</a:t>
            </a:r>
          </a:p>
          <a:p>
            <a:pPr lvl="0" rtl="0">
              <a:lnSpc>
                <a:spcPct val="115000"/>
              </a:lnSpc>
              <a:spcBef>
                <a:spcPts val="0"/>
              </a:spcBef>
              <a:buNone/>
            </a:pPr>
            <a:r>
              <a:rPr lang="en-US"/>
              <a:t>Why do we need to consider balancing and tuning our mechanics?</a:t>
            </a:r>
          </a:p>
          <a:p>
            <a:pPr lvl="0" rtl="0">
              <a:lnSpc>
                <a:spcPct val="115000"/>
              </a:lnSpc>
              <a:spcBef>
                <a:spcPts val="0"/>
              </a:spcBef>
              <a:buNone/>
            </a:pPr>
            <a:endParaRPr/>
          </a:p>
          <a:p>
            <a:pPr lvl="0" rtl="0">
              <a:lnSpc>
                <a:spcPct val="115000"/>
              </a:lnSpc>
              <a:spcBef>
                <a:spcPts val="0"/>
              </a:spcBef>
              <a:buNone/>
            </a:pPr>
            <a:r>
              <a:rPr lang="en-US"/>
              <a:t>It’s about scope!</a:t>
            </a:r>
          </a:p>
          <a:p>
            <a:pPr lvl="0" rtl="0">
              <a:lnSpc>
                <a:spcPct val="115000"/>
              </a:lnSpc>
              <a:spcBef>
                <a:spcPts val="0"/>
              </a:spcBef>
              <a:buNone/>
            </a:pPr>
            <a:endParaRPr/>
          </a:p>
          <a:p>
            <a:pPr lvl="0" rtl="0">
              <a:lnSpc>
                <a:spcPct val="115000"/>
              </a:lnSpc>
              <a:spcBef>
                <a:spcPts val="0"/>
              </a:spcBef>
              <a:buNone/>
            </a:pPr>
            <a:r>
              <a:rPr lang="en-US" u="sng">
                <a:solidFill>
                  <a:srgbClr val="1155CC"/>
                </a:solidFill>
                <a:hlinkClick r:id="rId3"/>
              </a:rPr>
              <a:t>https://www.youtube.com/watch?v=jVL4st0blGU</a:t>
            </a:r>
          </a:p>
          <a:p>
            <a:pPr lvl="0" rtl="0">
              <a:lnSpc>
                <a:spcPct val="115000"/>
              </a:lnSpc>
              <a:spcBef>
                <a:spcPts val="0"/>
              </a:spcBef>
              <a:buNone/>
            </a:pPr>
            <a:endParaRPr/>
          </a:p>
          <a:p>
            <a:pPr lvl="0" rtl="0">
              <a:lnSpc>
                <a:spcPct val="115000"/>
              </a:lnSpc>
              <a:spcBef>
                <a:spcPts val="0"/>
              </a:spcBef>
              <a:buNone/>
            </a:pPr>
            <a:endParaRPr/>
          </a:p>
        </p:txBody>
      </p:sp>
    </p:spTree>
    <p:extLst>
      <p:ext uri="{BB962C8B-B14F-4D97-AF65-F5344CB8AC3E}">
        <p14:creationId xmlns:p14="http://schemas.microsoft.com/office/powerpoint/2010/main" val="36747346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Shape 2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6" name="Shape 24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US"/>
              <a:t>First we’re going to talk about the techniques commonly considered for balancing the rules and parameters that form the basis of your game.</a:t>
            </a:r>
          </a:p>
          <a:p>
            <a:pPr lvl="0" rtl="0">
              <a:spcBef>
                <a:spcPts val="0"/>
              </a:spcBef>
              <a:buNone/>
            </a:pPr>
            <a:endParaRPr/>
          </a:p>
          <a:p>
            <a:pPr lvl="0" rtl="0">
              <a:spcBef>
                <a:spcPts val="0"/>
              </a:spcBef>
              <a:buNone/>
            </a:pPr>
            <a:r>
              <a:rPr lang="en-US"/>
              <a:t>Avoiding dominant strategies</a:t>
            </a:r>
          </a:p>
          <a:p>
            <a:pPr lvl="0" rtl="0">
              <a:spcBef>
                <a:spcPts val="0"/>
              </a:spcBef>
              <a:buNone/>
            </a:pPr>
            <a:r>
              <a:rPr lang="en-US"/>
              <a:t>Controlling feedback</a:t>
            </a:r>
          </a:p>
          <a:p>
            <a:pPr lvl="0" rtl="0">
              <a:spcBef>
                <a:spcPts val="0"/>
              </a:spcBef>
              <a:buNone/>
            </a:pPr>
            <a:r>
              <a:rPr lang="en-US"/>
              <a:t>Use of chance</a:t>
            </a:r>
          </a:p>
          <a:p>
            <a:pPr lvl="0" rtl="0">
              <a:spcBef>
                <a:spcPts val="0"/>
              </a:spcBef>
              <a:buNone/>
            </a:pPr>
            <a:endParaRPr/>
          </a:p>
          <a:p>
            <a:pPr lvl="0" rtl="0">
              <a:spcBef>
                <a:spcPts val="0"/>
              </a:spcBef>
              <a:buNone/>
            </a:pPr>
            <a:r>
              <a:rPr lang="en-US"/>
              <a:t>image from </a:t>
            </a:r>
            <a:r>
              <a:rPr lang="en-US" u="sng">
                <a:solidFill>
                  <a:schemeClr val="hlink"/>
                </a:solidFill>
                <a:hlinkClick r:id="rId3"/>
              </a:rPr>
              <a:t>http://knowyourmeme.com/photos/945634-super-smash-brothers</a:t>
            </a:r>
          </a:p>
          <a:p>
            <a:pPr lvl="0">
              <a:spcBef>
                <a:spcPts val="0"/>
              </a:spcBef>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Shape 2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3" name="Shape 25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US" dirty="0"/>
              <a:t>Come from providing many actions that can surmount many challenges.</a:t>
            </a:r>
          </a:p>
          <a:p>
            <a:pPr lvl="0" rtl="0">
              <a:spcBef>
                <a:spcPts val="0"/>
              </a:spcBef>
              <a:buNone/>
            </a:pPr>
            <a:endParaRPr dirty="0"/>
          </a:p>
          <a:p>
            <a:pPr lvl="0" rtl="0">
              <a:spcBef>
                <a:spcPts val="0"/>
              </a:spcBef>
              <a:buNone/>
            </a:pPr>
            <a:r>
              <a:rPr lang="en-US" dirty="0"/>
              <a:t>Examples?! real time STRATEGY</a:t>
            </a:r>
          </a:p>
          <a:p>
            <a:pPr marL="457200" lvl="0" indent="-228600" rtl="0">
              <a:spcBef>
                <a:spcPts val="0"/>
              </a:spcBef>
              <a:buChar char="-"/>
            </a:pPr>
            <a:r>
              <a:rPr lang="en-US" dirty="0"/>
              <a:t>Red Alert - Soviet tank rush</a:t>
            </a:r>
          </a:p>
          <a:p>
            <a:pPr marL="457200" lvl="0" indent="-228600" rtl="0">
              <a:spcBef>
                <a:spcPts val="0"/>
              </a:spcBef>
              <a:buChar char="-"/>
            </a:pPr>
            <a:r>
              <a:rPr lang="en-US" dirty="0" err="1"/>
              <a:t>Starcraft</a:t>
            </a:r>
            <a:r>
              <a:rPr lang="en-US" dirty="0"/>
              <a:t> - </a:t>
            </a:r>
            <a:r>
              <a:rPr lang="en-US" dirty="0" err="1"/>
              <a:t>zergling</a:t>
            </a:r>
            <a:r>
              <a:rPr lang="en-US" dirty="0"/>
              <a:t> rush</a:t>
            </a:r>
          </a:p>
          <a:p>
            <a:pPr lvl="0" rtl="0">
              <a:spcBef>
                <a:spcPts val="0"/>
              </a:spcBef>
              <a:buNone/>
            </a:pPr>
            <a:endParaRPr dirty="0"/>
          </a:p>
          <a:p>
            <a:pPr lvl="0" rtl="0">
              <a:spcBef>
                <a:spcPts val="0"/>
              </a:spcBef>
              <a:buNone/>
            </a:pPr>
            <a:r>
              <a:rPr lang="en-US" dirty="0"/>
              <a:t>Basketball shot clock</a:t>
            </a:r>
          </a:p>
          <a:p>
            <a:pPr lvl="0">
              <a:spcBef>
                <a:spcPts val="0"/>
              </a:spcBef>
              <a:buNone/>
            </a:pPr>
            <a:r>
              <a:rPr lang="en-US" dirty="0"/>
              <a:t>Football offside modifications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Shape 2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9" name="Shape 2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US" dirty="0"/>
              <a:t>A is dominant strategy over C!</a:t>
            </a:r>
          </a:p>
          <a:p>
            <a:pPr lvl="0" rtl="0">
              <a:spcBef>
                <a:spcPts val="0"/>
              </a:spcBef>
              <a:buNone/>
            </a:pPr>
            <a:endParaRPr dirty="0"/>
          </a:p>
          <a:p>
            <a:pPr lvl="0" rtl="0">
              <a:spcBef>
                <a:spcPts val="0"/>
              </a:spcBef>
              <a:buNone/>
            </a:pPr>
            <a:r>
              <a:rPr lang="en-US" dirty="0"/>
              <a:t>Make direct costs proportional.</a:t>
            </a:r>
          </a:p>
          <a:p>
            <a:pPr lvl="0" rtl="0">
              <a:spcBef>
                <a:spcPts val="0"/>
              </a:spcBef>
              <a:buNone/>
            </a:pPr>
            <a:endParaRPr dirty="0"/>
          </a:p>
          <a:p>
            <a:pPr lvl="0" rtl="0">
              <a:spcBef>
                <a:spcPts val="0"/>
              </a:spcBef>
              <a:buNone/>
            </a:pPr>
            <a:r>
              <a:rPr lang="en-US" dirty="0"/>
              <a:t>e.g. cost of cars in racing game.</a:t>
            </a:r>
          </a:p>
          <a:p>
            <a:pPr lvl="0" rtl="0">
              <a:spcBef>
                <a:spcPts val="0"/>
              </a:spcBef>
              <a:buNone/>
            </a:pPr>
            <a:r>
              <a:rPr lang="en-US" dirty="0"/>
              <a:t>Direct costs: If the Porsche is faster than the Ford, then make the Porsche cost more money to acquire.</a:t>
            </a:r>
          </a:p>
          <a:p>
            <a:pPr lvl="0" rtl="0">
              <a:spcBef>
                <a:spcPts val="0"/>
              </a:spcBef>
              <a:buNone/>
            </a:pPr>
            <a:r>
              <a:rPr lang="en-US" dirty="0"/>
              <a:t>Shadow costs: If the Porsche is faster than the Ford, then make its fuel consumption higher or tank smaller.</a:t>
            </a:r>
          </a:p>
          <a:p>
            <a:pPr lvl="0" rtl="0">
              <a:spcBef>
                <a:spcPts val="0"/>
              </a:spcBef>
              <a:buNone/>
            </a:pPr>
            <a:r>
              <a:rPr lang="en-US" dirty="0"/>
              <a:t>(Shadow costs can be completely hidden in the mechanics, or reflected subtly in the interface but not explicitly referenced in the manual or the tutorial).</a:t>
            </a:r>
          </a:p>
          <a:p>
            <a:pPr lvl="0" rtl="0">
              <a:spcBef>
                <a:spcPts val="0"/>
              </a:spcBef>
              <a:buNone/>
            </a:pPr>
            <a:endParaRPr dirty="0"/>
          </a:p>
          <a:p>
            <a:pPr lvl="0">
              <a:spcBef>
                <a:spcPts val="0"/>
              </a:spcBef>
              <a:buNone/>
            </a:pPr>
            <a:r>
              <a:rPr lang="en-US" dirty="0"/>
              <a:t>Orthogonal - possess capabilities that other units do not.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Shape 2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5" name="Shape 26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a:p>
            <a:pPr lvl="0" rtl="0">
              <a:spcBef>
                <a:spcPts val="0"/>
              </a:spcBef>
              <a:buNone/>
            </a:pPr>
            <a:r>
              <a:rPr lang="en-US"/>
              <a:t>Trope “Tactical Rock-Paper-Scissors”: </a:t>
            </a:r>
            <a:r>
              <a:rPr lang="en-US" u="sng">
                <a:solidFill>
                  <a:schemeClr val="hlink"/>
                </a:solidFill>
                <a:hlinkClick r:id="rId3"/>
              </a:rPr>
              <a:t>http://tvtropes.org/pmwiki/pmwiki.php/Main/TacticalRockPaperScissors</a:t>
            </a:r>
          </a:p>
          <a:p>
            <a:pPr lvl="0">
              <a:spcBef>
                <a:spcPts val="0"/>
              </a:spcBef>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Shape 2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5" name="Shape 26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a:p>
            <a:pPr lvl="0" rtl="0">
              <a:spcBef>
                <a:spcPts val="0"/>
              </a:spcBef>
              <a:buNone/>
            </a:pPr>
            <a:r>
              <a:rPr lang="en-US"/>
              <a:t>Trope “Tactical Rock-Paper-Scissors”: </a:t>
            </a:r>
            <a:r>
              <a:rPr lang="en-US" u="sng">
                <a:solidFill>
                  <a:schemeClr val="hlink"/>
                </a:solidFill>
                <a:hlinkClick r:id="rId3"/>
              </a:rPr>
              <a:t>http://tvtropes.org/pmwiki/pmwiki.php/Main/TacticalRockPaperScissors</a:t>
            </a:r>
          </a:p>
          <a:p>
            <a:pPr lvl="0">
              <a:spcBef>
                <a:spcPts val="0"/>
              </a:spcBef>
              <a:buNone/>
            </a:pPr>
            <a:endParaRPr/>
          </a:p>
        </p:txBody>
      </p:sp>
    </p:spTree>
    <p:extLst>
      <p:ext uri="{BB962C8B-B14F-4D97-AF65-F5344CB8AC3E}">
        <p14:creationId xmlns:p14="http://schemas.microsoft.com/office/powerpoint/2010/main" val="39052316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Shape 27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7" name="Shape 27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US" dirty="0"/>
              <a:t>e.g. Chess, RPGs, RTSs, Tower </a:t>
            </a:r>
            <a:r>
              <a:rPr lang="en-US" dirty="0" err="1"/>
              <a:t>Defence</a:t>
            </a:r>
            <a:endParaRPr lang="en-US" dirty="0"/>
          </a:p>
          <a:p>
            <a:pPr lvl="0" rtl="0">
              <a:spcBef>
                <a:spcPts val="0"/>
              </a:spcBef>
              <a:buNone/>
            </a:pPr>
            <a:endParaRPr dirty="0"/>
          </a:p>
          <a:p>
            <a:pPr lvl="0" rtl="0">
              <a:spcBef>
                <a:spcPts val="0"/>
              </a:spcBef>
              <a:buNone/>
            </a:pPr>
            <a:r>
              <a:rPr lang="en-US" dirty="0"/>
              <a:t>Discussion: </a:t>
            </a:r>
            <a:r>
              <a:rPr lang="en-US" u="sng" dirty="0">
                <a:solidFill>
                  <a:schemeClr val="hlink"/>
                </a:solidFill>
                <a:hlinkClick r:id="rId3"/>
              </a:rPr>
              <a:t>http://forums.rpgmakerweb.com/index.php?/topic/33889-orthogonal-unit-differentiation-what-the-what/</a:t>
            </a:r>
          </a:p>
          <a:p>
            <a:pPr lvl="0" rtl="0">
              <a:spcBef>
                <a:spcPts val="0"/>
              </a:spcBef>
              <a:buNone/>
            </a:pPr>
            <a:r>
              <a:rPr lang="en-US" dirty="0"/>
              <a:t>OUD: </a:t>
            </a:r>
            <a:r>
              <a:rPr lang="en-US" u="sng" dirty="0">
                <a:solidFill>
                  <a:schemeClr val="hlink"/>
                </a:solidFill>
                <a:hlinkClick r:id="rId4"/>
              </a:rPr>
              <a:t>http://www.gdcvault.com/play/1020570/Level-Design-in-a-Day</a:t>
            </a:r>
            <a:r>
              <a:rPr lang="en-US" dirty="0"/>
              <a:t> at 32:00</a:t>
            </a:r>
          </a:p>
          <a:p>
            <a:pPr lvl="0" rtl="0">
              <a:spcBef>
                <a:spcPts val="0"/>
              </a:spcBef>
              <a:buNone/>
            </a:pPr>
            <a:r>
              <a:rPr lang="en-US" dirty="0"/>
              <a:t>Original presentation? </a:t>
            </a:r>
            <a:r>
              <a:rPr lang="en-US" u="sng" dirty="0">
                <a:solidFill>
                  <a:schemeClr val="hlink"/>
                </a:solidFill>
                <a:hlinkClick r:id="rId5"/>
              </a:rPr>
              <a:t>http://slideplayer.com/slide/4321830/</a:t>
            </a:r>
            <a:r>
              <a:rPr lang="en-US" dirty="0"/>
              <a:t> - Harvey Smith, GDC 2003</a:t>
            </a:r>
          </a:p>
          <a:p>
            <a:pPr lvl="0" rtl="0">
              <a:spcBef>
                <a:spcPts val="0"/>
              </a:spcBef>
              <a:buNone/>
            </a:pPr>
            <a:endParaRPr dirty="0"/>
          </a:p>
          <a:p>
            <a:pPr lvl="0" rtl="0">
              <a:spcBef>
                <a:spcPts val="0"/>
              </a:spcBef>
              <a:buNone/>
            </a:pPr>
            <a:r>
              <a:rPr lang="en-US" dirty="0"/>
              <a:t>Image </a:t>
            </a:r>
            <a:r>
              <a:rPr lang="en-US" dirty="0" err="1"/>
              <a:t>screencapped</a:t>
            </a:r>
            <a:r>
              <a:rPr lang="en-US" dirty="0"/>
              <a:t> from Level Design in a Day video</a:t>
            </a:r>
          </a:p>
          <a:p>
            <a:pPr lvl="0" rtl="0">
              <a:spcBef>
                <a:spcPts val="0"/>
              </a:spcBef>
              <a:buNone/>
            </a:pPr>
            <a:r>
              <a:rPr lang="en-US" dirty="0" err="1"/>
              <a:t>Pokemon</a:t>
            </a:r>
            <a:r>
              <a:rPr lang="en-US" dirty="0"/>
              <a:t> radar: </a:t>
            </a:r>
            <a:r>
              <a:rPr lang="en-US" u="sng" dirty="0">
                <a:solidFill>
                  <a:schemeClr val="hlink"/>
                </a:solidFill>
                <a:hlinkClick r:id="rId6"/>
              </a:rPr>
              <a:t>http://www.gamerguides.com/pokemon-oras/introduction/advanced-trainer-info/effort-values-evs</a:t>
            </a:r>
          </a:p>
          <a:p>
            <a:pPr lvl="0">
              <a:spcBef>
                <a:spcPts val="0"/>
              </a:spcBef>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6" name="Shape 28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US"/>
              <a:t>Wild swings </a:t>
            </a:r>
            <a:r>
              <a:rPr lang="en-US">
                <a:solidFill>
                  <a:schemeClr val="dk1"/>
                </a:solidFill>
              </a:rPr>
              <a:t>example</a:t>
            </a:r>
          </a:p>
          <a:p>
            <a:pPr marL="457200" lvl="0" indent="-228600" rtl="0">
              <a:spcBef>
                <a:spcPts val="0"/>
              </a:spcBef>
              <a:buChar char="-"/>
            </a:pPr>
            <a:r>
              <a:rPr lang="en-US"/>
              <a:t>Risk</a:t>
            </a:r>
          </a:p>
          <a:p>
            <a:pPr marL="457200" lvl="0" indent="-228600" rtl="0">
              <a:spcBef>
                <a:spcPts val="0"/>
              </a:spcBef>
              <a:buChar char="-"/>
            </a:pPr>
            <a:r>
              <a:rPr lang="en-US"/>
              <a:t>Mario Kartblue shell</a:t>
            </a:r>
          </a:p>
          <a:p>
            <a:pPr lvl="0" rtl="0">
              <a:spcBef>
                <a:spcPts val="0"/>
              </a:spcBef>
              <a:buNone/>
            </a:pPr>
            <a:r>
              <a:rPr lang="en-US"/>
              <a:t>Ideal example</a:t>
            </a:r>
          </a:p>
          <a:p>
            <a:pPr marL="457200" lvl="0" indent="-228600">
              <a:spcBef>
                <a:spcPts val="0"/>
              </a:spcBef>
              <a:buChar char="-"/>
            </a:pPr>
            <a:r>
              <a:rPr lang="en-US"/>
              <a:t>rubber banding? (this is also an example of cheating AI, players tend not to like this)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Shape 2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3" name="Shape 29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US" dirty="0"/>
              <a:t>Do not provide too much power for success (e.g. gaining opponent piece in shogi).</a:t>
            </a:r>
          </a:p>
          <a:p>
            <a:pPr lvl="0" rtl="0">
              <a:spcBef>
                <a:spcPts val="0"/>
              </a:spcBef>
              <a:buNone/>
            </a:pPr>
            <a:endParaRPr dirty="0"/>
          </a:p>
          <a:p>
            <a:pPr lvl="0" rtl="0">
              <a:spcBef>
                <a:spcPts val="0"/>
              </a:spcBef>
              <a:buNone/>
            </a:pPr>
            <a:r>
              <a:rPr lang="en-US" dirty="0"/>
              <a:t>Artificial limit: NFL salary caps and only 1 gun at a time in shooters.</a:t>
            </a:r>
          </a:p>
          <a:p>
            <a:pPr lvl="0" rtl="0">
              <a:spcBef>
                <a:spcPts val="0"/>
              </a:spcBef>
              <a:buNone/>
            </a:pPr>
            <a:endParaRPr dirty="0"/>
          </a:p>
          <a:p>
            <a:pPr lvl="0">
              <a:spcBef>
                <a:spcPts val="0"/>
              </a:spcBef>
              <a:buNone/>
            </a:pPr>
            <a:r>
              <a:rPr lang="en-US" dirty="0"/>
              <a:t>Converting enemy creatures in Dungeon Keeper or gaining territory in warfare, increases costs of food, supply lines and the front line to defend.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rtl="0">
              <a:spcBef>
                <a:spcPts val="0"/>
              </a:spcBef>
              <a:buNone/>
            </a:pPr>
            <a:r>
              <a:rPr lang="en-US"/>
              <a:t>A lot of the structure and formal stuff from Adams, with a sprinkling of Fullerton and Extra Credits. There is LOTS out there about balance and difficulty.</a:t>
            </a:r>
          </a:p>
          <a:p>
            <a:pPr lvl="0" rtl="0">
              <a:spcBef>
                <a:spcPts val="0"/>
              </a:spcBef>
              <a:buNone/>
            </a:pPr>
            <a:endParaRPr/>
          </a:p>
          <a:p>
            <a:pPr lvl="0" rtl="0">
              <a:spcBef>
                <a:spcPts val="0"/>
              </a:spcBef>
              <a:buNone/>
            </a:pPr>
            <a:r>
              <a:rPr lang="en-US"/>
              <a:t>My notes are in the notes bit of slides.</a:t>
            </a:r>
          </a:p>
          <a:p>
            <a:pPr lvl="0" rtl="0">
              <a:spcBef>
                <a:spcPts val="0"/>
              </a:spcBef>
              <a:buNone/>
            </a:pPr>
            <a:endParaRPr/>
          </a:p>
          <a:p>
            <a:pPr lvl="0" rtl="0">
              <a:spcBef>
                <a:spcPts val="0"/>
              </a:spcBef>
              <a:buNone/>
            </a:pPr>
            <a:r>
              <a:rPr lang="en-US"/>
              <a:t>image: </a:t>
            </a:r>
            <a:r>
              <a:rPr lang="en-US" u="sng">
                <a:solidFill>
                  <a:schemeClr val="hlink"/>
                </a:solidFill>
                <a:hlinkClick r:id="rId3"/>
              </a:rPr>
              <a:t>http://images.shorturlblog.com/userimg/view/image/cache/data/p/1095000000/1095592508-500x500.jpg</a:t>
            </a:r>
          </a:p>
          <a:p>
            <a:pPr lvl="0">
              <a:spcBef>
                <a:spcPts val="0"/>
              </a:spcBef>
              <a:buNone/>
            </a:pPr>
            <a:endParaRPr/>
          </a:p>
        </p:txBody>
      </p:sp>
      <p:sp>
        <p:nvSpPr>
          <p:cNvPr id="215" name="Shape 21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Shape 2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9" name="Shape 29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US"/>
              <a:t>(not infrequent challenges with large risk &amp; reward)</a:t>
            </a:r>
          </a:p>
          <a:p>
            <a:pPr lvl="0" rtl="0">
              <a:spcBef>
                <a:spcPts val="0"/>
              </a:spcBef>
              <a:buNone/>
            </a:pPr>
            <a:endParaRPr/>
          </a:p>
          <a:p>
            <a:pPr lvl="0" rtl="0">
              <a:spcBef>
                <a:spcPts val="0"/>
              </a:spcBef>
              <a:buNone/>
            </a:pPr>
            <a:r>
              <a:rPr lang="en-US"/>
              <a:t>CAN FEEL UNFAIR</a:t>
            </a:r>
          </a:p>
          <a:p>
            <a:pPr lvl="0" rtl="0">
              <a:spcBef>
                <a:spcPts val="0"/>
              </a:spcBef>
              <a:buNone/>
            </a:pPr>
            <a:endParaRPr/>
          </a:p>
          <a:p>
            <a:pPr lvl="0" rtl="0">
              <a:spcBef>
                <a:spcPts val="0"/>
              </a:spcBef>
              <a:buNone/>
            </a:pPr>
            <a:r>
              <a:rPr lang="en-US"/>
              <a:t>examples</a:t>
            </a:r>
          </a:p>
          <a:p>
            <a:pPr marL="457200" lvl="0" indent="-228600" rtl="0">
              <a:spcBef>
                <a:spcPts val="0"/>
              </a:spcBef>
              <a:buChar char="-"/>
            </a:pPr>
            <a:r>
              <a:rPr lang="en-US"/>
              <a:t>Settlers of Catan</a:t>
            </a:r>
          </a:p>
          <a:p>
            <a:pPr marL="457200" lvl="0" indent="-228600">
              <a:spcBef>
                <a:spcPts val="0"/>
              </a:spcBef>
              <a:buChar char="-"/>
            </a:pPr>
            <a:r>
              <a:rPr lang="en-US"/>
              <a:t>Snakes and Ladders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Shape 3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5" name="Shape 30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US"/>
              <a:t>image from </a:t>
            </a:r>
            <a:r>
              <a:rPr lang="en-US" u="sng">
                <a:solidFill>
                  <a:schemeClr val="hlink"/>
                </a:solidFill>
                <a:hlinkClick r:id="rId3"/>
              </a:rPr>
              <a:t>http://grandgeekgathering.com/2015/12/doing-difficulty-correctly/</a:t>
            </a:r>
          </a:p>
          <a:p>
            <a:pPr lvl="0" rtl="0">
              <a:spcBef>
                <a:spcPts val="0"/>
              </a:spcBef>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Shape 311"/>
          <p:cNvSpPr>
            <a:spLocks noGrp="1" noRot="1" noChangeAspect="1"/>
          </p:cNvSpPr>
          <p:nvPr>
            <p:ph type="sldImg" idx="2"/>
          </p:nvPr>
        </p:nvSpPr>
        <p:spPr>
          <a:xfrm>
            <a:off x="1143225" y="685800"/>
            <a:ext cx="4572299"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2" name="Shape 31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US"/>
              <a:t>Adams, Chapter 13</a:t>
            </a:r>
          </a:p>
          <a:p>
            <a:pPr lvl="0" rtl="0">
              <a:spcBef>
                <a:spcPts val="0"/>
              </a:spcBef>
              <a:buNone/>
            </a:pPr>
            <a:endParaRPr/>
          </a:p>
          <a:p>
            <a:pPr lvl="0" rtl="0">
              <a:spcBef>
                <a:spcPts val="0"/>
              </a:spcBef>
              <a:buNone/>
            </a:pPr>
            <a:r>
              <a:rPr lang="en-US"/>
              <a:t>Through your level design you are going to construct a series of challenges for the player.</a:t>
            </a:r>
          </a:p>
          <a:p>
            <a:pPr lvl="0" rtl="0">
              <a:spcBef>
                <a:spcPts val="0"/>
              </a:spcBef>
              <a:buNone/>
            </a:pPr>
            <a:endParaRPr/>
          </a:p>
          <a:p>
            <a:pPr lvl="0">
              <a:spcBef>
                <a:spcPts val="0"/>
              </a:spcBef>
              <a:buNone/>
            </a:pPr>
            <a:r>
              <a:rPr lang="en-US"/>
              <a:t>Balancing a PvE game to seem fair is a matter of selecting, ordering and tuning these challenges to provide a satisfying experience.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Shape 3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2" name="Shape 31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US"/>
              <a:t>Adams, Chapter 13</a:t>
            </a:r>
          </a:p>
          <a:p>
            <a:pPr lvl="0" rtl="0">
              <a:spcBef>
                <a:spcPts val="0"/>
              </a:spcBef>
              <a:buNone/>
            </a:pPr>
            <a:endParaRPr/>
          </a:p>
          <a:p>
            <a:pPr lvl="0" rtl="0">
              <a:spcBef>
                <a:spcPts val="0"/>
              </a:spcBef>
              <a:buNone/>
            </a:pPr>
            <a:r>
              <a:rPr lang="en-US"/>
              <a:t>Through your level design you are going to construct a series of challenges for the player.</a:t>
            </a:r>
          </a:p>
          <a:p>
            <a:pPr lvl="0" rtl="0">
              <a:spcBef>
                <a:spcPts val="0"/>
              </a:spcBef>
              <a:buNone/>
            </a:pPr>
            <a:endParaRPr/>
          </a:p>
          <a:p>
            <a:pPr lvl="0">
              <a:spcBef>
                <a:spcPts val="0"/>
              </a:spcBef>
              <a:buNone/>
            </a:pPr>
            <a:r>
              <a:rPr lang="en-US"/>
              <a:t>Balancing a PvE game to seem fair is a matter of selecting, ordering and tuning these challenges to provide a satisfying experience.</a:t>
            </a:r>
          </a:p>
        </p:txBody>
      </p:sp>
    </p:spTree>
    <p:extLst>
      <p:ext uri="{BB962C8B-B14F-4D97-AF65-F5344CB8AC3E}">
        <p14:creationId xmlns:p14="http://schemas.microsoft.com/office/powerpoint/2010/main" val="6158656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lvl="0" rtl="0">
              <a:spcBef>
                <a:spcPts val="0"/>
              </a:spcBef>
              <a:buNone/>
            </a:pPr>
            <a:r>
              <a:rPr lang="en-US" dirty="0"/>
              <a:t>Me-Hi-Cheek-Sent-Mi-Hi</a:t>
            </a:r>
          </a:p>
          <a:p>
            <a:pPr lvl="0" rtl="0">
              <a:spcBef>
                <a:spcPts val="0"/>
              </a:spcBef>
              <a:buNone/>
            </a:pPr>
            <a:endParaRPr lang="en-US" dirty="0"/>
          </a:p>
          <a:p>
            <a:pPr lvl="0" rtl="0">
              <a:spcBef>
                <a:spcPts val="0"/>
              </a:spcBef>
              <a:buNone/>
            </a:pPr>
            <a:r>
              <a:rPr lang="en-US" dirty="0"/>
              <a:t>flow graph from: </a:t>
            </a:r>
            <a:r>
              <a:rPr lang="en-US" u="sng" dirty="0">
                <a:solidFill>
                  <a:schemeClr val="hlink"/>
                </a:solidFill>
                <a:hlinkClick r:id="rId3"/>
              </a:rPr>
              <a:t>http://gamasutra.com/view/feature/166972/cognitive_flow_the_psychology_of_.php</a:t>
            </a:r>
          </a:p>
          <a:p>
            <a:pPr lvl="0" rtl="0">
              <a:spcBef>
                <a:spcPts val="0"/>
              </a:spcBef>
              <a:buNone/>
            </a:pPr>
            <a:endParaRPr lang="en-US" dirty="0"/>
          </a:p>
          <a:p>
            <a:pPr lvl="0" rtl="0">
              <a:spcBef>
                <a:spcPts val="0"/>
              </a:spcBef>
              <a:buNone/>
            </a:pPr>
            <a:r>
              <a:rPr lang="en-US" dirty="0"/>
              <a:t>Also see, </a:t>
            </a:r>
            <a:r>
              <a:rPr lang="en-US" dirty="0" err="1"/>
              <a:t>Jenova</a:t>
            </a:r>
            <a:r>
              <a:rPr lang="en-US" dirty="0"/>
              <a:t> Chen’s MSc thesis about Flow in Games, and his game </a:t>
            </a:r>
            <a:r>
              <a:rPr lang="en-US" dirty="0" err="1"/>
              <a:t>flOw</a:t>
            </a:r>
            <a:r>
              <a:rPr lang="en-US" dirty="0"/>
              <a:t>:</a:t>
            </a:r>
          </a:p>
          <a:p>
            <a:pPr lvl="0" rtl="0">
              <a:spcBef>
                <a:spcPts val="0"/>
              </a:spcBef>
              <a:buNone/>
            </a:pPr>
            <a:r>
              <a:rPr lang="en-US" u="sng" dirty="0">
                <a:solidFill>
                  <a:schemeClr val="hlink"/>
                </a:solidFill>
                <a:hlinkClick r:id="rId4"/>
              </a:rPr>
              <a:t>http://www.jenovachen.com/flowingames/thesis.htm</a:t>
            </a:r>
          </a:p>
          <a:p>
            <a:pPr lvl="0" rtl="0">
              <a:spcBef>
                <a:spcPts val="0"/>
              </a:spcBef>
              <a:buNone/>
            </a:pPr>
            <a:endParaRPr lang="en-US" dirty="0"/>
          </a:p>
          <a:p>
            <a:pPr lvl="0" rtl="0">
              <a:spcBef>
                <a:spcPts val="0"/>
              </a:spcBef>
              <a:buNone/>
            </a:pPr>
            <a:r>
              <a:rPr lang="en-US" dirty="0" err="1"/>
              <a:t>flOw</a:t>
            </a:r>
            <a:r>
              <a:rPr lang="en-US" dirty="0"/>
              <a:t> image from: </a:t>
            </a:r>
            <a:r>
              <a:rPr lang="en-US" u="sng" dirty="0">
                <a:solidFill>
                  <a:schemeClr val="hlink"/>
                </a:solidFill>
                <a:hlinkClick r:id="rId5"/>
              </a:rPr>
              <a:t>http://thatgamecompany.com/games/flow/</a:t>
            </a:r>
          </a:p>
          <a:p>
            <a:pPr lvl="0" rtl="0">
              <a:spcBef>
                <a:spcPts val="0"/>
              </a:spcBef>
              <a:buNone/>
            </a:pPr>
            <a:endParaRPr lang="en-US" dirty="0"/>
          </a:p>
          <a:p>
            <a:pPr lvl="0" rtl="0">
              <a:spcBef>
                <a:spcPts val="0"/>
              </a:spcBef>
              <a:buNone/>
            </a:pPr>
            <a:r>
              <a:rPr lang="en-US" dirty="0"/>
              <a:t>difficulty image: </a:t>
            </a:r>
            <a:r>
              <a:rPr lang="en-US" u="sng" dirty="0">
                <a:solidFill>
                  <a:schemeClr val="hlink"/>
                </a:solidFill>
                <a:hlinkClick r:id="rId6"/>
              </a:rPr>
              <a:t>http://gamasutra.com/blogs/DavidMaletz/20120913/177683/Four_Tricks_to_Improve_Game_Balance.php</a:t>
            </a:r>
          </a:p>
          <a:p>
            <a:pPr lvl="0">
              <a:spcBef>
                <a:spcPts val="0"/>
              </a:spcBef>
              <a:buNone/>
            </a:pPr>
            <a:endParaRPr lang="en-US" dirty="0"/>
          </a:p>
        </p:txBody>
      </p:sp>
    </p:spTree>
    <p:extLst>
      <p:ext uri="{BB962C8B-B14F-4D97-AF65-F5344CB8AC3E}">
        <p14:creationId xmlns:p14="http://schemas.microsoft.com/office/powerpoint/2010/main" val="36416631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Me-Hi-Cheek-Sent-Mi-Hi</a:t>
            </a:r>
          </a:p>
          <a:p>
            <a:pPr lvl="0" rtl="0">
              <a:spcBef>
                <a:spcPts val="0"/>
              </a:spcBef>
              <a:buNone/>
            </a:pPr>
            <a:endParaRPr lang="en-US" dirty="0"/>
          </a:p>
          <a:p>
            <a:pPr lvl="0" rtl="0">
              <a:spcBef>
                <a:spcPts val="0"/>
              </a:spcBef>
              <a:buNone/>
            </a:pPr>
            <a:r>
              <a:rPr lang="en-US" dirty="0"/>
              <a:t>flow graph from: </a:t>
            </a:r>
            <a:r>
              <a:rPr lang="en-US" u="sng" dirty="0">
                <a:solidFill>
                  <a:schemeClr val="hlink"/>
                </a:solidFill>
                <a:hlinkClick r:id="rId3"/>
              </a:rPr>
              <a:t>http://gamasutra.com/view/feature/166972/cognitive_flow_the_psychology_of_.php</a:t>
            </a:r>
          </a:p>
          <a:p>
            <a:pPr lvl="0" rtl="0">
              <a:spcBef>
                <a:spcPts val="0"/>
              </a:spcBef>
              <a:buNone/>
            </a:pPr>
            <a:endParaRPr lang="en-US" dirty="0"/>
          </a:p>
          <a:p>
            <a:pPr lvl="0" rtl="0">
              <a:spcBef>
                <a:spcPts val="0"/>
              </a:spcBef>
              <a:buNone/>
            </a:pPr>
            <a:r>
              <a:rPr lang="en-US" dirty="0"/>
              <a:t>Also see, </a:t>
            </a:r>
            <a:r>
              <a:rPr lang="en-US" dirty="0" err="1"/>
              <a:t>Jenova</a:t>
            </a:r>
            <a:r>
              <a:rPr lang="en-US" dirty="0"/>
              <a:t> Chen’s MSc thesis about Flow in Games, and his game </a:t>
            </a:r>
            <a:r>
              <a:rPr lang="en-US" dirty="0" err="1"/>
              <a:t>flOw</a:t>
            </a:r>
            <a:r>
              <a:rPr lang="en-US" dirty="0"/>
              <a:t>:</a:t>
            </a:r>
          </a:p>
          <a:p>
            <a:pPr lvl="0" rtl="0">
              <a:spcBef>
                <a:spcPts val="0"/>
              </a:spcBef>
              <a:buNone/>
            </a:pPr>
            <a:r>
              <a:rPr lang="en-US" u="sng" dirty="0">
                <a:solidFill>
                  <a:schemeClr val="hlink"/>
                </a:solidFill>
                <a:hlinkClick r:id="rId4"/>
              </a:rPr>
              <a:t>http://www.jenovachen.com/flowingames/thesis.htm</a:t>
            </a:r>
          </a:p>
          <a:p>
            <a:pPr lvl="0" rtl="0">
              <a:spcBef>
                <a:spcPts val="0"/>
              </a:spcBef>
              <a:buNone/>
            </a:pPr>
            <a:endParaRPr lang="en-US" dirty="0"/>
          </a:p>
          <a:p>
            <a:pPr lvl="0" rtl="0">
              <a:spcBef>
                <a:spcPts val="0"/>
              </a:spcBef>
              <a:buNone/>
            </a:pPr>
            <a:r>
              <a:rPr lang="en-US" dirty="0" err="1"/>
              <a:t>flOw</a:t>
            </a:r>
            <a:r>
              <a:rPr lang="en-US" dirty="0"/>
              <a:t> image from: </a:t>
            </a:r>
            <a:r>
              <a:rPr lang="en-US" u="sng" dirty="0">
                <a:solidFill>
                  <a:schemeClr val="hlink"/>
                </a:solidFill>
                <a:hlinkClick r:id="rId5"/>
              </a:rPr>
              <a:t>http://thatgamecompany.com/games/flow/</a:t>
            </a:r>
          </a:p>
          <a:p>
            <a:pPr lvl="0" rtl="0">
              <a:spcBef>
                <a:spcPts val="0"/>
              </a:spcBef>
              <a:buNone/>
            </a:pPr>
            <a:endParaRPr lang="en-US" dirty="0"/>
          </a:p>
          <a:p>
            <a:pPr lvl="0" rtl="0">
              <a:spcBef>
                <a:spcPts val="0"/>
              </a:spcBef>
              <a:buNone/>
            </a:pPr>
            <a:r>
              <a:rPr lang="en-US" dirty="0"/>
              <a:t>difficulty image: </a:t>
            </a:r>
            <a:r>
              <a:rPr lang="en-US" u="sng" dirty="0">
                <a:solidFill>
                  <a:schemeClr val="hlink"/>
                </a:solidFill>
                <a:hlinkClick r:id="rId6"/>
              </a:rPr>
              <a:t>http://gamasutra.com/blogs/DavidMaletz/20120913/177683/Four_Tricks_to_Improve_Game_Balance.php</a:t>
            </a:r>
          </a:p>
          <a:p>
            <a:pPr lvl="0">
              <a:spcBef>
                <a:spcPts val="0"/>
              </a:spcBef>
              <a:buNone/>
            </a:pPr>
            <a:endParaRPr lang="en-US" dirty="0"/>
          </a:p>
        </p:txBody>
      </p:sp>
    </p:spTree>
    <p:extLst>
      <p:ext uri="{BB962C8B-B14F-4D97-AF65-F5344CB8AC3E}">
        <p14:creationId xmlns:p14="http://schemas.microsoft.com/office/powerpoint/2010/main" val="12687965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lvl="0" rtl="0">
              <a:spcBef>
                <a:spcPts val="0"/>
              </a:spcBef>
              <a:buNone/>
            </a:pPr>
            <a:r>
              <a:rPr lang="en-US" dirty="0"/>
              <a:t>flow graph from: </a:t>
            </a:r>
            <a:r>
              <a:rPr lang="en-US" u="sng" dirty="0">
                <a:solidFill>
                  <a:schemeClr val="hlink"/>
                </a:solidFill>
                <a:hlinkClick r:id="rId3"/>
              </a:rPr>
              <a:t>http://gamasutra.com/view/feature/166972/cognitive_flow_the_psychology_of_.php</a:t>
            </a:r>
          </a:p>
          <a:p>
            <a:pPr lvl="0" rtl="0">
              <a:spcBef>
                <a:spcPts val="0"/>
              </a:spcBef>
              <a:buNone/>
            </a:pPr>
            <a:endParaRPr lang="en-US" dirty="0"/>
          </a:p>
          <a:p>
            <a:pPr lvl="0" rtl="0">
              <a:spcBef>
                <a:spcPts val="0"/>
              </a:spcBef>
              <a:buNone/>
            </a:pPr>
            <a:r>
              <a:rPr lang="en-US" dirty="0"/>
              <a:t>Also see, </a:t>
            </a:r>
            <a:r>
              <a:rPr lang="en-US" dirty="0" err="1"/>
              <a:t>Jenova</a:t>
            </a:r>
            <a:r>
              <a:rPr lang="en-US" dirty="0"/>
              <a:t> Chen’s MSc thesis about Flow in Games, and his game </a:t>
            </a:r>
            <a:r>
              <a:rPr lang="en-US" dirty="0" err="1"/>
              <a:t>flOw</a:t>
            </a:r>
            <a:r>
              <a:rPr lang="en-US" dirty="0"/>
              <a:t>:</a:t>
            </a:r>
          </a:p>
          <a:p>
            <a:pPr lvl="0" rtl="0">
              <a:spcBef>
                <a:spcPts val="0"/>
              </a:spcBef>
              <a:buNone/>
            </a:pPr>
            <a:r>
              <a:rPr lang="en-US" u="sng" dirty="0">
                <a:solidFill>
                  <a:schemeClr val="hlink"/>
                </a:solidFill>
                <a:hlinkClick r:id="rId4"/>
              </a:rPr>
              <a:t>http://www.jenovachen.com/flowingames/thesis.htm</a:t>
            </a:r>
          </a:p>
          <a:p>
            <a:pPr lvl="0" rtl="0">
              <a:spcBef>
                <a:spcPts val="0"/>
              </a:spcBef>
              <a:buNone/>
            </a:pPr>
            <a:endParaRPr lang="en-US" dirty="0"/>
          </a:p>
          <a:p>
            <a:pPr lvl="0" rtl="0">
              <a:spcBef>
                <a:spcPts val="0"/>
              </a:spcBef>
              <a:buNone/>
            </a:pPr>
            <a:r>
              <a:rPr lang="en-US" dirty="0" err="1"/>
              <a:t>flOw</a:t>
            </a:r>
            <a:r>
              <a:rPr lang="en-US" dirty="0"/>
              <a:t> image from: </a:t>
            </a:r>
            <a:r>
              <a:rPr lang="en-US" u="sng" dirty="0">
                <a:solidFill>
                  <a:schemeClr val="hlink"/>
                </a:solidFill>
                <a:hlinkClick r:id="rId5"/>
              </a:rPr>
              <a:t>http://thatgamecompany.com/games/flow/</a:t>
            </a:r>
          </a:p>
          <a:p>
            <a:pPr lvl="0" rtl="0">
              <a:spcBef>
                <a:spcPts val="0"/>
              </a:spcBef>
              <a:buNone/>
            </a:pPr>
            <a:endParaRPr lang="en-US" dirty="0"/>
          </a:p>
          <a:p>
            <a:pPr lvl="0" rtl="0">
              <a:spcBef>
                <a:spcPts val="0"/>
              </a:spcBef>
              <a:buNone/>
            </a:pPr>
            <a:r>
              <a:rPr lang="en-US" dirty="0"/>
              <a:t>difficulty image: </a:t>
            </a:r>
            <a:r>
              <a:rPr lang="en-US" u="sng" dirty="0">
                <a:solidFill>
                  <a:schemeClr val="hlink"/>
                </a:solidFill>
                <a:hlinkClick r:id="rId6"/>
              </a:rPr>
              <a:t>http://gamasutra.com/blogs/DavidMaletz/20120913/177683/Four_Tricks_to_Improve_Game_Balance.php</a:t>
            </a:r>
          </a:p>
          <a:p>
            <a:pPr lvl="0">
              <a:spcBef>
                <a:spcPts val="0"/>
              </a:spcBef>
              <a:buNone/>
            </a:pPr>
            <a:endParaRPr lang="en-US" dirty="0"/>
          </a:p>
        </p:txBody>
      </p:sp>
    </p:spTree>
    <p:extLst>
      <p:ext uri="{BB962C8B-B14F-4D97-AF65-F5344CB8AC3E}">
        <p14:creationId xmlns:p14="http://schemas.microsoft.com/office/powerpoint/2010/main" val="41816593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Shape 3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8" name="Shape 32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US" dirty="0"/>
              <a:t>Measures</a:t>
            </a:r>
          </a:p>
          <a:p>
            <a:pPr marL="457200" lvl="0" indent="-228600" rtl="0">
              <a:spcBef>
                <a:spcPts val="0"/>
              </a:spcBef>
              <a:buChar char="-"/>
            </a:pPr>
            <a:r>
              <a:rPr lang="en-US" dirty="0"/>
              <a:t>What you cannot control:</a:t>
            </a:r>
          </a:p>
          <a:p>
            <a:pPr marL="914400" lvl="1" indent="-228600" rtl="0">
              <a:spcBef>
                <a:spcPts val="0"/>
              </a:spcBef>
              <a:buChar char="-"/>
            </a:pPr>
            <a:r>
              <a:rPr lang="en-US" dirty="0"/>
              <a:t>“previous experience” (of similar games)</a:t>
            </a:r>
          </a:p>
          <a:p>
            <a:pPr marL="914400" lvl="1" indent="-228600" rtl="0">
              <a:spcBef>
                <a:spcPts val="0"/>
              </a:spcBef>
              <a:buChar char="-"/>
            </a:pPr>
            <a:r>
              <a:rPr lang="en-US" dirty="0"/>
              <a:t>“native talent” (hand-eye coordination, reasoning, </a:t>
            </a:r>
            <a:r>
              <a:rPr lang="en-US" dirty="0" err="1"/>
              <a:t>etc</a:t>
            </a:r>
            <a:r>
              <a:rPr lang="en-US" dirty="0"/>
              <a:t>)</a:t>
            </a:r>
          </a:p>
          <a:p>
            <a:pPr marL="457200" lvl="0" indent="-228600">
              <a:spcBef>
                <a:spcPts val="0"/>
              </a:spcBef>
              <a:buChar char="-"/>
            </a:pPr>
            <a:r>
              <a:rPr lang="en-US" dirty="0"/>
              <a:t>Experience will depend somewhat on how much practice you give them through the game (if they’ve not done any pit jumping for 5 levels, don’t expect them to be as good at it as before).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Shape 3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4" name="Shape 33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US"/>
              <a:t>The important measure to be aware of is perceived difficulty. This is how difficult a challenge feels to a player at the point they encounter.</a:t>
            </a:r>
          </a:p>
          <a:p>
            <a:pPr lvl="0" rtl="0">
              <a:spcBef>
                <a:spcPts val="0"/>
              </a:spcBef>
              <a:buNone/>
            </a:pPr>
            <a:endParaRPr/>
          </a:p>
          <a:p>
            <a:pPr lvl="0">
              <a:spcBef>
                <a:spcPts val="0"/>
              </a:spcBef>
              <a:buNone/>
            </a:pPr>
            <a:r>
              <a:rPr lang="en-US"/>
              <a:t>It is a function of absolute difficulty, avatar power and player experience.</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Shape 3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0" name="Shape 34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US" dirty="0">
                <a:solidFill>
                  <a:schemeClr val="dk1"/>
                </a:solidFill>
              </a:rPr>
              <a:t>Players expect games to get harder.</a:t>
            </a:r>
          </a:p>
          <a:p>
            <a:pPr lvl="0" rtl="0">
              <a:spcBef>
                <a:spcPts val="0"/>
              </a:spcBef>
              <a:buNone/>
            </a:pPr>
            <a:r>
              <a:rPr lang="en-US" dirty="0">
                <a:solidFill>
                  <a:schemeClr val="dk1"/>
                </a:solidFill>
              </a:rPr>
              <a:t>And you are in control of making the challenge harder, and you know how much power (positive feedback) you have given them.</a:t>
            </a:r>
          </a:p>
          <a:p>
            <a:pPr lvl="0" rtl="0">
              <a:spcBef>
                <a:spcPts val="0"/>
              </a:spcBef>
              <a:buNone/>
            </a:pPr>
            <a:endParaRPr dirty="0">
              <a:solidFill>
                <a:schemeClr val="dk1"/>
              </a:solidFill>
            </a:endParaRPr>
          </a:p>
          <a:p>
            <a:pPr lvl="0">
              <a:spcBef>
                <a:spcPts val="0"/>
              </a:spcBef>
              <a:buClr>
                <a:schemeClr val="dk1"/>
              </a:buClr>
              <a:buSzPct val="100000"/>
              <a:buFont typeface="Arial"/>
              <a:buNone/>
            </a:pPr>
            <a:r>
              <a:rPr lang="en-US" dirty="0">
                <a:solidFill>
                  <a:schemeClr val="dk1"/>
                </a:solidFill>
              </a:rPr>
              <a:t>But remember that they get more practiced over time.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rtl="0">
              <a:spcBef>
                <a:spcPts val="0"/>
              </a:spcBef>
              <a:buNone/>
            </a:pPr>
            <a:r>
              <a:rPr lang="en-US"/>
              <a:t>A lot of the structure and formal stuff from Adams, with a sprinkling of Fullerton and Extra Credits. There is LOTS out there about balance and difficulty.</a:t>
            </a:r>
          </a:p>
          <a:p>
            <a:pPr lvl="0" rtl="0">
              <a:spcBef>
                <a:spcPts val="0"/>
              </a:spcBef>
              <a:buNone/>
            </a:pPr>
            <a:endParaRPr/>
          </a:p>
          <a:p>
            <a:pPr lvl="0" rtl="0">
              <a:spcBef>
                <a:spcPts val="0"/>
              </a:spcBef>
              <a:buNone/>
            </a:pPr>
            <a:r>
              <a:rPr lang="en-US"/>
              <a:t>My notes are in the notes bit of slides.</a:t>
            </a:r>
          </a:p>
          <a:p>
            <a:pPr lvl="0" rtl="0">
              <a:spcBef>
                <a:spcPts val="0"/>
              </a:spcBef>
              <a:buNone/>
            </a:pPr>
            <a:endParaRPr/>
          </a:p>
          <a:p>
            <a:pPr lvl="0" rtl="0">
              <a:spcBef>
                <a:spcPts val="0"/>
              </a:spcBef>
              <a:buNone/>
            </a:pPr>
            <a:r>
              <a:rPr lang="en-US"/>
              <a:t>image: </a:t>
            </a:r>
            <a:r>
              <a:rPr lang="en-US" u="sng">
                <a:solidFill>
                  <a:schemeClr val="hlink"/>
                </a:solidFill>
                <a:hlinkClick r:id="rId3"/>
              </a:rPr>
              <a:t>http://images.shorturlblog.com/userimg/view/image/cache/data/p/1095000000/1095592508-500x500.jpg</a:t>
            </a:r>
          </a:p>
          <a:p>
            <a:pPr lvl="0">
              <a:spcBef>
                <a:spcPts val="0"/>
              </a:spcBef>
              <a:buNone/>
            </a:pPr>
            <a:endParaRPr/>
          </a:p>
        </p:txBody>
      </p:sp>
      <p:sp>
        <p:nvSpPr>
          <p:cNvPr id="215" name="Shape 21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977499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Shape 3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0" name="Shape 34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US" dirty="0">
                <a:solidFill>
                  <a:schemeClr val="dk1"/>
                </a:solidFill>
              </a:rPr>
              <a:t>Players expect games to get harder.</a:t>
            </a:r>
          </a:p>
          <a:p>
            <a:pPr lvl="0" rtl="0">
              <a:spcBef>
                <a:spcPts val="0"/>
              </a:spcBef>
              <a:buNone/>
            </a:pPr>
            <a:r>
              <a:rPr lang="en-US" dirty="0">
                <a:solidFill>
                  <a:schemeClr val="dk1"/>
                </a:solidFill>
              </a:rPr>
              <a:t>And you are in control of making the challenge harder, and you know how much power (positive feedback) you have given them.</a:t>
            </a:r>
          </a:p>
          <a:p>
            <a:pPr lvl="0" rtl="0">
              <a:spcBef>
                <a:spcPts val="0"/>
              </a:spcBef>
              <a:buNone/>
            </a:pPr>
            <a:endParaRPr dirty="0">
              <a:solidFill>
                <a:schemeClr val="dk1"/>
              </a:solidFill>
            </a:endParaRPr>
          </a:p>
          <a:p>
            <a:pPr lvl="0">
              <a:spcBef>
                <a:spcPts val="0"/>
              </a:spcBef>
              <a:buClr>
                <a:schemeClr val="dk1"/>
              </a:buClr>
              <a:buSzPct val="100000"/>
              <a:buFont typeface="Arial"/>
              <a:buNone/>
            </a:pPr>
            <a:r>
              <a:rPr lang="en-US" dirty="0">
                <a:solidFill>
                  <a:schemeClr val="dk1"/>
                </a:solidFill>
              </a:rPr>
              <a:t>But remember that they get more practiced over time.</a:t>
            </a:r>
          </a:p>
        </p:txBody>
      </p:sp>
    </p:spTree>
    <p:extLst>
      <p:ext uri="{BB962C8B-B14F-4D97-AF65-F5344CB8AC3E}">
        <p14:creationId xmlns:p14="http://schemas.microsoft.com/office/powerpoint/2010/main" val="22369683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Shape 3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2" name="Shape 35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US"/>
              <a:t>Don’t increase difficulty between levels. Player may have gone away from the game for some time between the levels, and so lost some of their experience.</a:t>
            </a:r>
          </a:p>
          <a:p>
            <a:pPr lvl="0" rtl="0">
              <a:spcBef>
                <a:spcPts val="0"/>
              </a:spcBef>
              <a:buNone/>
            </a:pPr>
            <a:endParaRPr/>
          </a:p>
          <a:p>
            <a:pPr lvl="0">
              <a:spcBef>
                <a:spcPts val="0"/>
              </a:spcBef>
              <a:buNone/>
            </a:pPr>
            <a:r>
              <a:rPr lang="en-US"/>
              <a:t>Should not fluctuate wildly. Gradually increase difficulty.</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Shape 3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8" name="Shape 35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US" u="sng" dirty="0">
                <a:solidFill>
                  <a:schemeClr val="hlink"/>
                </a:solidFill>
                <a:hlinkClick r:id="rId3"/>
              </a:rPr>
              <a:t>https://www.youtube.com/watch?v=ea6UuRTjkKs</a:t>
            </a:r>
          </a:p>
          <a:p>
            <a:pPr lvl="0" rtl="0">
              <a:spcBef>
                <a:spcPts val="0"/>
              </a:spcBef>
              <a:buNone/>
            </a:pPr>
            <a:endParaRPr dirty="0"/>
          </a:p>
          <a:p>
            <a:pPr lvl="0" rtl="0">
              <a:spcBef>
                <a:spcPts val="0"/>
              </a:spcBef>
              <a:buNone/>
            </a:pPr>
            <a:r>
              <a:rPr lang="en-US" dirty="0"/>
              <a:t>Punishing examples</a:t>
            </a:r>
          </a:p>
          <a:p>
            <a:pPr marL="457200" lvl="0" indent="-228600" rtl="0">
              <a:spcBef>
                <a:spcPts val="0"/>
              </a:spcBef>
              <a:buChar char="-"/>
            </a:pPr>
            <a:r>
              <a:rPr lang="en-US" dirty="0"/>
              <a:t>Mario: 10% of pits being hidden secrets cannot be predicted by player skill</a:t>
            </a:r>
          </a:p>
          <a:p>
            <a:pPr lvl="0" rtl="0">
              <a:spcBef>
                <a:spcPts val="0"/>
              </a:spcBef>
              <a:buNone/>
            </a:pPr>
            <a:endParaRPr dirty="0"/>
          </a:p>
          <a:p>
            <a:pPr lvl="0" rtl="0">
              <a:spcBef>
                <a:spcPts val="0"/>
              </a:spcBef>
              <a:buNone/>
            </a:pPr>
            <a:r>
              <a:rPr lang="en-US" dirty="0"/>
              <a:t>Balanced difficult examples</a:t>
            </a:r>
          </a:p>
          <a:p>
            <a:pPr marL="457200" lvl="0" indent="-228600" rtl="0">
              <a:spcBef>
                <a:spcPts val="0"/>
              </a:spcBef>
              <a:buChar char="-"/>
            </a:pPr>
            <a:r>
              <a:rPr lang="en-US" dirty="0"/>
              <a:t>Dark Souls (consistent rules)</a:t>
            </a:r>
          </a:p>
          <a:p>
            <a:pPr marL="457200" lvl="0" indent="-228600">
              <a:spcBef>
                <a:spcPts val="0"/>
              </a:spcBef>
              <a:buChar char="-"/>
            </a:pPr>
            <a:r>
              <a:rPr lang="en-US" dirty="0"/>
              <a:t>Super Meat Boy and Hotline Miami (quick iteration)</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Shape 3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4" name="Shape 36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US"/>
              <a:t>Image from Fullerton</a:t>
            </a:r>
          </a:p>
          <a:p>
            <a:pPr lvl="0" rtl="0">
              <a:spcBef>
                <a:spcPts val="0"/>
              </a:spcBef>
              <a:buNone/>
            </a:pPr>
            <a:endParaRPr/>
          </a:p>
          <a:p>
            <a:pPr lvl="0" rtl="0">
              <a:spcBef>
                <a:spcPts val="0"/>
              </a:spcBef>
              <a:buNone/>
            </a:pPr>
            <a:r>
              <a:rPr lang="en-US"/>
              <a:t>Test with hardcore players and tune the parameters to suit the best player.</a:t>
            </a:r>
          </a:p>
          <a:p>
            <a:pPr lvl="0" rtl="0">
              <a:spcBef>
                <a:spcPts val="0"/>
              </a:spcBef>
              <a:buNone/>
            </a:pPr>
            <a:r>
              <a:rPr lang="en-US"/>
              <a:t>Then test with casual players and tune the parameters to suit the inexperienced player.</a:t>
            </a:r>
          </a:p>
          <a:p>
            <a:pPr lvl="0" rtl="0">
              <a:spcBef>
                <a:spcPts val="0"/>
              </a:spcBef>
              <a:buNone/>
            </a:pPr>
            <a:r>
              <a:rPr lang="en-US"/>
              <a:t>Your final parameter values should lie somewhere in this range - where depends on your intended audience or…</a:t>
            </a:r>
          </a:p>
          <a:p>
            <a:pPr lvl="0" rtl="0">
              <a:spcBef>
                <a:spcPts val="0"/>
              </a:spcBef>
              <a:buNone/>
            </a:pPr>
            <a:r>
              <a:rPr lang="en-US"/>
              <a:t>… provide a variety of difficulty levels within this range!</a:t>
            </a:r>
          </a:p>
          <a:p>
            <a:pPr lvl="0" rtl="0">
              <a:spcBef>
                <a:spcPts val="0"/>
              </a:spcBef>
              <a:buNone/>
            </a:pPr>
            <a:endParaRPr/>
          </a:p>
          <a:p>
            <a:pPr lvl="0" rtl="0">
              <a:spcBef>
                <a:spcPts val="0"/>
              </a:spcBef>
              <a:buNone/>
            </a:pPr>
            <a:r>
              <a:rPr lang="en-US"/>
              <a:t>Difficult modes</a:t>
            </a:r>
          </a:p>
          <a:p>
            <a:pPr lvl="0">
              <a:spcBef>
                <a:spcPts val="0"/>
              </a:spcBef>
              <a:buNone/>
            </a:pPr>
            <a:r>
              <a:rPr lang="en-US"/>
              <a:t>Easy mode means easy!</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Shape 37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2" name="Shape 37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a:t>Make code modular, so you can isolate mechanics to tune.</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Shape 3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9" name="Shape 37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US"/>
              <a:t>image: </a:t>
            </a:r>
            <a:r>
              <a:rPr lang="en-US" u="sng">
                <a:solidFill>
                  <a:schemeClr val="hlink"/>
                </a:solidFill>
                <a:hlinkClick r:id="rId3"/>
              </a:rPr>
              <a:t>http://www.museumofplay.org/online-collections/3/41/107.2831</a:t>
            </a:r>
          </a:p>
          <a:p>
            <a:pPr lvl="0" rtl="0">
              <a:spcBef>
                <a:spcPts val="0"/>
              </a:spcBef>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Shape 38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rtl="0">
              <a:spcBef>
                <a:spcPts val="0"/>
              </a:spcBef>
              <a:buNone/>
            </a:pPr>
            <a:r>
              <a:rPr lang="en-US" u="sng" dirty="0">
                <a:solidFill>
                  <a:schemeClr val="hlink"/>
                </a:solidFill>
                <a:hlinkClick r:id="rId3"/>
              </a:rPr>
              <a:t>https://en.wikipedia.org/wiki/Fox_games</a:t>
            </a:r>
          </a:p>
          <a:p>
            <a:pPr lvl="0" rtl="0">
              <a:spcBef>
                <a:spcPts val="0"/>
              </a:spcBef>
              <a:buNone/>
            </a:pPr>
            <a:r>
              <a:rPr lang="en-US" u="sng" dirty="0">
                <a:solidFill>
                  <a:schemeClr val="hlink"/>
                </a:solidFill>
                <a:hlinkClick r:id="rId4"/>
              </a:rPr>
              <a:t>https://boardgamegeek.com/thread/500778/anyone-know-anything-about-classic-game-fox-and-ge</a:t>
            </a:r>
          </a:p>
          <a:p>
            <a:pPr lvl="0" rtl="0">
              <a:spcBef>
                <a:spcPts val="0"/>
              </a:spcBef>
              <a:buNone/>
            </a:pPr>
            <a:r>
              <a:rPr lang="en-US" u="sng" dirty="0">
                <a:solidFill>
                  <a:schemeClr val="hlink"/>
                </a:solidFill>
                <a:hlinkClick r:id="rId5"/>
              </a:rPr>
              <a:t>http://www.mastersgames.com/rules/fox-geese-rules.htm</a:t>
            </a:r>
          </a:p>
          <a:p>
            <a:pPr lvl="0" rtl="0">
              <a:spcBef>
                <a:spcPts val="0"/>
              </a:spcBef>
              <a:buNone/>
            </a:pPr>
            <a:r>
              <a:rPr lang="en-US" dirty="0"/>
              <a:t>image: </a:t>
            </a:r>
            <a:r>
              <a:rPr lang="en-US" u="sng" dirty="0">
                <a:solidFill>
                  <a:schemeClr val="hlink"/>
                </a:solidFill>
                <a:hlinkClick r:id="rId6"/>
              </a:rPr>
              <a:t>https://commons.wikimedia.org/wiki/File:Peg_Solitaire_game_board_shapes.svg</a:t>
            </a:r>
          </a:p>
          <a:p>
            <a:pPr lvl="0" rtl="0">
              <a:spcBef>
                <a:spcPts val="0"/>
              </a:spcBef>
              <a:buNone/>
            </a:pPr>
            <a:endParaRPr dirty="0"/>
          </a:p>
          <a:p>
            <a:pPr lvl="0" rtl="0">
              <a:spcBef>
                <a:spcPts val="0"/>
              </a:spcBef>
              <a:buNone/>
            </a:pPr>
            <a:endParaRPr dirty="0"/>
          </a:p>
        </p:txBody>
      </p:sp>
      <p:sp>
        <p:nvSpPr>
          <p:cNvPr id="386" name="Shape 3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Shape 38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rtl="0">
              <a:spcBef>
                <a:spcPts val="0"/>
              </a:spcBef>
              <a:buNone/>
            </a:pPr>
            <a:r>
              <a:rPr lang="en-US" u="sng" dirty="0">
                <a:solidFill>
                  <a:schemeClr val="hlink"/>
                </a:solidFill>
                <a:hlinkClick r:id="rId3"/>
              </a:rPr>
              <a:t>https://en.wikipedia.org/wiki/Fox_games</a:t>
            </a:r>
          </a:p>
          <a:p>
            <a:pPr lvl="0" rtl="0">
              <a:spcBef>
                <a:spcPts val="0"/>
              </a:spcBef>
              <a:buNone/>
            </a:pPr>
            <a:r>
              <a:rPr lang="en-US" u="sng" dirty="0">
                <a:solidFill>
                  <a:schemeClr val="hlink"/>
                </a:solidFill>
                <a:hlinkClick r:id="rId4"/>
              </a:rPr>
              <a:t>https://boardgamegeek.com/thread/500778/anyone-know-anything-about-classic-game-fox-and-ge</a:t>
            </a:r>
          </a:p>
          <a:p>
            <a:pPr lvl="0" rtl="0">
              <a:spcBef>
                <a:spcPts val="0"/>
              </a:spcBef>
              <a:buNone/>
            </a:pPr>
            <a:r>
              <a:rPr lang="en-US" u="sng" dirty="0">
                <a:solidFill>
                  <a:schemeClr val="hlink"/>
                </a:solidFill>
                <a:hlinkClick r:id="rId5"/>
              </a:rPr>
              <a:t>http://www.mastersgames.com/rules/fox-geese-rules.htm</a:t>
            </a:r>
          </a:p>
          <a:p>
            <a:pPr lvl="0" rtl="0">
              <a:spcBef>
                <a:spcPts val="0"/>
              </a:spcBef>
              <a:buNone/>
            </a:pPr>
            <a:r>
              <a:rPr lang="en-US" dirty="0"/>
              <a:t>image: </a:t>
            </a:r>
            <a:r>
              <a:rPr lang="en-US" u="sng" dirty="0">
                <a:solidFill>
                  <a:schemeClr val="hlink"/>
                </a:solidFill>
                <a:hlinkClick r:id="rId6"/>
              </a:rPr>
              <a:t>https://commons.wikimedia.org/wiki/File:Peg_Solitaire_game_board_shapes.svg</a:t>
            </a:r>
          </a:p>
          <a:p>
            <a:pPr lvl="0" rtl="0">
              <a:spcBef>
                <a:spcPts val="0"/>
              </a:spcBef>
              <a:buNone/>
            </a:pPr>
            <a:endParaRPr dirty="0"/>
          </a:p>
          <a:p>
            <a:pPr lvl="0" rtl="0">
              <a:spcBef>
                <a:spcPts val="0"/>
              </a:spcBef>
              <a:buNone/>
            </a:pPr>
            <a:endParaRPr dirty="0"/>
          </a:p>
        </p:txBody>
      </p:sp>
      <p:sp>
        <p:nvSpPr>
          <p:cNvPr id="386" name="Shape 3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157895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Shape 40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406" name="Shape 4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Shape 41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2" name="Shape 41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Shape 2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2" name="Shape 22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5937478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Shape 4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9" name="Shape 41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27450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Shape 2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2" name="Shape 22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07040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Shape 2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2" name="Shape 22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735825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Shape 2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2" name="Shape 22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5662359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8" name="Shape 22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US"/>
              <a:t>competitive multiplayer - conflicting objectives, interaction between players</a:t>
            </a:r>
          </a:p>
          <a:p>
            <a:pPr lvl="0" rtl="0">
              <a:spcBef>
                <a:spcPts val="0"/>
              </a:spcBef>
              <a:buNone/>
            </a:pPr>
            <a:endParaRPr/>
          </a:p>
          <a:p>
            <a:pPr lvl="0" rtl="0">
              <a:spcBef>
                <a:spcPts val="0"/>
              </a:spcBef>
              <a:buNone/>
            </a:pPr>
            <a:r>
              <a:rPr lang="en-US"/>
              <a:t>symmetric games can still have dominant strategy, they’re just open to all players so confer no advantage - just make it boring! (tic-tac-toe)</a:t>
            </a:r>
          </a:p>
          <a:p>
            <a:pPr lvl="0" rtl="0">
              <a:spcBef>
                <a:spcPts val="0"/>
              </a:spcBef>
              <a:buNone/>
            </a:pPr>
            <a:endParaRPr/>
          </a:p>
          <a:p>
            <a:pPr marL="457200" lvl="0" indent="-228600" rtl="0">
              <a:spcBef>
                <a:spcPts val="0"/>
              </a:spcBef>
              <a:buAutoNum type="arabicParenBoth"/>
            </a:pPr>
            <a:r>
              <a:rPr lang="en-US"/>
              <a:t>rules give equal chance of winning</a:t>
            </a:r>
          </a:p>
          <a:p>
            <a:pPr marL="457200" lvl="0" indent="-228600" rtl="0">
              <a:spcBef>
                <a:spcPts val="0"/>
              </a:spcBef>
              <a:buAutoNum type="arabicParenBoth"/>
            </a:pPr>
            <a:r>
              <a:rPr lang="en-US"/>
              <a:t>rules should not advantage players unequally</a:t>
            </a:r>
          </a:p>
          <a:p>
            <a:pPr lvl="0" rtl="0">
              <a:spcBef>
                <a:spcPts val="0"/>
              </a:spcBef>
              <a:buNone/>
            </a:pPr>
            <a:endParaRPr/>
          </a:p>
          <a:p>
            <a:pPr lvl="0" rtl="0">
              <a:spcBef>
                <a:spcPts val="0"/>
              </a:spcBef>
              <a:buNone/>
            </a:pPr>
            <a:r>
              <a:rPr lang="en-US"/>
              <a:t>Chess - could get player to write down moves.</a:t>
            </a:r>
          </a:p>
          <a:p>
            <a:pPr lvl="0">
              <a:spcBef>
                <a:spcPts val="0"/>
              </a:spcBef>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Shape 2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4" name="Shape 23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US"/>
              <a:t>Single player</a:t>
            </a:r>
          </a:p>
          <a:p>
            <a:pPr lvl="0" rtl="0">
              <a:spcBef>
                <a:spcPts val="0"/>
              </a:spcBef>
              <a:buNone/>
            </a:pPr>
            <a:endParaRPr/>
          </a:p>
          <a:p>
            <a:pPr lvl="0" rtl="0">
              <a:spcBef>
                <a:spcPts val="0"/>
              </a:spcBef>
              <a:buNone/>
            </a:pPr>
            <a:r>
              <a:rPr lang="en-US"/>
              <a:t>Some games thrive on die by trying, with quick enough iteration cycles (Super Meat Boy) or interesting meta-mechanics (Rogue Legacy)</a:t>
            </a:r>
          </a:p>
          <a:p>
            <a:pPr lvl="0" rtl="0">
              <a:spcBef>
                <a:spcPts val="0"/>
              </a:spcBef>
              <a:buNone/>
            </a:pPr>
            <a:endParaRPr/>
          </a:p>
          <a:p>
            <a:pPr lvl="0">
              <a:spcBef>
                <a:spcPts val="0"/>
              </a:spcBef>
              <a:buNone/>
            </a:pPr>
            <a:r>
              <a:rPr lang="en-US"/>
              <a:t>Both information about the state of the game, and facts needed to solve puzzles.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1"/>
        <p:cNvGrpSpPr/>
        <p:nvPr/>
      </p:nvGrpSpPr>
      <p:grpSpPr>
        <a:xfrm>
          <a:off x="0" y="0"/>
          <a:ext cx="0" cy="0"/>
          <a:chOff x="0" y="0"/>
          <a:chExt cx="0" cy="0"/>
        </a:xfrm>
      </p:grpSpPr>
      <p:sp>
        <p:nvSpPr>
          <p:cNvPr id="12" name="Shape 12"/>
          <p:cNvSpPr txBox="1">
            <a:spLocks noGrp="1"/>
          </p:cNvSpPr>
          <p:nvPr>
            <p:ph type="dt" idx="10"/>
          </p:nvPr>
        </p:nvSpPr>
        <p:spPr>
          <a:xfrm>
            <a:off x="6794935" y="6437032"/>
            <a:ext cx="2133599" cy="365125"/>
          </a:xfrm>
          <a:prstGeom prst="rect">
            <a:avLst/>
          </a:prstGeom>
          <a:noFill/>
          <a:ln>
            <a:noFill/>
          </a:ln>
        </p:spPr>
        <p:txBody>
          <a:bodyPr lIns="91425" tIns="91425" rIns="91425" bIns="91425" anchor="ctr" anchorCtr="0"/>
          <a:lstStyle>
            <a:lvl1pPr marL="0" marR="0" lvl="0" indent="0" algn="r" rtl="0">
              <a:spcBef>
                <a:spcPts val="0"/>
              </a:spcBef>
              <a:buNone/>
              <a:defRPr sz="1100" b="1" i="0" u="none" strike="noStrike" cap="none">
                <a:solidFill>
                  <a:srgbClr val="A5A5A5"/>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199697" y="6437032"/>
            <a:ext cx="6124902" cy="365125"/>
          </a:xfrm>
          <a:prstGeom prst="rect">
            <a:avLst/>
          </a:prstGeom>
          <a:noFill/>
          <a:ln>
            <a:noFill/>
          </a:ln>
        </p:spPr>
        <p:txBody>
          <a:bodyPr lIns="91425" tIns="91425" rIns="91425" bIns="91425" anchor="ctr" anchorCtr="0"/>
          <a:lstStyle>
            <a:lvl1pPr marL="0" marR="0" lvl="0" indent="0" algn="l" rtl="0">
              <a:spcBef>
                <a:spcPts val="0"/>
              </a:spcBef>
              <a:buNone/>
              <a:defRPr sz="1100" b="1" i="0" u="none" strike="noStrike" cap="none">
                <a:solidFill>
                  <a:srgbClr val="A5A5A5"/>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8306459" y="167346"/>
            <a:ext cx="630621" cy="35976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400" b="1" i="0" u="none" strike="noStrike" cap="none">
                <a:solidFill>
                  <a:srgbClr val="262626"/>
                </a:solidFill>
                <a:latin typeface="Calibri"/>
                <a:ea typeface="Calibri"/>
                <a:cs typeface="Calibri"/>
                <a:sym typeface="Calibri"/>
              </a:rPr>
              <a:t>‹#›</a:t>
            </a:fld>
            <a:endParaRPr lang="en-US" sz="1400" b="1" i="0" u="none" strike="noStrike" cap="none">
              <a:solidFill>
                <a:srgbClr val="262626"/>
              </a:solidFill>
              <a:latin typeface="Calibri"/>
              <a:ea typeface="Calibri"/>
              <a:cs typeface="Calibri"/>
              <a:sym typeface="Calibri"/>
            </a:endParaRPr>
          </a:p>
        </p:txBody>
      </p:sp>
      <p:sp>
        <p:nvSpPr>
          <p:cNvPr id="15" name="Shape 15"/>
          <p:cNvSpPr/>
          <p:nvPr/>
        </p:nvSpPr>
        <p:spPr>
          <a:xfrm>
            <a:off x="284162" y="444727"/>
            <a:ext cx="8574086" cy="1468437"/>
          </a:xfrm>
          <a:prstGeom prst="rect">
            <a:avLst/>
          </a:prstGeom>
          <a:solidFill>
            <a:srgbClr val="262626">
              <a:alpha val="84705"/>
            </a:srgbClr>
          </a:solidFill>
          <a:ln>
            <a:noFill/>
          </a:ln>
        </p:spPr>
        <p:txBody>
          <a:bodyPr lIns="91425" tIns="45700" rIns="182875" bIns="365750" anchor="b" anchorCtr="0">
            <a:noAutofit/>
          </a:bodyPr>
          <a:lstStyle/>
          <a:p>
            <a:pPr marL="0" marR="0" lvl="0" indent="0" algn="l" rtl="0">
              <a:spcBef>
                <a:spcPts val="0"/>
              </a:spcBef>
              <a:buClr>
                <a:schemeClr val="dk1"/>
              </a:buClr>
              <a:buFont typeface="Calibri"/>
              <a:buNone/>
            </a:pPr>
            <a:endParaRPr sz="4200" b="0" i="0" u="none" strike="noStrike" cap="none">
              <a:solidFill>
                <a:schemeClr val="lt1"/>
              </a:solidFill>
              <a:latin typeface="Calibri"/>
              <a:ea typeface="Calibri"/>
              <a:cs typeface="Calibri"/>
              <a:sym typeface="Calibri"/>
            </a:endParaRPr>
          </a:p>
        </p:txBody>
      </p:sp>
      <p:grpSp>
        <p:nvGrpSpPr>
          <p:cNvPr id="16" name="Shape 16"/>
          <p:cNvGrpSpPr/>
          <p:nvPr/>
        </p:nvGrpSpPr>
        <p:grpSpPr>
          <a:xfrm>
            <a:off x="284162" y="1906542"/>
            <a:ext cx="8576373" cy="137410"/>
            <a:chOff x="284162" y="1759424"/>
            <a:chExt cx="8576373" cy="137410"/>
          </a:xfrm>
        </p:grpSpPr>
        <p:sp>
          <p:nvSpPr>
            <p:cNvPr id="17" name="Shape 17"/>
            <p:cNvSpPr/>
            <p:nvPr/>
          </p:nvSpPr>
          <p:spPr>
            <a:xfrm>
              <a:off x="284162" y="1759424"/>
              <a:ext cx="2743199" cy="137410"/>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18" name="Shape 18"/>
            <p:cNvSpPr/>
            <p:nvPr/>
          </p:nvSpPr>
          <p:spPr>
            <a:xfrm>
              <a:off x="3026391" y="1759424"/>
              <a:ext cx="1600199" cy="137410"/>
            </a:xfrm>
            <a:prstGeom prst="rect">
              <a:avLst/>
            </a:prstGeom>
            <a:solidFill>
              <a:schemeClr val="accent2"/>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19" name="Shape 19"/>
            <p:cNvSpPr/>
            <p:nvPr/>
          </p:nvSpPr>
          <p:spPr>
            <a:xfrm>
              <a:off x="4626864" y="1759424"/>
              <a:ext cx="4233672" cy="137410"/>
            </a:xfrm>
            <a:prstGeom prst="rect">
              <a:avLst/>
            </a:prstGeom>
            <a:solidFill>
              <a:schemeClr val="accent4"/>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grpSp>
      <p:sp>
        <p:nvSpPr>
          <p:cNvPr id="20" name="Shape 20"/>
          <p:cNvSpPr txBox="1"/>
          <p:nvPr/>
        </p:nvSpPr>
        <p:spPr>
          <a:xfrm>
            <a:off x="8230889" y="444727"/>
            <a:ext cx="587019"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600" b="0" i="0" u="none" strike="noStrike" cap="none">
                <a:solidFill>
                  <a:schemeClr val="lt1"/>
                </a:solidFill>
                <a:latin typeface="Calibri"/>
                <a:ea typeface="Calibri"/>
                <a:cs typeface="Calibri"/>
                <a:sym typeface="Calibri"/>
              </a:rPr>
              <a:t>↗</a:t>
            </a:r>
          </a:p>
        </p:txBody>
      </p:sp>
      <p:sp>
        <p:nvSpPr>
          <p:cNvPr id="21" name="Shape 21"/>
          <p:cNvSpPr txBox="1">
            <a:spLocks noGrp="1"/>
          </p:cNvSpPr>
          <p:nvPr>
            <p:ph type="ctrTitle"/>
          </p:nvPr>
        </p:nvSpPr>
        <p:spPr>
          <a:xfrm>
            <a:off x="421341" y="449004"/>
            <a:ext cx="7808976" cy="1088135"/>
          </a:xfrm>
          <a:prstGeom prst="rect">
            <a:avLst/>
          </a:prstGeom>
          <a:noFill/>
          <a:ln>
            <a:noFill/>
          </a:ln>
        </p:spPr>
        <p:txBody>
          <a:bodyPr lIns="91425" tIns="91425" rIns="91425" bIns="91425" anchor="b" anchorCtr="0"/>
          <a:lstStyle>
            <a:lvl1pPr marL="0" marR="0" lvl="0" indent="0" algn="l" rtl="0">
              <a:lnSpc>
                <a:spcPct val="109523"/>
              </a:lnSpc>
              <a:spcBef>
                <a:spcPts val="0"/>
              </a:spcBef>
              <a:buClr>
                <a:schemeClr val="lt1"/>
              </a:buClr>
              <a:buFont typeface="Calibri"/>
              <a:buNone/>
              <a:defRPr sz="42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2" name="Shape 22"/>
          <p:cNvSpPr txBox="1">
            <a:spLocks noGrp="1"/>
          </p:cNvSpPr>
          <p:nvPr>
            <p:ph type="subTitle" idx="1"/>
          </p:nvPr>
        </p:nvSpPr>
        <p:spPr>
          <a:xfrm>
            <a:off x="476204" y="1532426"/>
            <a:ext cx="7754111" cy="484631"/>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A5A5A5"/>
              </a:buClr>
              <a:buFont typeface="Noto Sans Symbols"/>
              <a:buNone/>
              <a:defRPr sz="1800" b="0" i="0" u="none" strike="noStrike" cap="none">
                <a:solidFill>
                  <a:schemeClr val="lt1"/>
                </a:solidFill>
                <a:latin typeface="Calibri"/>
                <a:ea typeface="Calibri"/>
                <a:cs typeface="Calibri"/>
                <a:sym typeface="Calibri"/>
              </a:defRPr>
            </a:lvl1pPr>
            <a:lvl2pPr marL="457200" marR="0" lvl="1" indent="0" algn="ctr" rtl="0">
              <a:spcBef>
                <a:spcPts val="600"/>
              </a:spcBef>
              <a:buClr>
                <a:srgbClr val="3F3F3F"/>
              </a:buClr>
              <a:buFont typeface="Noto Sans Symbols"/>
              <a:buNone/>
              <a:defRPr sz="2200" b="0" i="0" u="none" strike="noStrike" cap="none">
                <a:solidFill>
                  <a:srgbClr val="888888"/>
                </a:solidFill>
                <a:latin typeface="Calibri"/>
                <a:ea typeface="Calibri"/>
                <a:cs typeface="Calibri"/>
                <a:sym typeface="Calibri"/>
              </a:defRPr>
            </a:lvl2pPr>
            <a:lvl3pPr marL="914400" marR="0" lvl="2" indent="0" algn="ctr" rtl="0">
              <a:spcBef>
                <a:spcPts val="600"/>
              </a:spcBef>
              <a:buClr>
                <a:srgbClr val="A5A5A5"/>
              </a:buClr>
              <a:buFont typeface="Noto Sans Symbols"/>
              <a:buNone/>
              <a:defRPr sz="2000" b="0" i="0" u="none" strike="noStrike" cap="none">
                <a:solidFill>
                  <a:srgbClr val="888888"/>
                </a:solidFill>
                <a:latin typeface="Calibri"/>
                <a:ea typeface="Calibri"/>
                <a:cs typeface="Calibri"/>
                <a:sym typeface="Calibri"/>
              </a:defRPr>
            </a:lvl3pPr>
            <a:lvl4pPr marL="1371600" marR="0" lvl="3" indent="0" algn="ctr" rtl="0">
              <a:spcBef>
                <a:spcPts val="600"/>
              </a:spcBef>
              <a:buClr>
                <a:srgbClr val="3F3F3F"/>
              </a:buClr>
              <a:buFont typeface="Noto Sans Symbols"/>
              <a:buNone/>
              <a:defRPr sz="1800" b="0" i="0" u="none" strike="noStrike" cap="none">
                <a:solidFill>
                  <a:srgbClr val="888888"/>
                </a:solidFill>
                <a:latin typeface="Calibri"/>
                <a:ea typeface="Calibri"/>
                <a:cs typeface="Calibri"/>
                <a:sym typeface="Calibri"/>
              </a:defRPr>
            </a:lvl4pPr>
            <a:lvl5pPr marL="1828800" marR="0" lvl="4" indent="0" algn="ctr" rtl="0">
              <a:spcBef>
                <a:spcPts val="600"/>
              </a:spcBef>
              <a:buClr>
                <a:srgbClr val="A5A5A5"/>
              </a:buClr>
              <a:buFont typeface="Noto Sans Symbols"/>
              <a:buNone/>
              <a:defRPr sz="1800" b="0" i="0" u="none" strike="noStrike" cap="none">
                <a:solidFill>
                  <a:srgbClr val="888888"/>
                </a:solidFill>
                <a:latin typeface="Calibri"/>
                <a:ea typeface="Calibri"/>
                <a:cs typeface="Calibri"/>
                <a:sym typeface="Calibri"/>
              </a:defRPr>
            </a:lvl5pPr>
            <a:lvl6pPr marL="2286000" marR="0" lvl="5" indent="0" algn="ctr" rtl="0">
              <a:spcBef>
                <a:spcPts val="600"/>
              </a:spcBef>
              <a:buClr>
                <a:srgbClr val="3F3F3F"/>
              </a:buClr>
              <a:buFont typeface="Noto Sans Symbols"/>
              <a:buNone/>
              <a:defRPr sz="1800" b="0" i="0" u="none" strike="noStrike" cap="none">
                <a:solidFill>
                  <a:srgbClr val="888888"/>
                </a:solidFill>
                <a:latin typeface="Calibri"/>
                <a:ea typeface="Calibri"/>
                <a:cs typeface="Calibri"/>
                <a:sym typeface="Calibri"/>
              </a:defRPr>
            </a:lvl6pPr>
            <a:lvl7pPr marL="2743200" marR="0" lvl="6" indent="0" algn="ctr" rtl="0">
              <a:spcBef>
                <a:spcPts val="600"/>
              </a:spcBef>
              <a:buClr>
                <a:srgbClr val="A5A5A5"/>
              </a:buClr>
              <a:buFont typeface="Noto Sans Symbols"/>
              <a:buNone/>
              <a:defRPr sz="1800" b="0" i="0" u="none" strike="noStrike" cap="none">
                <a:solidFill>
                  <a:srgbClr val="888888"/>
                </a:solidFill>
                <a:latin typeface="Calibri"/>
                <a:ea typeface="Calibri"/>
                <a:cs typeface="Calibri"/>
                <a:sym typeface="Calibri"/>
              </a:defRPr>
            </a:lvl7pPr>
            <a:lvl8pPr marL="3200400" marR="0" lvl="7" indent="0" algn="ctr" rtl="0">
              <a:spcBef>
                <a:spcPts val="600"/>
              </a:spcBef>
              <a:buClr>
                <a:srgbClr val="3F3F3F"/>
              </a:buClr>
              <a:buFont typeface="Noto Sans Symbols"/>
              <a:buNone/>
              <a:defRPr sz="1800" b="0" i="0" u="none" strike="noStrike" cap="none">
                <a:solidFill>
                  <a:srgbClr val="888888"/>
                </a:solidFill>
                <a:latin typeface="Calibri"/>
                <a:ea typeface="Calibri"/>
                <a:cs typeface="Calibri"/>
                <a:sym typeface="Calibri"/>
              </a:defRPr>
            </a:lvl8pPr>
            <a:lvl9pPr marL="3657600" marR="0" lvl="8" indent="0" algn="ctr" rtl="0">
              <a:spcBef>
                <a:spcPts val="600"/>
              </a:spcBef>
              <a:buClr>
                <a:srgbClr val="A5A5A5"/>
              </a:buClr>
              <a:buFont typeface="Noto Sans Symbols"/>
              <a:buNone/>
              <a:defRPr sz="1800" b="0" i="0" u="none" strike="noStrike" cap="none">
                <a:solidFill>
                  <a:srgbClr val="888888"/>
                </a:solidFill>
                <a:latin typeface="Calibri"/>
                <a:ea typeface="Calibri"/>
                <a:cs typeface="Calibri"/>
                <a:sym typeface="Calibri"/>
              </a:defRPr>
            </a:lvl9pPr>
          </a:lstStyle>
          <a:p>
            <a:endParaRPr/>
          </a:p>
        </p:txBody>
      </p:sp>
      <p:sp>
        <p:nvSpPr>
          <p:cNvPr id="23" name="Shape 23"/>
          <p:cNvSpPr/>
          <p:nvPr/>
        </p:nvSpPr>
        <p:spPr>
          <a:xfrm>
            <a:off x="284162" y="6227064"/>
            <a:ext cx="8574086" cy="173735"/>
          </a:xfrm>
          <a:prstGeom prst="rect">
            <a:avLst/>
          </a:prstGeom>
          <a:solidFill>
            <a:srgbClr val="262626">
              <a:alpha val="69803"/>
            </a:srgbClr>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17"/>
        <p:cNvGrpSpPr/>
        <p:nvPr/>
      </p:nvGrpSpPr>
      <p:grpSpPr>
        <a:xfrm>
          <a:off x="0" y="0"/>
          <a:ext cx="0" cy="0"/>
          <a:chOff x="0" y="0"/>
          <a:chExt cx="0" cy="0"/>
        </a:xfrm>
      </p:grpSpPr>
      <p:sp>
        <p:nvSpPr>
          <p:cNvPr id="118" name="Shape 118"/>
          <p:cNvSpPr txBox="1">
            <a:spLocks noGrp="1"/>
          </p:cNvSpPr>
          <p:nvPr>
            <p:ph type="title"/>
          </p:nvPr>
        </p:nvSpPr>
        <p:spPr>
          <a:xfrm>
            <a:off x="268940" y="1298762"/>
            <a:ext cx="4069079" cy="1162049"/>
          </a:xfrm>
          <a:prstGeom prst="rect">
            <a:avLst/>
          </a:prstGeom>
          <a:noFill/>
          <a:ln>
            <a:noFill/>
          </a:ln>
        </p:spPr>
        <p:txBody>
          <a:bodyPr lIns="91425" tIns="91425" rIns="91425" bIns="91425" anchor="b" anchorCtr="0"/>
          <a:lstStyle>
            <a:lvl1pPr marL="0" marR="0" lvl="0" indent="0" algn="ctr" rtl="0">
              <a:spcBef>
                <a:spcPts val="0"/>
              </a:spcBef>
              <a:buClr>
                <a:schemeClr val="accent2"/>
              </a:buClr>
              <a:buFont typeface="Calibri"/>
              <a:buNone/>
              <a:defRPr sz="3200" b="1" i="0" u="none" strike="noStrike" cap="none">
                <a:solidFill>
                  <a:schemeClr val="accent2"/>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9" name="Shape 119"/>
          <p:cNvSpPr txBox="1">
            <a:spLocks noGrp="1"/>
          </p:cNvSpPr>
          <p:nvPr>
            <p:ph type="body" idx="1"/>
          </p:nvPr>
        </p:nvSpPr>
        <p:spPr>
          <a:xfrm>
            <a:off x="4783567" y="914400"/>
            <a:ext cx="4069079" cy="5211763"/>
          </a:xfrm>
          <a:prstGeom prst="rect">
            <a:avLst/>
          </a:prstGeom>
          <a:noFill/>
          <a:ln>
            <a:noFill/>
          </a:ln>
        </p:spPr>
        <p:txBody>
          <a:bodyPr lIns="91425" tIns="91425" rIns="91425" bIns="91425" anchor="t" anchorCtr="0"/>
          <a:lstStyle>
            <a:lvl1pPr marL="454025" marR="0" lvl="0" indent="-328295" algn="l" rtl="0">
              <a:spcBef>
                <a:spcPts val="2000"/>
              </a:spcBef>
              <a:buClr>
                <a:srgbClr val="A5A5A5"/>
              </a:buClr>
              <a:buSzPct val="90000"/>
              <a:buFont typeface="Noto Sans Symbols"/>
              <a:buChar char="↗"/>
              <a:defRPr sz="2200" b="0" i="0" u="none" strike="noStrike" cap="none">
                <a:solidFill>
                  <a:srgbClr val="262626"/>
                </a:solidFill>
                <a:latin typeface="Calibri"/>
                <a:ea typeface="Calibri"/>
                <a:cs typeface="Calibri"/>
                <a:sym typeface="Calibri"/>
              </a:defRPr>
            </a:lvl1pPr>
            <a:lvl2pPr marL="914400" marR="0" lvl="1" indent="-342900" algn="l" rtl="0">
              <a:spcBef>
                <a:spcPts val="600"/>
              </a:spcBef>
              <a:buClr>
                <a:srgbClr val="3F3F3F"/>
              </a:buClr>
              <a:buSzPct val="90000"/>
              <a:buFont typeface="Noto Sans Symbols"/>
              <a:buChar char="↗"/>
              <a:defRPr sz="2000" b="0" i="0" u="none" strike="noStrike" cap="none">
                <a:solidFill>
                  <a:srgbClr val="262626"/>
                </a:solidFill>
                <a:latin typeface="Calibri"/>
                <a:ea typeface="Calibri"/>
                <a:cs typeface="Calibri"/>
                <a:sym typeface="Calibri"/>
              </a:defRPr>
            </a:lvl2pPr>
            <a:lvl3pPr marL="1260475" marR="0" lvl="2" indent="-243205" algn="l" rtl="0">
              <a:spcBef>
                <a:spcPts val="600"/>
              </a:spcBef>
              <a:buClr>
                <a:srgbClr val="A5A5A5"/>
              </a:buClr>
              <a:buSzPct val="90000"/>
              <a:buFont typeface="Noto Sans Symbols"/>
              <a:buChar char="↗"/>
              <a:defRPr sz="1800" b="0" i="0" u="none" strike="noStrike" cap="none">
                <a:solidFill>
                  <a:srgbClr val="262626"/>
                </a:solidFill>
                <a:latin typeface="Calibri"/>
                <a:ea typeface="Calibri"/>
                <a:cs typeface="Calibri"/>
                <a:sym typeface="Calibri"/>
              </a:defRPr>
            </a:lvl3pPr>
            <a:lvl4pPr marL="1600200" marR="0" lvl="3" indent="-240030" algn="l" rtl="0">
              <a:spcBef>
                <a:spcPts val="600"/>
              </a:spcBef>
              <a:buClr>
                <a:srgbClr val="3F3F3F"/>
              </a:buClr>
              <a:buSzPct val="90000"/>
              <a:buFont typeface="Noto Sans Symbols"/>
              <a:buChar char="↗"/>
              <a:defRPr sz="1800" b="0" i="0" u="none" strike="noStrike" cap="none">
                <a:solidFill>
                  <a:srgbClr val="262626"/>
                </a:solidFill>
                <a:latin typeface="Calibri"/>
                <a:ea typeface="Calibri"/>
                <a:cs typeface="Calibri"/>
                <a:sym typeface="Calibri"/>
              </a:defRPr>
            </a:lvl4pPr>
            <a:lvl5pPr marL="1939925" marR="0" lvl="4" indent="-236854" algn="l" rtl="0">
              <a:spcBef>
                <a:spcPts val="600"/>
              </a:spcBef>
              <a:buClr>
                <a:srgbClr val="A5A5A5"/>
              </a:buClr>
              <a:buSzPct val="90000"/>
              <a:buFont typeface="Noto Sans Symbols"/>
              <a:buChar char="↗"/>
              <a:defRPr sz="1800" b="0" i="0" u="none" strike="noStrike" cap="none">
                <a:solidFill>
                  <a:srgbClr val="262626"/>
                </a:solidFill>
                <a:latin typeface="Calibri"/>
                <a:ea typeface="Calibri"/>
                <a:cs typeface="Calibri"/>
                <a:sym typeface="Calibri"/>
              </a:defRPr>
            </a:lvl5pPr>
            <a:lvl6pPr marL="2290763" marR="0" lvl="5" indent="-244793" algn="l" rtl="0">
              <a:spcBef>
                <a:spcPts val="600"/>
              </a:spcBef>
              <a:buClr>
                <a:srgbClr val="3F3F3F"/>
              </a:buClr>
              <a:buSzPct val="90000"/>
              <a:buFont typeface="Noto Sans Symbols"/>
              <a:buChar char="↗"/>
              <a:defRPr sz="1800" b="0" i="0" u="none" strike="noStrike" cap="none">
                <a:solidFill>
                  <a:srgbClr val="262626"/>
                </a:solidFill>
                <a:latin typeface="Calibri"/>
                <a:ea typeface="Calibri"/>
                <a:cs typeface="Calibri"/>
                <a:sym typeface="Calibri"/>
              </a:defRPr>
            </a:lvl6pPr>
            <a:lvl7pPr marL="2625725" marR="0" lvl="6" indent="-249554" algn="l" rtl="0">
              <a:spcBef>
                <a:spcPts val="600"/>
              </a:spcBef>
              <a:buClr>
                <a:srgbClr val="A5A5A5"/>
              </a:buClr>
              <a:buSzPct val="90000"/>
              <a:buFont typeface="Noto Sans Symbols"/>
              <a:buChar char="↗"/>
              <a:defRPr sz="1800" b="0" i="0" u="none" strike="noStrike" cap="none">
                <a:solidFill>
                  <a:srgbClr val="262626"/>
                </a:solidFill>
                <a:latin typeface="Calibri"/>
                <a:ea typeface="Calibri"/>
                <a:cs typeface="Calibri"/>
                <a:sym typeface="Calibri"/>
              </a:defRPr>
            </a:lvl7pPr>
            <a:lvl8pPr marL="2970213" marR="0" lvl="7" indent="-251143" algn="l" rtl="0">
              <a:spcBef>
                <a:spcPts val="600"/>
              </a:spcBef>
              <a:buClr>
                <a:srgbClr val="3F3F3F"/>
              </a:buClr>
              <a:buSzPct val="90000"/>
              <a:buFont typeface="Noto Sans Symbols"/>
              <a:buChar char="↗"/>
              <a:defRPr sz="1800" b="0" i="0" u="none" strike="noStrike" cap="none">
                <a:solidFill>
                  <a:srgbClr val="262626"/>
                </a:solidFill>
                <a:latin typeface="Calibri"/>
                <a:ea typeface="Calibri"/>
                <a:cs typeface="Calibri"/>
                <a:sym typeface="Calibri"/>
              </a:defRPr>
            </a:lvl8pPr>
            <a:lvl9pPr marL="3313113" marR="0" lvl="8" indent="-251142" algn="l" rtl="0">
              <a:spcBef>
                <a:spcPts val="600"/>
              </a:spcBef>
              <a:buClr>
                <a:srgbClr val="A5A5A5"/>
              </a:buClr>
              <a:buSzPct val="90000"/>
              <a:buFont typeface="Noto Sans Symbols"/>
              <a:buChar char="↗"/>
              <a:defRPr sz="1800" b="0" i="0" u="none" strike="noStrike" cap="none">
                <a:solidFill>
                  <a:srgbClr val="262626"/>
                </a:solidFill>
                <a:latin typeface="Calibri"/>
                <a:ea typeface="Calibri"/>
                <a:cs typeface="Calibri"/>
                <a:sym typeface="Calibri"/>
              </a:defRPr>
            </a:lvl9pPr>
          </a:lstStyle>
          <a:p>
            <a:endParaRPr/>
          </a:p>
        </p:txBody>
      </p:sp>
      <p:sp>
        <p:nvSpPr>
          <p:cNvPr id="120" name="Shape 120"/>
          <p:cNvSpPr txBox="1">
            <a:spLocks noGrp="1"/>
          </p:cNvSpPr>
          <p:nvPr>
            <p:ph type="body" idx="2"/>
          </p:nvPr>
        </p:nvSpPr>
        <p:spPr>
          <a:xfrm>
            <a:off x="268940" y="2456328"/>
            <a:ext cx="4069079" cy="3182472"/>
          </a:xfrm>
          <a:prstGeom prst="rect">
            <a:avLst/>
          </a:prstGeom>
          <a:noFill/>
          <a:ln>
            <a:noFill/>
          </a:ln>
        </p:spPr>
        <p:txBody>
          <a:bodyPr lIns="91425" tIns="91425" rIns="91425" bIns="91425" anchor="t" anchorCtr="0"/>
          <a:lstStyle>
            <a:lvl1pPr marL="0" marR="0" lvl="0" indent="0" algn="ctr" rtl="0">
              <a:spcBef>
                <a:spcPts val="600"/>
              </a:spcBef>
              <a:buClr>
                <a:srgbClr val="A5A5A5"/>
              </a:buClr>
              <a:buFont typeface="Noto Sans Symbols"/>
              <a:buNone/>
              <a:defRPr sz="1800" b="0" i="0" u="none" strike="noStrike" cap="none">
                <a:solidFill>
                  <a:srgbClr val="262626"/>
                </a:solidFill>
                <a:latin typeface="Calibri"/>
                <a:ea typeface="Calibri"/>
                <a:cs typeface="Calibri"/>
                <a:sym typeface="Calibri"/>
              </a:defRPr>
            </a:lvl1pPr>
            <a:lvl2pPr marL="457200" marR="0" lvl="1" indent="0" algn="l" rtl="0">
              <a:spcBef>
                <a:spcPts val="600"/>
              </a:spcBef>
              <a:buClr>
                <a:srgbClr val="3F3F3F"/>
              </a:buClr>
              <a:buFont typeface="Noto Sans Symbols"/>
              <a:buNone/>
              <a:defRPr sz="1200" b="0" i="0" u="none" strike="noStrike" cap="none">
                <a:solidFill>
                  <a:srgbClr val="262626"/>
                </a:solidFill>
                <a:latin typeface="Calibri"/>
                <a:ea typeface="Calibri"/>
                <a:cs typeface="Calibri"/>
                <a:sym typeface="Calibri"/>
              </a:defRPr>
            </a:lvl2pPr>
            <a:lvl3pPr marL="914400" marR="0" lvl="2" indent="0" algn="l" rtl="0">
              <a:spcBef>
                <a:spcPts val="600"/>
              </a:spcBef>
              <a:buClr>
                <a:srgbClr val="A5A5A5"/>
              </a:buClr>
              <a:buFont typeface="Noto Sans Symbols"/>
              <a:buNone/>
              <a:defRPr sz="1000" b="0" i="0" u="none" strike="noStrike" cap="none">
                <a:solidFill>
                  <a:srgbClr val="262626"/>
                </a:solidFill>
                <a:latin typeface="Calibri"/>
                <a:ea typeface="Calibri"/>
                <a:cs typeface="Calibri"/>
                <a:sym typeface="Calibri"/>
              </a:defRPr>
            </a:lvl3pPr>
            <a:lvl4pPr marL="1371600" marR="0" lvl="3" indent="0" algn="l" rtl="0">
              <a:spcBef>
                <a:spcPts val="600"/>
              </a:spcBef>
              <a:buClr>
                <a:srgbClr val="3F3F3F"/>
              </a:buClr>
              <a:buFont typeface="Noto Sans Symbols"/>
              <a:buNone/>
              <a:defRPr sz="900" b="0" i="0" u="none" strike="noStrike" cap="none">
                <a:solidFill>
                  <a:srgbClr val="262626"/>
                </a:solidFill>
                <a:latin typeface="Calibri"/>
                <a:ea typeface="Calibri"/>
                <a:cs typeface="Calibri"/>
                <a:sym typeface="Calibri"/>
              </a:defRPr>
            </a:lvl4pPr>
            <a:lvl5pPr marL="1828800" marR="0" lvl="4" indent="0" algn="l" rtl="0">
              <a:spcBef>
                <a:spcPts val="600"/>
              </a:spcBef>
              <a:buClr>
                <a:srgbClr val="A5A5A5"/>
              </a:buClr>
              <a:buFont typeface="Noto Sans Symbols"/>
              <a:buNone/>
              <a:defRPr sz="900" b="0" i="0" u="none" strike="noStrike" cap="none">
                <a:solidFill>
                  <a:srgbClr val="262626"/>
                </a:solidFill>
                <a:latin typeface="Calibri"/>
                <a:ea typeface="Calibri"/>
                <a:cs typeface="Calibri"/>
                <a:sym typeface="Calibri"/>
              </a:defRPr>
            </a:lvl5pPr>
            <a:lvl6pPr marL="2286000" marR="0" lvl="5" indent="0" algn="l" rtl="0">
              <a:spcBef>
                <a:spcPts val="600"/>
              </a:spcBef>
              <a:buClr>
                <a:srgbClr val="3F3F3F"/>
              </a:buClr>
              <a:buFont typeface="Noto Sans Symbols"/>
              <a:buNone/>
              <a:defRPr sz="900" b="0" i="0" u="none" strike="noStrike" cap="none">
                <a:solidFill>
                  <a:srgbClr val="262626"/>
                </a:solidFill>
                <a:latin typeface="Calibri"/>
                <a:ea typeface="Calibri"/>
                <a:cs typeface="Calibri"/>
                <a:sym typeface="Calibri"/>
              </a:defRPr>
            </a:lvl6pPr>
            <a:lvl7pPr marL="2743200" marR="0" lvl="6" indent="0" algn="l" rtl="0">
              <a:spcBef>
                <a:spcPts val="600"/>
              </a:spcBef>
              <a:buClr>
                <a:srgbClr val="A5A5A5"/>
              </a:buClr>
              <a:buFont typeface="Noto Sans Symbols"/>
              <a:buNone/>
              <a:defRPr sz="900" b="0" i="0" u="none" strike="noStrike" cap="none">
                <a:solidFill>
                  <a:srgbClr val="262626"/>
                </a:solidFill>
                <a:latin typeface="Calibri"/>
                <a:ea typeface="Calibri"/>
                <a:cs typeface="Calibri"/>
                <a:sym typeface="Calibri"/>
              </a:defRPr>
            </a:lvl7pPr>
            <a:lvl8pPr marL="3200400" marR="0" lvl="7" indent="0" algn="l" rtl="0">
              <a:spcBef>
                <a:spcPts val="600"/>
              </a:spcBef>
              <a:buClr>
                <a:srgbClr val="3F3F3F"/>
              </a:buClr>
              <a:buFont typeface="Noto Sans Symbols"/>
              <a:buNone/>
              <a:defRPr sz="900" b="0" i="0" u="none" strike="noStrike" cap="none">
                <a:solidFill>
                  <a:srgbClr val="262626"/>
                </a:solidFill>
                <a:latin typeface="Calibri"/>
                <a:ea typeface="Calibri"/>
                <a:cs typeface="Calibri"/>
                <a:sym typeface="Calibri"/>
              </a:defRPr>
            </a:lvl8pPr>
            <a:lvl9pPr marL="3657600" marR="0" lvl="8" indent="0" algn="l" rtl="0">
              <a:spcBef>
                <a:spcPts val="600"/>
              </a:spcBef>
              <a:buClr>
                <a:srgbClr val="A5A5A5"/>
              </a:buClr>
              <a:buFont typeface="Noto Sans Symbols"/>
              <a:buNone/>
              <a:defRPr sz="900" b="0" i="0" u="none" strike="noStrike" cap="none">
                <a:solidFill>
                  <a:srgbClr val="262626"/>
                </a:solidFill>
                <a:latin typeface="Calibri"/>
                <a:ea typeface="Calibri"/>
                <a:cs typeface="Calibri"/>
                <a:sym typeface="Calibri"/>
              </a:defRPr>
            </a:lvl9pPr>
          </a:lstStyle>
          <a:p>
            <a:endParaRPr/>
          </a:p>
        </p:txBody>
      </p:sp>
      <p:sp>
        <p:nvSpPr>
          <p:cNvPr id="121" name="Shape 121"/>
          <p:cNvSpPr txBox="1">
            <a:spLocks noGrp="1"/>
          </p:cNvSpPr>
          <p:nvPr>
            <p:ph type="dt" idx="10"/>
          </p:nvPr>
        </p:nvSpPr>
        <p:spPr>
          <a:xfrm>
            <a:off x="6794935" y="6437032"/>
            <a:ext cx="2133599" cy="365125"/>
          </a:xfrm>
          <a:prstGeom prst="rect">
            <a:avLst/>
          </a:prstGeom>
          <a:noFill/>
          <a:ln>
            <a:noFill/>
          </a:ln>
        </p:spPr>
        <p:txBody>
          <a:bodyPr lIns="91425" tIns="91425" rIns="91425" bIns="91425" anchor="ctr" anchorCtr="0"/>
          <a:lstStyle>
            <a:lvl1pPr marL="0" marR="0" lvl="0" indent="0" algn="r" rtl="0">
              <a:spcBef>
                <a:spcPts val="0"/>
              </a:spcBef>
              <a:buNone/>
              <a:defRPr sz="1100" b="1">
                <a:solidFill>
                  <a:srgbClr val="A5A5A5"/>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22" name="Shape 122"/>
          <p:cNvSpPr txBox="1">
            <a:spLocks noGrp="1"/>
          </p:cNvSpPr>
          <p:nvPr>
            <p:ph type="ftr" idx="11"/>
          </p:nvPr>
        </p:nvSpPr>
        <p:spPr>
          <a:xfrm>
            <a:off x="199697" y="6437032"/>
            <a:ext cx="6124902" cy="365125"/>
          </a:xfrm>
          <a:prstGeom prst="rect">
            <a:avLst/>
          </a:prstGeom>
          <a:noFill/>
          <a:ln>
            <a:noFill/>
          </a:ln>
        </p:spPr>
        <p:txBody>
          <a:bodyPr lIns="91425" tIns="91425" rIns="91425" bIns="91425" anchor="ctr" anchorCtr="0"/>
          <a:lstStyle>
            <a:lvl1pPr marL="0" marR="0" lvl="0" indent="0" algn="l" rtl="0">
              <a:spcBef>
                <a:spcPts val="0"/>
              </a:spcBef>
              <a:buNone/>
              <a:defRPr sz="1100" b="1">
                <a:solidFill>
                  <a:srgbClr val="A5A5A5"/>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23" name="Shape 123"/>
          <p:cNvSpPr txBox="1">
            <a:spLocks noGrp="1"/>
          </p:cNvSpPr>
          <p:nvPr>
            <p:ph type="sldNum" idx="12"/>
          </p:nvPr>
        </p:nvSpPr>
        <p:spPr>
          <a:xfrm>
            <a:off x="8306459" y="167346"/>
            <a:ext cx="630621" cy="35976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400" b="1">
                <a:solidFill>
                  <a:srgbClr val="262626"/>
                </a:solidFill>
                <a:latin typeface="Calibri"/>
                <a:ea typeface="Calibri"/>
                <a:cs typeface="Calibri"/>
                <a:sym typeface="Calibri"/>
              </a:rPr>
              <a:t>‹#›</a:t>
            </a:fld>
            <a:endParaRPr lang="en-US" sz="1400" b="1">
              <a:solidFill>
                <a:srgbClr val="262626"/>
              </a:solidFill>
              <a:latin typeface="Calibri"/>
              <a:ea typeface="Calibri"/>
              <a:cs typeface="Calibri"/>
              <a:sym typeface="Calibri"/>
            </a:endParaRPr>
          </a:p>
        </p:txBody>
      </p:sp>
      <p:grpSp>
        <p:nvGrpSpPr>
          <p:cNvPr id="124" name="Shape 124"/>
          <p:cNvGrpSpPr/>
          <p:nvPr/>
        </p:nvGrpSpPr>
        <p:grpSpPr>
          <a:xfrm>
            <a:off x="284162" y="452717"/>
            <a:ext cx="8576373" cy="137410"/>
            <a:chOff x="284162" y="1577846"/>
            <a:chExt cx="8576373" cy="137410"/>
          </a:xfrm>
        </p:grpSpPr>
        <p:sp>
          <p:nvSpPr>
            <p:cNvPr id="125" name="Shape 125"/>
            <p:cNvSpPr/>
            <p:nvPr/>
          </p:nvSpPr>
          <p:spPr>
            <a:xfrm>
              <a:off x="284162" y="1577846"/>
              <a:ext cx="1600199" cy="137410"/>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26" name="Shape 126"/>
            <p:cNvSpPr/>
            <p:nvPr/>
          </p:nvSpPr>
          <p:spPr>
            <a:xfrm>
              <a:off x="1885174" y="1577846"/>
              <a:ext cx="2743199" cy="137410"/>
            </a:xfrm>
            <a:prstGeom prst="rect">
              <a:avLst/>
            </a:prstGeom>
            <a:solidFill>
              <a:schemeClr val="accent2"/>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27" name="Shape 127"/>
            <p:cNvSpPr/>
            <p:nvPr/>
          </p:nvSpPr>
          <p:spPr>
            <a:xfrm>
              <a:off x="4626864" y="1577846"/>
              <a:ext cx="4233672" cy="137410"/>
            </a:xfrm>
            <a:prstGeom prst="rect">
              <a:avLst/>
            </a:prstGeom>
            <a:solidFill>
              <a:schemeClr val="accent4"/>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28"/>
        <p:cNvGrpSpPr/>
        <p:nvPr/>
      </p:nvGrpSpPr>
      <p:grpSpPr>
        <a:xfrm>
          <a:off x="0" y="0"/>
          <a:ext cx="0" cy="0"/>
          <a:chOff x="0" y="0"/>
          <a:chExt cx="0" cy="0"/>
        </a:xfrm>
      </p:grpSpPr>
      <p:sp>
        <p:nvSpPr>
          <p:cNvPr id="129" name="Shape 129"/>
          <p:cNvSpPr/>
          <p:nvPr/>
        </p:nvSpPr>
        <p:spPr>
          <a:xfrm>
            <a:off x="284162" y="4801575"/>
            <a:ext cx="8574086" cy="1468437"/>
          </a:xfrm>
          <a:prstGeom prst="rect">
            <a:avLst/>
          </a:prstGeom>
          <a:solidFill>
            <a:srgbClr val="262626">
              <a:alpha val="84705"/>
            </a:srgbClr>
          </a:solidFill>
          <a:ln>
            <a:noFill/>
          </a:ln>
        </p:spPr>
        <p:txBody>
          <a:bodyPr lIns="91425" tIns="45700" rIns="182875" bIns="365750" anchor="b" anchorCtr="0">
            <a:noAutofit/>
          </a:bodyPr>
          <a:lstStyle/>
          <a:p>
            <a:pPr marL="0" marR="0" lvl="0" indent="0" algn="l" rtl="0">
              <a:spcBef>
                <a:spcPts val="0"/>
              </a:spcBef>
              <a:buClr>
                <a:schemeClr val="dk1"/>
              </a:buClr>
              <a:buFont typeface="Calibri"/>
              <a:buNone/>
            </a:pPr>
            <a:endParaRPr sz="4200">
              <a:solidFill>
                <a:schemeClr val="lt1"/>
              </a:solidFill>
              <a:latin typeface="Calibri"/>
              <a:ea typeface="Calibri"/>
              <a:cs typeface="Calibri"/>
              <a:sym typeface="Calibri"/>
            </a:endParaRPr>
          </a:p>
        </p:txBody>
      </p:sp>
      <p:grpSp>
        <p:nvGrpSpPr>
          <p:cNvPr id="130" name="Shape 130"/>
          <p:cNvGrpSpPr/>
          <p:nvPr/>
        </p:nvGrpSpPr>
        <p:grpSpPr>
          <a:xfrm>
            <a:off x="284162" y="6263388"/>
            <a:ext cx="8576373" cy="137410"/>
            <a:chOff x="284162" y="1759424"/>
            <a:chExt cx="8576373" cy="137410"/>
          </a:xfrm>
        </p:grpSpPr>
        <p:sp>
          <p:nvSpPr>
            <p:cNvPr id="131" name="Shape 131"/>
            <p:cNvSpPr/>
            <p:nvPr/>
          </p:nvSpPr>
          <p:spPr>
            <a:xfrm>
              <a:off x="284162" y="1759424"/>
              <a:ext cx="2743199" cy="137410"/>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32" name="Shape 132"/>
            <p:cNvSpPr/>
            <p:nvPr/>
          </p:nvSpPr>
          <p:spPr>
            <a:xfrm>
              <a:off x="3026391" y="1759424"/>
              <a:ext cx="1600199" cy="137410"/>
            </a:xfrm>
            <a:prstGeom prst="rect">
              <a:avLst/>
            </a:prstGeom>
            <a:solidFill>
              <a:schemeClr val="accent2"/>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33" name="Shape 133"/>
            <p:cNvSpPr/>
            <p:nvPr/>
          </p:nvSpPr>
          <p:spPr>
            <a:xfrm>
              <a:off x="4626864" y="1759424"/>
              <a:ext cx="4233672" cy="137410"/>
            </a:xfrm>
            <a:prstGeom prst="rect">
              <a:avLst/>
            </a:prstGeom>
            <a:solidFill>
              <a:schemeClr val="accent4"/>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grpSp>
      <p:sp>
        <p:nvSpPr>
          <p:cNvPr id="134" name="Shape 134"/>
          <p:cNvSpPr txBox="1">
            <a:spLocks noGrp="1"/>
          </p:cNvSpPr>
          <p:nvPr>
            <p:ph type="title"/>
          </p:nvPr>
        </p:nvSpPr>
        <p:spPr>
          <a:xfrm>
            <a:off x="363070" y="4800600"/>
            <a:ext cx="8360241" cy="566737"/>
          </a:xfrm>
          <a:prstGeom prst="rect">
            <a:avLst/>
          </a:prstGeom>
          <a:noFill/>
          <a:ln>
            <a:noFill/>
          </a:ln>
        </p:spPr>
        <p:txBody>
          <a:bodyPr lIns="91425" tIns="91425" rIns="91425" bIns="91425" anchor="b" anchorCtr="0"/>
          <a:lstStyle>
            <a:lvl1pPr marL="0" marR="0" lvl="0" indent="0" algn="l" rtl="0">
              <a:spcBef>
                <a:spcPts val="0"/>
              </a:spcBef>
              <a:buClr>
                <a:schemeClr val="lt1"/>
              </a:buClr>
              <a:buFont typeface="Calibri"/>
              <a:buNone/>
              <a:defRPr sz="28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35" name="Shape 135"/>
          <p:cNvSpPr>
            <a:spLocks noGrp="1"/>
          </p:cNvSpPr>
          <p:nvPr>
            <p:ph type="pic" idx="2"/>
          </p:nvPr>
        </p:nvSpPr>
        <p:spPr>
          <a:xfrm>
            <a:off x="284162" y="457199"/>
            <a:ext cx="8577072" cy="4352543"/>
          </a:xfrm>
          <a:prstGeom prst="rect">
            <a:avLst/>
          </a:prstGeom>
          <a:noFill/>
          <a:ln>
            <a:noFill/>
          </a:ln>
        </p:spPr>
        <p:txBody>
          <a:bodyPr lIns="91425" tIns="91425" rIns="91425" bIns="91425" anchor="t" anchorCtr="0"/>
          <a:lstStyle>
            <a:lvl1pPr marL="0" marR="0" lvl="0" indent="0" algn="l" rtl="0">
              <a:spcBef>
                <a:spcPts val="2000"/>
              </a:spcBef>
              <a:buClr>
                <a:srgbClr val="A5A5A5"/>
              </a:buClr>
              <a:buFont typeface="Noto Sans Symbols"/>
              <a:buNone/>
              <a:defRPr sz="3200" b="0" i="0" u="none" strike="noStrike" cap="none">
                <a:solidFill>
                  <a:srgbClr val="262626"/>
                </a:solidFill>
                <a:latin typeface="Calibri"/>
                <a:ea typeface="Calibri"/>
                <a:cs typeface="Calibri"/>
                <a:sym typeface="Calibri"/>
              </a:defRPr>
            </a:lvl1pPr>
            <a:lvl2pPr marL="457200" marR="0" lvl="1" indent="0" algn="l" rtl="0">
              <a:spcBef>
                <a:spcPts val="600"/>
              </a:spcBef>
              <a:buClr>
                <a:srgbClr val="3F3F3F"/>
              </a:buClr>
              <a:buFont typeface="Noto Sans Symbols"/>
              <a:buNone/>
              <a:defRPr sz="2800" b="0" i="0" u="none" strike="noStrike" cap="none">
                <a:solidFill>
                  <a:srgbClr val="262626"/>
                </a:solidFill>
                <a:latin typeface="Calibri"/>
                <a:ea typeface="Calibri"/>
                <a:cs typeface="Calibri"/>
                <a:sym typeface="Calibri"/>
              </a:defRPr>
            </a:lvl2pPr>
            <a:lvl3pPr marL="914400" marR="0" lvl="2" indent="0" algn="l" rtl="0">
              <a:spcBef>
                <a:spcPts val="600"/>
              </a:spcBef>
              <a:buClr>
                <a:srgbClr val="A5A5A5"/>
              </a:buClr>
              <a:buFont typeface="Noto Sans Symbols"/>
              <a:buNone/>
              <a:defRPr sz="2400" b="0" i="0" u="none" strike="noStrike" cap="none">
                <a:solidFill>
                  <a:srgbClr val="262626"/>
                </a:solidFill>
                <a:latin typeface="Calibri"/>
                <a:ea typeface="Calibri"/>
                <a:cs typeface="Calibri"/>
                <a:sym typeface="Calibri"/>
              </a:defRPr>
            </a:lvl3pPr>
            <a:lvl4pPr marL="1371600" marR="0" lvl="3" indent="0" algn="l" rtl="0">
              <a:spcBef>
                <a:spcPts val="600"/>
              </a:spcBef>
              <a:buClr>
                <a:srgbClr val="3F3F3F"/>
              </a:buClr>
              <a:buFont typeface="Noto Sans Symbols"/>
              <a:buNone/>
              <a:defRPr sz="2000" b="0" i="0" u="none" strike="noStrike" cap="none">
                <a:solidFill>
                  <a:srgbClr val="262626"/>
                </a:solidFill>
                <a:latin typeface="Calibri"/>
                <a:ea typeface="Calibri"/>
                <a:cs typeface="Calibri"/>
                <a:sym typeface="Calibri"/>
              </a:defRPr>
            </a:lvl4pPr>
            <a:lvl5pPr marL="1828800" marR="0" lvl="4" indent="0" algn="l" rtl="0">
              <a:spcBef>
                <a:spcPts val="600"/>
              </a:spcBef>
              <a:buClr>
                <a:srgbClr val="A5A5A5"/>
              </a:buClr>
              <a:buFont typeface="Noto Sans Symbols"/>
              <a:buNone/>
              <a:defRPr sz="2000" b="0" i="0" u="none" strike="noStrike" cap="none">
                <a:solidFill>
                  <a:srgbClr val="262626"/>
                </a:solidFill>
                <a:latin typeface="Calibri"/>
                <a:ea typeface="Calibri"/>
                <a:cs typeface="Calibri"/>
                <a:sym typeface="Calibri"/>
              </a:defRPr>
            </a:lvl5pPr>
            <a:lvl6pPr marL="2286000" marR="0" lvl="5" indent="0" algn="l" rtl="0">
              <a:spcBef>
                <a:spcPts val="600"/>
              </a:spcBef>
              <a:buClr>
                <a:srgbClr val="3F3F3F"/>
              </a:buClr>
              <a:buFont typeface="Noto Sans Symbols"/>
              <a:buNone/>
              <a:defRPr sz="2000" b="0" i="0" u="none" strike="noStrike" cap="none">
                <a:solidFill>
                  <a:srgbClr val="262626"/>
                </a:solidFill>
                <a:latin typeface="Calibri"/>
                <a:ea typeface="Calibri"/>
                <a:cs typeface="Calibri"/>
                <a:sym typeface="Calibri"/>
              </a:defRPr>
            </a:lvl6pPr>
            <a:lvl7pPr marL="2743200" marR="0" lvl="6" indent="0" algn="l" rtl="0">
              <a:spcBef>
                <a:spcPts val="600"/>
              </a:spcBef>
              <a:buClr>
                <a:srgbClr val="A5A5A5"/>
              </a:buClr>
              <a:buFont typeface="Noto Sans Symbols"/>
              <a:buNone/>
              <a:defRPr sz="2000" b="0" i="0" u="none" strike="noStrike" cap="none">
                <a:solidFill>
                  <a:srgbClr val="262626"/>
                </a:solidFill>
                <a:latin typeface="Calibri"/>
                <a:ea typeface="Calibri"/>
                <a:cs typeface="Calibri"/>
                <a:sym typeface="Calibri"/>
              </a:defRPr>
            </a:lvl7pPr>
            <a:lvl8pPr marL="3200400" marR="0" lvl="7" indent="0" algn="l" rtl="0">
              <a:spcBef>
                <a:spcPts val="600"/>
              </a:spcBef>
              <a:buClr>
                <a:srgbClr val="3F3F3F"/>
              </a:buClr>
              <a:buFont typeface="Noto Sans Symbols"/>
              <a:buNone/>
              <a:defRPr sz="2000" b="0" i="0" u="none" strike="noStrike" cap="none">
                <a:solidFill>
                  <a:srgbClr val="262626"/>
                </a:solidFill>
                <a:latin typeface="Calibri"/>
                <a:ea typeface="Calibri"/>
                <a:cs typeface="Calibri"/>
                <a:sym typeface="Calibri"/>
              </a:defRPr>
            </a:lvl8pPr>
            <a:lvl9pPr marL="3657600" marR="0" lvl="8" indent="0" algn="l" rtl="0">
              <a:spcBef>
                <a:spcPts val="600"/>
              </a:spcBef>
              <a:buClr>
                <a:srgbClr val="A5A5A5"/>
              </a:buClr>
              <a:buFont typeface="Noto Sans Symbols"/>
              <a:buNone/>
              <a:defRPr sz="2000" b="0" i="0" u="none" strike="noStrike" cap="none">
                <a:solidFill>
                  <a:srgbClr val="262626"/>
                </a:solidFill>
                <a:latin typeface="Calibri"/>
                <a:ea typeface="Calibri"/>
                <a:cs typeface="Calibri"/>
                <a:sym typeface="Calibri"/>
              </a:defRPr>
            </a:lvl9pPr>
          </a:lstStyle>
          <a:p>
            <a:endParaRPr/>
          </a:p>
        </p:txBody>
      </p:sp>
      <p:sp>
        <p:nvSpPr>
          <p:cNvPr id="136" name="Shape 136"/>
          <p:cNvSpPr txBox="1">
            <a:spLocks noGrp="1"/>
          </p:cNvSpPr>
          <p:nvPr>
            <p:ph type="body" idx="1"/>
          </p:nvPr>
        </p:nvSpPr>
        <p:spPr>
          <a:xfrm>
            <a:off x="419099" y="5367337"/>
            <a:ext cx="8304212" cy="804861"/>
          </a:xfrm>
          <a:prstGeom prst="rect">
            <a:avLst/>
          </a:prstGeom>
          <a:noFill/>
          <a:ln>
            <a:noFill/>
          </a:ln>
        </p:spPr>
        <p:txBody>
          <a:bodyPr lIns="91425" tIns="91425" rIns="91425" bIns="91425" anchor="t" anchorCtr="0"/>
          <a:lstStyle>
            <a:lvl1pPr marL="0" marR="0" lvl="0" indent="0" algn="l" rtl="0">
              <a:spcBef>
                <a:spcPts val="0"/>
              </a:spcBef>
              <a:buClr>
                <a:srgbClr val="A5A5A5"/>
              </a:buClr>
              <a:buFont typeface="Noto Sans Symbols"/>
              <a:buNone/>
              <a:defRPr sz="1400" b="0" i="0" u="none" strike="noStrike" cap="none">
                <a:solidFill>
                  <a:schemeClr val="lt1"/>
                </a:solidFill>
                <a:latin typeface="Calibri"/>
                <a:ea typeface="Calibri"/>
                <a:cs typeface="Calibri"/>
                <a:sym typeface="Calibri"/>
              </a:defRPr>
            </a:lvl1pPr>
            <a:lvl2pPr marL="457200" marR="0" lvl="1" indent="0" algn="l" rtl="0">
              <a:spcBef>
                <a:spcPts val="600"/>
              </a:spcBef>
              <a:buClr>
                <a:srgbClr val="3F3F3F"/>
              </a:buClr>
              <a:buFont typeface="Noto Sans Symbols"/>
              <a:buNone/>
              <a:defRPr sz="1200" b="0" i="0" u="none" strike="noStrike" cap="none">
                <a:solidFill>
                  <a:srgbClr val="262626"/>
                </a:solidFill>
                <a:latin typeface="Calibri"/>
                <a:ea typeface="Calibri"/>
                <a:cs typeface="Calibri"/>
                <a:sym typeface="Calibri"/>
              </a:defRPr>
            </a:lvl2pPr>
            <a:lvl3pPr marL="914400" marR="0" lvl="2" indent="0" algn="l" rtl="0">
              <a:spcBef>
                <a:spcPts val="600"/>
              </a:spcBef>
              <a:buClr>
                <a:srgbClr val="A5A5A5"/>
              </a:buClr>
              <a:buFont typeface="Noto Sans Symbols"/>
              <a:buNone/>
              <a:defRPr sz="1000" b="0" i="0" u="none" strike="noStrike" cap="none">
                <a:solidFill>
                  <a:srgbClr val="262626"/>
                </a:solidFill>
                <a:latin typeface="Calibri"/>
                <a:ea typeface="Calibri"/>
                <a:cs typeface="Calibri"/>
                <a:sym typeface="Calibri"/>
              </a:defRPr>
            </a:lvl3pPr>
            <a:lvl4pPr marL="1371600" marR="0" lvl="3" indent="0" algn="l" rtl="0">
              <a:spcBef>
                <a:spcPts val="600"/>
              </a:spcBef>
              <a:buClr>
                <a:srgbClr val="3F3F3F"/>
              </a:buClr>
              <a:buFont typeface="Noto Sans Symbols"/>
              <a:buNone/>
              <a:defRPr sz="900" b="0" i="0" u="none" strike="noStrike" cap="none">
                <a:solidFill>
                  <a:srgbClr val="262626"/>
                </a:solidFill>
                <a:latin typeface="Calibri"/>
                <a:ea typeface="Calibri"/>
                <a:cs typeface="Calibri"/>
                <a:sym typeface="Calibri"/>
              </a:defRPr>
            </a:lvl4pPr>
            <a:lvl5pPr marL="1828800" marR="0" lvl="4" indent="0" algn="l" rtl="0">
              <a:spcBef>
                <a:spcPts val="600"/>
              </a:spcBef>
              <a:buClr>
                <a:srgbClr val="A5A5A5"/>
              </a:buClr>
              <a:buFont typeface="Noto Sans Symbols"/>
              <a:buNone/>
              <a:defRPr sz="900" b="0" i="0" u="none" strike="noStrike" cap="none">
                <a:solidFill>
                  <a:srgbClr val="262626"/>
                </a:solidFill>
                <a:latin typeface="Calibri"/>
                <a:ea typeface="Calibri"/>
                <a:cs typeface="Calibri"/>
                <a:sym typeface="Calibri"/>
              </a:defRPr>
            </a:lvl5pPr>
            <a:lvl6pPr marL="2286000" marR="0" lvl="5" indent="0" algn="l" rtl="0">
              <a:spcBef>
                <a:spcPts val="600"/>
              </a:spcBef>
              <a:buClr>
                <a:srgbClr val="3F3F3F"/>
              </a:buClr>
              <a:buFont typeface="Noto Sans Symbols"/>
              <a:buNone/>
              <a:defRPr sz="900" b="0" i="0" u="none" strike="noStrike" cap="none">
                <a:solidFill>
                  <a:srgbClr val="262626"/>
                </a:solidFill>
                <a:latin typeface="Calibri"/>
                <a:ea typeface="Calibri"/>
                <a:cs typeface="Calibri"/>
                <a:sym typeface="Calibri"/>
              </a:defRPr>
            </a:lvl6pPr>
            <a:lvl7pPr marL="2743200" marR="0" lvl="6" indent="0" algn="l" rtl="0">
              <a:spcBef>
                <a:spcPts val="600"/>
              </a:spcBef>
              <a:buClr>
                <a:srgbClr val="A5A5A5"/>
              </a:buClr>
              <a:buFont typeface="Noto Sans Symbols"/>
              <a:buNone/>
              <a:defRPr sz="900" b="0" i="0" u="none" strike="noStrike" cap="none">
                <a:solidFill>
                  <a:srgbClr val="262626"/>
                </a:solidFill>
                <a:latin typeface="Calibri"/>
                <a:ea typeface="Calibri"/>
                <a:cs typeface="Calibri"/>
                <a:sym typeface="Calibri"/>
              </a:defRPr>
            </a:lvl7pPr>
            <a:lvl8pPr marL="3200400" marR="0" lvl="7" indent="0" algn="l" rtl="0">
              <a:spcBef>
                <a:spcPts val="600"/>
              </a:spcBef>
              <a:buClr>
                <a:srgbClr val="3F3F3F"/>
              </a:buClr>
              <a:buFont typeface="Noto Sans Symbols"/>
              <a:buNone/>
              <a:defRPr sz="900" b="0" i="0" u="none" strike="noStrike" cap="none">
                <a:solidFill>
                  <a:srgbClr val="262626"/>
                </a:solidFill>
                <a:latin typeface="Calibri"/>
                <a:ea typeface="Calibri"/>
                <a:cs typeface="Calibri"/>
                <a:sym typeface="Calibri"/>
              </a:defRPr>
            </a:lvl8pPr>
            <a:lvl9pPr marL="3657600" marR="0" lvl="8" indent="0" algn="l" rtl="0">
              <a:spcBef>
                <a:spcPts val="600"/>
              </a:spcBef>
              <a:buClr>
                <a:srgbClr val="A5A5A5"/>
              </a:buClr>
              <a:buFont typeface="Noto Sans Symbols"/>
              <a:buNone/>
              <a:defRPr sz="900" b="0" i="0" u="none" strike="noStrike" cap="none">
                <a:solidFill>
                  <a:srgbClr val="262626"/>
                </a:solidFill>
                <a:latin typeface="Calibri"/>
                <a:ea typeface="Calibri"/>
                <a:cs typeface="Calibri"/>
                <a:sym typeface="Calibri"/>
              </a:defRPr>
            </a:lvl9pPr>
          </a:lstStyle>
          <a:p>
            <a:endParaRPr/>
          </a:p>
        </p:txBody>
      </p:sp>
      <p:sp>
        <p:nvSpPr>
          <p:cNvPr id="137" name="Shape 137"/>
          <p:cNvSpPr txBox="1">
            <a:spLocks noGrp="1"/>
          </p:cNvSpPr>
          <p:nvPr>
            <p:ph type="dt" idx="10"/>
          </p:nvPr>
        </p:nvSpPr>
        <p:spPr>
          <a:xfrm>
            <a:off x="6794935" y="6437032"/>
            <a:ext cx="2133599" cy="365125"/>
          </a:xfrm>
          <a:prstGeom prst="rect">
            <a:avLst/>
          </a:prstGeom>
          <a:noFill/>
          <a:ln>
            <a:noFill/>
          </a:ln>
        </p:spPr>
        <p:txBody>
          <a:bodyPr lIns="91425" tIns="91425" rIns="91425" bIns="91425" anchor="ctr" anchorCtr="0"/>
          <a:lstStyle>
            <a:lvl1pPr marL="0" marR="0" lvl="0" indent="0" algn="r" rtl="0">
              <a:spcBef>
                <a:spcPts val="0"/>
              </a:spcBef>
              <a:buNone/>
              <a:defRPr sz="1100" b="1">
                <a:solidFill>
                  <a:srgbClr val="A5A5A5"/>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38" name="Shape 138"/>
          <p:cNvSpPr txBox="1">
            <a:spLocks noGrp="1"/>
          </p:cNvSpPr>
          <p:nvPr>
            <p:ph type="ftr" idx="11"/>
          </p:nvPr>
        </p:nvSpPr>
        <p:spPr>
          <a:xfrm>
            <a:off x="199697" y="6437032"/>
            <a:ext cx="6124902" cy="365125"/>
          </a:xfrm>
          <a:prstGeom prst="rect">
            <a:avLst/>
          </a:prstGeom>
          <a:noFill/>
          <a:ln>
            <a:noFill/>
          </a:ln>
        </p:spPr>
        <p:txBody>
          <a:bodyPr lIns="91425" tIns="91425" rIns="91425" bIns="91425" anchor="ctr" anchorCtr="0"/>
          <a:lstStyle>
            <a:lvl1pPr marL="0" marR="0" lvl="0" indent="0" algn="l" rtl="0">
              <a:spcBef>
                <a:spcPts val="0"/>
              </a:spcBef>
              <a:buNone/>
              <a:defRPr sz="1100" b="1">
                <a:solidFill>
                  <a:srgbClr val="A5A5A5"/>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39" name="Shape 139"/>
          <p:cNvSpPr txBox="1">
            <a:spLocks noGrp="1"/>
          </p:cNvSpPr>
          <p:nvPr>
            <p:ph type="sldNum" idx="12"/>
          </p:nvPr>
        </p:nvSpPr>
        <p:spPr>
          <a:xfrm>
            <a:off x="8306459" y="167346"/>
            <a:ext cx="630621" cy="35976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400" b="1">
                <a:solidFill>
                  <a:srgbClr val="262626"/>
                </a:solidFill>
                <a:latin typeface="Calibri"/>
                <a:ea typeface="Calibri"/>
                <a:cs typeface="Calibri"/>
                <a:sym typeface="Calibri"/>
              </a:rPr>
              <a:t>‹#›</a:t>
            </a:fld>
            <a:endParaRPr lang="en-US" sz="1400" b="1">
              <a:solidFill>
                <a:srgbClr val="262626"/>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Picture with Caption, Alt.">
    <p:spTree>
      <p:nvGrpSpPr>
        <p:cNvPr id="1" name="Shape 140"/>
        <p:cNvGrpSpPr/>
        <p:nvPr/>
      </p:nvGrpSpPr>
      <p:grpSpPr>
        <a:xfrm>
          <a:off x="0" y="0"/>
          <a:ext cx="0" cy="0"/>
          <a:chOff x="0" y="0"/>
          <a:chExt cx="0" cy="0"/>
        </a:xfrm>
      </p:grpSpPr>
      <p:grpSp>
        <p:nvGrpSpPr>
          <p:cNvPr id="141" name="Shape 141"/>
          <p:cNvGrpSpPr/>
          <p:nvPr/>
        </p:nvGrpSpPr>
        <p:grpSpPr>
          <a:xfrm>
            <a:off x="284162" y="4280647"/>
            <a:ext cx="8576373" cy="137410"/>
            <a:chOff x="284162" y="1759424"/>
            <a:chExt cx="8576373" cy="137410"/>
          </a:xfrm>
        </p:grpSpPr>
        <p:sp>
          <p:nvSpPr>
            <p:cNvPr id="142" name="Shape 142"/>
            <p:cNvSpPr/>
            <p:nvPr/>
          </p:nvSpPr>
          <p:spPr>
            <a:xfrm>
              <a:off x="284162" y="1759424"/>
              <a:ext cx="2743199" cy="137410"/>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43" name="Shape 143"/>
            <p:cNvSpPr/>
            <p:nvPr/>
          </p:nvSpPr>
          <p:spPr>
            <a:xfrm>
              <a:off x="3026391" y="1759424"/>
              <a:ext cx="1600199" cy="137410"/>
            </a:xfrm>
            <a:prstGeom prst="rect">
              <a:avLst/>
            </a:prstGeom>
            <a:solidFill>
              <a:schemeClr val="accent2"/>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44" name="Shape 144"/>
            <p:cNvSpPr/>
            <p:nvPr/>
          </p:nvSpPr>
          <p:spPr>
            <a:xfrm>
              <a:off x="4626864" y="1759424"/>
              <a:ext cx="4233672" cy="137410"/>
            </a:xfrm>
            <a:prstGeom prst="rect">
              <a:avLst/>
            </a:prstGeom>
            <a:solidFill>
              <a:schemeClr val="accent4"/>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grpSp>
      <p:sp>
        <p:nvSpPr>
          <p:cNvPr id="145" name="Shape 145"/>
          <p:cNvSpPr txBox="1">
            <a:spLocks noGrp="1"/>
          </p:cNvSpPr>
          <p:nvPr>
            <p:ph type="title"/>
          </p:nvPr>
        </p:nvSpPr>
        <p:spPr>
          <a:xfrm>
            <a:off x="363070" y="4778189"/>
            <a:ext cx="8360241" cy="566737"/>
          </a:xfrm>
          <a:prstGeom prst="rect">
            <a:avLst/>
          </a:prstGeom>
          <a:noFill/>
          <a:ln>
            <a:noFill/>
          </a:ln>
        </p:spPr>
        <p:txBody>
          <a:bodyPr lIns="91425" tIns="91425" rIns="91425" bIns="91425" anchor="b" anchorCtr="0"/>
          <a:lstStyle>
            <a:lvl1pPr marL="0" marR="0" lvl="0" indent="0" algn="l" rtl="0">
              <a:spcBef>
                <a:spcPts val="0"/>
              </a:spcBef>
              <a:buClr>
                <a:schemeClr val="accent2"/>
              </a:buClr>
              <a:buFont typeface="Calibri"/>
              <a:buNone/>
              <a:defRPr sz="2800" b="0" i="0" u="none" strike="noStrike" cap="none">
                <a:solidFill>
                  <a:schemeClr val="accent2"/>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46" name="Shape 146"/>
          <p:cNvSpPr>
            <a:spLocks noGrp="1"/>
          </p:cNvSpPr>
          <p:nvPr>
            <p:ph type="pic" idx="2"/>
          </p:nvPr>
        </p:nvSpPr>
        <p:spPr>
          <a:xfrm>
            <a:off x="284162" y="457200"/>
            <a:ext cx="8577072" cy="3822191"/>
          </a:xfrm>
          <a:prstGeom prst="rect">
            <a:avLst/>
          </a:prstGeom>
          <a:noFill/>
          <a:ln>
            <a:noFill/>
          </a:ln>
        </p:spPr>
        <p:txBody>
          <a:bodyPr lIns="91425" tIns="91425" rIns="91425" bIns="91425" anchor="t" anchorCtr="0"/>
          <a:lstStyle>
            <a:lvl1pPr marL="0" marR="0" lvl="0" indent="0" algn="l" rtl="0">
              <a:spcBef>
                <a:spcPts val="2000"/>
              </a:spcBef>
              <a:buClr>
                <a:srgbClr val="A5A5A5"/>
              </a:buClr>
              <a:buFont typeface="Noto Sans Symbols"/>
              <a:buNone/>
              <a:defRPr sz="3200" b="0" i="0" u="none" strike="noStrike" cap="none">
                <a:solidFill>
                  <a:srgbClr val="262626"/>
                </a:solidFill>
                <a:latin typeface="Calibri"/>
                <a:ea typeface="Calibri"/>
                <a:cs typeface="Calibri"/>
                <a:sym typeface="Calibri"/>
              </a:defRPr>
            </a:lvl1pPr>
            <a:lvl2pPr marL="457200" marR="0" lvl="1" indent="0" algn="l" rtl="0">
              <a:spcBef>
                <a:spcPts val="600"/>
              </a:spcBef>
              <a:buClr>
                <a:srgbClr val="3F3F3F"/>
              </a:buClr>
              <a:buFont typeface="Noto Sans Symbols"/>
              <a:buNone/>
              <a:defRPr sz="2800" b="0" i="0" u="none" strike="noStrike" cap="none">
                <a:solidFill>
                  <a:srgbClr val="262626"/>
                </a:solidFill>
                <a:latin typeface="Calibri"/>
                <a:ea typeface="Calibri"/>
                <a:cs typeface="Calibri"/>
                <a:sym typeface="Calibri"/>
              </a:defRPr>
            </a:lvl2pPr>
            <a:lvl3pPr marL="914400" marR="0" lvl="2" indent="0" algn="l" rtl="0">
              <a:spcBef>
                <a:spcPts val="600"/>
              </a:spcBef>
              <a:buClr>
                <a:srgbClr val="A5A5A5"/>
              </a:buClr>
              <a:buFont typeface="Noto Sans Symbols"/>
              <a:buNone/>
              <a:defRPr sz="2400" b="0" i="0" u="none" strike="noStrike" cap="none">
                <a:solidFill>
                  <a:srgbClr val="262626"/>
                </a:solidFill>
                <a:latin typeface="Calibri"/>
                <a:ea typeface="Calibri"/>
                <a:cs typeface="Calibri"/>
                <a:sym typeface="Calibri"/>
              </a:defRPr>
            </a:lvl3pPr>
            <a:lvl4pPr marL="1371600" marR="0" lvl="3" indent="0" algn="l" rtl="0">
              <a:spcBef>
                <a:spcPts val="600"/>
              </a:spcBef>
              <a:buClr>
                <a:srgbClr val="3F3F3F"/>
              </a:buClr>
              <a:buFont typeface="Noto Sans Symbols"/>
              <a:buNone/>
              <a:defRPr sz="2000" b="0" i="0" u="none" strike="noStrike" cap="none">
                <a:solidFill>
                  <a:srgbClr val="262626"/>
                </a:solidFill>
                <a:latin typeface="Calibri"/>
                <a:ea typeface="Calibri"/>
                <a:cs typeface="Calibri"/>
                <a:sym typeface="Calibri"/>
              </a:defRPr>
            </a:lvl4pPr>
            <a:lvl5pPr marL="1828800" marR="0" lvl="4" indent="0" algn="l" rtl="0">
              <a:spcBef>
                <a:spcPts val="600"/>
              </a:spcBef>
              <a:buClr>
                <a:srgbClr val="A5A5A5"/>
              </a:buClr>
              <a:buFont typeface="Noto Sans Symbols"/>
              <a:buNone/>
              <a:defRPr sz="2000" b="0" i="0" u="none" strike="noStrike" cap="none">
                <a:solidFill>
                  <a:srgbClr val="262626"/>
                </a:solidFill>
                <a:latin typeface="Calibri"/>
                <a:ea typeface="Calibri"/>
                <a:cs typeface="Calibri"/>
                <a:sym typeface="Calibri"/>
              </a:defRPr>
            </a:lvl5pPr>
            <a:lvl6pPr marL="2286000" marR="0" lvl="5" indent="0" algn="l" rtl="0">
              <a:spcBef>
                <a:spcPts val="600"/>
              </a:spcBef>
              <a:buClr>
                <a:srgbClr val="3F3F3F"/>
              </a:buClr>
              <a:buFont typeface="Noto Sans Symbols"/>
              <a:buNone/>
              <a:defRPr sz="2000" b="0" i="0" u="none" strike="noStrike" cap="none">
                <a:solidFill>
                  <a:srgbClr val="262626"/>
                </a:solidFill>
                <a:latin typeface="Calibri"/>
                <a:ea typeface="Calibri"/>
                <a:cs typeface="Calibri"/>
                <a:sym typeface="Calibri"/>
              </a:defRPr>
            </a:lvl6pPr>
            <a:lvl7pPr marL="2743200" marR="0" lvl="6" indent="0" algn="l" rtl="0">
              <a:spcBef>
                <a:spcPts val="600"/>
              </a:spcBef>
              <a:buClr>
                <a:srgbClr val="A5A5A5"/>
              </a:buClr>
              <a:buFont typeface="Noto Sans Symbols"/>
              <a:buNone/>
              <a:defRPr sz="2000" b="0" i="0" u="none" strike="noStrike" cap="none">
                <a:solidFill>
                  <a:srgbClr val="262626"/>
                </a:solidFill>
                <a:latin typeface="Calibri"/>
                <a:ea typeface="Calibri"/>
                <a:cs typeface="Calibri"/>
                <a:sym typeface="Calibri"/>
              </a:defRPr>
            </a:lvl7pPr>
            <a:lvl8pPr marL="3200400" marR="0" lvl="7" indent="0" algn="l" rtl="0">
              <a:spcBef>
                <a:spcPts val="600"/>
              </a:spcBef>
              <a:buClr>
                <a:srgbClr val="3F3F3F"/>
              </a:buClr>
              <a:buFont typeface="Noto Sans Symbols"/>
              <a:buNone/>
              <a:defRPr sz="2000" b="0" i="0" u="none" strike="noStrike" cap="none">
                <a:solidFill>
                  <a:srgbClr val="262626"/>
                </a:solidFill>
                <a:latin typeface="Calibri"/>
                <a:ea typeface="Calibri"/>
                <a:cs typeface="Calibri"/>
                <a:sym typeface="Calibri"/>
              </a:defRPr>
            </a:lvl8pPr>
            <a:lvl9pPr marL="3657600" marR="0" lvl="8" indent="0" algn="l" rtl="0">
              <a:spcBef>
                <a:spcPts val="600"/>
              </a:spcBef>
              <a:buClr>
                <a:srgbClr val="A5A5A5"/>
              </a:buClr>
              <a:buFont typeface="Noto Sans Symbols"/>
              <a:buNone/>
              <a:defRPr sz="2000" b="0" i="0" u="none" strike="noStrike" cap="none">
                <a:solidFill>
                  <a:srgbClr val="262626"/>
                </a:solidFill>
                <a:latin typeface="Calibri"/>
                <a:ea typeface="Calibri"/>
                <a:cs typeface="Calibri"/>
                <a:sym typeface="Calibri"/>
              </a:defRPr>
            </a:lvl9pPr>
          </a:lstStyle>
          <a:p>
            <a:endParaRPr/>
          </a:p>
        </p:txBody>
      </p:sp>
      <p:sp>
        <p:nvSpPr>
          <p:cNvPr id="147" name="Shape 147"/>
          <p:cNvSpPr txBox="1">
            <a:spLocks noGrp="1"/>
          </p:cNvSpPr>
          <p:nvPr>
            <p:ph type="body" idx="1"/>
          </p:nvPr>
        </p:nvSpPr>
        <p:spPr>
          <a:xfrm>
            <a:off x="419099" y="5344926"/>
            <a:ext cx="8304212" cy="804861"/>
          </a:xfrm>
          <a:prstGeom prst="rect">
            <a:avLst/>
          </a:prstGeom>
          <a:noFill/>
          <a:ln>
            <a:noFill/>
          </a:ln>
        </p:spPr>
        <p:txBody>
          <a:bodyPr lIns="91425" tIns="91425" rIns="91425" bIns="91425" anchor="t" anchorCtr="0"/>
          <a:lstStyle>
            <a:lvl1pPr marL="0" marR="0" lvl="0" indent="0" algn="l" rtl="0">
              <a:spcBef>
                <a:spcPts val="0"/>
              </a:spcBef>
              <a:buClr>
                <a:srgbClr val="A5A5A5"/>
              </a:buClr>
              <a:buFont typeface="Noto Sans Symbols"/>
              <a:buNone/>
              <a:defRPr sz="1400" b="0" i="0" u="none" strike="noStrike" cap="none">
                <a:solidFill>
                  <a:srgbClr val="262626"/>
                </a:solidFill>
                <a:latin typeface="Calibri"/>
                <a:ea typeface="Calibri"/>
                <a:cs typeface="Calibri"/>
                <a:sym typeface="Calibri"/>
              </a:defRPr>
            </a:lvl1pPr>
            <a:lvl2pPr marL="457200" marR="0" lvl="1" indent="0" algn="l" rtl="0">
              <a:spcBef>
                <a:spcPts val="600"/>
              </a:spcBef>
              <a:buClr>
                <a:srgbClr val="3F3F3F"/>
              </a:buClr>
              <a:buFont typeface="Noto Sans Symbols"/>
              <a:buNone/>
              <a:defRPr sz="1200" b="0" i="0" u="none" strike="noStrike" cap="none">
                <a:solidFill>
                  <a:srgbClr val="262626"/>
                </a:solidFill>
                <a:latin typeface="Calibri"/>
                <a:ea typeface="Calibri"/>
                <a:cs typeface="Calibri"/>
                <a:sym typeface="Calibri"/>
              </a:defRPr>
            </a:lvl2pPr>
            <a:lvl3pPr marL="914400" marR="0" lvl="2" indent="0" algn="l" rtl="0">
              <a:spcBef>
                <a:spcPts val="600"/>
              </a:spcBef>
              <a:buClr>
                <a:srgbClr val="A5A5A5"/>
              </a:buClr>
              <a:buFont typeface="Noto Sans Symbols"/>
              <a:buNone/>
              <a:defRPr sz="1000" b="0" i="0" u="none" strike="noStrike" cap="none">
                <a:solidFill>
                  <a:srgbClr val="262626"/>
                </a:solidFill>
                <a:latin typeface="Calibri"/>
                <a:ea typeface="Calibri"/>
                <a:cs typeface="Calibri"/>
                <a:sym typeface="Calibri"/>
              </a:defRPr>
            </a:lvl3pPr>
            <a:lvl4pPr marL="1371600" marR="0" lvl="3" indent="0" algn="l" rtl="0">
              <a:spcBef>
                <a:spcPts val="600"/>
              </a:spcBef>
              <a:buClr>
                <a:srgbClr val="3F3F3F"/>
              </a:buClr>
              <a:buFont typeface="Noto Sans Symbols"/>
              <a:buNone/>
              <a:defRPr sz="900" b="0" i="0" u="none" strike="noStrike" cap="none">
                <a:solidFill>
                  <a:srgbClr val="262626"/>
                </a:solidFill>
                <a:latin typeface="Calibri"/>
                <a:ea typeface="Calibri"/>
                <a:cs typeface="Calibri"/>
                <a:sym typeface="Calibri"/>
              </a:defRPr>
            </a:lvl4pPr>
            <a:lvl5pPr marL="1828800" marR="0" lvl="4" indent="0" algn="l" rtl="0">
              <a:spcBef>
                <a:spcPts val="600"/>
              </a:spcBef>
              <a:buClr>
                <a:srgbClr val="A5A5A5"/>
              </a:buClr>
              <a:buFont typeface="Noto Sans Symbols"/>
              <a:buNone/>
              <a:defRPr sz="900" b="0" i="0" u="none" strike="noStrike" cap="none">
                <a:solidFill>
                  <a:srgbClr val="262626"/>
                </a:solidFill>
                <a:latin typeface="Calibri"/>
                <a:ea typeface="Calibri"/>
                <a:cs typeface="Calibri"/>
                <a:sym typeface="Calibri"/>
              </a:defRPr>
            </a:lvl5pPr>
            <a:lvl6pPr marL="2286000" marR="0" lvl="5" indent="0" algn="l" rtl="0">
              <a:spcBef>
                <a:spcPts val="600"/>
              </a:spcBef>
              <a:buClr>
                <a:srgbClr val="3F3F3F"/>
              </a:buClr>
              <a:buFont typeface="Noto Sans Symbols"/>
              <a:buNone/>
              <a:defRPr sz="900" b="0" i="0" u="none" strike="noStrike" cap="none">
                <a:solidFill>
                  <a:srgbClr val="262626"/>
                </a:solidFill>
                <a:latin typeface="Calibri"/>
                <a:ea typeface="Calibri"/>
                <a:cs typeface="Calibri"/>
                <a:sym typeface="Calibri"/>
              </a:defRPr>
            </a:lvl6pPr>
            <a:lvl7pPr marL="2743200" marR="0" lvl="6" indent="0" algn="l" rtl="0">
              <a:spcBef>
                <a:spcPts val="600"/>
              </a:spcBef>
              <a:buClr>
                <a:srgbClr val="A5A5A5"/>
              </a:buClr>
              <a:buFont typeface="Noto Sans Symbols"/>
              <a:buNone/>
              <a:defRPr sz="900" b="0" i="0" u="none" strike="noStrike" cap="none">
                <a:solidFill>
                  <a:srgbClr val="262626"/>
                </a:solidFill>
                <a:latin typeface="Calibri"/>
                <a:ea typeface="Calibri"/>
                <a:cs typeface="Calibri"/>
                <a:sym typeface="Calibri"/>
              </a:defRPr>
            </a:lvl7pPr>
            <a:lvl8pPr marL="3200400" marR="0" lvl="7" indent="0" algn="l" rtl="0">
              <a:spcBef>
                <a:spcPts val="600"/>
              </a:spcBef>
              <a:buClr>
                <a:srgbClr val="3F3F3F"/>
              </a:buClr>
              <a:buFont typeface="Noto Sans Symbols"/>
              <a:buNone/>
              <a:defRPr sz="900" b="0" i="0" u="none" strike="noStrike" cap="none">
                <a:solidFill>
                  <a:srgbClr val="262626"/>
                </a:solidFill>
                <a:latin typeface="Calibri"/>
                <a:ea typeface="Calibri"/>
                <a:cs typeface="Calibri"/>
                <a:sym typeface="Calibri"/>
              </a:defRPr>
            </a:lvl8pPr>
            <a:lvl9pPr marL="3657600" marR="0" lvl="8" indent="0" algn="l" rtl="0">
              <a:spcBef>
                <a:spcPts val="600"/>
              </a:spcBef>
              <a:buClr>
                <a:srgbClr val="A5A5A5"/>
              </a:buClr>
              <a:buFont typeface="Noto Sans Symbols"/>
              <a:buNone/>
              <a:defRPr sz="900" b="0" i="0" u="none" strike="noStrike" cap="none">
                <a:solidFill>
                  <a:srgbClr val="262626"/>
                </a:solidFill>
                <a:latin typeface="Calibri"/>
                <a:ea typeface="Calibri"/>
                <a:cs typeface="Calibri"/>
                <a:sym typeface="Calibri"/>
              </a:defRPr>
            </a:lvl9pPr>
          </a:lstStyle>
          <a:p>
            <a:endParaRPr/>
          </a:p>
        </p:txBody>
      </p:sp>
      <p:sp>
        <p:nvSpPr>
          <p:cNvPr id="148" name="Shape 148"/>
          <p:cNvSpPr txBox="1">
            <a:spLocks noGrp="1"/>
          </p:cNvSpPr>
          <p:nvPr>
            <p:ph type="dt" idx="10"/>
          </p:nvPr>
        </p:nvSpPr>
        <p:spPr>
          <a:xfrm>
            <a:off x="6794935" y="6437032"/>
            <a:ext cx="2133599" cy="365125"/>
          </a:xfrm>
          <a:prstGeom prst="rect">
            <a:avLst/>
          </a:prstGeom>
          <a:noFill/>
          <a:ln>
            <a:noFill/>
          </a:ln>
        </p:spPr>
        <p:txBody>
          <a:bodyPr lIns="91425" tIns="91425" rIns="91425" bIns="91425" anchor="ctr" anchorCtr="0"/>
          <a:lstStyle>
            <a:lvl1pPr marL="0" marR="0" lvl="0" indent="0" algn="r" rtl="0">
              <a:spcBef>
                <a:spcPts val="0"/>
              </a:spcBef>
              <a:buNone/>
              <a:defRPr sz="1100" b="1">
                <a:solidFill>
                  <a:srgbClr val="A5A5A5"/>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49" name="Shape 149"/>
          <p:cNvSpPr txBox="1">
            <a:spLocks noGrp="1"/>
          </p:cNvSpPr>
          <p:nvPr>
            <p:ph type="ftr" idx="11"/>
          </p:nvPr>
        </p:nvSpPr>
        <p:spPr>
          <a:xfrm>
            <a:off x="199697" y="6437032"/>
            <a:ext cx="6124902" cy="365125"/>
          </a:xfrm>
          <a:prstGeom prst="rect">
            <a:avLst/>
          </a:prstGeom>
          <a:noFill/>
          <a:ln>
            <a:noFill/>
          </a:ln>
        </p:spPr>
        <p:txBody>
          <a:bodyPr lIns="91425" tIns="91425" rIns="91425" bIns="91425" anchor="ctr" anchorCtr="0"/>
          <a:lstStyle>
            <a:lvl1pPr marL="0" marR="0" lvl="0" indent="0" algn="l" rtl="0">
              <a:spcBef>
                <a:spcPts val="0"/>
              </a:spcBef>
              <a:buNone/>
              <a:defRPr sz="1100" b="1">
                <a:solidFill>
                  <a:srgbClr val="A5A5A5"/>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50" name="Shape 150"/>
          <p:cNvSpPr txBox="1">
            <a:spLocks noGrp="1"/>
          </p:cNvSpPr>
          <p:nvPr>
            <p:ph type="sldNum" idx="12"/>
          </p:nvPr>
        </p:nvSpPr>
        <p:spPr>
          <a:xfrm>
            <a:off x="8306459" y="167346"/>
            <a:ext cx="630621" cy="35976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400" b="1">
                <a:solidFill>
                  <a:srgbClr val="262626"/>
                </a:solidFill>
                <a:latin typeface="Calibri"/>
                <a:ea typeface="Calibri"/>
                <a:cs typeface="Calibri"/>
                <a:sym typeface="Calibri"/>
              </a:rPr>
              <a:t>‹#›</a:t>
            </a:fld>
            <a:endParaRPr lang="en-US" sz="1400" b="1">
              <a:solidFill>
                <a:srgbClr val="262626"/>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ontent, Picture, and Caption">
    <p:spTree>
      <p:nvGrpSpPr>
        <p:cNvPr id="1" name="Shape 151"/>
        <p:cNvGrpSpPr/>
        <p:nvPr/>
      </p:nvGrpSpPr>
      <p:grpSpPr>
        <a:xfrm>
          <a:off x="0" y="0"/>
          <a:ext cx="0" cy="0"/>
          <a:chOff x="0" y="0"/>
          <a:chExt cx="0" cy="0"/>
        </a:xfrm>
      </p:grpSpPr>
      <p:sp>
        <p:nvSpPr>
          <p:cNvPr id="152" name="Shape 152"/>
          <p:cNvSpPr txBox="1">
            <a:spLocks noGrp="1"/>
          </p:cNvSpPr>
          <p:nvPr>
            <p:ph type="body" idx="1"/>
          </p:nvPr>
        </p:nvSpPr>
        <p:spPr>
          <a:xfrm>
            <a:off x="3657600" y="914400"/>
            <a:ext cx="5195046" cy="5211763"/>
          </a:xfrm>
          <a:prstGeom prst="rect">
            <a:avLst/>
          </a:prstGeom>
          <a:noFill/>
          <a:ln>
            <a:noFill/>
          </a:ln>
        </p:spPr>
        <p:txBody>
          <a:bodyPr lIns="91425" tIns="91425" rIns="91425" bIns="91425" anchor="t" anchorCtr="0"/>
          <a:lstStyle>
            <a:lvl1pPr marL="454025" marR="0" lvl="0" indent="-328295" algn="l" rtl="0">
              <a:spcBef>
                <a:spcPts val="2000"/>
              </a:spcBef>
              <a:buClr>
                <a:srgbClr val="A5A5A5"/>
              </a:buClr>
              <a:buSzPct val="90000"/>
              <a:buFont typeface="Noto Sans Symbols"/>
              <a:buChar char="↗"/>
              <a:defRPr sz="2200" b="0" i="0" u="none" strike="noStrike" cap="none">
                <a:solidFill>
                  <a:srgbClr val="262626"/>
                </a:solidFill>
                <a:latin typeface="Calibri"/>
                <a:ea typeface="Calibri"/>
                <a:cs typeface="Calibri"/>
                <a:sym typeface="Calibri"/>
              </a:defRPr>
            </a:lvl1pPr>
            <a:lvl2pPr marL="914400" marR="0" lvl="1" indent="-342900" algn="l" rtl="0">
              <a:spcBef>
                <a:spcPts val="600"/>
              </a:spcBef>
              <a:buClr>
                <a:srgbClr val="3F3F3F"/>
              </a:buClr>
              <a:buSzPct val="90000"/>
              <a:buFont typeface="Noto Sans Symbols"/>
              <a:buChar char="↗"/>
              <a:defRPr sz="2000" b="0" i="0" u="none" strike="noStrike" cap="none">
                <a:solidFill>
                  <a:srgbClr val="262626"/>
                </a:solidFill>
                <a:latin typeface="Calibri"/>
                <a:ea typeface="Calibri"/>
                <a:cs typeface="Calibri"/>
                <a:sym typeface="Calibri"/>
              </a:defRPr>
            </a:lvl2pPr>
            <a:lvl3pPr marL="1260475" marR="0" lvl="2" indent="-243205" algn="l" rtl="0">
              <a:spcBef>
                <a:spcPts val="600"/>
              </a:spcBef>
              <a:buClr>
                <a:srgbClr val="A5A5A5"/>
              </a:buClr>
              <a:buSzPct val="90000"/>
              <a:buFont typeface="Noto Sans Symbols"/>
              <a:buChar char="↗"/>
              <a:defRPr sz="1800" b="0" i="0" u="none" strike="noStrike" cap="none">
                <a:solidFill>
                  <a:srgbClr val="262626"/>
                </a:solidFill>
                <a:latin typeface="Calibri"/>
                <a:ea typeface="Calibri"/>
                <a:cs typeface="Calibri"/>
                <a:sym typeface="Calibri"/>
              </a:defRPr>
            </a:lvl3pPr>
            <a:lvl4pPr marL="1600200" marR="0" lvl="3" indent="-240030" algn="l" rtl="0">
              <a:spcBef>
                <a:spcPts val="600"/>
              </a:spcBef>
              <a:buClr>
                <a:srgbClr val="3F3F3F"/>
              </a:buClr>
              <a:buSzPct val="90000"/>
              <a:buFont typeface="Noto Sans Symbols"/>
              <a:buChar char="↗"/>
              <a:defRPr sz="1800" b="0" i="0" u="none" strike="noStrike" cap="none">
                <a:solidFill>
                  <a:srgbClr val="262626"/>
                </a:solidFill>
                <a:latin typeface="Calibri"/>
                <a:ea typeface="Calibri"/>
                <a:cs typeface="Calibri"/>
                <a:sym typeface="Calibri"/>
              </a:defRPr>
            </a:lvl4pPr>
            <a:lvl5pPr marL="1939925" marR="0" lvl="4" indent="-236854" algn="l" rtl="0">
              <a:spcBef>
                <a:spcPts val="600"/>
              </a:spcBef>
              <a:buClr>
                <a:srgbClr val="A5A5A5"/>
              </a:buClr>
              <a:buSzPct val="90000"/>
              <a:buFont typeface="Noto Sans Symbols"/>
              <a:buChar char="↗"/>
              <a:defRPr sz="1800" b="0" i="0" u="none" strike="noStrike" cap="none">
                <a:solidFill>
                  <a:srgbClr val="262626"/>
                </a:solidFill>
                <a:latin typeface="Calibri"/>
                <a:ea typeface="Calibri"/>
                <a:cs typeface="Calibri"/>
                <a:sym typeface="Calibri"/>
              </a:defRPr>
            </a:lvl5pPr>
            <a:lvl6pPr marL="2290763" marR="0" lvl="5" indent="-244793" algn="l" rtl="0">
              <a:spcBef>
                <a:spcPts val="600"/>
              </a:spcBef>
              <a:buClr>
                <a:srgbClr val="3F3F3F"/>
              </a:buClr>
              <a:buSzPct val="90000"/>
              <a:buFont typeface="Noto Sans Symbols"/>
              <a:buChar char="↗"/>
              <a:defRPr sz="1800" b="0" i="0" u="none" strike="noStrike" cap="none">
                <a:solidFill>
                  <a:srgbClr val="262626"/>
                </a:solidFill>
                <a:latin typeface="Calibri"/>
                <a:ea typeface="Calibri"/>
                <a:cs typeface="Calibri"/>
                <a:sym typeface="Calibri"/>
              </a:defRPr>
            </a:lvl6pPr>
            <a:lvl7pPr marL="2625725" marR="0" lvl="6" indent="-249554" algn="l" rtl="0">
              <a:spcBef>
                <a:spcPts val="600"/>
              </a:spcBef>
              <a:buClr>
                <a:srgbClr val="A5A5A5"/>
              </a:buClr>
              <a:buSzPct val="90000"/>
              <a:buFont typeface="Noto Sans Symbols"/>
              <a:buChar char="↗"/>
              <a:defRPr sz="1800" b="0" i="0" u="none" strike="noStrike" cap="none">
                <a:solidFill>
                  <a:srgbClr val="262626"/>
                </a:solidFill>
                <a:latin typeface="Calibri"/>
                <a:ea typeface="Calibri"/>
                <a:cs typeface="Calibri"/>
                <a:sym typeface="Calibri"/>
              </a:defRPr>
            </a:lvl7pPr>
            <a:lvl8pPr marL="2970213" marR="0" lvl="7" indent="-251143" algn="l" rtl="0">
              <a:spcBef>
                <a:spcPts val="600"/>
              </a:spcBef>
              <a:buClr>
                <a:srgbClr val="3F3F3F"/>
              </a:buClr>
              <a:buSzPct val="90000"/>
              <a:buFont typeface="Noto Sans Symbols"/>
              <a:buChar char="↗"/>
              <a:defRPr sz="1800" b="0" i="0" u="none" strike="noStrike" cap="none">
                <a:solidFill>
                  <a:srgbClr val="262626"/>
                </a:solidFill>
                <a:latin typeface="Calibri"/>
                <a:ea typeface="Calibri"/>
                <a:cs typeface="Calibri"/>
                <a:sym typeface="Calibri"/>
              </a:defRPr>
            </a:lvl8pPr>
            <a:lvl9pPr marL="3313113" marR="0" lvl="8" indent="-251142" algn="l" rtl="0">
              <a:spcBef>
                <a:spcPts val="600"/>
              </a:spcBef>
              <a:buClr>
                <a:srgbClr val="A5A5A5"/>
              </a:buClr>
              <a:buSzPct val="90000"/>
              <a:buFont typeface="Noto Sans Symbols"/>
              <a:buChar char="↗"/>
              <a:defRPr sz="1800" b="0" i="0" u="none" strike="noStrike" cap="none">
                <a:solidFill>
                  <a:srgbClr val="262626"/>
                </a:solidFill>
                <a:latin typeface="Calibri"/>
                <a:ea typeface="Calibri"/>
                <a:cs typeface="Calibri"/>
                <a:sym typeface="Calibri"/>
              </a:defRPr>
            </a:lvl9pPr>
          </a:lstStyle>
          <a:p>
            <a:endParaRPr/>
          </a:p>
        </p:txBody>
      </p:sp>
      <p:sp>
        <p:nvSpPr>
          <p:cNvPr id="153" name="Shape 153"/>
          <p:cNvSpPr txBox="1">
            <a:spLocks noGrp="1"/>
          </p:cNvSpPr>
          <p:nvPr>
            <p:ph type="dt" idx="10"/>
          </p:nvPr>
        </p:nvSpPr>
        <p:spPr>
          <a:xfrm>
            <a:off x="6794935" y="6437032"/>
            <a:ext cx="2133599" cy="365125"/>
          </a:xfrm>
          <a:prstGeom prst="rect">
            <a:avLst/>
          </a:prstGeom>
          <a:noFill/>
          <a:ln>
            <a:noFill/>
          </a:ln>
        </p:spPr>
        <p:txBody>
          <a:bodyPr lIns="91425" tIns="91425" rIns="91425" bIns="91425" anchor="ctr" anchorCtr="0"/>
          <a:lstStyle>
            <a:lvl1pPr marL="0" marR="0" lvl="0" indent="0" algn="r" rtl="0">
              <a:spcBef>
                <a:spcPts val="0"/>
              </a:spcBef>
              <a:buNone/>
              <a:defRPr sz="1100" b="1">
                <a:solidFill>
                  <a:srgbClr val="A5A5A5"/>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54" name="Shape 154"/>
          <p:cNvSpPr txBox="1">
            <a:spLocks noGrp="1"/>
          </p:cNvSpPr>
          <p:nvPr>
            <p:ph type="ftr" idx="11"/>
          </p:nvPr>
        </p:nvSpPr>
        <p:spPr>
          <a:xfrm>
            <a:off x="199697" y="6437032"/>
            <a:ext cx="6124902" cy="365125"/>
          </a:xfrm>
          <a:prstGeom prst="rect">
            <a:avLst/>
          </a:prstGeom>
          <a:noFill/>
          <a:ln>
            <a:noFill/>
          </a:ln>
        </p:spPr>
        <p:txBody>
          <a:bodyPr lIns="91425" tIns="91425" rIns="91425" bIns="91425" anchor="ctr" anchorCtr="0"/>
          <a:lstStyle>
            <a:lvl1pPr marL="0" marR="0" lvl="0" indent="0" algn="l" rtl="0">
              <a:spcBef>
                <a:spcPts val="0"/>
              </a:spcBef>
              <a:buNone/>
              <a:defRPr sz="1100" b="1">
                <a:solidFill>
                  <a:srgbClr val="A5A5A5"/>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55" name="Shape 155"/>
          <p:cNvSpPr txBox="1">
            <a:spLocks noGrp="1"/>
          </p:cNvSpPr>
          <p:nvPr>
            <p:ph type="sldNum" idx="12"/>
          </p:nvPr>
        </p:nvSpPr>
        <p:spPr>
          <a:xfrm>
            <a:off x="8306459" y="167346"/>
            <a:ext cx="630621" cy="35976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400" b="1">
                <a:solidFill>
                  <a:srgbClr val="262626"/>
                </a:solidFill>
                <a:latin typeface="Calibri"/>
                <a:ea typeface="Calibri"/>
                <a:cs typeface="Calibri"/>
                <a:sym typeface="Calibri"/>
              </a:rPr>
              <a:t>‹#›</a:t>
            </a:fld>
            <a:endParaRPr lang="en-US" sz="1400" b="1">
              <a:solidFill>
                <a:srgbClr val="262626"/>
              </a:solidFill>
              <a:latin typeface="Calibri"/>
              <a:ea typeface="Calibri"/>
              <a:cs typeface="Calibri"/>
              <a:sym typeface="Calibri"/>
            </a:endParaRPr>
          </a:p>
        </p:txBody>
      </p:sp>
      <p:sp>
        <p:nvSpPr>
          <p:cNvPr id="156" name="Shape 156"/>
          <p:cNvSpPr/>
          <p:nvPr/>
        </p:nvSpPr>
        <p:spPr>
          <a:xfrm>
            <a:off x="284162" y="4267200"/>
            <a:ext cx="2743199" cy="2120153"/>
          </a:xfrm>
          <a:prstGeom prst="rect">
            <a:avLst/>
          </a:prstGeom>
          <a:solidFill>
            <a:srgbClr val="262626">
              <a:alpha val="84705"/>
            </a:srgbClr>
          </a:solidFill>
          <a:ln>
            <a:noFill/>
          </a:ln>
        </p:spPr>
        <p:txBody>
          <a:bodyPr lIns="91425" tIns="45700" rIns="182875" bIns="365750" anchor="b" anchorCtr="0">
            <a:noAutofit/>
          </a:bodyPr>
          <a:lstStyle/>
          <a:p>
            <a:pPr marL="0" marR="0" lvl="0" indent="0" algn="l" rtl="0">
              <a:spcBef>
                <a:spcPts val="0"/>
              </a:spcBef>
              <a:buClr>
                <a:schemeClr val="dk1"/>
              </a:buClr>
              <a:buFont typeface="Calibri"/>
              <a:buNone/>
            </a:pPr>
            <a:endParaRPr sz="4200">
              <a:solidFill>
                <a:schemeClr val="lt1"/>
              </a:solidFill>
              <a:latin typeface="Calibri"/>
              <a:ea typeface="Calibri"/>
              <a:cs typeface="Calibri"/>
              <a:sym typeface="Calibri"/>
            </a:endParaRPr>
          </a:p>
        </p:txBody>
      </p:sp>
      <p:sp>
        <p:nvSpPr>
          <p:cNvPr id="157" name="Shape 157"/>
          <p:cNvSpPr txBox="1">
            <a:spLocks noGrp="1"/>
          </p:cNvSpPr>
          <p:nvPr>
            <p:ph type="body" idx="2"/>
          </p:nvPr>
        </p:nvSpPr>
        <p:spPr>
          <a:xfrm>
            <a:off x="419100" y="4953001"/>
            <a:ext cx="2472016" cy="1246093"/>
          </a:xfrm>
          <a:prstGeom prst="rect">
            <a:avLst/>
          </a:prstGeom>
          <a:noFill/>
          <a:ln>
            <a:noFill/>
          </a:ln>
        </p:spPr>
        <p:txBody>
          <a:bodyPr lIns="91425" tIns="91425" rIns="91425" bIns="91425" anchor="t" anchorCtr="0"/>
          <a:lstStyle>
            <a:lvl1pPr marL="0" marR="0" lvl="0" indent="0" algn="l" rtl="0">
              <a:spcBef>
                <a:spcPts val="0"/>
              </a:spcBef>
              <a:buClr>
                <a:srgbClr val="A5A5A5"/>
              </a:buClr>
              <a:buFont typeface="Noto Sans Symbols"/>
              <a:buNone/>
              <a:defRPr sz="1400" b="0" i="0" u="none" strike="noStrike" cap="none">
                <a:solidFill>
                  <a:schemeClr val="lt1"/>
                </a:solidFill>
                <a:latin typeface="Calibri"/>
                <a:ea typeface="Calibri"/>
                <a:cs typeface="Calibri"/>
                <a:sym typeface="Calibri"/>
              </a:defRPr>
            </a:lvl1pPr>
            <a:lvl2pPr marL="457200" marR="0" lvl="1" indent="0" algn="l" rtl="0">
              <a:spcBef>
                <a:spcPts val="600"/>
              </a:spcBef>
              <a:buClr>
                <a:srgbClr val="3F3F3F"/>
              </a:buClr>
              <a:buFont typeface="Noto Sans Symbols"/>
              <a:buNone/>
              <a:defRPr sz="1200" b="0" i="0" u="none" strike="noStrike" cap="none">
                <a:solidFill>
                  <a:srgbClr val="262626"/>
                </a:solidFill>
                <a:latin typeface="Calibri"/>
                <a:ea typeface="Calibri"/>
                <a:cs typeface="Calibri"/>
                <a:sym typeface="Calibri"/>
              </a:defRPr>
            </a:lvl2pPr>
            <a:lvl3pPr marL="914400" marR="0" lvl="2" indent="0" algn="l" rtl="0">
              <a:spcBef>
                <a:spcPts val="600"/>
              </a:spcBef>
              <a:buClr>
                <a:srgbClr val="A5A5A5"/>
              </a:buClr>
              <a:buFont typeface="Noto Sans Symbols"/>
              <a:buNone/>
              <a:defRPr sz="1000" b="0" i="0" u="none" strike="noStrike" cap="none">
                <a:solidFill>
                  <a:srgbClr val="262626"/>
                </a:solidFill>
                <a:latin typeface="Calibri"/>
                <a:ea typeface="Calibri"/>
                <a:cs typeface="Calibri"/>
                <a:sym typeface="Calibri"/>
              </a:defRPr>
            </a:lvl3pPr>
            <a:lvl4pPr marL="1371600" marR="0" lvl="3" indent="0" algn="l" rtl="0">
              <a:spcBef>
                <a:spcPts val="600"/>
              </a:spcBef>
              <a:buClr>
                <a:srgbClr val="3F3F3F"/>
              </a:buClr>
              <a:buFont typeface="Noto Sans Symbols"/>
              <a:buNone/>
              <a:defRPr sz="900" b="0" i="0" u="none" strike="noStrike" cap="none">
                <a:solidFill>
                  <a:srgbClr val="262626"/>
                </a:solidFill>
                <a:latin typeface="Calibri"/>
                <a:ea typeface="Calibri"/>
                <a:cs typeface="Calibri"/>
                <a:sym typeface="Calibri"/>
              </a:defRPr>
            </a:lvl4pPr>
            <a:lvl5pPr marL="1828800" marR="0" lvl="4" indent="0" algn="l" rtl="0">
              <a:spcBef>
                <a:spcPts val="600"/>
              </a:spcBef>
              <a:buClr>
                <a:srgbClr val="A5A5A5"/>
              </a:buClr>
              <a:buFont typeface="Noto Sans Symbols"/>
              <a:buNone/>
              <a:defRPr sz="900" b="0" i="0" u="none" strike="noStrike" cap="none">
                <a:solidFill>
                  <a:srgbClr val="262626"/>
                </a:solidFill>
                <a:latin typeface="Calibri"/>
                <a:ea typeface="Calibri"/>
                <a:cs typeface="Calibri"/>
                <a:sym typeface="Calibri"/>
              </a:defRPr>
            </a:lvl5pPr>
            <a:lvl6pPr marL="2286000" marR="0" lvl="5" indent="0" algn="l" rtl="0">
              <a:spcBef>
                <a:spcPts val="600"/>
              </a:spcBef>
              <a:buClr>
                <a:srgbClr val="3F3F3F"/>
              </a:buClr>
              <a:buFont typeface="Noto Sans Symbols"/>
              <a:buNone/>
              <a:defRPr sz="900" b="0" i="0" u="none" strike="noStrike" cap="none">
                <a:solidFill>
                  <a:srgbClr val="262626"/>
                </a:solidFill>
                <a:latin typeface="Calibri"/>
                <a:ea typeface="Calibri"/>
                <a:cs typeface="Calibri"/>
                <a:sym typeface="Calibri"/>
              </a:defRPr>
            </a:lvl6pPr>
            <a:lvl7pPr marL="2743200" marR="0" lvl="6" indent="0" algn="l" rtl="0">
              <a:spcBef>
                <a:spcPts val="600"/>
              </a:spcBef>
              <a:buClr>
                <a:srgbClr val="A5A5A5"/>
              </a:buClr>
              <a:buFont typeface="Noto Sans Symbols"/>
              <a:buNone/>
              <a:defRPr sz="900" b="0" i="0" u="none" strike="noStrike" cap="none">
                <a:solidFill>
                  <a:srgbClr val="262626"/>
                </a:solidFill>
                <a:latin typeface="Calibri"/>
                <a:ea typeface="Calibri"/>
                <a:cs typeface="Calibri"/>
                <a:sym typeface="Calibri"/>
              </a:defRPr>
            </a:lvl7pPr>
            <a:lvl8pPr marL="3200400" marR="0" lvl="7" indent="0" algn="l" rtl="0">
              <a:spcBef>
                <a:spcPts val="600"/>
              </a:spcBef>
              <a:buClr>
                <a:srgbClr val="3F3F3F"/>
              </a:buClr>
              <a:buFont typeface="Noto Sans Symbols"/>
              <a:buNone/>
              <a:defRPr sz="900" b="0" i="0" u="none" strike="noStrike" cap="none">
                <a:solidFill>
                  <a:srgbClr val="262626"/>
                </a:solidFill>
                <a:latin typeface="Calibri"/>
                <a:ea typeface="Calibri"/>
                <a:cs typeface="Calibri"/>
                <a:sym typeface="Calibri"/>
              </a:defRPr>
            </a:lvl8pPr>
            <a:lvl9pPr marL="3657600" marR="0" lvl="8" indent="0" algn="l" rtl="0">
              <a:spcBef>
                <a:spcPts val="600"/>
              </a:spcBef>
              <a:buClr>
                <a:srgbClr val="A5A5A5"/>
              </a:buClr>
              <a:buFont typeface="Noto Sans Symbols"/>
              <a:buNone/>
              <a:defRPr sz="900" b="0" i="0" u="none" strike="noStrike" cap="none">
                <a:solidFill>
                  <a:srgbClr val="262626"/>
                </a:solidFill>
                <a:latin typeface="Calibri"/>
                <a:ea typeface="Calibri"/>
                <a:cs typeface="Calibri"/>
                <a:sym typeface="Calibri"/>
              </a:defRPr>
            </a:lvl9pPr>
          </a:lstStyle>
          <a:p>
            <a:endParaRPr/>
          </a:p>
        </p:txBody>
      </p:sp>
      <p:sp>
        <p:nvSpPr>
          <p:cNvPr id="158" name="Shape 158"/>
          <p:cNvSpPr txBox="1">
            <a:spLocks noGrp="1"/>
          </p:cNvSpPr>
          <p:nvPr>
            <p:ph type="title"/>
          </p:nvPr>
        </p:nvSpPr>
        <p:spPr>
          <a:xfrm>
            <a:off x="410764" y="4419600"/>
            <a:ext cx="2475394" cy="510987"/>
          </a:xfrm>
          <a:prstGeom prst="rect">
            <a:avLst/>
          </a:prstGeom>
          <a:noFill/>
          <a:ln>
            <a:noFill/>
          </a:ln>
        </p:spPr>
        <p:txBody>
          <a:bodyPr lIns="91425" tIns="91425" rIns="91425" bIns="91425" anchor="b" anchorCtr="0"/>
          <a:lstStyle>
            <a:lvl1pPr marL="0" marR="0" lvl="0" indent="0" algn="l" rtl="0">
              <a:spcBef>
                <a:spcPts val="0"/>
              </a:spcBef>
              <a:buClr>
                <a:schemeClr val="lt1"/>
              </a:buClr>
              <a:buFont typeface="Calibri"/>
              <a:buNone/>
              <a:defRPr sz="2000" b="1"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59" name="Shape 159"/>
          <p:cNvSpPr>
            <a:spLocks noGrp="1"/>
          </p:cNvSpPr>
          <p:nvPr>
            <p:ph type="pic" idx="3"/>
          </p:nvPr>
        </p:nvSpPr>
        <p:spPr>
          <a:xfrm>
            <a:off x="284163" y="594360"/>
            <a:ext cx="2743199" cy="3675888"/>
          </a:xfrm>
          <a:prstGeom prst="rect">
            <a:avLst/>
          </a:prstGeom>
          <a:noFill/>
          <a:ln>
            <a:noFill/>
          </a:ln>
        </p:spPr>
        <p:txBody>
          <a:bodyPr lIns="91425" tIns="91425" rIns="91425" bIns="91425" anchor="t" anchorCtr="0"/>
          <a:lstStyle>
            <a:lvl1pPr marL="454025" marR="0" lvl="0" indent="-454025" algn="l" rtl="0">
              <a:spcBef>
                <a:spcPts val="2000"/>
              </a:spcBef>
              <a:buClr>
                <a:srgbClr val="A5A5A5"/>
              </a:buClr>
              <a:buFont typeface="Noto Sans Symbols"/>
              <a:buNone/>
              <a:defRPr sz="2400" b="0" i="0" u="none" strike="noStrike" cap="none">
                <a:solidFill>
                  <a:srgbClr val="262626"/>
                </a:solidFill>
                <a:latin typeface="Calibri"/>
                <a:ea typeface="Calibri"/>
                <a:cs typeface="Calibri"/>
                <a:sym typeface="Calibri"/>
              </a:defRPr>
            </a:lvl1pPr>
            <a:lvl2pPr marL="914400" marR="0" lvl="1" indent="-331469" algn="l" rtl="0">
              <a:spcBef>
                <a:spcPts val="600"/>
              </a:spcBef>
              <a:buClr>
                <a:srgbClr val="3F3F3F"/>
              </a:buClr>
              <a:buSzPct val="90000"/>
              <a:buFont typeface="Noto Sans Symbols"/>
              <a:buChar char="↗"/>
              <a:defRPr sz="2200" b="0" i="0" u="none" strike="noStrike" cap="none">
                <a:solidFill>
                  <a:srgbClr val="262626"/>
                </a:solidFill>
                <a:latin typeface="Calibri"/>
                <a:ea typeface="Calibri"/>
                <a:cs typeface="Calibri"/>
                <a:sym typeface="Calibri"/>
              </a:defRPr>
            </a:lvl2pPr>
            <a:lvl3pPr marL="1260475" marR="0" lvl="2" indent="-231775" algn="l" rtl="0">
              <a:spcBef>
                <a:spcPts val="600"/>
              </a:spcBef>
              <a:buClr>
                <a:srgbClr val="A5A5A5"/>
              </a:buClr>
              <a:buSzPct val="90000"/>
              <a:buFont typeface="Noto Sans Symbols"/>
              <a:buChar char="↗"/>
              <a:defRPr sz="2000" b="0" i="0" u="none" strike="noStrike" cap="none">
                <a:solidFill>
                  <a:srgbClr val="262626"/>
                </a:solidFill>
                <a:latin typeface="Calibri"/>
                <a:ea typeface="Calibri"/>
                <a:cs typeface="Calibri"/>
                <a:sym typeface="Calibri"/>
              </a:defRPr>
            </a:lvl3pPr>
            <a:lvl4pPr marL="1600200" marR="0" lvl="3" indent="-240030" algn="l" rtl="0">
              <a:spcBef>
                <a:spcPts val="600"/>
              </a:spcBef>
              <a:buClr>
                <a:srgbClr val="3F3F3F"/>
              </a:buClr>
              <a:buSzPct val="90000"/>
              <a:buFont typeface="Noto Sans Symbols"/>
              <a:buChar char="↗"/>
              <a:defRPr sz="1800" b="0" i="0" u="none" strike="noStrike" cap="none">
                <a:solidFill>
                  <a:srgbClr val="262626"/>
                </a:solidFill>
                <a:latin typeface="Calibri"/>
                <a:ea typeface="Calibri"/>
                <a:cs typeface="Calibri"/>
                <a:sym typeface="Calibri"/>
              </a:defRPr>
            </a:lvl4pPr>
            <a:lvl5pPr marL="1939925" marR="0" lvl="4" indent="-236854" algn="l" rtl="0">
              <a:spcBef>
                <a:spcPts val="600"/>
              </a:spcBef>
              <a:buClr>
                <a:srgbClr val="A5A5A5"/>
              </a:buClr>
              <a:buSzPct val="90000"/>
              <a:buFont typeface="Noto Sans Symbols"/>
              <a:buChar char="↗"/>
              <a:defRPr sz="1800" b="0" i="0" u="none" strike="noStrike" cap="none">
                <a:solidFill>
                  <a:srgbClr val="262626"/>
                </a:solidFill>
                <a:latin typeface="Calibri"/>
                <a:ea typeface="Calibri"/>
                <a:cs typeface="Calibri"/>
                <a:sym typeface="Calibri"/>
              </a:defRPr>
            </a:lvl5pPr>
            <a:lvl6pPr marL="2290763" marR="0" lvl="5" indent="-244793" algn="l" rtl="0">
              <a:spcBef>
                <a:spcPts val="600"/>
              </a:spcBef>
              <a:buClr>
                <a:srgbClr val="3F3F3F"/>
              </a:buClr>
              <a:buSzPct val="90000"/>
              <a:buFont typeface="Noto Sans Symbols"/>
              <a:buChar char="↗"/>
              <a:defRPr sz="1800" b="0" i="0" u="none" strike="noStrike" cap="none">
                <a:solidFill>
                  <a:srgbClr val="262626"/>
                </a:solidFill>
                <a:latin typeface="Calibri"/>
                <a:ea typeface="Calibri"/>
                <a:cs typeface="Calibri"/>
                <a:sym typeface="Calibri"/>
              </a:defRPr>
            </a:lvl6pPr>
            <a:lvl7pPr marL="2625725" marR="0" lvl="6" indent="-249554" algn="l" rtl="0">
              <a:spcBef>
                <a:spcPts val="600"/>
              </a:spcBef>
              <a:buClr>
                <a:srgbClr val="A5A5A5"/>
              </a:buClr>
              <a:buSzPct val="90000"/>
              <a:buFont typeface="Noto Sans Symbols"/>
              <a:buChar char="↗"/>
              <a:defRPr sz="1800" b="0" i="0" u="none" strike="noStrike" cap="none">
                <a:solidFill>
                  <a:srgbClr val="262626"/>
                </a:solidFill>
                <a:latin typeface="Calibri"/>
                <a:ea typeface="Calibri"/>
                <a:cs typeface="Calibri"/>
                <a:sym typeface="Calibri"/>
              </a:defRPr>
            </a:lvl7pPr>
            <a:lvl8pPr marL="2970213" marR="0" lvl="7" indent="-251143" algn="l" rtl="0">
              <a:spcBef>
                <a:spcPts val="600"/>
              </a:spcBef>
              <a:buClr>
                <a:srgbClr val="3F3F3F"/>
              </a:buClr>
              <a:buSzPct val="90000"/>
              <a:buFont typeface="Noto Sans Symbols"/>
              <a:buChar char="↗"/>
              <a:defRPr sz="1800" b="0" i="0" u="none" strike="noStrike" cap="none">
                <a:solidFill>
                  <a:srgbClr val="262626"/>
                </a:solidFill>
                <a:latin typeface="Calibri"/>
                <a:ea typeface="Calibri"/>
                <a:cs typeface="Calibri"/>
                <a:sym typeface="Calibri"/>
              </a:defRPr>
            </a:lvl8pPr>
            <a:lvl9pPr marL="3313113" marR="0" lvl="8" indent="-251142" algn="l" rtl="0">
              <a:spcBef>
                <a:spcPts val="600"/>
              </a:spcBef>
              <a:buClr>
                <a:srgbClr val="A5A5A5"/>
              </a:buClr>
              <a:buSzPct val="90000"/>
              <a:buFont typeface="Noto Sans Symbols"/>
              <a:buChar char="↗"/>
              <a:defRPr sz="1800" b="0" i="0" u="none" strike="noStrike" cap="none">
                <a:solidFill>
                  <a:srgbClr val="262626"/>
                </a:solidFill>
                <a:latin typeface="Calibri"/>
                <a:ea typeface="Calibri"/>
                <a:cs typeface="Calibri"/>
                <a:sym typeface="Calibri"/>
              </a:defRPr>
            </a:lvl9pPr>
          </a:lstStyle>
          <a:p>
            <a:endParaRPr/>
          </a:p>
        </p:txBody>
      </p:sp>
      <p:grpSp>
        <p:nvGrpSpPr>
          <p:cNvPr id="160" name="Shape 160"/>
          <p:cNvGrpSpPr/>
          <p:nvPr/>
        </p:nvGrpSpPr>
        <p:grpSpPr>
          <a:xfrm>
            <a:off x="284162" y="461682"/>
            <a:ext cx="8576373" cy="137410"/>
            <a:chOff x="284162" y="1759424"/>
            <a:chExt cx="8576373" cy="137410"/>
          </a:xfrm>
        </p:grpSpPr>
        <p:sp>
          <p:nvSpPr>
            <p:cNvPr id="161" name="Shape 161"/>
            <p:cNvSpPr/>
            <p:nvPr/>
          </p:nvSpPr>
          <p:spPr>
            <a:xfrm>
              <a:off x="284162" y="1759424"/>
              <a:ext cx="2743199" cy="137410"/>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62" name="Shape 162"/>
            <p:cNvSpPr/>
            <p:nvPr/>
          </p:nvSpPr>
          <p:spPr>
            <a:xfrm>
              <a:off x="3026391" y="1759424"/>
              <a:ext cx="1600199" cy="137410"/>
            </a:xfrm>
            <a:prstGeom prst="rect">
              <a:avLst/>
            </a:prstGeom>
            <a:solidFill>
              <a:schemeClr val="accent2"/>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63" name="Shape 163"/>
            <p:cNvSpPr/>
            <p:nvPr/>
          </p:nvSpPr>
          <p:spPr>
            <a:xfrm>
              <a:off x="4626864" y="1759424"/>
              <a:ext cx="4233672" cy="137410"/>
            </a:xfrm>
            <a:prstGeom prst="rect">
              <a:avLst/>
            </a:prstGeom>
            <a:solidFill>
              <a:schemeClr val="accent4"/>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3 Pictures with Caption">
    <p:spTree>
      <p:nvGrpSpPr>
        <p:cNvPr id="1" name="Shape 164"/>
        <p:cNvGrpSpPr/>
        <p:nvPr/>
      </p:nvGrpSpPr>
      <p:grpSpPr>
        <a:xfrm>
          <a:off x="0" y="0"/>
          <a:ext cx="0" cy="0"/>
          <a:chOff x="0" y="0"/>
          <a:chExt cx="0" cy="0"/>
        </a:xfrm>
      </p:grpSpPr>
      <p:sp>
        <p:nvSpPr>
          <p:cNvPr id="165" name="Shape 165"/>
          <p:cNvSpPr/>
          <p:nvPr/>
        </p:nvSpPr>
        <p:spPr>
          <a:xfrm>
            <a:off x="3021013" y="4801575"/>
            <a:ext cx="5837237" cy="1468437"/>
          </a:xfrm>
          <a:prstGeom prst="rect">
            <a:avLst/>
          </a:prstGeom>
          <a:solidFill>
            <a:srgbClr val="262626">
              <a:alpha val="84705"/>
            </a:srgbClr>
          </a:solidFill>
          <a:ln>
            <a:noFill/>
          </a:ln>
        </p:spPr>
        <p:txBody>
          <a:bodyPr lIns="91425" tIns="45700" rIns="182875" bIns="365750" anchor="b" anchorCtr="0">
            <a:noAutofit/>
          </a:bodyPr>
          <a:lstStyle/>
          <a:p>
            <a:pPr marL="0" marR="0" lvl="0" indent="0" algn="l" rtl="0">
              <a:spcBef>
                <a:spcPts val="0"/>
              </a:spcBef>
              <a:buClr>
                <a:schemeClr val="dk1"/>
              </a:buClr>
              <a:buFont typeface="Calibri"/>
              <a:buNone/>
            </a:pPr>
            <a:endParaRPr sz="4200">
              <a:solidFill>
                <a:schemeClr val="lt1"/>
              </a:solidFill>
              <a:latin typeface="Calibri"/>
              <a:ea typeface="Calibri"/>
              <a:cs typeface="Calibri"/>
              <a:sym typeface="Calibri"/>
            </a:endParaRPr>
          </a:p>
        </p:txBody>
      </p:sp>
      <p:grpSp>
        <p:nvGrpSpPr>
          <p:cNvPr id="166" name="Shape 166"/>
          <p:cNvGrpSpPr/>
          <p:nvPr/>
        </p:nvGrpSpPr>
        <p:grpSpPr>
          <a:xfrm>
            <a:off x="284162" y="6263388"/>
            <a:ext cx="8576373" cy="137410"/>
            <a:chOff x="284162" y="1759424"/>
            <a:chExt cx="8576373" cy="137410"/>
          </a:xfrm>
        </p:grpSpPr>
        <p:sp>
          <p:nvSpPr>
            <p:cNvPr id="167" name="Shape 167"/>
            <p:cNvSpPr/>
            <p:nvPr/>
          </p:nvSpPr>
          <p:spPr>
            <a:xfrm>
              <a:off x="284162" y="1759424"/>
              <a:ext cx="2743199" cy="137410"/>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68" name="Shape 168"/>
            <p:cNvSpPr/>
            <p:nvPr/>
          </p:nvSpPr>
          <p:spPr>
            <a:xfrm>
              <a:off x="3026391" y="1759424"/>
              <a:ext cx="1600199" cy="137410"/>
            </a:xfrm>
            <a:prstGeom prst="rect">
              <a:avLst/>
            </a:prstGeom>
            <a:solidFill>
              <a:schemeClr val="accent2"/>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69" name="Shape 169"/>
            <p:cNvSpPr/>
            <p:nvPr/>
          </p:nvSpPr>
          <p:spPr>
            <a:xfrm>
              <a:off x="4626864" y="1759424"/>
              <a:ext cx="4233672" cy="137410"/>
            </a:xfrm>
            <a:prstGeom prst="rect">
              <a:avLst/>
            </a:prstGeom>
            <a:solidFill>
              <a:schemeClr val="accent4"/>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grpSp>
      <p:sp>
        <p:nvSpPr>
          <p:cNvPr id="170" name="Shape 170"/>
          <p:cNvSpPr txBox="1">
            <a:spLocks noGrp="1"/>
          </p:cNvSpPr>
          <p:nvPr>
            <p:ph type="title"/>
          </p:nvPr>
        </p:nvSpPr>
        <p:spPr>
          <a:xfrm>
            <a:off x="3031660" y="4800600"/>
            <a:ext cx="5691651" cy="566737"/>
          </a:xfrm>
          <a:prstGeom prst="rect">
            <a:avLst/>
          </a:prstGeom>
          <a:noFill/>
          <a:ln>
            <a:noFill/>
          </a:ln>
        </p:spPr>
        <p:txBody>
          <a:bodyPr lIns="91425" tIns="91425" rIns="91425" bIns="91425" anchor="b" anchorCtr="0"/>
          <a:lstStyle>
            <a:lvl1pPr marL="0" marR="0" lvl="0" indent="0" algn="l" rtl="0">
              <a:spcBef>
                <a:spcPts val="0"/>
              </a:spcBef>
              <a:buClr>
                <a:schemeClr val="lt1"/>
              </a:buClr>
              <a:buFont typeface="Calibri"/>
              <a:buNone/>
              <a:defRPr sz="28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71" name="Shape 171"/>
          <p:cNvSpPr>
            <a:spLocks noGrp="1"/>
          </p:cNvSpPr>
          <p:nvPr>
            <p:ph type="pic" idx="2"/>
          </p:nvPr>
        </p:nvSpPr>
        <p:spPr>
          <a:xfrm>
            <a:off x="3021014" y="457199"/>
            <a:ext cx="5833871" cy="4352543"/>
          </a:xfrm>
          <a:prstGeom prst="rect">
            <a:avLst/>
          </a:prstGeom>
          <a:noFill/>
          <a:ln>
            <a:noFill/>
          </a:ln>
        </p:spPr>
        <p:txBody>
          <a:bodyPr lIns="91425" tIns="91425" rIns="91425" bIns="91425" anchor="t" anchorCtr="0"/>
          <a:lstStyle>
            <a:lvl1pPr marL="0" marR="0" lvl="0" indent="0" algn="l" rtl="0">
              <a:spcBef>
                <a:spcPts val="2000"/>
              </a:spcBef>
              <a:buClr>
                <a:srgbClr val="A5A5A5"/>
              </a:buClr>
              <a:buFont typeface="Noto Sans Symbols"/>
              <a:buNone/>
              <a:defRPr sz="2400" b="0" i="0" u="none" strike="noStrike" cap="none">
                <a:solidFill>
                  <a:srgbClr val="262626"/>
                </a:solidFill>
                <a:latin typeface="Calibri"/>
                <a:ea typeface="Calibri"/>
                <a:cs typeface="Calibri"/>
                <a:sym typeface="Calibri"/>
              </a:defRPr>
            </a:lvl1pPr>
            <a:lvl2pPr marL="457200" marR="0" lvl="1" indent="0" algn="l" rtl="0">
              <a:spcBef>
                <a:spcPts val="600"/>
              </a:spcBef>
              <a:buClr>
                <a:srgbClr val="3F3F3F"/>
              </a:buClr>
              <a:buFont typeface="Noto Sans Symbols"/>
              <a:buNone/>
              <a:defRPr sz="2800" b="0" i="0" u="none" strike="noStrike" cap="none">
                <a:solidFill>
                  <a:srgbClr val="262626"/>
                </a:solidFill>
                <a:latin typeface="Calibri"/>
                <a:ea typeface="Calibri"/>
                <a:cs typeface="Calibri"/>
                <a:sym typeface="Calibri"/>
              </a:defRPr>
            </a:lvl2pPr>
            <a:lvl3pPr marL="914400" marR="0" lvl="2" indent="0" algn="l" rtl="0">
              <a:spcBef>
                <a:spcPts val="600"/>
              </a:spcBef>
              <a:buClr>
                <a:srgbClr val="A5A5A5"/>
              </a:buClr>
              <a:buFont typeface="Noto Sans Symbols"/>
              <a:buNone/>
              <a:defRPr sz="2400" b="0" i="0" u="none" strike="noStrike" cap="none">
                <a:solidFill>
                  <a:srgbClr val="262626"/>
                </a:solidFill>
                <a:latin typeface="Calibri"/>
                <a:ea typeface="Calibri"/>
                <a:cs typeface="Calibri"/>
                <a:sym typeface="Calibri"/>
              </a:defRPr>
            </a:lvl3pPr>
            <a:lvl4pPr marL="1371600" marR="0" lvl="3" indent="0" algn="l" rtl="0">
              <a:spcBef>
                <a:spcPts val="600"/>
              </a:spcBef>
              <a:buClr>
                <a:srgbClr val="3F3F3F"/>
              </a:buClr>
              <a:buFont typeface="Noto Sans Symbols"/>
              <a:buNone/>
              <a:defRPr sz="2000" b="0" i="0" u="none" strike="noStrike" cap="none">
                <a:solidFill>
                  <a:srgbClr val="262626"/>
                </a:solidFill>
                <a:latin typeface="Calibri"/>
                <a:ea typeface="Calibri"/>
                <a:cs typeface="Calibri"/>
                <a:sym typeface="Calibri"/>
              </a:defRPr>
            </a:lvl4pPr>
            <a:lvl5pPr marL="1828800" marR="0" lvl="4" indent="0" algn="l" rtl="0">
              <a:spcBef>
                <a:spcPts val="600"/>
              </a:spcBef>
              <a:buClr>
                <a:srgbClr val="A5A5A5"/>
              </a:buClr>
              <a:buFont typeface="Noto Sans Symbols"/>
              <a:buNone/>
              <a:defRPr sz="2000" b="0" i="0" u="none" strike="noStrike" cap="none">
                <a:solidFill>
                  <a:srgbClr val="262626"/>
                </a:solidFill>
                <a:latin typeface="Calibri"/>
                <a:ea typeface="Calibri"/>
                <a:cs typeface="Calibri"/>
                <a:sym typeface="Calibri"/>
              </a:defRPr>
            </a:lvl5pPr>
            <a:lvl6pPr marL="2286000" marR="0" lvl="5" indent="0" algn="l" rtl="0">
              <a:spcBef>
                <a:spcPts val="600"/>
              </a:spcBef>
              <a:buClr>
                <a:srgbClr val="3F3F3F"/>
              </a:buClr>
              <a:buFont typeface="Noto Sans Symbols"/>
              <a:buNone/>
              <a:defRPr sz="2000" b="0" i="0" u="none" strike="noStrike" cap="none">
                <a:solidFill>
                  <a:srgbClr val="262626"/>
                </a:solidFill>
                <a:latin typeface="Calibri"/>
                <a:ea typeface="Calibri"/>
                <a:cs typeface="Calibri"/>
                <a:sym typeface="Calibri"/>
              </a:defRPr>
            </a:lvl6pPr>
            <a:lvl7pPr marL="2743200" marR="0" lvl="6" indent="0" algn="l" rtl="0">
              <a:spcBef>
                <a:spcPts val="600"/>
              </a:spcBef>
              <a:buClr>
                <a:srgbClr val="A5A5A5"/>
              </a:buClr>
              <a:buFont typeface="Noto Sans Symbols"/>
              <a:buNone/>
              <a:defRPr sz="2000" b="0" i="0" u="none" strike="noStrike" cap="none">
                <a:solidFill>
                  <a:srgbClr val="262626"/>
                </a:solidFill>
                <a:latin typeface="Calibri"/>
                <a:ea typeface="Calibri"/>
                <a:cs typeface="Calibri"/>
                <a:sym typeface="Calibri"/>
              </a:defRPr>
            </a:lvl7pPr>
            <a:lvl8pPr marL="3200400" marR="0" lvl="7" indent="0" algn="l" rtl="0">
              <a:spcBef>
                <a:spcPts val="600"/>
              </a:spcBef>
              <a:buClr>
                <a:srgbClr val="3F3F3F"/>
              </a:buClr>
              <a:buFont typeface="Noto Sans Symbols"/>
              <a:buNone/>
              <a:defRPr sz="2000" b="0" i="0" u="none" strike="noStrike" cap="none">
                <a:solidFill>
                  <a:srgbClr val="262626"/>
                </a:solidFill>
                <a:latin typeface="Calibri"/>
                <a:ea typeface="Calibri"/>
                <a:cs typeface="Calibri"/>
                <a:sym typeface="Calibri"/>
              </a:defRPr>
            </a:lvl8pPr>
            <a:lvl9pPr marL="3657600" marR="0" lvl="8" indent="0" algn="l" rtl="0">
              <a:spcBef>
                <a:spcPts val="600"/>
              </a:spcBef>
              <a:buClr>
                <a:srgbClr val="A5A5A5"/>
              </a:buClr>
              <a:buFont typeface="Noto Sans Symbols"/>
              <a:buNone/>
              <a:defRPr sz="2000" b="0" i="0" u="none" strike="noStrike" cap="none">
                <a:solidFill>
                  <a:srgbClr val="262626"/>
                </a:solidFill>
                <a:latin typeface="Calibri"/>
                <a:ea typeface="Calibri"/>
                <a:cs typeface="Calibri"/>
                <a:sym typeface="Calibri"/>
              </a:defRPr>
            </a:lvl9pPr>
          </a:lstStyle>
          <a:p>
            <a:endParaRPr/>
          </a:p>
        </p:txBody>
      </p:sp>
      <p:sp>
        <p:nvSpPr>
          <p:cNvPr id="172" name="Shape 172"/>
          <p:cNvSpPr txBox="1">
            <a:spLocks noGrp="1"/>
          </p:cNvSpPr>
          <p:nvPr>
            <p:ph type="body" idx="1"/>
          </p:nvPr>
        </p:nvSpPr>
        <p:spPr>
          <a:xfrm>
            <a:off x="3069805" y="5367337"/>
            <a:ext cx="5653506" cy="804861"/>
          </a:xfrm>
          <a:prstGeom prst="rect">
            <a:avLst/>
          </a:prstGeom>
          <a:noFill/>
          <a:ln>
            <a:noFill/>
          </a:ln>
        </p:spPr>
        <p:txBody>
          <a:bodyPr lIns="91425" tIns="91425" rIns="91425" bIns="91425" anchor="t" anchorCtr="0"/>
          <a:lstStyle>
            <a:lvl1pPr marL="0" marR="0" lvl="0" indent="0" algn="l" rtl="0">
              <a:spcBef>
                <a:spcPts val="0"/>
              </a:spcBef>
              <a:buClr>
                <a:srgbClr val="A5A5A5"/>
              </a:buClr>
              <a:buFont typeface="Noto Sans Symbols"/>
              <a:buNone/>
              <a:defRPr sz="1400" b="0" i="0" u="none" strike="noStrike" cap="none">
                <a:solidFill>
                  <a:schemeClr val="lt1"/>
                </a:solidFill>
                <a:latin typeface="Calibri"/>
                <a:ea typeface="Calibri"/>
                <a:cs typeface="Calibri"/>
                <a:sym typeface="Calibri"/>
              </a:defRPr>
            </a:lvl1pPr>
            <a:lvl2pPr marL="457200" marR="0" lvl="1" indent="0" algn="l" rtl="0">
              <a:spcBef>
                <a:spcPts val="600"/>
              </a:spcBef>
              <a:buClr>
                <a:srgbClr val="3F3F3F"/>
              </a:buClr>
              <a:buFont typeface="Noto Sans Symbols"/>
              <a:buNone/>
              <a:defRPr sz="1200" b="0" i="0" u="none" strike="noStrike" cap="none">
                <a:solidFill>
                  <a:srgbClr val="262626"/>
                </a:solidFill>
                <a:latin typeface="Calibri"/>
                <a:ea typeface="Calibri"/>
                <a:cs typeface="Calibri"/>
                <a:sym typeface="Calibri"/>
              </a:defRPr>
            </a:lvl2pPr>
            <a:lvl3pPr marL="914400" marR="0" lvl="2" indent="0" algn="l" rtl="0">
              <a:spcBef>
                <a:spcPts val="600"/>
              </a:spcBef>
              <a:buClr>
                <a:srgbClr val="A5A5A5"/>
              </a:buClr>
              <a:buFont typeface="Noto Sans Symbols"/>
              <a:buNone/>
              <a:defRPr sz="1000" b="0" i="0" u="none" strike="noStrike" cap="none">
                <a:solidFill>
                  <a:srgbClr val="262626"/>
                </a:solidFill>
                <a:latin typeface="Calibri"/>
                <a:ea typeface="Calibri"/>
                <a:cs typeface="Calibri"/>
                <a:sym typeface="Calibri"/>
              </a:defRPr>
            </a:lvl3pPr>
            <a:lvl4pPr marL="1371600" marR="0" lvl="3" indent="0" algn="l" rtl="0">
              <a:spcBef>
                <a:spcPts val="600"/>
              </a:spcBef>
              <a:buClr>
                <a:srgbClr val="3F3F3F"/>
              </a:buClr>
              <a:buFont typeface="Noto Sans Symbols"/>
              <a:buNone/>
              <a:defRPr sz="900" b="0" i="0" u="none" strike="noStrike" cap="none">
                <a:solidFill>
                  <a:srgbClr val="262626"/>
                </a:solidFill>
                <a:latin typeface="Calibri"/>
                <a:ea typeface="Calibri"/>
                <a:cs typeface="Calibri"/>
                <a:sym typeface="Calibri"/>
              </a:defRPr>
            </a:lvl4pPr>
            <a:lvl5pPr marL="1828800" marR="0" lvl="4" indent="0" algn="l" rtl="0">
              <a:spcBef>
                <a:spcPts val="600"/>
              </a:spcBef>
              <a:buClr>
                <a:srgbClr val="A5A5A5"/>
              </a:buClr>
              <a:buFont typeface="Noto Sans Symbols"/>
              <a:buNone/>
              <a:defRPr sz="900" b="0" i="0" u="none" strike="noStrike" cap="none">
                <a:solidFill>
                  <a:srgbClr val="262626"/>
                </a:solidFill>
                <a:latin typeface="Calibri"/>
                <a:ea typeface="Calibri"/>
                <a:cs typeface="Calibri"/>
                <a:sym typeface="Calibri"/>
              </a:defRPr>
            </a:lvl5pPr>
            <a:lvl6pPr marL="2286000" marR="0" lvl="5" indent="0" algn="l" rtl="0">
              <a:spcBef>
                <a:spcPts val="600"/>
              </a:spcBef>
              <a:buClr>
                <a:srgbClr val="3F3F3F"/>
              </a:buClr>
              <a:buFont typeface="Noto Sans Symbols"/>
              <a:buNone/>
              <a:defRPr sz="900" b="0" i="0" u="none" strike="noStrike" cap="none">
                <a:solidFill>
                  <a:srgbClr val="262626"/>
                </a:solidFill>
                <a:latin typeface="Calibri"/>
                <a:ea typeface="Calibri"/>
                <a:cs typeface="Calibri"/>
                <a:sym typeface="Calibri"/>
              </a:defRPr>
            </a:lvl6pPr>
            <a:lvl7pPr marL="2743200" marR="0" lvl="6" indent="0" algn="l" rtl="0">
              <a:spcBef>
                <a:spcPts val="600"/>
              </a:spcBef>
              <a:buClr>
                <a:srgbClr val="A5A5A5"/>
              </a:buClr>
              <a:buFont typeface="Noto Sans Symbols"/>
              <a:buNone/>
              <a:defRPr sz="900" b="0" i="0" u="none" strike="noStrike" cap="none">
                <a:solidFill>
                  <a:srgbClr val="262626"/>
                </a:solidFill>
                <a:latin typeface="Calibri"/>
                <a:ea typeface="Calibri"/>
                <a:cs typeface="Calibri"/>
                <a:sym typeface="Calibri"/>
              </a:defRPr>
            </a:lvl7pPr>
            <a:lvl8pPr marL="3200400" marR="0" lvl="7" indent="0" algn="l" rtl="0">
              <a:spcBef>
                <a:spcPts val="600"/>
              </a:spcBef>
              <a:buClr>
                <a:srgbClr val="3F3F3F"/>
              </a:buClr>
              <a:buFont typeface="Noto Sans Symbols"/>
              <a:buNone/>
              <a:defRPr sz="900" b="0" i="0" u="none" strike="noStrike" cap="none">
                <a:solidFill>
                  <a:srgbClr val="262626"/>
                </a:solidFill>
                <a:latin typeface="Calibri"/>
                <a:ea typeface="Calibri"/>
                <a:cs typeface="Calibri"/>
                <a:sym typeface="Calibri"/>
              </a:defRPr>
            </a:lvl8pPr>
            <a:lvl9pPr marL="3657600" marR="0" lvl="8" indent="0" algn="l" rtl="0">
              <a:spcBef>
                <a:spcPts val="600"/>
              </a:spcBef>
              <a:buClr>
                <a:srgbClr val="A5A5A5"/>
              </a:buClr>
              <a:buFont typeface="Noto Sans Symbols"/>
              <a:buNone/>
              <a:defRPr sz="900" b="0" i="0" u="none" strike="noStrike" cap="none">
                <a:solidFill>
                  <a:srgbClr val="262626"/>
                </a:solidFill>
                <a:latin typeface="Calibri"/>
                <a:ea typeface="Calibri"/>
                <a:cs typeface="Calibri"/>
                <a:sym typeface="Calibri"/>
              </a:defRPr>
            </a:lvl9pPr>
          </a:lstStyle>
          <a:p>
            <a:endParaRPr/>
          </a:p>
        </p:txBody>
      </p:sp>
      <p:sp>
        <p:nvSpPr>
          <p:cNvPr id="173" name="Shape 173"/>
          <p:cNvSpPr txBox="1">
            <a:spLocks noGrp="1"/>
          </p:cNvSpPr>
          <p:nvPr>
            <p:ph type="dt" idx="10"/>
          </p:nvPr>
        </p:nvSpPr>
        <p:spPr>
          <a:xfrm>
            <a:off x="6794935" y="6437032"/>
            <a:ext cx="2133599" cy="365125"/>
          </a:xfrm>
          <a:prstGeom prst="rect">
            <a:avLst/>
          </a:prstGeom>
          <a:noFill/>
          <a:ln>
            <a:noFill/>
          </a:ln>
        </p:spPr>
        <p:txBody>
          <a:bodyPr lIns="91425" tIns="91425" rIns="91425" bIns="91425" anchor="ctr" anchorCtr="0"/>
          <a:lstStyle>
            <a:lvl1pPr marL="0" marR="0" lvl="0" indent="0" algn="r" rtl="0">
              <a:spcBef>
                <a:spcPts val="0"/>
              </a:spcBef>
              <a:buNone/>
              <a:defRPr sz="1100" b="1">
                <a:solidFill>
                  <a:srgbClr val="A5A5A5"/>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74" name="Shape 174"/>
          <p:cNvSpPr txBox="1">
            <a:spLocks noGrp="1"/>
          </p:cNvSpPr>
          <p:nvPr>
            <p:ph type="ftr" idx="11"/>
          </p:nvPr>
        </p:nvSpPr>
        <p:spPr>
          <a:xfrm>
            <a:off x="199697" y="6437032"/>
            <a:ext cx="6124902" cy="365125"/>
          </a:xfrm>
          <a:prstGeom prst="rect">
            <a:avLst/>
          </a:prstGeom>
          <a:noFill/>
          <a:ln>
            <a:noFill/>
          </a:ln>
        </p:spPr>
        <p:txBody>
          <a:bodyPr lIns="91425" tIns="91425" rIns="91425" bIns="91425" anchor="ctr" anchorCtr="0"/>
          <a:lstStyle>
            <a:lvl1pPr marL="0" marR="0" lvl="0" indent="0" algn="l" rtl="0">
              <a:spcBef>
                <a:spcPts val="0"/>
              </a:spcBef>
              <a:buNone/>
              <a:defRPr sz="1100" b="1">
                <a:solidFill>
                  <a:srgbClr val="A5A5A5"/>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75" name="Shape 175"/>
          <p:cNvSpPr txBox="1">
            <a:spLocks noGrp="1"/>
          </p:cNvSpPr>
          <p:nvPr>
            <p:ph type="sldNum" idx="12"/>
          </p:nvPr>
        </p:nvSpPr>
        <p:spPr>
          <a:xfrm>
            <a:off x="8306459" y="167346"/>
            <a:ext cx="630621" cy="35976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400" b="1">
                <a:solidFill>
                  <a:srgbClr val="262626"/>
                </a:solidFill>
                <a:latin typeface="Calibri"/>
                <a:ea typeface="Calibri"/>
                <a:cs typeface="Calibri"/>
                <a:sym typeface="Calibri"/>
              </a:rPr>
              <a:t>‹#›</a:t>
            </a:fld>
            <a:endParaRPr lang="en-US" sz="1400" b="1">
              <a:solidFill>
                <a:srgbClr val="262626"/>
              </a:solidFill>
              <a:latin typeface="Calibri"/>
              <a:ea typeface="Calibri"/>
              <a:cs typeface="Calibri"/>
              <a:sym typeface="Calibri"/>
            </a:endParaRPr>
          </a:p>
        </p:txBody>
      </p:sp>
      <p:sp>
        <p:nvSpPr>
          <p:cNvPr id="176" name="Shape 176"/>
          <p:cNvSpPr>
            <a:spLocks noGrp="1"/>
          </p:cNvSpPr>
          <p:nvPr>
            <p:ph type="pic" idx="3"/>
          </p:nvPr>
        </p:nvSpPr>
        <p:spPr>
          <a:xfrm>
            <a:off x="284163" y="457200"/>
            <a:ext cx="2736850" cy="2907791"/>
          </a:xfrm>
          <a:prstGeom prst="rect">
            <a:avLst/>
          </a:prstGeom>
          <a:noFill/>
          <a:ln>
            <a:noFill/>
          </a:ln>
        </p:spPr>
        <p:txBody>
          <a:bodyPr lIns="91425" tIns="91425" rIns="91425" bIns="91425" anchor="t" anchorCtr="0"/>
          <a:lstStyle>
            <a:lvl1pPr marL="0" marR="0" lvl="0" indent="0" algn="l" rtl="0">
              <a:spcBef>
                <a:spcPts val="2000"/>
              </a:spcBef>
              <a:buClr>
                <a:srgbClr val="A5A5A5"/>
              </a:buClr>
              <a:buFont typeface="Noto Sans Symbols"/>
              <a:buNone/>
              <a:defRPr sz="2400" b="0" i="0" u="none" strike="noStrike" cap="none">
                <a:solidFill>
                  <a:srgbClr val="262626"/>
                </a:solidFill>
                <a:latin typeface="Calibri"/>
                <a:ea typeface="Calibri"/>
                <a:cs typeface="Calibri"/>
                <a:sym typeface="Calibri"/>
              </a:defRPr>
            </a:lvl1pPr>
            <a:lvl2pPr marL="457200" marR="0" lvl="1" indent="0" algn="l" rtl="0">
              <a:spcBef>
                <a:spcPts val="600"/>
              </a:spcBef>
              <a:buClr>
                <a:srgbClr val="3F3F3F"/>
              </a:buClr>
              <a:buFont typeface="Noto Sans Symbols"/>
              <a:buNone/>
              <a:defRPr sz="2800" b="0" i="0" u="none" strike="noStrike" cap="none">
                <a:solidFill>
                  <a:srgbClr val="262626"/>
                </a:solidFill>
                <a:latin typeface="Calibri"/>
                <a:ea typeface="Calibri"/>
                <a:cs typeface="Calibri"/>
                <a:sym typeface="Calibri"/>
              </a:defRPr>
            </a:lvl2pPr>
            <a:lvl3pPr marL="914400" marR="0" lvl="2" indent="0" algn="l" rtl="0">
              <a:spcBef>
                <a:spcPts val="600"/>
              </a:spcBef>
              <a:buClr>
                <a:srgbClr val="A5A5A5"/>
              </a:buClr>
              <a:buFont typeface="Noto Sans Symbols"/>
              <a:buNone/>
              <a:defRPr sz="2400" b="0" i="0" u="none" strike="noStrike" cap="none">
                <a:solidFill>
                  <a:srgbClr val="262626"/>
                </a:solidFill>
                <a:latin typeface="Calibri"/>
                <a:ea typeface="Calibri"/>
                <a:cs typeface="Calibri"/>
                <a:sym typeface="Calibri"/>
              </a:defRPr>
            </a:lvl3pPr>
            <a:lvl4pPr marL="1371600" marR="0" lvl="3" indent="0" algn="l" rtl="0">
              <a:spcBef>
                <a:spcPts val="600"/>
              </a:spcBef>
              <a:buClr>
                <a:srgbClr val="3F3F3F"/>
              </a:buClr>
              <a:buFont typeface="Noto Sans Symbols"/>
              <a:buNone/>
              <a:defRPr sz="2000" b="0" i="0" u="none" strike="noStrike" cap="none">
                <a:solidFill>
                  <a:srgbClr val="262626"/>
                </a:solidFill>
                <a:latin typeface="Calibri"/>
                <a:ea typeface="Calibri"/>
                <a:cs typeface="Calibri"/>
                <a:sym typeface="Calibri"/>
              </a:defRPr>
            </a:lvl4pPr>
            <a:lvl5pPr marL="1828800" marR="0" lvl="4" indent="0" algn="l" rtl="0">
              <a:spcBef>
                <a:spcPts val="600"/>
              </a:spcBef>
              <a:buClr>
                <a:srgbClr val="A5A5A5"/>
              </a:buClr>
              <a:buFont typeface="Noto Sans Symbols"/>
              <a:buNone/>
              <a:defRPr sz="2000" b="0" i="0" u="none" strike="noStrike" cap="none">
                <a:solidFill>
                  <a:srgbClr val="262626"/>
                </a:solidFill>
                <a:latin typeface="Calibri"/>
                <a:ea typeface="Calibri"/>
                <a:cs typeface="Calibri"/>
                <a:sym typeface="Calibri"/>
              </a:defRPr>
            </a:lvl5pPr>
            <a:lvl6pPr marL="2286000" marR="0" lvl="5" indent="0" algn="l" rtl="0">
              <a:spcBef>
                <a:spcPts val="600"/>
              </a:spcBef>
              <a:buClr>
                <a:srgbClr val="3F3F3F"/>
              </a:buClr>
              <a:buFont typeface="Noto Sans Symbols"/>
              <a:buNone/>
              <a:defRPr sz="2000" b="0" i="0" u="none" strike="noStrike" cap="none">
                <a:solidFill>
                  <a:srgbClr val="262626"/>
                </a:solidFill>
                <a:latin typeface="Calibri"/>
                <a:ea typeface="Calibri"/>
                <a:cs typeface="Calibri"/>
                <a:sym typeface="Calibri"/>
              </a:defRPr>
            </a:lvl6pPr>
            <a:lvl7pPr marL="2743200" marR="0" lvl="6" indent="0" algn="l" rtl="0">
              <a:spcBef>
                <a:spcPts val="600"/>
              </a:spcBef>
              <a:buClr>
                <a:srgbClr val="A5A5A5"/>
              </a:buClr>
              <a:buFont typeface="Noto Sans Symbols"/>
              <a:buNone/>
              <a:defRPr sz="2000" b="0" i="0" u="none" strike="noStrike" cap="none">
                <a:solidFill>
                  <a:srgbClr val="262626"/>
                </a:solidFill>
                <a:latin typeface="Calibri"/>
                <a:ea typeface="Calibri"/>
                <a:cs typeface="Calibri"/>
                <a:sym typeface="Calibri"/>
              </a:defRPr>
            </a:lvl7pPr>
            <a:lvl8pPr marL="3200400" marR="0" lvl="7" indent="0" algn="l" rtl="0">
              <a:spcBef>
                <a:spcPts val="600"/>
              </a:spcBef>
              <a:buClr>
                <a:srgbClr val="3F3F3F"/>
              </a:buClr>
              <a:buFont typeface="Noto Sans Symbols"/>
              <a:buNone/>
              <a:defRPr sz="2000" b="0" i="0" u="none" strike="noStrike" cap="none">
                <a:solidFill>
                  <a:srgbClr val="262626"/>
                </a:solidFill>
                <a:latin typeface="Calibri"/>
                <a:ea typeface="Calibri"/>
                <a:cs typeface="Calibri"/>
                <a:sym typeface="Calibri"/>
              </a:defRPr>
            </a:lvl8pPr>
            <a:lvl9pPr marL="3657600" marR="0" lvl="8" indent="0" algn="l" rtl="0">
              <a:spcBef>
                <a:spcPts val="600"/>
              </a:spcBef>
              <a:buClr>
                <a:srgbClr val="A5A5A5"/>
              </a:buClr>
              <a:buFont typeface="Noto Sans Symbols"/>
              <a:buNone/>
              <a:defRPr sz="2000" b="0" i="0" u="none" strike="noStrike" cap="none">
                <a:solidFill>
                  <a:srgbClr val="262626"/>
                </a:solidFill>
                <a:latin typeface="Calibri"/>
                <a:ea typeface="Calibri"/>
                <a:cs typeface="Calibri"/>
                <a:sym typeface="Calibri"/>
              </a:defRPr>
            </a:lvl9pPr>
          </a:lstStyle>
          <a:p>
            <a:endParaRPr/>
          </a:p>
        </p:txBody>
      </p:sp>
      <p:sp>
        <p:nvSpPr>
          <p:cNvPr id="177" name="Shape 177"/>
          <p:cNvSpPr>
            <a:spLocks noGrp="1"/>
          </p:cNvSpPr>
          <p:nvPr>
            <p:ph type="pic" idx="4"/>
          </p:nvPr>
        </p:nvSpPr>
        <p:spPr>
          <a:xfrm>
            <a:off x="284163" y="3364992"/>
            <a:ext cx="2736850" cy="2898648"/>
          </a:xfrm>
          <a:prstGeom prst="rect">
            <a:avLst/>
          </a:prstGeom>
          <a:noFill/>
          <a:ln>
            <a:noFill/>
          </a:ln>
        </p:spPr>
        <p:txBody>
          <a:bodyPr lIns="91425" tIns="91425" rIns="91425" bIns="91425" anchor="t" anchorCtr="0"/>
          <a:lstStyle>
            <a:lvl1pPr marL="0" marR="0" lvl="0" indent="0" algn="l" rtl="0">
              <a:spcBef>
                <a:spcPts val="2000"/>
              </a:spcBef>
              <a:buClr>
                <a:srgbClr val="A5A5A5"/>
              </a:buClr>
              <a:buFont typeface="Noto Sans Symbols"/>
              <a:buNone/>
              <a:defRPr sz="2400" b="0" i="0" u="none" strike="noStrike" cap="none">
                <a:solidFill>
                  <a:srgbClr val="262626"/>
                </a:solidFill>
                <a:latin typeface="Calibri"/>
                <a:ea typeface="Calibri"/>
                <a:cs typeface="Calibri"/>
                <a:sym typeface="Calibri"/>
              </a:defRPr>
            </a:lvl1pPr>
            <a:lvl2pPr marL="457200" marR="0" lvl="1" indent="0" algn="l" rtl="0">
              <a:spcBef>
                <a:spcPts val="600"/>
              </a:spcBef>
              <a:buClr>
                <a:srgbClr val="3F3F3F"/>
              </a:buClr>
              <a:buFont typeface="Noto Sans Symbols"/>
              <a:buNone/>
              <a:defRPr sz="2800" b="0" i="0" u="none" strike="noStrike" cap="none">
                <a:solidFill>
                  <a:srgbClr val="262626"/>
                </a:solidFill>
                <a:latin typeface="Calibri"/>
                <a:ea typeface="Calibri"/>
                <a:cs typeface="Calibri"/>
                <a:sym typeface="Calibri"/>
              </a:defRPr>
            </a:lvl2pPr>
            <a:lvl3pPr marL="914400" marR="0" lvl="2" indent="0" algn="l" rtl="0">
              <a:spcBef>
                <a:spcPts val="600"/>
              </a:spcBef>
              <a:buClr>
                <a:srgbClr val="A5A5A5"/>
              </a:buClr>
              <a:buFont typeface="Noto Sans Symbols"/>
              <a:buNone/>
              <a:defRPr sz="2400" b="0" i="0" u="none" strike="noStrike" cap="none">
                <a:solidFill>
                  <a:srgbClr val="262626"/>
                </a:solidFill>
                <a:latin typeface="Calibri"/>
                <a:ea typeface="Calibri"/>
                <a:cs typeface="Calibri"/>
                <a:sym typeface="Calibri"/>
              </a:defRPr>
            </a:lvl3pPr>
            <a:lvl4pPr marL="1371600" marR="0" lvl="3" indent="0" algn="l" rtl="0">
              <a:spcBef>
                <a:spcPts val="600"/>
              </a:spcBef>
              <a:buClr>
                <a:srgbClr val="3F3F3F"/>
              </a:buClr>
              <a:buFont typeface="Noto Sans Symbols"/>
              <a:buNone/>
              <a:defRPr sz="2000" b="0" i="0" u="none" strike="noStrike" cap="none">
                <a:solidFill>
                  <a:srgbClr val="262626"/>
                </a:solidFill>
                <a:latin typeface="Calibri"/>
                <a:ea typeface="Calibri"/>
                <a:cs typeface="Calibri"/>
                <a:sym typeface="Calibri"/>
              </a:defRPr>
            </a:lvl4pPr>
            <a:lvl5pPr marL="1828800" marR="0" lvl="4" indent="0" algn="l" rtl="0">
              <a:spcBef>
                <a:spcPts val="600"/>
              </a:spcBef>
              <a:buClr>
                <a:srgbClr val="A5A5A5"/>
              </a:buClr>
              <a:buFont typeface="Noto Sans Symbols"/>
              <a:buNone/>
              <a:defRPr sz="2000" b="0" i="0" u="none" strike="noStrike" cap="none">
                <a:solidFill>
                  <a:srgbClr val="262626"/>
                </a:solidFill>
                <a:latin typeface="Calibri"/>
                <a:ea typeface="Calibri"/>
                <a:cs typeface="Calibri"/>
                <a:sym typeface="Calibri"/>
              </a:defRPr>
            </a:lvl5pPr>
            <a:lvl6pPr marL="2286000" marR="0" lvl="5" indent="0" algn="l" rtl="0">
              <a:spcBef>
                <a:spcPts val="600"/>
              </a:spcBef>
              <a:buClr>
                <a:srgbClr val="3F3F3F"/>
              </a:buClr>
              <a:buFont typeface="Noto Sans Symbols"/>
              <a:buNone/>
              <a:defRPr sz="2000" b="0" i="0" u="none" strike="noStrike" cap="none">
                <a:solidFill>
                  <a:srgbClr val="262626"/>
                </a:solidFill>
                <a:latin typeface="Calibri"/>
                <a:ea typeface="Calibri"/>
                <a:cs typeface="Calibri"/>
                <a:sym typeface="Calibri"/>
              </a:defRPr>
            </a:lvl6pPr>
            <a:lvl7pPr marL="2743200" marR="0" lvl="6" indent="0" algn="l" rtl="0">
              <a:spcBef>
                <a:spcPts val="600"/>
              </a:spcBef>
              <a:buClr>
                <a:srgbClr val="A5A5A5"/>
              </a:buClr>
              <a:buFont typeface="Noto Sans Symbols"/>
              <a:buNone/>
              <a:defRPr sz="2000" b="0" i="0" u="none" strike="noStrike" cap="none">
                <a:solidFill>
                  <a:srgbClr val="262626"/>
                </a:solidFill>
                <a:latin typeface="Calibri"/>
                <a:ea typeface="Calibri"/>
                <a:cs typeface="Calibri"/>
                <a:sym typeface="Calibri"/>
              </a:defRPr>
            </a:lvl7pPr>
            <a:lvl8pPr marL="3200400" marR="0" lvl="7" indent="0" algn="l" rtl="0">
              <a:spcBef>
                <a:spcPts val="600"/>
              </a:spcBef>
              <a:buClr>
                <a:srgbClr val="3F3F3F"/>
              </a:buClr>
              <a:buFont typeface="Noto Sans Symbols"/>
              <a:buNone/>
              <a:defRPr sz="2000" b="0" i="0" u="none" strike="noStrike" cap="none">
                <a:solidFill>
                  <a:srgbClr val="262626"/>
                </a:solidFill>
                <a:latin typeface="Calibri"/>
                <a:ea typeface="Calibri"/>
                <a:cs typeface="Calibri"/>
                <a:sym typeface="Calibri"/>
              </a:defRPr>
            </a:lvl8pPr>
            <a:lvl9pPr marL="3657600" marR="0" lvl="8" indent="0" algn="l" rtl="0">
              <a:spcBef>
                <a:spcPts val="600"/>
              </a:spcBef>
              <a:buClr>
                <a:srgbClr val="A5A5A5"/>
              </a:buClr>
              <a:buFont typeface="Noto Sans Symbols"/>
              <a:buNone/>
              <a:defRPr sz="2000" b="0" i="0" u="none" strike="noStrike" cap="none">
                <a:solidFill>
                  <a:srgbClr val="262626"/>
                </a:solidFill>
                <a:latin typeface="Calibri"/>
                <a:ea typeface="Calibri"/>
                <a:cs typeface="Calibri"/>
                <a:sym typeface="Calibri"/>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78"/>
        <p:cNvGrpSpPr/>
        <p:nvPr/>
      </p:nvGrpSpPr>
      <p:grpSpPr>
        <a:xfrm>
          <a:off x="0" y="0"/>
          <a:ext cx="0" cy="0"/>
          <a:chOff x="0" y="0"/>
          <a:chExt cx="0" cy="0"/>
        </a:xfrm>
      </p:grpSpPr>
      <p:sp>
        <p:nvSpPr>
          <p:cNvPr id="179" name="Shape 179"/>
          <p:cNvSpPr/>
          <p:nvPr/>
        </p:nvSpPr>
        <p:spPr>
          <a:xfrm>
            <a:off x="284162" y="455772"/>
            <a:ext cx="8574086" cy="1133949"/>
          </a:xfrm>
          <a:prstGeom prst="rect">
            <a:avLst/>
          </a:prstGeom>
          <a:solidFill>
            <a:srgbClr val="262626">
              <a:alpha val="69803"/>
            </a:srgbClr>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grpSp>
        <p:nvGrpSpPr>
          <p:cNvPr id="180" name="Shape 180"/>
          <p:cNvGrpSpPr/>
          <p:nvPr/>
        </p:nvGrpSpPr>
        <p:grpSpPr>
          <a:xfrm>
            <a:off x="284162" y="1577846"/>
            <a:ext cx="8576373" cy="137410"/>
            <a:chOff x="284162" y="1577846"/>
            <a:chExt cx="8576373" cy="137410"/>
          </a:xfrm>
        </p:grpSpPr>
        <p:sp>
          <p:nvSpPr>
            <p:cNvPr id="181" name="Shape 181"/>
            <p:cNvSpPr/>
            <p:nvPr/>
          </p:nvSpPr>
          <p:spPr>
            <a:xfrm>
              <a:off x="284162" y="1577846"/>
              <a:ext cx="1600199" cy="137410"/>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82" name="Shape 182"/>
            <p:cNvSpPr/>
            <p:nvPr/>
          </p:nvSpPr>
          <p:spPr>
            <a:xfrm>
              <a:off x="1885174" y="1577846"/>
              <a:ext cx="2743199" cy="137410"/>
            </a:xfrm>
            <a:prstGeom prst="rect">
              <a:avLst/>
            </a:prstGeom>
            <a:solidFill>
              <a:schemeClr val="accent2"/>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83" name="Shape 183"/>
            <p:cNvSpPr/>
            <p:nvPr/>
          </p:nvSpPr>
          <p:spPr>
            <a:xfrm>
              <a:off x="4626864" y="1577846"/>
              <a:ext cx="4233672" cy="137410"/>
            </a:xfrm>
            <a:prstGeom prst="rect">
              <a:avLst/>
            </a:prstGeom>
            <a:solidFill>
              <a:schemeClr val="accent4"/>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grpSp>
      <p:sp>
        <p:nvSpPr>
          <p:cNvPr id="184" name="Shape 184"/>
          <p:cNvSpPr txBox="1">
            <a:spLocks noGrp="1"/>
          </p:cNvSpPr>
          <p:nvPr>
            <p:ph type="title"/>
          </p:nvPr>
        </p:nvSpPr>
        <p:spPr>
          <a:xfrm>
            <a:off x="284162" y="630381"/>
            <a:ext cx="8574086" cy="967839"/>
          </a:xfrm>
          <a:prstGeom prst="rect">
            <a:avLst/>
          </a:prstGeom>
          <a:solidFill>
            <a:srgbClr val="262626">
              <a:alpha val="69803"/>
            </a:srgbClr>
          </a:solidFill>
          <a:ln>
            <a:noFill/>
          </a:ln>
        </p:spPr>
        <p:txBody>
          <a:bodyPr lIns="91425" tIns="91425" rIns="91425" bIns="91425" anchor="ctr" anchorCtr="0"/>
          <a:lstStyle>
            <a:lvl1pPr marL="0" marR="0" lvl="0" indent="0" algn="r" rtl="0">
              <a:spcBef>
                <a:spcPts val="0"/>
              </a:spcBef>
              <a:buClr>
                <a:schemeClr val="lt1"/>
              </a:buClr>
              <a:buFont typeface="Calibri"/>
              <a:buNone/>
              <a:defRPr sz="42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85" name="Shape 185"/>
          <p:cNvSpPr txBox="1">
            <a:spLocks noGrp="1"/>
          </p:cNvSpPr>
          <p:nvPr>
            <p:ph type="body" idx="1"/>
          </p:nvPr>
        </p:nvSpPr>
        <p:spPr>
          <a:xfrm rot="5400000">
            <a:off x="2564606" y="-146843"/>
            <a:ext cx="4013200" cy="8574086"/>
          </a:xfrm>
          <a:prstGeom prst="rect">
            <a:avLst/>
          </a:prstGeom>
          <a:noFill/>
          <a:ln>
            <a:noFill/>
          </a:ln>
        </p:spPr>
        <p:txBody>
          <a:bodyPr lIns="91425" tIns="91425" rIns="91425" bIns="91425" anchor="t" anchorCtr="0"/>
          <a:lstStyle>
            <a:lvl1pPr marL="454025" marR="0" lvl="0" indent="-316865" algn="l" rtl="0">
              <a:spcBef>
                <a:spcPts val="2000"/>
              </a:spcBef>
              <a:buClr>
                <a:srgbClr val="A5A5A5"/>
              </a:buClr>
              <a:buSzPct val="90000"/>
              <a:buFont typeface="Noto Sans Symbols"/>
              <a:buChar char="↗"/>
              <a:defRPr sz="2400" b="0" i="0" u="none" strike="noStrike" cap="none">
                <a:solidFill>
                  <a:srgbClr val="262626"/>
                </a:solidFill>
                <a:latin typeface="Calibri"/>
                <a:ea typeface="Calibri"/>
                <a:cs typeface="Calibri"/>
                <a:sym typeface="Calibri"/>
              </a:defRPr>
            </a:lvl1pPr>
            <a:lvl2pPr marL="914400" marR="0" lvl="1" indent="-331469" algn="l" rtl="0">
              <a:spcBef>
                <a:spcPts val="600"/>
              </a:spcBef>
              <a:buClr>
                <a:srgbClr val="3F3F3F"/>
              </a:buClr>
              <a:buSzPct val="90000"/>
              <a:buFont typeface="Noto Sans Symbols"/>
              <a:buChar char="↗"/>
              <a:defRPr sz="2200" b="0" i="0" u="none" strike="noStrike" cap="none">
                <a:solidFill>
                  <a:srgbClr val="262626"/>
                </a:solidFill>
                <a:latin typeface="Calibri"/>
                <a:ea typeface="Calibri"/>
                <a:cs typeface="Calibri"/>
                <a:sym typeface="Calibri"/>
              </a:defRPr>
            </a:lvl2pPr>
            <a:lvl3pPr marL="1260475" marR="0" lvl="2" indent="-231775" algn="l" rtl="0">
              <a:spcBef>
                <a:spcPts val="600"/>
              </a:spcBef>
              <a:buClr>
                <a:srgbClr val="A5A5A5"/>
              </a:buClr>
              <a:buSzPct val="90000"/>
              <a:buFont typeface="Noto Sans Symbols"/>
              <a:buChar char="↗"/>
              <a:defRPr sz="2000" b="0" i="0" u="none" strike="noStrike" cap="none">
                <a:solidFill>
                  <a:srgbClr val="262626"/>
                </a:solidFill>
                <a:latin typeface="Calibri"/>
                <a:ea typeface="Calibri"/>
                <a:cs typeface="Calibri"/>
                <a:sym typeface="Calibri"/>
              </a:defRPr>
            </a:lvl3pPr>
            <a:lvl4pPr marL="1600200" marR="0" lvl="3" indent="-240030" algn="l" rtl="0">
              <a:spcBef>
                <a:spcPts val="600"/>
              </a:spcBef>
              <a:buClr>
                <a:srgbClr val="3F3F3F"/>
              </a:buClr>
              <a:buSzPct val="90000"/>
              <a:buFont typeface="Noto Sans Symbols"/>
              <a:buChar char="↗"/>
              <a:defRPr sz="1800" b="0" i="0" u="none" strike="noStrike" cap="none">
                <a:solidFill>
                  <a:srgbClr val="262626"/>
                </a:solidFill>
                <a:latin typeface="Calibri"/>
                <a:ea typeface="Calibri"/>
                <a:cs typeface="Calibri"/>
                <a:sym typeface="Calibri"/>
              </a:defRPr>
            </a:lvl4pPr>
            <a:lvl5pPr marL="1939925" marR="0" lvl="4" indent="-236854" algn="l" rtl="0">
              <a:spcBef>
                <a:spcPts val="600"/>
              </a:spcBef>
              <a:buClr>
                <a:srgbClr val="A5A5A5"/>
              </a:buClr>
              <a:buSzPct val="90000"/>
              <a:buFont typeface="Noto Sans Symbols"/>
              <a:buChar char="↗"/>
              <a:defRPr sz="1800" b="0" i="0" u="none" strike="noStrike" cap="none">
                <a:solidFill>
                  <a:srgbClr val="262626"/>
                </a:solidFill>
                <a:latin typeface="Calibri"/>
                <a:ea typeface="Calibri"/>
                <a:cs typeface="Calibri"/>
                <a:sym typeface="Calibri"/>
              </a:defRPr>
            </a:lvl5pPr>
            <a:lvl6pPr marL="2290763" marR="0" lvl="5" indent="-244793" algn="l" rtl="0">
              <a:spcBef>
                <a:spcPts val="600"/>
              </a:spcBef>
              <a:buClr>
                <a:srgbClr val="3F3F3F"/>
              </a:buClr>
              <a:buSzPct val="90000"/>
              <a:buFont typeface="Noto Sans Symbols"/>
              <a:buChar char="↗"/>
              <a:defRPr sz="1800" b="0" i="0" u="none" strike="noStrike" cap="none">
                <a:solidFill>
                  <a:srgbClr val="262626"/>
                </a:solidFill>
                <a:latin typeface="Calibri"/>
                <a:ea typeface="Calibri"/>
                <a:cs typeface="Calibri"/>
                <a:sym typeface="Calibri"/>
              </a:defRPr>
            </a:lvl6pPr>
            <a:lvl7pPr marL="2625725" marR="0" lvl="6" indent="-249554" algn="l" rtl="0">
              <a:spcBef>
                <a:spcPts val="600"/>
              </a:spcBef>
              <a:buClr>
                <a:srgbClr val="A5A5A5"/>
              </a:buClr>
              <a:buSzPct val="90000"/>
              <a:buFont typeface="Noto Sans Symbols"/>
              <a:buChar char="↗"/>
              <a:defRPr sz="1800" b="0" i="0" u="none" strike="noStrike" cap="none">
                <a:solidFill>
                  <a:srgbClr val="262626"/>
                </a:solidFill>
                <a:latin typeface="Calibri"/>
                <a:ea typeface="Calibri"/>
                <a:cs typeface="Calibri"/>
                <a:sym typeface="Calibri"/>
              </a:defRPr>
            </a:lvl7pPr>
            <a:lvl8pPr marL="2970213" marR="0" lvl="7" indent="-251143" algn="l" rtl="0">
              <a:spcBef>
                <a:spcPts val="600"/>
              </a:spcBef>
              <a:buClr>
                <a:srgbClr val="3F3F3F"/>
              </a:buClr>
              <a:buSzPct val="90000"/>
              <a:buFont typeface="Noto Sans Symbols"/>
              <a:buChar char="↗"/>
              <a:defRPr sz="1800" b="0" i="0" u="none" strike="noStrike" cap="none">
                <a:solidFill>
                  <a:srgbClr val="262626"/>
                </a:solidFill>
                <a:latin typeface="Calibri"/>
                <a:ea typeface="Calibri"/>
                <a:cs typeface="Calibri"/>
                <a:sym typeface="Calibri"/>
              </a:defRPr>
            </a:lvl8pPr>
            <a:lvl9pPr marL="3313113" marR="0" lvl="8" indent="-251142" algn="l" rtl="0">
              <a:spcBef>
                <a:spcPts val="600"/>
              </a:spcBef>
              <a:buClr>
                <a:srgbClr val="A5A5A5"/>
              </a:buClr>
              <a:buSzPct val="90000"/>
              <a:buFont typeface="Noto Sans Symbols"/>
              <a:buChar char="↗"/>
              <a:defRPr sz="1800" b="0" i="0" u="none" strike="noStrike" cap="none">
                <a:solidFill>
                  <a:srgbClr val="262626"/>
                </a:solidFill>
                <a:latin typeface="Calibri"/>
                <a:ea typeface="Calibri"/>
                <a:cs typeface="Calibri"/>
                <a:sym typeface="Calibri"/>
              </a:defRPr>
            </a:lvl9pPr>
          </a:lstStyle>
          <a:p>
            <a:endParaRPr/>
          </a:p>
        </p:txBody>
      </p:sp>
      <p:sp>
        <p:nvSpPr>
          <p:cNvPr id="186" name="Shape 186"/>
          <p:cNvSpPr txBox="1">
            <a:spLocks noGrp="1"/>
          </p:cNvSpPr>
          <p:nvPr>
            <p:ph type="dt" idx="10"/>
          </p:nvPr>
        </p:nvSpPr>
        <p:spPr>
          <a:xfrm>
            <a:off x="6794935" y="6437032"/>
            <a:ext cx="2133599" cy="365125"/>
          </a:xfrm>
          <a:prstGeom prst="rect">
            <a:avLst/>
          </a:prstGeom>
          <a:noFill/>
          <a:ln>
            <a:noFill/>
          </a:ln>
        </p:spPr>
        <p:txBody>
          <a:bodyPr lIns="91425" tIns="91425" rIns="91425" bIns="91425" anchor="ctr" anchorCtr="0"/>
          <a:lstStyle>
            <a:lvl1pPr marL="0" marR="0" lvl="0" indent="0" algn="r" rtl="0">
              <a:spcBef>
                <a:spcPts val="0"/>
              </a:spcBef>
              <a:buNone/>
              <a:defRPr sz="1100" b="1">
                <a:solidFill>
                  <a:srgbClr val="A5A5A5"/>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87" name="Shape 187"/>
          <p:cNvSpPr txBox="1">
            <a:spLocks noGrp="1"/>
          </p:cNvSpPr>
          <p:nvPr>
            <p:ph type="ftr" idx="11"/>
          </p:nvPr>
        </p:nvSpPr>
        <p:spPr>
          <a:xfrm>
            <a:off x="199697" y="6437032"/>
            <a:ext cx="6124902" cy="365125"/>
          </a:xfrm>
          <a:prstGeom prst="rect">
            <a:avLst/>
          </a:prstGeom>
          <a:noFill/>
          <a:ln>
            <a:noFill/>
          </a:ln>
        </p:spPr>
        <p:txBody>
          <a:bodyPr lIns="91425" tIns="91425" rIns="91425" bIns="91425" anchor="ctr" anchorCtr="0"/>
          <a:lstStyle>
            <a:lvl1pPr marL="0" marR="0" lvl="0" indent="0" algn="l" rtl="0">
              <a:spcBef>
                <a:spcPts val="0"/>
              </a:spcBef>
              <a:buNone/>
              <a:defRPr sz="1100" b="1">
                <a:solidFill>
                  <a:srgbClr val="A5A5A5"/>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88" name="Shape 188"/>
          <p:cNvSpPr txBox="1">
            <a:spLocks noGrp="1"/>
          </p:cNvSpPr>
          <p:nvPr>
            <p:ph type="sldNum" idx="12"/>
          </p:nvPr>
        </p:nvSpPr>
        <p:spPr>
          <a:xfrm>
            <a:off x="8306459" y="167346"/>
            <a:ext cx="630621" cy="35976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400" b="1">
                <a:solidFill>
                  <a:srgbClr val="262626"/>
                </a:solidFill>
                <a:latin typeface="Calibri"/>
                <a:ea typeface="Calibri"/>
                <a:cs typeface="Calibri"/>
                <a:sym typeface="Calibri"/>
              </a:rPr>
              <a:t>‹#›</a:t>
            </a:fld>
            <a:endParaRPr lang="en-US" sz="1400" b="1">
              <a:solidFill>
                <a:srgbClr val="262626"/>
              </a:solidFill>
              <a:latin typeface="Calibri"/>
              <a:ea typeface="Calibri"/>
              <a:cs typeface="Calibri"/>
              <a:sym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89"/>
        <p:cNvGrpSpPr/>
        <p:nvPr/>
      </p:nvGrpSpPr>
      <p:grpSpPr>
        <a:xfrm>
          <a:off x="0" y="0"/>
          <a:ext cx="0" cy="0"/>
          <a:chOff x="0" y="0"/>
          <a:chExt cx="0" cy="0"/>
        </a:xfrm>
      </p:grpSpPr>
      <p:sp>
        <p:nvSpPr>
          <p:cNvPr id="190" name="Shape 190"/>
          <p:cNvSpPr/>
          <p:nvPr/>
        </p:nvSpPr>
        <p:spPr>
          <a:xfrm rot="5400000">
            <a:off x="5313882" y="2857534"/>
            <a:ext cx="5934614" cy="1133949"/>
          </a:xfrm>
          <a:prstGeom prst="rect">
            <a:avLst/>
          </a:prstGeom>
          <a:solidFill>
            <a:srgbClr val="262626">
              <a:alpha val="69803"/>
            </a:srgbClr>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91" name="Shape 191"/>
          <p:cNvSpPr txBox="1">
            <a:spLocks noGrp="1"/>
          </p:cNvSpPr>
          <p:nvPr>
            <p:ph type="title"/>
          </p:nvPr>
        </p:nvSpPr>
        <p:spPr>
          <a:xfrm rot="5400000">
            <a:off x="5219068" y="2949130"/>
            <a:ext cx="5921375" cy="969263"/>
          </a:xfrm>
          <a:prstGeom prst="rect">
            <a:avLst/>
          </a:prstGeom>
          <a:solidFill>
            <a:srgbClr val="262626">
              <a:alpha val="69803"/>
            </a:srgbClr>
          </a:solidFill>
          <a:ln>
            <a:noFill/>
          </a:ln>
        </p:spPr>
        <p:txBody>
          <a:bodyPr lIns="91425" tIns="91425" rIns="91425" bIns="91425" anchor="ctr" anchorCtr="0"/>
          <a:lstStyle>
            <a:lvl1pPr marL="0" marR="0" lvl="0" indent="0" algn="l" rtl="0">
              <a:spcBef>
                <a:spcPts val="0"/>
              </a:spcBef>
              <a:buClr>
                <a:schemeClr val="lt1"/>
              </a:buClr>
              <a:buFont typeface="Calibri"/>
              <a:buNone/>
              <a:defRPr sz="3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92" name="Shape 192"/>
          <p:cNvSpPr txBox="1">
            <a:spLocks noGrp="1"/>
          </p:cNvSpPr>
          <p:nvPr>
            <p:ph type="body" idx="1"/>
          </p:nvPr>
        </p:nvSpPr>
        <p:spPr>
          <a:xfrm rot="5400000">
            <a:off x="564356" y="177006"/>
            <a:ext cx="5937249" cy="6497637"/>
          </a:xfrm>
          <a:prstGeom prst="rect">
            <a:avLst/>
          </a:prstGeom>
          <a:noFill/>
          <a:ln>
            <a:noFill/>
          </a:ln>
        </p:spPr>
        <p:txBody>
          <a:bodyPr lIns="91425" tIns="91425" rIns="91425" bIns="91425" anchor="t" anchorCtr="0"/>
          <a:lstStyle>
            <a:lvl1pPr marL="454025" marR="0" lvl="0" indent="-316865" algn="l" rtl="0">
              <a:spcBef>
                <a:spcPts val="2000"/>
              </a:spcBef>
              <a:buClr>
                <a:srgbClr val="A5A5A5"/>
              </a:buClr>
              <a:buSzPct val="90000"/>
              <a:buFont typeface="Noto Sans Symbols"/>
              <a:buChar char="↗"/>
              <a:defRPr sz="2400" b="0" i="0" u="none" strike="noStrike" cap="none">
                <a:solidFill>
                  <a:srgbClr val="262626"/>
                </a:solidFill>
                <a:latin typeface="Calibri"/>
                <a:ea typeface="Calibri"/>
                <a:cs typeface="Calibri"/>
                <a:sym typeface="Calibri"/>
              </a:defRPr>
            </a:lvl1pPr>
            <a:lvl2pPr marL="914400" marR="0" lvl="1" indent="-331469" algn="l" rtl="0">
              <a:spcBef>
                <a:spcPts val="600"/>
              </a:spcBef>
              <a:buClr>
                <a:srgbClr val="3F3F3F"/>
              </a:buClr>
              <a:buSzPct val="90000"/>
              <a:buFont typeface="Noto Sans Symbols"/>
              <a:buChar char="↗"/>
              <a:defRPr sz="2200" b="0" i="0" u="none" strike="noStrike" cap="none">
                <a:solidFill>
                  <a:srgbClr val="262626"/>
                </a:solidFill>
                <a:latin typeface="Calibri"/>
                <a:ea typeface="Calibri"/>
                <a:cs typeface="Calibri"/>
                <a:sym typeface="Calibri"/>
              </a:defRPr>
            </a:lvl2pPr>
            <a:lvl3pPr marL="1260475" marR="0" lvl="2" indent="-231775" algn="l" rtl="0">
              <a:spcBef>
                <a:spcPts val="600"/>
              </a:spcBef>
              <a:buClr>
                <a:srgbClr val="A5A5A5"/>
              </a:buClr>
              <a:buSzPct val="90000"/>
              <a:buFont typeface="Noto Sans Symbols"/>
              <a:buChar char="↗"/>
              <a:defRPr sz="2000" b="0" i="0" u="none" strike="noStrike" cap="none">
                <a:solidFill>
                  <a:srgbClr val="262626"/>
                </a:solidFill>
                <a:latin typeface="Calibri"/>
                <a:ea typeface="Calibri"/>
                <a:cs typeface="Calibri"/>
                <a:sym typeface="Calibri"/>
              </a:defRPr>
            </a:lvl3pPr>
            <a:lvl4pPr marL="1600200" marR="0" lvl="3" indent="-240030" algn="l" rtl="0">
              <a:spcBef>
                <a:spcPts val="600"/>
              </a:spcBef>
              <a:buClr>
                <a:srgbClr val="3F3F3F"/>
              </a:buClr>
              <a:buSzPct val="90000"/>
              <a:buFont typeface="Noto Sans Symbols"/>
              <a:buChar char="↗"/>
              <a:defRPr sz="1800" b="0" i="0" u="none" strike="noStrike" cap="none">
                <a:solidFill>
                  <a:srgbClr val="262626"/>
                </a:solidFill>
                <a:latin typeface="Calibri"/>
                <a:ea typeface="Calibri"/>
                <a:cs typeface="Calibri"/>
                <a:sym typeface="Calibri"/>
              </a:defRPr>
            </a:lvl4pPr>
            <a:lvl5pPr marL="1939925" marR="0" lvl="4" indent="-236854" algn="l" rtl="0">
              <a:spcBef>
                <a:spcPts val="600"/>
              </a:spcBef>
              <a:buClr>
                <a:srgbClr val="A5A5A5"/>
              </a:buClr>
              <a:buSzPct val="90000"/>
              <a:buFont typeface="Noto Sans Symbols"/>
              <a:buChar char="↗"/>
              <a:defRPr sz="1800" b="0" i="0" u="none" strike="noStrike" cap="none">
                <a:solidFill>
                  <a:srgbClr val="262626"/>
                </a:solidFill>
                <a:latin typeface="Calibri"/>
                <a:ea typeface="Calibri"/>
                <a:cs typeface="Calibri"/>
                <a:sym typeface="Calibri"/>
              </a:defRPr>
            </a:lvl5pPr>
            <a:lvl6pPr marL="2290763" marR="0" lvl="5" indent="-244793" algn="l" rtl="0">
              <a:spcBef>
                <a:spcPts val="600"/>
              </a:spcBef>
              <a:buClr>
                <a:srgbClr val="3F3F3F"/>
              </a:buClr>
              <a:buSzPct val="90000"/>
              <a:buFont typeface="Noto Sans Symbols"/>
              <a:buChar char="↗"/>
              <a:defRPr sz="1800" b="0" i="0" u="none" strike="noStrike" cap="none">
                <a:solidFill>
                  <a:srgbClr val="262626"/>
                </a:solidFill>
                <a:latin typeface="Calibri"/>
                <a:ea typeface="Calibri"/>
                <a:cs typeface="Calibri"/>
                <a:sym typeface="Calibri"/>
              </a:defRPr>
            </a:lvl6pPr>
            <a:lvl7pPr marL="2625725" marR="0" lvl="6" indent="-249554" algn="l" rtl="0">
              <a:spcBef>
                <a:spcPts val="600"/>
              </a:spcBef>
              <a:buClr>
                <a:srgbClr val="A5A5A5"/>
              </a:buClr>
              <a:buSzPct val="90000"/>
              <a:buFont typeface="Noto Sans Symbols"/>
              <a:buChar char="↗"/>
              <a:defRPr sz="1800" b="0" i="0" u="none" strike="noStrike" cap="none">
                <a:solidFill>
                  <a:srgbClr val="262626"/>
                </a:solidFill>
                <a:latin typeface="Calibri"/>
                <a:ea typeface="Calibri"/>
                <a:cs typeface="Calibri"/>
                <a:sym typeface="Calibri"/>
              </a:defRPr>
            </a:lvl7pPr>
            <a:lvl8pPr marL="2970213" marR="0" lvl="7" indent="-251143" algn="l" rtl="0">
              <a:spcBef>
                <a:spcPts val="600"/>
              </a:spcBef>
              <a:buClr>
                <a:srgbClr val="3F3F3F"/>
              </a:buClr>
              <a:buSzPct val="90000"/>
              <a:buFont typeface="Noto Sans Symbols"/>
              <a:buChar char="↗"/>
              <a:defRPr sz="1800" b="0" i="0" u="none" strike="noStrike" cap="none">
                <a:solidFill>
                  <a:srgbClr val="262626"/>
                </a:solidFill>
                <a:latin typeface="Calibri"/>
                <a:ea typeface="Calibri"/>
                <a:cs typeface="Calibri"/>
                <a:sym typeface="Calibri"/>
              </a:defRPr>
            </a:lvl8pPr>
            <a:lvl9pPr marL="3313113" marR="0" lvl="8" indent="-251142" algn="l" rtl="0">
              <a:spcBef>
                <a:spcPts val="600"/>
              </a:spcBef>
              <a:buClr>
                <a:srgbClr val="A5A5A5"/>
              </a:buClr>
              <a:buSzPct val="90000"/>
              <a:buFont typeface="Noto Sans Symbols"/>
              <a:buChar char="↗"/>
              <a:defRPr sz="1800" b="0" i="0" u="none" strike="noStrike" cap="none">
                <a:solidFill>
                  <a:srgbClr val="262626"/>
                </a:solidFill>
                <a:latin typeface="Calibri"/>
                <a:ea typeface="Calibri"/>
                <a:cs typeface="Calibri"/>
                <a:sym typeface="Calibri"/>
              </a:defRPr>
            </a:lvl9pPr>
          </a:lstStyle>
          <a:p>
            <a:endParaRPr/>
          </a:p>
        </p:txBody>
      </p:sp>
      <p:sp>
        <p:nvSpPr>
          <p:cNvPr id="193" name="Shape 193"/>
          <p:cNvSpPr txBox="1">
            <a:spLocks noGrp="1"/>
          </p:cNvSpPr>
          <p:nvPr>
            <p:ph type="dt" idx="10"/>
          </p:nvPr>
        </p:nvSpPr>
        <p:spPr>
          <a:xfrm>
            <a:off x="6794935" y="6437032"/>
            <a:ext cx="2133599" cy="365125"/>
          </a:xfrm>
          <a:prstGeom prst="rect">
            <a:avLst/>
          </a:prstGeom>
          <a:noFill/>
          <a:ln>
            <a:noFill/>
          </a:ln>
        </p:spPr>
        <p:txBody>
          <a:bodyPr lIns="91425" tIns="91425" rIns="91425" bIns="91425" anchor="ctr" anchorCtr="0"/>
          <a:lstStyle>
            <a:lvl1pPr marL="0" marR="0" lvl="0" indent="0" algn="r" rtl="0">
              <a:spcBef>
                <a:spcPts val="0"/>
              </a:spcBef>
              <a:buNone/>
              <a:defRPr sz="1100" b="1">
                <a:solidFill>
                  <a:srgbClr val="A5A5A5"/>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94" name="Shape 194"/>
          <p:cNvSpPr txBox="1">
            <a:spLocks noGrp="1"/>
          </p:cNvSpPr>
          <p:nvPr>
            <p:ph type="ftr" idx="11"/>
          </p:nvPr>
        </p:nvSpPr>
        <p:spPr>
          <a:xfrm>
            <a:off x="199697" y="6437032"/>
            <a:ext cx="6124902" cy="365125"/>
          </a:xfrm>
          <a:prstGeom prst="rect">
            <a:avLst/>
          </a:prstGeom>
          <a:noFill/>
          <a:ln>
            <a:noFill/>
          </a:ln>
        </p:spPr>
        <p:txBody>
          <a:bodyPr lIns="91425" tIns="91425" rIns="91425" bIns="91425" anchor="ctr" anchorCtr="0"/>
          <a:lstStyle>
            <a:lvl1pPr marL="0" marR="0" lvl="0" indent="0" algn="l" rtl="0">
              <a:spcBef>
                <a:spcPts val="0"/>
              </a:spcBef>
              <a:buNone/>
              <a:defRPr sz="1100" b="1">
                <a:solidFill>
                  <a:srgbClr val="A5A5A5"/>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95" name="Shape 195"/>
          <p:cNvSpPr txBox="1">
            <a:spLocks noGrp="1"/>
          </p:cNvSpPr>
          <p:nvPr>
            <p:ph type="sldNum" idx="12"/>
          </p:nvPr>
        </p:nvSpPr>
        <p:spPr>
          <a:xfrm>
            <a:off x="8306459" y="167346"/>
            <a:ext cx="630621" cy="35976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400" b="1">
                <a:solidFill>
                  <a:srgbClr val="262626"/>
                </a:solidFill>
                <a:latin typeface="Calibri"/>
                <a:ea typeface="Calibri"/>
                <a:cs typeface="Calibri"/>
                <a:sym typeface="Calibri"/>
              </a:rPr>
              <a:t>‹#›</a:t>
            </a:fld>
            <a:endParaRPr lang="en-US" sz="1400" b="1">
              <a:solidFill>
                <a:srgbClr val="262626"/>
              </a:solidFill>
              <a:latin typeface="Calibri"/>
              <a:ea typeface="Calibri"/>
              <a:cs typeface="Calibri"/>
              <a:sym typeface="Calibri"/>
            </a:endParaRPr>
          </a:p>
        </p:txBody>
      </p:sp>
      <p:grpSp>
        <p:nvGrpSpPr>
          <p:cNvPr id="196" name="Shape 196"/>
          <p:cNvGrpSpPr/>
          <p:nvPr/>
        </p:nvGrpSpPr>
        <p:grpSpPr>
          <a:xfrm rot="5400000">
            <a:off x="4658724" y="3355722"/>
            <a:ext cx="5934455" cy="137410"/>
            <a:chOff x="284162" y="1577846"/>
            <a:chExt cx="8576373" cy="137410"/>
          </a:xfrm>
        </p:grpSpPr>
        <p:sp>
          <p:nvSpPr>
            <p:cNvPr id="197" name="Shape 197"/>
            <p:cNvSpPr/>
            <p:nvPr/>
          </p:nvSpPr>
          <p:spPr>
            <a:xfrm>
              <a:off x="284162" y="1577846"/>
              <a:ext cx="1600199" cy="137410"/>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98" name="Shape 198"/>
            <p:cNvSpPr/>
            <p:nvPr/>
          </p:nvSpPr>
          <p:spPr>
            <a:xfrm>
              <a:off x="1885174" y="1577846"/>
              <a:ext cx="2743199" cy="137410"/>
            </a:xfrm>
            <a:prstGeom prst="rect">
              <a:avLst/>
            </a:prstGeom>
            <a:solidFill>
              <a:schemeClr val="accent2"/>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99" name="Shape 199"/>
            <p:cNvSpPr/>
            <p:nvPr/>
          </p:nvSpPr>
          <p:spPr>
            <a:xfrm>
              <a:off x="4626864" y="1577846"/>
              <a:ext cx="4233672" cy="137410"/>
            </a:xfrm>
            <a:prstGeom prst="rect">
              <a:avLst/>
            </a:prstGeom>
            <a:solidFill>
              <a:schemeClr val="accent4"/>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4"/>
        <p:cNvGrpSpPr/>
        <p:nvPr/>
      </p:nvGrpSpPr>
      <p:grpSpPr>
        <a:xfrm>
          <a:off x="0" y="0"/>
          <a:ext cx="0" cy="0"/>
          <a:chOff x="0" y="0"/>
          <a:chExt cx="0" cy="0"/>
        </a:xfrm>
      </p:grpSpPr>
      <p:sp>
        <p:nvSpPr>
          <p:cNvPr id="25" name="Shape 25"/>
          <p:cNvSpPr/>
          <p:nvPr/>
        </p:nvSpPr>
        <p:spPr>
          <a:xfrm>
            <a:off x="284162" y="455772"/>
            <a:ext cx="8574086" cy="1133949"/>
          </a:xfrm>
          <a:prstGeom prst="rect">
            <a:avLst/>
          </a:prstGeom>
          <a:solidFill>
            <a:srgbClr val="262626">
              <a:alpha val="69803"/>
            </a:srgbClr>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grpSp>
        <p:nvGrpSpPr>
          <p:cNvPr id="26" name="Shape 26"/>
          <p:cNvGrpSpPr/>
          <p:nvPr/>
        </p:nvGrpSpPr>
        <p:grpSpPr>
          <a:xfrm>
            <a:off x="284162" y="1577846"/>
            <a:ext cx="8576373" cy="137410"/>
            <a:chOff x="284162" y="1577846"/>
            <a:chExt cx="8576373" cy="137410"/>
          </a:xfrm>
        </p:grpSpPr>
        <p:sp>
          <p:nvSpPr>
            <p:cNvPr id="27" name="Shape 27"/>
            <p:cNvSpPr/>
            <p:nvPr/>
          </p:nvSpPr>
          <p:spPr>
            <a:xfrm>
              <a:off x="284162" y="1577846"/>
              <a:ext cx="1600199" cy="137410"/>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28" name="Shape 28"/>
            <p:cNvSpPr/>
            <p:nvPr/>
          </p:nvSpPr>
          <p:spPr>
            <a:xfrm>
              <a:off x="1885174" y="1577846"/>
              <a:ext cx="2743199" cy="137410"/>
            </a:xfrm>
            <a:prstGeom prst="rect">
              <a:avLst/>
            </a:prstGeom>
            <a:solidFill>
              <a:schemeClr val="accent2"/>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29" name="Shape 29"/>
            <p:cNvSpPr/>
            <p:nvPr/>
          </p:nvSpPr>
          <p:spPr>
            <a:xfrm>
              <a:off x="4626864" y="1577846"/>
              <a:ext cx="4233672" cy="137410"/>
            </a:xfrm>
            <a:prstGeom prst="rect">
              <a:avLst/>
            </a:prstGeom>
            <a:solidFill>
              <a:schemeClr val="accent4"/>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grpSp>
      <p:sp>
        <p:nvSpPr>
          <p:cNvPr id="30" name="Shape 30"/>
          <p:cNvSpPr txBox="1">
            <a:spLocks noGrp="1"/>
          </p:cNvSpPr>
          <p:nvPr>
            <p:ph type="title"/>
          </p:nvPr>
        </p:nvSpPr>
        <p:spPr>
          <a:xfrm>
            <a:off x="284162" y="630381"/>
            <a:ext cx="8574086" cy="967839"/>
          </a:xfrm>
          <a:prstGeom prst="rect">
            <a:avLst/>
          </a:prstGeom>
          <a:solidFill>
            <a:srgbClr val="262626">
              <a:alpha val="69803"/>
            </a:srgbClr>
          </a:solidFill>
          <a:ln>
            <a:noFill/>
          </a:ln>
        </p:spPr>
        <p:txBody>
          <a:bodyPr lIns="91425" tIns="91425" rIns="91425" bIns="91425" anchor="ctr" anchorCtr="0"/>
          <a:lstStyle>
            <a:lvl1pPr marL="0" marR="0" lvl="0" indent="0" algn="r" rtl="0">
              <a:spcBef>
                <a:spcPts val="0"/>
              </a:spcBef>
              <a:buClr>
                <a:schemeClr val="lt1"/>
              </a:buClr>
              <a:buFont typeface="Calibri"/>
              <a:buNone/>
              <a:defRPr sz="42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1" name="Shape 31"/>
          <p:cNvSpPr txBox="1">
            <a:spLocks noGrp="1"/>
          </p:cNvSpPr>
          <p:nvPr>
            <p:ph type="body" idx="1"/>
          </p:nvPr>
        </p:nvSpPr>
        <p:spPr>
          <a:xfrm>
            <a:off x="1781502" y="2133600"/>
            <a:ext cx="7076746" cy="3992562"/>
          </a:xfrm>
          <a:prstGeom prst="rect">
            <a:avLst/>
          </a:prstGeom>
          <a:noFill/>
          <a:ln>
            <a:noFill/>
          </a:ln>
        </p:spPr>
        <p:txBody>
          <a:bodyPr lIns="91425" tIns="91425" rIns="91425" bIns="91425" anchor="t" anchorCtr="0"/>
          <a:lstStyle>
            <a:lvl1pPr marL="454025" marR="0" lvl="0" indent="-316865" algn="l" rtl="0">
              <a:spcBef>
                <a:spcPts val="2000"/>
              </a:spcBef>
              <a:buClr>
                <a:srgbClr val="A5A5A5"/>
              </a:buClr>
              <a:buSzPct val="90000"/>
              <a:buFont typeface="Noto Sans Symbols"/>
              <a:buChar char="↗"/>
              <a:defRPr sz="2400" b="0" i="0" u="none" strike="noStrike" cap="none">
                <a:solidFill>
                  <a:srgbClr val="262626"/>
                </a:solidFill>
                <a:latin typeface="Calibri"/>
                <a:ea typeface="Calibri"/>
                <a:cs typeface="Calibri"/>
                <a:sym typeface="Calibri"/>
              </a:defRPr>
            </a:lvl1pPr>
            <a:lvl2pPr marL="914400" marR="0" lvl="1" indent="-331469" algn="l" rtl="0">
              <a:spcBef>
                <a:spcPts val="600"/>
              </a:spcBef>
              <a:buClr>
                <a:srgbClr val="3F3F3F"/>
              </a:buClr>
              <a:buSzPct val="90000"/>
              <a:buFont typeface="Noto Sans Symbols"/>
              <a:buChar char="↗"/>
              <a:defRPr sz="2200" b="0" i="0" u="none" strike="noStrike" cap="none">
                <a:solidFill>
                  <a:srgbClr val="262626"/>
                </a:solidFill>
                <a:latin typeface="Calibri"/>
                <a:ea typeface="Calibri"/>
                <a:cs typeface="Calibri"/>
                <a:sym typeface="Calibri"/>
              </a:defRPr>
            </a:lvl2pPr>
            <a:lvl3pPr marL="1260475" marR="0" lvl="2" indent="-231775" algn="l" rtl="0">
              <a:spcBef>
                <a:spcPts val="600"/>
              </a:spcBef>
              <a:buClr>
                <a:srgbClr val="A5A5A5"/>
              </a:buClr>
              <a:buSzPct val="90000"/>
              <a:buFont typeface="Noto Sans Symbols"/>
              <a:buChar char="↗"/>
              <a:defRPr sz="2000" b="0" i="0" u="none" strike="noStrike" cap="none">
                <a:solidFill>
                  <a:srgbClr val="262626"/>
                </a:solidFill>
                <a:latin typeface="Calibri"/>
                <a:ea typeface="Calibri"/>
                <a:cs typeface="Calibri"/>
                <a:sym typeface="Calibri"/>
              </a:defRPr>
            </a:lvl3pPr>
            <a:lvl4pPr marL="1600200" marR="0" lvl="3" indent="-240030" algn="l" rtl="0">
              <a:spcBef>
                <a:spcPts val="600"/>
              </a:spcBef>
              <a:buClr>
                <a:srgbClr val="3F3F3F"/>
              </a:buClr>
              <a:buSzPct val="90000"/>
              <a:buFont typeface="Noto Sans Symbols"/>
              <a:buChar char="↗"/>
              <a:defRPr sz="1800" b="0" i="0" u="none" strike="noStrike" cap="none">
                <a:solidFill>
                  <a:srgbClr val="262626"/>
                </a:solidFill>
                <a:latin typeface="Calibri"/>
                <a:ea typeface="Calibri"/>
                <a:cs typeface="Calibri"/>
                <a:sym typeface="Calibri"/>
              </a:defRPr>
            </a:lvl4pPr>
            <a:lvl5pPr marL="1939925" marR="0" lvl="4" indent="-236854" algn="l" rtl="0">
              <a:spcBef>
                <a:spcPts val="600"/>
              </a:spcBef>
              <a:buClr>
                <a:srgbClr val="A5A5A5"/>
              </a:buClr>
              <a:buSzPct val="90000"/>
              <a:buFont typeface="Noto Sans Symbols"/>
              <a:buChar char="↗"/>
              <a:defRPr sz="1800" b="0" i="0" u="none" strike="noStrike" cap="none">
                <a:solidFill>
                  <a:srgbClr val="262626"/>
                </a:solidFill>
                <a:latin typeface="Calibri"/>
                <a:ea typeface="Calibri"/>
                <a:cs typeface="Calibri"/>
                <a:sym typeface="Calibri"/>
              </a:defRPr>
            </a:lvl5pPr>
            <a:lvl6pPr marL="2290763" marR="0" lvl="5" indent="-244793" algn="l" rtl="0">
              <a:spcBef>
                <a:spcPts val="600"/>
              </a:spcBef>
              <a:buClr>
                <a:srgbClr val="3F3F3F"/>
              </a:buClr>
              <a:buSzPct val="90000"/>
              <a:buFont typeface="Noto Sans Symbols"/>
              <a:buChar char="↗"/>
              <a:defRPr sz="1800" b="0" i="0" u="none" strike="noStrike" cap="none">
                <a:solidFill>
                  <a:srgbClr val="262626"/>
                </a:solidFill>
                <a:latin typeface="Calibri"/>
                <a:ea typeface="Calibri"/>
                <a:cs typeface="Calibri"/>
                <a:sym typeface="Calibri"/>
              </a:defRPr>
            </a:lvl6pPr>
            <a:lvl7pPr marL="2625725" marR="0" lvl="6" indent="-249554" algn="l" rtl="0">
              <a:spcBef>
                <a:spcPts val="600"/>
              </a:spcBef>
              <a:buClr>
                <a:srgbClr val="A5A5A5"/>
              </a:buClr>
              <a:buSzPct val="90000"/>
              <a:buFont typeface="Noto Sans Symbols"/>
              <a:buChar char="↗"/>
              <a:defRPr sz="1800" b="0" i="0" u="none" strike="noStrike" cap="none">
                <a:solidFill>
                  <a:srgbClr val="262626"/>
                </a:solidFill>
                <a:latin typeface="Calibri"/>
                <a:ea typeface="Calibri"/>
                <a:cs typeface="Calibri"/>
                <a:sym typeface="Calibri"/>
              </a:defRPr>
            </a:lvl7pPr>
            <a:lvl8pPr marL="2970213" marR="0" lvl="7" indent="-251143" algn="l" rtl="0">
              <a:spcBef>
                <a:spcPts val="600"/>
              </a:spcBef>
              <a:buClr>
                <a:srgbClr val="3F3F3F"/>
              </a:buClr>
              <a:buSzPct val="90000"/>
              <a:buFont typeface="Noto Sans Symbols"/>
              <a:buChar char="↗"/>
              <a:defRPr sz="1800" b="0" i="0" u="none" strike="noStrike" cap="none">
                <a:solidFill>
                  <a:srgbClr val="262626"/>
                </a:solidFill>
                <a:latin typeface="Calibri"/>
                <a:ea typeface="Calibri"/>
                <a:cs typeface="Calibri"/>
                <a:sym typeface="Calibri"/>
              </a:defRPr>
            </a:lvl8pPr>
            <a:lvl9pPr marL="3313113" marR="0" lvl="8" indent="-251142" algn="l" rtl="0">
              <a:spcBef>
                <a:spcPts val="600"/>
              </a:spcBef>
              <a:buClr>
                <a:srgbClr val="A5A5A5"/>
              </a:buClr>
              <a:buSzPct val="90000"/>
              <a:buFont typeface="Noto Sans Symbols"/>
              <a:buChar char="↗"/>
              <a:defRPr sz="1800" b="0" i="0" u="none" strike="noStrike" cap="none">
                <a:solidFill>
                  <a:srgbClr val="262626"/>
                </a:solidFill>
                <a:latin typeface="Calibri"/>
                <a:ea typeface="Calibri"/>
                <a:cs typeface="Calibri"/>
                <a:sym typeface="Calibri"/>
              </a:defRPr>
            </a:lvl9pPr>
          </a:lstStyle>
          <a:p>
            <a:endParaRPr/>
          </a:p>
        </p:txBody>
      </p:sp>
      <p:sp>
        <p:nvSpPr>
          <p:cNvPr id="32" name="Shape 32"/>
          <p:cNvSpPr txBox="1">
            <a:spLocks noGrp="1"/>
          </p:cNvSpPr>
          <p:nvPr>
            <p:ph type="dt" idx="10"/>
          </p:nvPr>
        </p:nvSpPr>
        <p:spPr>
          <a:xfrm>
            <a:off x="6794935" y="6437032"/>
            <a:ext cx="2133599" cy="365125"/>
          </a:xfrm>
          <a:prstGeom prst="rect">
            <a:avLst/>
          </a:prstGeom>
          <a:noFill/>
          <a:ln>
            <a:noFill/>
          </a:ln>
        </p:spPr>
        <p:txBody>
          <a:bodyPr lIns="91425" tIns="91425" rIns="91425" bIns="91425" anchor="ctr" anchorCtr="0"/>
          <a:lstStyle>
            <a:lvl1pPr marL="0" marR="0" lvl="0" indent="0" algn="r" rtl="0">
              <a:spcBef>
                <a:spcPts val="0"/>
              </a:spcBef>
              <a:buNone/>
              <a:defRPr sz="1100" b="1">
                <a:solidFill>
                  <a:srgbClr val="A5A5A5"/>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3" name="Shape 33"/>
          <p:cNvSpPr txBox="1">
            <a:spLocks noGrp="1"/>
          </p:cNvSpPr>
          <p:nvPr>
            <p:ph type="ftr" idx="11"/>
          </p:nvPr>
        </p:nvSpPr>
        <p:spPr>
          <a:xfrm>
            <a:off x="199697" y="6437032"/>
            <a:ext cx="6124902" cy="365125"/>
          </a:xfrm>
          <a:prstGeom prst="rect">
            <a:avLst/>
          </a:prstGeom>
          <a:noFill/>
          <a:ln>
            <a:noFill/>
          </a:ln>
        </p:spPr>
        <p:txBody>
          <a:bodyPr lIns="91425" tIns="91425" rIns="91425" bIns="91425" anchor="ctr" anchorCtr="0"/>
          <a:lstStyle>
            <a:lvl1pPr marL="0" marR="0" lvl="0" indent="0" algn="l" rtl="0">
              <a:spcBef>
                <a:spcPts val="0"/>
              </a:spcBef>
              <a:buNone/>
              <a:defRPr sz="1100" b="1">
                <a:solidFill>
                  <a:srgbClr val="A5A5A5"/>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4" name="Shape 34"/>
          <p:cNvSpPr txBox="1">
            <a:spLocks noGrp="1"/>
          </p:cNvSpPr>
          <p:nvPr>
            <p:ph type="sldNum" idx="12"/>
          </p:nvPr>
        </p:nvSpPr>
        <p:spPr>
          <a:xfrm>
            <a:off x="8306459" y="167346"/>
            <a:ext cx="630621" cy="35976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400" b="1">
                <a:solidFill>
                  <a:srgbClr val="262626"/>
                </a:solidFill>
                <a:latin typeface="Calibri"/>
                <a:ea typeface="Calibri"/>
                <a:cs typeface="Calibri"/>
                <a:sym typeface="Calibri"/>
              </a:rPr>
              <a:t>‹#›</a:t>
            </a:fld>
            <a:endParaRPr lang="en-US" sz="1400" b="1">
              <a:solidFill>
                <a:srgbClr val="262626"/>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Slide with Picture">
    <p:spTree>
      <p:nvGrpSpPr>
        <p:cNvPr id="1" name="Shape 35"/>
        <p:cNvGrpSpPr/>
        <p:nvPr/>
      </p:nvGrpSpPr>
      <p:grpSpPr>
        <a:xfrm>
          <a:off x="0" y="0"/>
          <a:ext cx="0" cy="0"/>
          <a:chOff x="0" y="0"/>
          <a:chExt cx="0" cy="0"/>
        </a:xfrm>
      </p:grpSpPr>
      <p:sp>
        <p:nvSpPr>
          <p:cNvPr id="36" name="Shape 36"/>
          <p:cNvSpPr/>
          <p:nvPr/>
        </p:nvSpPr>
        <p:spPr>
          <a:xfrm>
            <a:off x="284162" y="444727"/>
            <a:ext cx="8574086" cy="1468437"/>
          </a:xfrm>
          <a:prstGeom prst="rect">
            <a:avLst/>
          </a:prstGeom>
          <a:solidFill>
            <a:srgbClr val="262626">
              <a:alpha val="84705"/>
            </a:srgbClr>
          </a:solidFill>
          <a:ln>
            <a:noFill/>
          </a:ln>
        </p:spPr>
        <p:txBody>
          <a:bodyPr lIns="91425" tIns="45700" rIns="182875" bIns="365750" anchor="b" anchorCtr="0">
            <a:noAutofit/>
          </a:bodyPr>
          <a:lstStyle/>
          <a:p>
            <a:pPr marL="0" marR="0" lvl="0" indent="0" algn="l" rtl="0">
              <a:spcBef>
                <a:spcPts val="0"/>
              </a:spcBef>
              <a:buClr>
                <a:schemeClr val="dk1"/>
              </a:buClr>
              <a:buFont typeface="Calibri"/>
              <a:buNone/>
            </a:pPr>
            <a:endParaRPr sz="4200">
              <a:solidFill>
                <a:schemeClr val="lt1"/>
              </a:solidFill>
              <a:latin typeface="Calibri"/>
              <a:ea typeface="Calibri"/>
              <a:cs typeface="Calibri"/>
              <a:sym typeface="Calibri"/>
            </a:endParaRPr>
          </a:p>
        </p:txBody>
      </p:sp>
      <p:sp>
        <p:nvSpPr>
          <p:cNvPr id="37" name="Shape 37"/>
          <p:cNvSpPr txBox="1">
            <a:spLocks noGrp="1"/>
          </p:cNvSpPr>
          <p:nvPr>
            <p:ph type="dt" idx="10"/>
          </p:nvPr>
        </p:nvSpPr>
        <p:spPr>
          <a:xfrm>
            <a:off x="6794935" y="6437032"/>
            <a:ext cx="2133599" cy="365125"/>
          </a:xfrm>
          <a:prstGeom prst="rect">
            <a:avLst/>
          </a:prstGeom>
          <a:noFill/>
          <a:ln>
            <a:noFill/>
          </a:ln>
        </p:spPr>
        <p:txBody>
          <a:bodyPr lIns="91425" tIns="91425" rIns="91425" bIns="91425" anchor="ctr" anchorCtr="0"/>
          <a:lstStyle>
            <a:lvl1pPr marL="0" marR="0" lvl="0" indent="0" algn="r" rtl="0">
              <a:spcBef>
                <a:spcPts val="0"/>
              </a:spcBef>
              <a:buNone/>
              <a:defRPr sz="1100" b="1">
                <a:solidFill>
                  <a:srgbClr val="A5A5A5"/>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ftr" idx="11"/>
          </p:nvPr>
        </p:nvSpPr>
        <p:spPr>
          <a:xfrm>
            <a:off x="199697" y="6437032"/>
            <a:ext cx="6124902" cy="365125"/>
          </a:xfrm>
          <a:prstGeom prst="rect">
            <a:avLst/>
          </a:prstGeom>
          <a:noFill/>
          <a:ln>
            <a:noFill/>
          </a:ln>
        </p:spPr>
        <p:txBody>
          <a:bodyPr lIns="91425" tIns="91425" rIns="91425" bIns="91425" anchor="ctr" anchorCtr="0"/>
          <a:lstStyle>
            <a:lvl1pPr marL="0" marR="0" lvl="0" indent="0" algn="l" rtl="0">
              <a:spcBef>
                <a:spcPts val="0"/>
              </a:spcBef>
              <a:buNone/>
              <a:defRPr sz="1100" b="1">
                <a:solidFill>
                  <a:srgbClr val="A5A5A5"/>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sldNum" idx="12"/>
          </p:nvPr>
        </p:nvSpPr>
        <p:spPr>
          <a:xfrm>
            <a:off x="8306459" y="167346"/>
            <a:ext cx="630621" cy="35976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400" b="1">
                <a:solidFill>
                  <a:srgbClr val="262626"/>
                </a:solidFill>
                <a:latin typeface="Calibri"/>
                <a:ea typeface="Calibri"/>
                <a:cs typeface="Calibri"/>
                <a:sym typeface="Calibri"/>
              </a:rPr>
              <a:t>‹#›</a:t>
            </a:fld>
            <a:endParaRPr lang="en-US" sz="1400" b="1">
              <a:solidFill>
                <a:srgbClr val="262626"/>
              </a:solidFill>
              <a:latin typeface="Calibri"/>
              <a:ea typeface="Calibri"/>
              <a:cs typeface="Calibri"/>
              <a:sym typeface="Calibri"/>
            </a:endParaRPr>
          </a:p>
        </p:txBody>
      </p:sp>
      <p:sp>
        <p:nvSpPr>
          <p:cNvPr id="40" name="Shape 40"/>
          <p:cNvSpPr>
            <a:spLocks noGrp="1"/>
          </p:cNvSpPr>
          <p:nvPr>
            <p:ph type="pic" idx="2"/>
          </p:nvPr>
        </p:nvSpPr>
        <p:spPr>
          <a:xfrm>
            <a:off x="284162" y="2017058"/>
            <a:ext cx="8574086" cy="4377390"/>
          </a:xfrm>
          <a:prstGeom prst="rect">
            <a:avLst/>
          </a:prstGeom>
          <a:noFill/>
          <a:ln>
            <a:noFill/>
          </a:ln>
        </p:spPr>
        <p:txBody>
          <a:bodyPr lIns="91425" tIns="91425" rIns="91425" bIns="91425" anchor="t" anchorCtr="0"/>
          <a:lstStyle>
            <a:lvl1pPr marL="454025" marR="0" lvl="0" indent="-454025" algn="l" rtl="0">
              <a:spcBef>
                <a:spcPts val="2000"/>
              </a:spcBef>
              <a:buClr>
                <a:srgbClr val="A5A5A5"/>
              </a:buClr>
              <a:buFont typeface="Noto Sans Symbols"/>
              <a:buNone/>
              <a:defRPr sz="2400" b="0" i="0" u="none" strike="noStrike" cap="none">
                <a:solidFill>
                  <a:srgbClr val="262626"/>
                </a:solidFill>
                <a:latin typeface="Calibri"/>
                <a:ea typeface="Calibri"/>
                <a:cs typeface="Calibri"/>
                <a:sym typeface="Calibri"/>
              </a:defRPr>
            </a:lvl1pPr>
            <a:lvl2pPr marL="914400" marR="0" lvl="1" indent="-331469" algn="l" rtl="0">
              <a:spcBef>
                <a:spcPts val="600"/>
              </a:spcBef>
              <a:buClr>
                <a:srgbClr val="3F3F3F"/>
              </a:buClr>
              <a:buSzPct val="90000"/>
              <a:buFont typeface="Noto Sans Symbols"/>
              <a:buChar char="↗"/>
              <a:defRPr sz="2200" b="0" i="0" u="none" strike="noStrike" cap="none">
                <a:solidFill>
                  <a:srgbClr val="262626"/>
                </a:solidFill>
                <a:latin typeface="Calibri"/>
                <a:ea typeface="Calibri"/>
                <a:cs typeface="Calibri"/>
                <a:sym typeface="Calibri"/>
              </a:defRPr>
            </a:lvl2pPr>
            <a:lvl3pPr marL="1260475" marR="0" lvl="2" indent="-231775" algn="l" rtl="0">
              <a:spcBef>
                <a:spcPts val="600"/>
              </a:spcBef>
              <a:buClr>
                <a:srgbClr val="A5A5A5"/>
              </a:buClr>
              <a:buSzPct val="90000"/>
              <a:buFont typeface="Noto Sans Symbols"/>
              <a:buChar char="↗"/>
              <a:defRPr sz="2000" b="0" i="0" u="none" strike="noStrike" cap="none">
                <a:solidFill>
                  <a:srgbClr val="262626"/>
                </a:solidFill>
                <a:latin typeface="Calibri"/>
                <a:ea typeface="Calibri"/>
                <a:cs typeface="Calibri"/>
                <a:sym typeface="Calibri"/>
              </a:defRPr>
            </a:lvl3pPr>
            <a:lvl4pPr marL="1600200" marR="0" lvl="3" indent="-240030" algn="l" rtl="0">
              <a:spcBef>
                <a:spcPts val="600"/>
              </a:spcBef>
              <a:buClr>
                <a:srgbClr val="3F3F3F"/>
              </a:buClr>
              <a:buSzPct val="90000"/>
              <a:buFont typeface="Noto Sans Symbols"/>
              <a:buChar char="↗"/>
              <a:defRPr sz="1800" b="0" i="0" u="none" strike="noStrike" cap="none">
                <a:solidFill>
                  <a:srgbClr val="262626"/>
                </a:solidFill>
                <a:latin typeface="Calibri"/>
                <a:ea typeface="Calibri"/>
                <a:cs typeface="Calibri"/>
                <a:sym typeface="Calibri"/>
              </a:defRPr>
            </a:lvl4pPr>
            <a:lvl5pPr marL="1939925" marR="0" lvl="4" indent="-236854" algn="l" rtl="0">
              <a:spcBef>
                <a:spcPts val="600"/>
              </a:spcBef>
              <a:buClr>
                <a:srgbClr val="A5A5A5"/>
              </a:buClr>
              <a:buSzPct val="90000"/>
              <a:buFont typeface="Noto Sans Symbols"/>
              <a:buChar char="↗"/>
              <a:defRPr sz="1800" b="0" i="0" u="none" strike="noStrike" cap="none">
                <a:solidFill>
                  <a:srgbClr val="262626"/>
                </a:solidFill>
                <a:latin typeface="Calibri"/>
                <a:ea typeface="Calibri"/>
                <a:cs typeface="Calibri"/>
                <a:sym typeface="Calibri"/>
              </a:defRPr>
            </a:lvl5pPr>
            <a:lvl6pPr marL="2290763" marR="0" lvl="5" indent="-244793" algn="l" rtl="0">
              <a:spcBef>
                <a:spcPts val="600"/>
              </a:spcBef>
              <a:buClr>
                <a:srgbClr val="3F3F3F"/>
              </a:buClr>
              <a:buSzPct val="90000"/>
              <a:buFont typeface="Noto Sans Symbols"/>
              <a:buChar char="↗"/>
              <a:defRPr sz="1800" b="0" i="0" u="none" strike="noStrike" cap="none">
                <a:solidFill>
                  <a:srgbClr val="262626"/>
                </a:solidFill>
                <a:latin typeface="Calibri"/>
                <a:ea typeface="Calibri"/>
                <a:cs typeface="Calibri"/>
                <a:sym typeface="Calibri"/>
              </a:defRPr>
            </a:lvl6pPr>
            <a:lvl7pPr marL="2625725" marR="0" lvl="6" indent="-249554" algn="l" rtl="0">
              <a:spcBef>
                <a:spcPts val="600"/>
              </a:spcBef>
              <a:buClr>
                <a:srgbClr val="A5A5A5"/>
              </a:buClr>
              <a:buSzPct val="90000"/>
              <a:buFont typeface="Noto Sans Symbols"/>
              <a:buChar char="↗"/>
              <a:defRPr sz="1800" b="0" i="0" u="none" strike="noStrike" cap="none">
                <a:solidFill>
                  <a:srgbClr val="262626"/>
                </a:solidFill>
                <a:latin typeface="Calibri"/>
                <a:ea typeface="Calibri"/>
                <a:cs typeface="Calibri"/>
                <a:sym typeface="Calibri"/>
              </a:defRPr>
            </a:lvl7pPr>
            <a:lvl8pPr marL="2970213" marR="0" lvl="7" indent="-251143" algn="l" rtl="0">
              <a:spcBef>
                <a:spcPts val="600"/>
              </a:spcBef>
              <a:buClr>
                <a:srgbClr val="3F3F3F"/>
              </a:buClr>
              <a:buSzPct val="90000"/>
              <a:buFont typeface="Noto Sans Symbols"/>
              <a:buChar char="↗"/>
              <a:defRPr sz="1800" b="0" i="0" u="none" strike="noStrike" cap="none">
                <a:solidFill>
                  <a:srgbClr val="262626"/>
                </a:solidFill>
                <a:latin typeface="Calibri"/>
                <a:ea typeface="Calibri"/>
                <a:cs typeface="Calibri"/>
                <a:sym typeface="Calibri"/>
              </a:defRPr>
            </a:lvl8pPr>
            <a:lvl9pPr marL="3313113" marR="0" lvl="8" indent="-251142" algn="l" rtl="0">
              <a:spcBef>
                <a:spcPts val="600"/>
              </a:spcBef>
              <a:buClr>
                <a:srgbClr val="A5A5A5"/>
              </a:buClr>
              <a:buSzPct val="90000"/>
              <a:buFont typeface="Noto Sans Symbols"/>
              <a:buChar char="↗"/>
              <a:defRPr sz="1800" b="0" i="0" u="none" strike="noStrike" cap="none">
                <a:solidFill>
                  <a:srgbClr val="262626"/>
                </a:solidFill>
                <a:latin typeface="Calibri"/>
                <a:ea typeface="Calibri"/>
                <a:cs typeface="Calibri"/>
                <a:sym typeface="Calibri"/>
              </a:defRPr>
            </a:lvl9pPr>
          </a:lstStyle>
          <a:p>
            <a:endParaRPr/>
          </a:p>
        </p:txBody>
      </p:sp>
      <p:sp>
        <p:nvSpPr>
          <p:cNvPr id="41" name="Shape 41"/>
          <p:cNvSpPr txBox="1">
            <a:spLocks noGrp="1"/>
          </p:cNvSpPr>
          <p:nvPr>
            <p:ph type="subTitle" idx="1"/>
          </p:nvPr>
        </p:nvSpPr>
        <p:spPr>
          <a:xfrm>
            <a:off x="472420" y="1532965"/>
            <a:ext cx="7754284" cy="484093"/>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A5A5A5"/>
              </a:buClr>
              <a:buFont typeface="Noto Sans Symbols"/>
              <a:buNone/>
              <a:defRPr sz="1800" b="0" i="0" u="none" strike="noStrike" cap="none">
                <a:solidFill>
                  <a:schemeClr val="lt1"/>
                </a:solidFill>
                <a:latin typeface="Calibri"/>
                <a:ea typeface="Calibri"/>
                <a:cs typeface="Calibri"/>
                <a:sym typeface="Calibri"/>
              </a:defRPr>
            </a:lvl1pPr>
            <a:lvl2pPr marL="457200" marR="0" lvl="1" indent="0" algn="ctr" rtl="0">
              <a:spcBef>
                <a:spcPts val="600"/>
              </a:spcBef>
              <a:buClr>
                <a:srgbClr val="3F3F3F"/>
              </a:buClr>
              <a:buFont typeface="Noto Sans Symbols"/>
              <a:buNone/>
              <a:defRPr sz="2200" b="0" i="0" u="none" strike="noStrike" cap="none">
                <a:solidFill>
                  <a:srgbClr val="888888"/>
                </a:solidFill>
                <a:latin typeface="Calibri"/>
                <a:ea typeface="Calibri"/>
                <a:cs typeface="Calibri"/>
                <a:sym typeface="Calibri"/>
              </a:defRPr>
            </a:lvl2pPr>
            <a:lvl3pPr marL="914400" marR="0" lvl="2" indent="0" algn="ctr" rtl="0">
              <a:spcBef>
                <a:spcPts val="600"/>
              </a:spcBef>
              <a:buClr>
                <a:srgbClr val="A5A5A5"/>
              </a:buClr>
              <a:buFont typeface="Noto Sans Symbols"/>
              <a:buNone/>
              <a:defRPr sz="2000" b="0" i="0" u="none" strike="noStrike" cap="none">
                <a:solidFill>
                  <a:srgbClr val="888888"/>
                </a:solidFill>
                <a:latin typeface="Calibri"/>
                <a:ea typeface="Calibri"/>
                <a:cs typeface="Calibri"/>
                <a:sym typeface="Calibri"/>
              </a:defRPr>
            </a:lvl3pPr>
            <a:lvl4pPr marL="1371600" marR="0" lvl="3" indent="0" algn="ctr" rtl="0">
              <a:spcBef>
                <a:spcPts val="600"/>
              </a:spcBef>
              <a:buClr>
                <a:srgbClr val="3F3F3F"/>
              </a:buClr>
              <a:buFont typeface="Noto Sans Symbols"/>
              <a:buNone/>
              <a:defRPr sz="1800" b="0" i="0" u="none" strike="noStrike" cap="none">
                <a:solidFill>
                  <a:srgbClr val="888888"/>
                </a:solidFill>
                <a:latin typeface="Calibri"/>
                <a:ea typeface="Calibri"/>
                <a:cs typeface="Calibri"/>
                <a:sym typeface="Calibri"/>
              </a:defRPr>
            </a:lvl4pPr>
            <a:lvl5pPr marL="1828800" marR="0" lvl="4" indent="0" algn="ctr" rtl="0">
              <a:spcBef>
                <a:spcPts val="600"/>
              </a:spcBef>
              <a:buClr>
                <a:srgbClr val="A5A5A5"/>
              </a:buClr>
              <a:buFont typeface="Noto Sans Symbols"/>
              <a:buNone/>
              <a:defRPr sz="1800" b="0" i="0" u="none" strike="noStrike" cap="none">
                <a:solidFill>
                  <a:srgbClr val="888888"/>
                </a:solidFill>
                <a:latin typeface="Calibri"/>
                <a:ea typeface="Calibri"/>
                <a:cs typeface="Calibri"/>
                <a:sym typeface="Calibri"/>
              </a:defRPr>
            </a:lvl5pPr>
            <a:lvl6pPr marL="2286000" marR="0" lvl="5" indent="0" algn="ctr" rtl="0">
              <a:spcBef>
                <a:spcPts val="600"/>
              </a:spcBef>
              <a:buClr>
                <a:srgbClr val="3F3F3F"/>
              </a:buClr>
              <a:buFont typeface="Noto Sans Symbols"/>
              <a:buNone/>
              <a:defRPr sz="1800" b="0" i="0" u="none" strike="noStrike" cap="none">
                <a:solidFill>
                  <a:srgbClr val="888888"/>
                </a:solidFill>
                <a:latin typeface="Calibri"/>
                <a:ea typeface="Calibri"/>
                <a:cs typeface="Calibri"/>
                <a:sym typeface="Calibri"/>
              </a:defRPr>
            </a:lvl6pPr>
            <a:lvl7pPr marL="2743200" marR="0" lvl="6" indent="0" algn="ctr" rtl="0">
              <a:spcBef>
                <a:spcPts val="600"/>
              </a:spcBef>
              <a:buClr>
                <a:srgbClr val="A5A5A5"/>
              </a:buClr>
              <a:buFont typeface="Noto Sans Symbols"/>
              <a:buNone/>
              <a:defRPr sz="1800" b="0" i="0" u="none" strike="noStrike" cap="none">
                <a:solidFill>
                  <a:srgbClr val="888888"/>
                </a:solidFill>
                <a:latin typeface="Calibri"/>
                <a:ea typeface="Calibri"/>
                <a:cs typeface="Calibri"/>
                <a:sym typeface="Calibri"/>
              </a:defRPr>
            </a:lvl7pPr>
            <a:lvl8pPr marL="3200400" marR="0" lvl="7" indent="0" algn="ctr" rtl="0">
              <a:spcBef>
                <a:spcPts val="600"/>
              </a:spcBef>
              <a:buClr>
                <a:srgbClr val="3F3F3F"/>
              </a:buClr>
              <a:buFont typeface="Noto Sans Symbols"/>
              <a:buNone/>
              <a:defRPr sz="1800" b="0" i="0" u="none" strike="noStrike" cap="none">
                <a:solidFill>
                  <a:srgbClr val="888888"/>
                </a:solidFill>
                <a:latin typeface="Calibri"/>
                <a:ea typeface="Calibri"/>
                <a:cs typeface="Calibri"/>
                <a:sym typeface="Calibri"/>
              </a:defRPr>
            </a:lvl8pPr>
            <a:lvl9pPr marL="3657600" marR="0" lvl="8" indent="0" algn="ctr" rtl="0">
              <a:spcBef>
                <a:spcPts val="600"/>
              </a:spcBef>
              <a:buClr>
                <a:srgbClr val="A5A5A5"/>
              </a:buClr>
              <a:buFont typeface="Noto Sans Symbols"/>
              <a:buNone/>
              <a:defRPr sz="1800" b="0" i="0" u="none" strike="noStrike" cap="none">
                <a:solidFill>
                  <a:srgbClr val="888888"/>
                </a:solidFill>
                <a:latin typeface="Calibri"/>
                <a:ea typeface="Calibri"/>
                <a:cs typeface="Calibri"/>
                <a:sym typeface="Calibri"/>
              </a:defRPr>
            </a:lvl9pPr>
          </a:lstStyle>
          <a:p>
            <a:endParaRPr/>
          </a:p>
        </p:txBody>
      </p:sp>
      <p:grpSp>
        <p:nvGrpSpPr>
          <p:cNvPr id="42" name="Shape 42"/>
          <p:cNvGrpSpPr/>
          <p:nvPr/>
        </p:nvGrpSpPr>
        <p:grpSpPr>
          <a:xfrm>
            <a:off x="284162" y="1906542"/>
            <a:ext cx="8576373" cy="137410"/>
            <a:chOff x="284162" y="1759424"/>
            <a:chExt cx="8576373" cy="137410"/>
          </a:xfrm>
        </p:grpSpPr>
        <p:sp>
          <p:nvSpPr>
            <p:cNvPr id="43" name="Shape 43"/>
            <p:cNvSpPr/>
            <p:nvPr/>
          </p:nvSpPr>
          <p:spPr>
            <a:xfrm>
              <a:off x="284162" y="1759424"/>
              <a:ext cx="2743199" cy="137410"/>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44" name="Shape 44"/>
            <p:cNvSpPr/>
            <p:nvPr/>
          </p:nvSpPr>
          <p:spPr>
            <a:xfrm>
              <a:off x="3026391" y="1759424"/>
              <a:ext cx="1600199" cy="137410"/>
            </a:xfrm>
            <a:prstGeom prst="rect">
              <a:avLst/>
            </a:prstGeom>
            <a:solidFill>
              <a:schemeClr val="accent2"/>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45" name="Shape 45"/>
            <p:cNvSpPr/>
            <p:nvPr/>
          </p:nvSpPr>
          <p:spPr>
            <a:xfrm>
              <a:off x="4626864" y="1759424"/>
              <a:ext cx="4233672" cy="137410"/>
            </a:xfrm>
            <a:prstGeom prst="rect">
              <a:avLst/>
            </a:prstGeom>
            <a:solidFill>
              <a:schemeClr val="accent4"/>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grpSp>
      <p:sp>
        <p:nvSpPr>
          <p:cNvPr id="46" name="Shape 46"/>
          <p:cNvSpPr txBox="1"/>
          <p:nvPr/>
        </p:nvSpPr>
        <p:spPr>
          <a:xfrm>
            <a:off x="8230889" y="444727"/>
            <a:ext cx="587019"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600">
                <a:solidFill>
                  <a:schemeClr val="lt1"/>
                </a:solidFill>
                <a:latin typeface="Calibri"/>
                <a:ea typeface="Calibri"/>
                <a:cs typeface="Calibri"/>
                <a:sym typeface="Calibri"/>
              </a:rPr>
              <a:t>↗</a:t>
            </a:r>
          </a:p>
        </p:txBody>
      </p:sp>
      <p:sp>
        <p:nvSpPr>
          <p:cNvPr id="47" name="Shape 47"/>
          <p:cNvSpPr txBox="1">
            <a:spLocks noGrp="1"/>
          </p:cNvSpPr>
          <p:nvPr>
            <p:ph type="ctrTitle"/>
          </p:nvPr>
        </p:nvSpPr>
        <p:spPr>
          <a:xfrm>
            <a:off x="418633" y="444727"/>
            <a:ext cx="7810966" cy="1088237"/>
          </a:xfrm>
          <a:prstGeom prst="rect">
            <a:avLst/>
          </a:prstGeom>
          <a:noFill/>
          <a:ln>
            <a:noFill/>
          </a:ln>
        </p:spPr>
        <p:txBody>
          <a:bodyPr lIns="91425" tIns="91425" rIns="91425" bIns="91425" anchor="b" anchorCtr="0"/>
          <a:lstStyle>
            <a:lvl1pPr marL="0" marR="0" lvl="0" indent="0" algn="l" rtl="0">
              <a:lnSpc>
                <a:spcPct val="109523"/>
              </a:lnSpc>
              <a:spcBef>
                <a:spcPts val="0"/>
              </a:spcBef>
              <a:buClr>
                <a:schemeClr val="lt1"/>
              </a:buClr>
              <a:buFont typeface="Calibri"/>
              <a:buNone/>
              <a:defRPr sz="42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48"/>
        <p:cNvGrpSpPr/>
        <p:nvPr/>
      </p:nvGrpSpPr>
      <p:grpSpPr>
        <a:xfrm>
          <a:off x="0" y="0"/>
          <a:ext cx="0" cy="0"/>
          <a:chOff x="0" y="0"/>
          <a:chExt cx="0" cy="0"/>
        </a:xfrm>
      </p:grpSpPr>
      <p:sp>
        <p:nvSpPr>
          <p:cNvPr id="49" name="Shape 49"/>
          <p:cNvSpPr/>
          <p:nvPr/>
        </p:nvSpPr>
        <p:spPr>
          <a:xfrm>
            <a:off x="284162" y="4801575"/>
            <a:ext cx="8574086" cy="1468437"/>
          </a:xfrm>
          <a:prstGeom prst="rect">
            <a:avLst/>
          </a:prstGeom>
          <a:solidFill>
            <a:srgbClr val="262626">
              <a:alpha val="84705"/>
            </a:srgbClr>
          </a:solidFill>
          <a:ln>
            <a:noFill/>
          </a:ln>
        </p:spPr>
        <p:txBody>
          <a:bodyPr lIns="91425" tIns="45700" rIns="182875" bIns="365750" anchor="b" anchorCtr="0">
            <a:noAutofit/>
          </a:bodyPr>
          <a:lstStyle/>
          <a:p>
            <a:pPr marL="0" marR="0" lvl="0" indent="0" algn="l" rtl="0">
              <a:spcBef>
                <a:spcPts val="0"/>
              </a:spcBef>
              <a:buClr>
                <a:schemeClr val="dk1"/>
              </a:buClr>
              <a:buFont typeface="Calibri"/>
              <a:buNone/>
            </a:pPr>
            <a:endParaRPr sz="4200">
              <a:solidFill>
                <a:schemeClr val="lt1"/>
              </a:solidFill>
              <a:latin typeface="Calibri"/>
              <a:ea typeface="Calibri"/>
              <a:cs typeface="Calibri"/>
              <a:sym typeface="Calibri"/>
            </a:endParaRPr>
          </a:p>
        </p:txBody>
      </p:sp>
      <p:grpSp>
        <p:nvGrpSpPr>
          <p:cNvPr id="50" name="Shape 50"/>
          <p:cNvGrpSpPr/>
          <p:nvPr/>
        </p:nvGrpSpPr>
        <p:grpSpPr>
          <a:xfrm>
            <a:off x="284162" y="6263388"/>
            <a:ext cx="8576373" cy="137410"/>
            <a:chOff x="284162" y="1759424"/>
            <a:chExt cx="8576373" cy="137410"/>
          </a:xfrm>
        </p:grpSpPr>
        <p:sp>
          <p:nvSpPr>
            <p:cNvPr id="51" name="Shape 51"/>
            <p:cNvSpPr/>
            <p:nvPr/>
          </p:nvSpPr>
          <p:spPr>
            <a:xfrm>
              <a:off x="284162" y="1759424"/>
              <a:ext cx="2743199" cy="137410"/>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52" name="Shape 52"/>
            <p:cNvSpPr/>
            <p:nvPr/>
          </p:nvSpPr>
          <p:spPr>
            <a:xfrm>
              <a:off x="3026391" y="1759424"/>
              <a:ext cx="1600199" cy="137410"/>
            </a:xfrm>
            <a:prstGeom prst="rect">
              <a:avLst/>
            </a:prstGeom>
            <a:solidFill>
              <a:schemeClr val="accent2"/>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53" name="Shape 53"/>
            <p:cNvSpPr/>
            <p:nvPr/>
          </p:nvSpPr>
          <p:spPr>
            <a:xfrm>
              <a:off x="4626864" y="1759424"/>
              <a:ext cx="4233672" cy="137410"/>
            </a:xfrm>
            <a:prstGeom prst="rect">
              <a:avLst/>
            </a:prstGeom>
            <a:solidFill>
              <a:schemeClr val="accent4"/>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grpSp>
      <p:sp>
        <p:nvSpPr>
          <p:cNvPr id="54" name="Shape 54"/>
          <p:cNvSpPr txBox="1"/>
          <p:nvPr/>
        </p:nvSpPr>
        <p:spPr>
          <a:xfrm>
            <a:off x="8230889" y="4801575"/>
            <a:ext cx="587019"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600">
                <a:solidFill>
                  <a:schemeClr val="lt1"/>
                </a:solidFill>
                <a:latin typeface="Calibri"/>
                <a:ea typeface="Calibri"/>
                <a:cs typeface="Calibri"/>
                <a:sym typeface="Calibri"/>
              </a:rPr>
              <a:t>↗</a:t>
            </a:r>
          </a:p>
        </p:txBody>
      </p:sp>
      <p:sp>
        <p:nvSpPr>
          <p:cNvPr id="55" name="Shape 55"/>
          <p:cNvSpPr txBox="1">
            <a:spLocks noGrp="1"/>
          </p:cNvSpPr>
          <p:nvPr>
            <p:ph type="title"/>
          </p:nvPr>
        </p:nvSpPr>
        <p:spPr>
          <a:xfrm>
            <a:off x="429768" y="4814125"/>
            <a:ext cx="7772400" cy="1051560"/>
          </a:xfrm>
          <a:prstGeom prst="rect">
            <a:avLst/>
          </a:prstGeom>
          <a:noFill/>
          <a:ln>
            <a:noFill/>
          </a:ln>
        </p:spPr>
        <p:txBody>
          <a:bodyPr lIns="91425" tIns="91425" rIns="91425" bIns="91425" anchor="b" anchorCtr="0"/>
          <a:lstStyle>
            <a:lvl1pPr marL="0" marR="0" lvl="0" indent="0" algn="l" rtl="0">
              <a:spcBef>
                <a:spcPts val="0"/>
              </a:spcBef>
              <a:buClr>
                <a:schemeClr val="lt1"/>
              </a:buClr>
              <a:buFont typeface="Calibri"/>
              <a:buNone/>
              <a:defRPr sz="42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6" name="Shape 56"/>
          <p:cNvSpPr txBox="1">
            <a:spLocks noGrp="1"/>
          </p:cNvSpPr>
          <p:nvPr>
            <p:ph type="body" idx="1"/>
          </p:nvPr>
        </p:nvSpPr>
        <p:spPr>
          <a:xfrm>
            <a:off x="475487" y="5861303"/>
            <a:ext cx="7735824" cy="402336"/>
          </a:xfrm>
          <a:prstGeom prst="rect">
            <a:avLst/>
          </a:prstGeom>
          <a:noFill/>
          <a:ln>
            <a:noFill/>
          </a:ln>
        </p:spPr>
        <p:txBody>
          <a:bodyPr lIns="91425" tIns="91425" rIns="91425" bIns="91425" anchor="t" anchorCtr="0"/>
          <a:lstStyle>
            <a:lvl1pPr marL="0" marR="0" lvl="0" indent="0" algn="l" rtl="0">
              <a:spcBef>
                <a:spcPts val="0"/>
              </a:spcBef>
              <a:buClr>
                <a:srgbClr val="A5A5A5"/>
              </a:buClr>
              <a:buFont typeface="Noto Sans Symbols"/>
              <a:buNone/>
              <a:defRPr sz="1800" b="0" i="0" u="none" strike="noStrike" cap="none">
                <a:solidFill>
                  <a:schemeClr val="lt1"/>
                </a:solidFill>
                <a:latin typeface="Calibri"/>
                <a:ea typeface="Calibri"/>
                <a:cs typeface="Calibri"/>
                <a:sym typeface="Calibri"/>
              </a:defRPr>
            </a:lvl1pPr>
            <a:lvl2pPr marL="457200" marR="0" lvl="1" indent="0" algn="l" rtl="0">
              <a:spcBef>
                <a:spcPts val="600"/>
              </a:spcBef>
              <a:buClr>
                <a:srgbClr val="3F3F3F"/>
              </a:buClr>
              <a:buFont typeface="Noto Sans Symbols"/>
              <a:buNone/>
              <a:defRPr sz="1800" b="0" i="0" u="none" strike="noStrike" cap="none">
                <a:solidFill>
                  <a:srgbClr val="888888"/>
                </a:solidFill>
                <a:latin typeface="Calibri"/>
                <a:ea typeface="Calibri"/>
                <a:cs typeface="Calibri"/>
                <a:sym typeface="Calibri"/>
              </a:defRPr>
            </a:lvl2pPr>
            <a:lvl3pPr marL="914400" marR="0" lvl="2" indent="0" algn="l" rtl="0">
              <a:spcBef>
                <a:spcPts val="600"/>
              </a:spcBef>
              <a:buClr>
                <a:srgbClr val="A5A5A5"/>
              </a:buClr>
              <a:buFont typeface="Noto Sans Symbols"/>
              <a:buNone/>
              <a:defRPr sz="1600" b="0" i="0" u="none" strike="noStrike" cap="none">
                <a:solidFill>
                  <a:srgbClr val="888888"/>
                </a:solidFill>
                <a:latin typeface="Calibri"/>
                <a:ea typeface="Calibri"/>
                <a:cs typeface="Calibri"/>
                <a:sym typeface="Calibri"/>
              </a:defRPr>
            </a:lvl3pPr>
            <a:lvl4pPr marL="1371600" marR="0" lvl="3" indent="0" algn="l" rtl="0">
              <a:spcBef>
                <a:spcPts val="600"/>
              </a:spcBef>
              <a:buClr>
                <a:srgbClr val="3F3F3F"/>
              </a:buClr>
              <a:buFont typeface="Noto Sans Symbols"/>
              <a:buNone/>
              <a:defRPr sz="1400" b="0" i="0" u="none" strike="noStrike" cap="none">
                <a:solidFill>
                  <a:srgbClr val="888888"/>
                </a:solidFill>
                <a:latin typeface="Calibri"/>
                <a:ea typeface="Calibri"/>
                <a:cs typeface="Calibri"/>
                <a:sym typeface="Calibri"/>
              </a:defRPr>
            </a:lvl4pPr>
            <a:lvl5pPr marL="1828800" marR="0" lvl="4" indent="0" algn="l" rtl="0">
              <a:spcBef>
                <a:spcPts val="600"/>
              </a:spcBef>
              <a:buClr>
                <a:srgbClr val="A5A5A5"/>
              </a:buClr>
              <a:buFont typeface="Noto Sans Symbols"/>
              <a:buNone/>
              <a:defRPr sz="1400" b="0" i="0" u="none" strike="noStrike" cap="none">
                <a:solidFill>
                  <a:srgbClr val="888888"/>
                </a:solidFill>
                <a:latin typeface="Calibri"/>
                <a:ea typeface="Calibri"/>
                <a:cs typeface="Calibri"/>
                <a:sym typeface="Calibri"/>
              </a:defRPr>
            </a:lvl5pPr>
            <a:lvl6pPr marL="2286000" marR="0" lvl="5" indent="0" algn="l" rtl="0">
              <a:spcBef>
                <a:spcPts val="600"/>
              </a:spcBef>
              <a:buClr>
                <a:srgbClr val="3F3F3F"/>
              </a:buClr>
              <a:buFont typeface="Noto Sans Symbols"/>
              <a:buNone/>
              <a:defRPr sz="1400" b="0" i="0" u="none" strike="noStrike" cap="none">
                <a:solidFill>
                  <a:srgbClr val="888888"/>
                </a:solidFill>
                <a:latin typeface="Calibri"/>
                <a:ea typeface="Calibri"/>
                <a:cs typeface="Calibri"/>
                <a:sym typeface="Calibri"/>
              </a:defRPr>
            </a:lvl6pPr>
            <a:lvl7pPr marL="2743200" marR="0" lvl="6" indent="0" algn="l" rtl="0">
              <a:spcBef>
                <a:spcPts val="600"/>
              </a:spcBef>
              <a:buClr>
                <a:srgbClr val="A5A5A5"/>
              </a:buClr>
              <a:buFont typeface="Noto Sans Symbols"/>
              <a:buNone/>
              <a:defRPr sz="1400" b="0" i="0" u="none" strike="noStrike" cap="none">
                <a:solidFill>
                  <a:srgbClr val="888888"/>
                </a:solidFill>
                <a:latin typeface="Calibri"/>
                <a:ea typeface="Calibri"/>
                <a:cs typeface="Calibri"/>
                <a:sym typeface="Calibri"/>
              </a:defRPr>
            </a:lvl7pPr>
            <a:lvl8pPr marL="3200400" marR="0" lvl="7" indent="0" algn="l" rtl="0">
              <a:spcBef>
                <a:spcPts val="600"/>
              </a:spcBef>
              <a:buClr>
                <a:srgbClr val="3F3F3F"/>
              </a:buClr>
              <a:buFont typeface="Noto Sans Symbols"/>
              <a:buNone/>
              <a:defRPr sz="1400" b="0" i="0" u="none" strike="noStrike" cap="none">
                <a:solidFill>
                  <a:srgbClr val="888888"/>
                </a:solidFill>
                <a:latin typeface="Calibri"/>
                <a:ea typeface="Calibri"/>
                <a:cs typeface="Calibri"/>
                <a:sym typeface="Calibri"/>
              </a:defRPr>
            </a:lvl8pPr>
            <a:lvl9pPr marL="3657600" marR="0" lvl="8" indent="0" algn="l" rtl="0">
              <a:spcBef>
                <a:spcPts val="600"/>
              </a:spcBef>
              <a:buClr>
                <a:srgbClr val="A5A5A5"/>
              </a:buClr>
              <a:buFont typeface="Noto Sans Symbols"/>
              <a:buNone/>
              <a:defRPr sz="1400" b="0" i="0" u="none" strike="noStrike" cap="none">
                <a:solidFill>
                  <a:srgbClr val="888888"/>
                </a:solidFill>
                <a:latin typeface="Calibri"/>
                <a:ea typeface="Calibri"/>
                <a:cs typeface="Calibri"/>
                <a:sym typeface="Calibri"/>
              </a:defRPr>
            </a:lvl9pPr>
          </a:lstStyle>
          <a:p>
            <a:endParaRPr/>
          </a:p>
        </p:txBody>
      </p:sp>
      <p:sp>
        <p:nvSpPr>
          <p:cNvPr id="57" name="Shape 57"/>
          <p:cNvSpPr txBox="1">
            <a:spLocks noGrp="1"/>
          </p:cNvSpPr>
          <p:nvPr>
            <p:ph type="dt" idx="10"/>
          </p:nvPr>
        </p:nvSpPr>
        <p:spPr>
          <a:xfrm>
            <a:off x="6794935" y="6437032"/>
            <a:ext cx="2133599" cy="365125"/>
          </a:xfrm>
          <a:prstGeom prst="rect">
            <a:avLst/>
          </a:prstGeom>
          <a:noFill/>
          <a:ln>
            <a:noFill/>
          </a:ln>
        </p:spPr>
        <p:txBody>
          <a:bodyPr lIns="91425" tIns="91425" rIns="91425" bIns="91425" anchor="ctr" anchorCtr="0"/>
          <a:lstStyle>
            <a:lvl1pPr marL="0" marR="0" lvl="0" indent="0" algn="r" rtl="0">
              <a:spcBef>
                <a:spcPts val="0"/>
              </a:spcBef>
              <a:buNone/>
              <a:defRPr sz="1100" b="1">
                <a:solidFill>
                  <a:srgbClr val="A5A5A5"/>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ftr" idx="11"/>
          </p:nvPr>
        </p:nvSpPr>
        <p:spPr>
          <a:xfrm>
            <a:off x="199697" y="6437032"/>
            <a:ext cx="6124902" cy="365125"/>
          </a:xfrm>
          <a:prstGeom prst="rect">
            <a:avLst/>
          </a:prstGeom>
          <a:noFill/>
          <a:ln>
            <a:noFill/>
          </a:ln>
        </p:spPr>
        <p:txBody>
          <a:bodyPr lIns="91425" tIns="91425" rIns="91425" bIns="91425" anchor="ctr" anchorCtr="0"/>
          <a:lstStyle>
            <a:lvl1pPr marL="0" marR="0" lvl="0" indent="0" algn="l" rtl="0">
              <a:spcBef>
                <a:spcPts val="0"/>
              </a:spcBef>
              <a:buNone/>
              <a:defRPr sz="1100" b="1">
                <a:solidFill>
                  <a:srgbClr val="A5A5A5"/>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9" name="Shape 59"/>
          <p:cNvSpPr txBox="1">
            <a:spLocks noGrp="1"/>
          </p:cNvSpPr>
          <p:nvPr>
            <p:ph type="sldNum" idx="12"/>
          </p:nvPr>
        </p:nvSpPr>
        <p:spPr>
          <a:xfrm>
            <a:off x="8306459" y="167346"/>
            <a:ext cx="630621" cy="35976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400" b="1">
                <a:solidFill>
                  <a:srgbClr val="262626"/>
                </a:solidFill>
                <a:latin typeface="Calibri"/>
                <a:ea typeface="Calibri"/>
                <a:cs typeface="Calibri"/>
                <a:sym typeface="Calibri"/>
              </a:rPr>
              <a:t>‹#›</a:t>
            </a:fld>
            <a:endParaRPr lang="en-US" sz="1400" b="1">
              <a:solidFill>
                <a:srgbClr val="262626"/>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Section with Picture">
    <p:spTree>
      <p:nvGrpSpPr>
        <p:cNvPr id="1" name="Shape 60"/>
        <p:cNvGrpSpPr/>
        <p:nvPr/>
      </p:nvGrpSpPr>
      <p:grpSpPr>
        <a:xfrm>
          <a:off x="0" y="0"/>
          <a:ext cx="0" cy="0"/>
          <a:chOff x="0" y="0"/>
          <a:chExt cx="0" cy="0"/>
        </a:xfrm>
      </p:grpSpPr>
      <p:sp>
        <p:nvSpPr>
          <p:cNvPr id="61" name="Shape 61"/>
          <p:cNvSpPr>
            <a:spLocks noGrp="1"/>
          </p:cNvSpPr>
          <p:nvPr>
            <p:ph type="pic" idx="2"/>
          </p:nvPr>
        </p:nvSpPr>
        <p:spPr>
          <a:xfrm>
            <a:off x="284162" y="443754"/>
            <a:ext cx="8574086" cy="4370293"/>
          </a:xfrm>
          <a:prstGeom prst="rect">
            <a:avLst/>
          </a:prstGeom>
          <a:noFill/>
          <a:ln>
            <a:noFill/>
          </a:ln>
        </p:spPr>
        <p:txBody>
          <a:bodyPr lIns="91425" tIns="91425" rIns="91425" bIns="91425" anchor="t" anchorCtr="0"/>
          <a:lstStyle>
            <a:lvl1pPr marL="454025" marR="0" lvl="0" indent="-454025" algn="l" rtl="0">
              <a:spcBef>
                <a:spcPts val="2000"/>
              </a:spcBef>
              <a:buClr>
                <a:srgbClr val="A5A5A5"/>
              </a:buClr>
              <a:buFont typeface="Noto Sans Symbols"/>
              <a:buNone/>
              <a:defRPr sz="2400" b="0" i="0" u="none" strike="noStrike" cap="none">
                <a:solidFill>
                  <a:srgbClr val="262626"/>
                </a:solidFill>
                <a:latin typeface="Calibri"/>
                <a:ea typeface="Calibri"/>
                <a:cs typeface="Calibri"/>
                <a:sym typeface="Calibri"/>
              </a:defRPr>
            </a:lvl1pPr>
            <a:lvl2pPr marL="914400" marR="0" lvl="1" indent="-331469" algn="l" rtl="0">
              <a:spcBef>
                <a:spcPts val="600"/>
              </a:spcBef>
              <a:buClr>
                <a:srgbClr val="3F3F3F"/>
              </a:buClr>
              <a:buSzPct val="90000"/>
              <a:buFont typeface="Noto Sans Symbols"/>
              <a:buChar char="↗"/>
              <a:defRPr sz="2200" b="0" i="0" u="none" strike="noStrike" cap="none">
                <a:solidFill>
                  <a:srgbClr val="262626"/>
                </a:solidFill>
                <a:latin typeface="Calibri"/>
                <a:ea typeface="Calibri"/>
                <a:cs typeface="Calibri"/>
                <a:sym typeface="Calibri"/>
              </a:defRPr>
            </a:lvl2pPr>
            <a:lvl3pPr marL="1260475" marR="0" lvl="2" indent="-231775" algn="l" rtl="0">
              <a:spcBef>
                <a:spcPts val="600"/>
              </a:spcBef>
              <a:buClr>
                <a:srgbClr val="A5A5A5"/>
              </a:buClr>
              <a:buSzPct val="90000"/>
              <a:buFont typeface="Noto Sans Symbols"/>
              <a:buChar char="↗"/>
              <a:defRPr sz="2000" b="0" i="0" u="none" strike="noStrike" cap="none">
                <a:solidFill>
                  <a:srgbClr val="262626"/>
                </a:solidFill>
                <a:latin typeface="Calibri"/>
                <a:ea typeface="Calibri"/>
                <a:cs typeface="Calibri"/>
                <a:sym typeface="Calibri"/>
              </a:defRPr>
            </a:lvl3pPr>
            <a:lvl4pPr marL="1600200" marR="0" lvl="3" indent="-240030" algn="l" rtl="0">
              <a:spcBef>
                <a:spcPts val="600"/>
              </a:spcBef>
              <a:buClr>
                <a:srgbClr val="3F3F3F"/>
              </a:buClr>
              <a:buSzPct val="90000"/>
              <a:buFont typeface="Noto Sans Symbols"/>
              <a:buChar char="↗"/>
              <a:defRPr sz="1800" b="0" i="0" u="none" strike="noStrike" cap="none">
                <a:solidFill>
                  <a:srgbClr val="262626"/>
                </a:solidFill>
                <a:latin typeface="Calibri"/>
                <a:ea typeface="Calibri"/>
                <a:cs typeface="Calibri"/>
                <a:sym typeface="Calibri"/>
              </a:defRPr>
            </a:lvl4pPr>
            <a:lvl5pPr marL="1939925" marR="0" lvl="4" indent="-236854" algn="l" rtl="0">
              <a:spcBef>
                <a:spcPts val="600"/>
              </a:spcBef>
              <a:buClr>
                <a:srgbClr val="A5A5A5"/>
              </a:buClr>
              <a:buSzPct val="90000"/>
              <a:buFont typeface="Noto Sans Symbols"/>
              <a:buChar char="↗"/>
              <a:defRPr sz="1800" b="0" i="0" u="none" strike="noStrike" cap="none">
                <a:solidFill>
                  <a:srgbClr val="262626"/>
                </a:solidFill>
                <a:latin typeface="Calibri"/>
                <a:ea typeface="Calibri"/>
                <a:cs typeface="Calibri"/>
                <a:sym typeface="Calibri"/>
              </a:defRPr>
            </a:lvl5pPr>
            <a:lvl6pPr marL="2290763" marR="0" lvl="5" indent="-244793" algn="l" rtl="0">
              <a:spcBef>
                <a:spcPts val="600"/>
              </a:spcBef>
              <a:buClr>
                <a:srgbClr val="3F3F3F"/>
              </a:buClr>
              <a:buSzPct val="90000"/>
              <a:buFont typeface="Noto Sans Symbols"/>
              <a:buChar char="↗"/>
              <a:defRPr sz="1800" b="0" i="0" u="none" strike="noStrike" cap="none">
                <a:solidFill>
                  <a:srgbClr val="262626"/>
                </a:solidFill>
                <a:latin typeface="Calibri"/>
                <a:ea typeface="Calibri"/>
                <a:cs typeface="Calibri"/>
                <a:sym typeface="Calibri"/>
              </a:defRPr>
            </a:lvl6pPr>
            <a:lvl7pPr marL="2625725" marR="0" lvl="6" indent="-249554" algn="l" rtl="0">
              <a:spcBef>
                <a:spcPts val="600"/>
              </a:spcBef>
              <a:buClr>
                <a:srgbClr val="A5A5A5"/>
              </a:buClr>
              <a:buSzPct val="90000"/>
              <a:buFont typeface="Noto Sans Symbols"/>
              <a:buChar char="↗"/>
              <a:defRPr sz="1800" b="0" i="0" u="none" strike="noStrike" cap="none">
                <a:solidFill>
                  <a:srgbClr val="262626"/>
                </a:solidFill>
                <a:latin typeface="Calibri"/>
                <a:ea typeface="Calibri"/>
                <a:cs typeface="Calibri"/>
                <a:sym typeface="Calibri"/>
              </a:defRPr>
            </a:lvl7pPr>
            <a:lvl8pPr marL="2970213" marR="0" lvl="7" indent="-251143" algn="l" rtl="0">
              <a:spcBef>
                <a:spcPts val="600"/>
              </a:spcBef>
              <a:buClr>
                <a:srgbClr val="3F3F3F"/>
              </a:buClr>
              <a:buSzPct val="90000"/>
              <a:buFont typeface="Noto Sans Symbols"/>
              <a:buChar char="↗"/>
              <a:defRPr sz="1800" b="0" i="0" u="none" strike="noStrike" cap="none">
                <a:solidFill>
                  <a:srgbClr val="262626"/>
                </a:solidFill>
                <a:latin typeface="Calibri"/>
                <a:ea typeface="Calibri"/>
                <a:cs typeface="Calibri"/>
                <a:sym typeface="Calibri"/>
              </a:defRPr>
            </a:lvl8pPr>
            <a:lvl9pPr marL="3313113" marR="0" lvl="8" indent="-251142" algn="l" rtl="0">
              <a:spcBef>
                <a:spcPts val="600"/>
              </a:spcBef>
              <a:buClr>
                <a:srgbClr val="A5A5A5"/>
              </a:buClr>
              <a:buSzPct val="90000"/>
              <a:buFont typeface="Noto Sans Symbols"/>
              <a:buChar char="↗"/>
              <a:defRPr sz="1800" b="0" i="0" u="none" strike="noStrike" cap="none">
                <a:solidFill>
                  <a:srgbClr val="262626"/>
                </a:solidFill>
                <a:latin typeface="Calibri"/>
                <a:ea typeface="Calibri"/>
                <a:cs typeface="Calibri"/>
                <a:sym typeface="Calibri"/>
              </a:defRPr>
            </a:lvl9pPr>
          </a:lstStyle>
          <a:p>
            <a:endParaRPr/>
          </a:p>
        </p:txBody>
      </p:sp>
      <p:sp>
        <p:nvSpPr>
          <p:cNvPr id="62" name="Shape 62"/>
          <p:cNvSpPr txBox="1">
            <a:spLocks noGrp="1"/>
          </p:cNvSpPr>
          <p:nvPr>
            <p:ph type="dt" idx="10"/>
          </p:nvPr>
        </p:nvSpPr>
        <p:spPr>
          <a:xfrm>
            <a:off x="6794935" y="6437032"/>
            <a:ext cx="2133599" cy="365125"/>
          </a:xfrm>
          <a:prstGeom prst="rect">
            <a:avLst/>
          </a:prstGeom>
          <a:noFill/>
          <a:ln>
            <a:noFill/>
          </a:ln>
        </p:spPr>
        <p:txBody>
          <a:bodyPr lIns="91425" tIns="91425" rIns="91425" bIns="91425" anchor="ctr" anchorCtr="0"/>
          <a:lstStyle>
            <a:lvl1pPr marL="0" marR="0" lvl="0" indent="0" algn="r" rtl="0">
              <a:spcBef>
                <a:spcPts val="0"/>
              </a:spcBef>
              <a:buNone/>
              <a:defRPr sz="1100" b="1">
                <a:solidFill>
                  <a:srgbClr val="A5A5A5"/>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ftr" idx="11"/>
          </p:nvPr>
        </p:nvSpPr>
        <p:spPr>
          <a:xfrm>
            <a:off x="199697" y="6437032"/>
            <a:ext cx="6124902" cy="365125"/>
          </a:xfrm>
          <a:prstGeom prst="rect">
            <a:avLst/>
          </a:prstGeom>
          <a:noFill/>
          <a:ln>
            <a:noFill/>
          </a:ln>
        </p:spPr>
        <p:txBody>
          <a:bodyPr lIns="91425" tIns="91425" rIns="91425" bIns="91425" anchor="ctr" anchorCtr="0"/>
          <a:lstStyle>
            <a:lvl1pPr marL="0" marR="0" lvl="0" indent="0" algn="l" rtl="0">
              <a:spcBef>
                <a:spcPts val="0"/>
              </a:spcBef>
              <a:buNone/>
              <a:defRPr sz="1100" b="1">
                <a:solidFill>
                  <a:srgbClr val="A5A5A5"/>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sldNum" idx="12"/>
          </p:nvPr>
        </p:nvSpPr>
        <p:spPr>
          <a:xfrm>
            <a:off x="8306459" y="167346"/>
            <a:ext cx="630621" cy="35976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400" b="1">
                <a:solidFill>
                  <a:srgbClr val="262626"/>
                </a:solidFill>
                <a:latin typeface="Calibri"/>
                <a:ea typeface="Calibri"/>
                <a:cs typeface="Calibri"/>
                <a:sym typeface="Calibri"/>
              </a:rPr>
              <a:t>‹#›</a:t>
            </a:fld>
            <a:endParaRPr lang="en-US" sz="1400" b="1">
              <a:solidFill>
                <a:srgbClr val="262626"/>
              </a:solidFill>
              <a:latin typeface="Calibri"/>
              <a:ea typeface="Calibri"/>
              <a:cs typeface="Calibri"/>
              <a:sym typeface="Calibri"/>
            </a:endParaRPr>
          </a:p>
        </p:txBody>
      </p:sp>
      <p:sp>
        <p:nvSpPr>
          <p:cNvPr id="65" name="Shape 65"/>
          <p:cNvSpPr/>
          <p:nvPr/>
        </p:nvSpPr>
        <p:spPr>
          <a:xfrm>
            <a:off x="284162" y="4801575"/>
            <a:ext cx="8574086" cy="1468437"/>
          </a:xfrm>
          <a:prstGeom prst="rect">
            <a:avLst/>
          </a:prstGeom>
          <a:solidFill>
            <a:srgbClr val="262626">
              <a:alpha val="84705"/>
            </a:srgbClr>
          </a:solidFill>
          <a:ln>
            <a:noFill/>
          </a:ln>
        </p:spPr>
        <p:txBody>
          <a:bodyPr lIns="91425" tIns="45700" rIns="182875" bIns="365750" anchor="b" anchorCtr="0">
            <a:noAutofit/>
          </a:bodyPr>
          <a:lstStyle/>
          <a:p>
            <a:pPr marL="0" marR="0" lvl="0" indent="0" algn="l" rtl="0">
              <a:spcBef>
                <a:spcPts val="0"/>
              </a:spcBef>
              <a:buClr>
                <a:schemeClr val="dk1"/>
              </a:buClr>
              <a:buFont typeface="Calibri"/>
              <a:buNone/>
            </a:pPr>
            <a:endParaRPr sz="4200">
              <a:solidFill>
                <a:schemeClr val="lt1"/>
              </a:solidFill>
              <a:latin typeface="Calibri"/>
              <a:ea typeface="Calibri"/>
              <a:cs typeface="Calibri"/>
              <a:sym typeface="Calibri"/>
            </a:endParaRPr>
          </a:p>
        </p:txBody>
      </p:sp>
      <p:grpSp>
        <p:nvGrpSpPr>
          <p:cNvPr id="66" name="Shape 66"/>
          <p:cNvGrpSpPr/>
          <p:nvPr/>
        </p:nvGrpSpPr>
        <p:grpSpPr>
          <a:xfrm>
            <a:off x="284162" y="6263388"/>
            <a:ext cx="8576373" cy="137410"/>
            <a:chOff x="284162" y="1759424"/>
            <a:chExt cx="8576373" cy="137410"/>
          </a:xfrm>
        </p:grpSpPr>
        <p:sp>
          <p:nvSpPr>
            <p:cNvPr id="67" name="Shape 67"/>
            <p:cNvSpPr/>
            <p:nvPr/>
          </p:nvSpPr>
          <p:spPr>
            <a:xfrm>
              <a:off x="284162" y="1759424"/>
              <a:ext cx="2743199" cy="137410"/>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68" name="Shape 68"/>
            <p:cNvSpPr/>
            <p:nvPr/>
          </p:nvSpPr>
          <p:spPr>
            <a:xfrm>
              <a:off x="3026391" y="1759424"/>
              <a:ext cx="1600199" cy="137410"/>
            </a:xfrm>
            <a:prstGeom prst="rect">
              <a:avLst/>
            </a:prstGeom>
            <a:solidFill>
              <a:schemeClr val="accent2"/>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69" name="Shape 69"/>
            <p:cNvSpPr/>
            <p:nvPr/>
          </p:nvSpPr>
          <p:spPr>
            <a:xfrm>
              <a:off x="4626864" y="1759424"/>
              <a:ext cx="4233672" cy="137410"/>
            </a:xfrm>
            <a:prstGeom prst="rect">
              <a:avLst/>
            </a:prstGeom>
            <a:solidFill>
              <a:schemeClr val="accent4"/>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grpSp>
      <p:sp>
        <p:nvSpPr>
          <p:cNvPr id="70" name="Shape 70"/>
          <p:cNvSpPr txBox="1"/>
          <p:nvPr/>
        </p:nvSpPr>
        <p:spPr>
          <a:xfrm>
            <a:off x="8230889" y="4801575"/>
            <a:ext cx="587019"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600">
                <a:solidFill>
                  <a:schemeClr val="lt1"/>
                </a:solidFill>
                <a:latin typeface="Calibri"/>
                <a:ea typeface="Calibri"/>
                <a:cs typeface="Calibri"/>
                <a:sym typeface="Calibri"/>
              </a:rPr>
              <a:t>↗</a:t>
            </a:r>
          </a:p>
        </p:txBody>
      </p:sp>
      <p:sp>
        <p:nvSpPr>
          <p:cNvPr id="71" name="Shape 71"/>
          <p:cNvSpPr txBox="1">
            <a:spLocks noGrp="1"/>
          </p:cNvSpPr>
          <p:nvPr>
            <p:ph type="title"/>
          </p:nvPr>
        </p:nvSpPr>
        <p:spPr>
          <a:xfrm>
            <a:off x="430306" y="4814046"/>
            <a:ext cx="7772400" cy="1048871"/>
          </a:xfrm>
          <a:prstGeom prst="rect">
            <a:avLst/>
          </a:prstGeom>
          <a:noFill/>
          <a:ln>
            <a:noFill/>
          </a:ln>
        </p:spPr>
        <p:txBody>
          <a:bodyPr lIns="91425" tIns="91425" rIns="91425" bIns="91425" anchor="b" anchorCtr="0"/>
          <a:lstStyle>
            <a:lvl1pPr marL="0" marR="0" lvl="0" indent="0" algn="l" rtl="0">
              <a:spcBef>
                <a:spcPts val="0"/>
              </a:spcBef>
              <a:buClr>
                <a:schemeClr val="lt1"/>
              </a:buClr>
              <a:buFont typeface="Calibri"/>
              <a:buNone/>
              <a:defRPr sz="42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2" name="Shape 72"/>
          <p:cNvSpPr txBox="1">
            <a:spLocks noGrp="1"/>
          </p:cNvSpPr>
          <p:nvPr>
            <p:ph type="body" idx="1"/>
          </p:nvPr>
        </p:nvSpPr>
        <p:spPr>
          <a:xfrm>
            <a:off x="470647" y="5862917"/>
            <a:ext cx="7732059" cy="403412"/>
          </a:xfrm>
          <a:prstGeom prst="rect">
            <a:avLst/>
          </a:prstGeom>
          <a:noFill/>
          <a:ln>
            <a:noFill/>
          </a:ln>
        </p:spPr>
        <p:txBody>
          <a:bodyPr lIns="91425" tIns="91425" rIns="91425" bIns="91425" anchor="t" anchorCtr="0"/>
          <a:lstStyle>
            <a:lvl1pPr marL="0" marR="0" lvl="0" indent="0" algn="l" rtl="0">
              <a:spcBef>
                <a:spcPts val="0"/>
              </a:spcBef>
              <a:buClr>
                <a:srgbClr val="A5A5A5"/>
              </a:buClr>
              <a:buFont typeface="Noto Sans Symbols"/>
              <a:buNone/>
              <a:defRPr sz="1800" b="0" i="0" u="none" strike="noStrike" cap="none">
                <a:solidFill>
                  <a:schemeClr val="lt1"/>
                </a:solidFill>
                <a:latin typeface="Calibri"/>
                <a:ea typeface="Calibri"/>
                <a:cs typeface="Calibri"/>
                <a:sym typeface="Calibri"/>
              </a:defRPr>
            </a:lvl1pPr>
            <a:lvl2pPr marL="457200" marR="0" lvl="1" indent="0" algn="l" rtl="0">
              <a:spcBef>
                <a:spcPts val="600"/>
              </a:spcBef>
              <a:buClr>
                <a:srgbClr val="3F3F3F"/>
              </a:buClr>
              <a:buFont typeface="Noto Sans Symbols"/>
              <a:buNone/>
              <a:defRPr sz="1800" b="0" i="0" u="none" strike="noStrike" cap="none">
                <a:solidFill>
                  <a:srgbClr val="888888"/>
                </a:solidFill>
                <a:latin typeface="Calibri"/>
                <a:ea typeface="Calibri"/>
                <a:cs typeface="Calibri"/>
                <a:sym typeface="Calibri"/>
              </a:defRPr>
            </a:lvl2pPr>
            <a:lvl3pPr marL="914400" marR="0" lvl="2" indent="0" algn="l" rtl="0">
              <a:spcBef>
                <a:spcPts val="600"/>
              </a:spcBef>
              <a:buClr>
                <a:srgbClr val="A5A5A5"/>
              </a:buClr>
              <a:buFont typeface="Noto Sans Symbols"/>
              <a:buNone/>
              <a:defRPr sz="1600" b="0" i="0" u="none" strike="noStrike" cap="none">
                <a:solidFill>
                  <a:srgbClr val="888888"/>
                </a:solidFill>
                <a:latin typeface="Calibri"/>
                <a:ea typeface="Calibri"/>
                <a:cs typeface="Calibri"/>
                <a:sym typeface="Calibri"/>
              </a:defRPr>
            </a:lvl3pPr>
            <a:lvl4pPr marL="1371600" marR="0" lvl="3" indent="0" algn="l" rtl="0">
              <a:spcBef>
                <a:spcPts val="600"/>
              </a:spcBef>
              <a:buClr>
                <a:srgbClr val="3F3F3F"/>
              </a:buClr>
              <a:buFont typeface="Noto Sans Symbols"/>
              <a:buNone/>
              <a:defRPr sz="1400" b="0" i="0" u="none" strike="noStrike" cap="none">
                <a:solidFill>
                  <a:srgbClr val="888888"/>
                </a:solidFill>
                <a:latin typeface="Calibri"/>
                <a:ea typeface="Calibri"/>
                <a:cs typeface="Calibri"/>
                <a:sym typeface="Calibri"/>
              </a:defRPr>
            </a:lvl4pPr>
            <a:lvl5pPr marL="1828800" marR="0" lvl="4" indent="0" algn="l" rtl="0">
              <a:spcBef>
                <a:spcPts val="600"/>
              </a:spcBef>
              <a:buClr>
                <a:srgbClr val="A5A5A5"/>
              </a:buClr>
              <a:buFont typeface="Noto Sans Symbols"/>
              <a:buNone/>
              <a:defRPr sz="1400" b="0" i="0" u="none" strike="noStrike" cap="none">
                <a:solidFill>
                  <a:srgbClr val="888888"/>
                </a:solidFill>
                <a:latin typeface="Calibri"/>
                <a:ea typeface="Calibri"/>
                <a:cs typeface="Calibri"/>
                <a:sym typeface="Calibri"/>
              </a:defRPr>
            </a:lvl5pPr>
            <a:lvl6pPr marL="2286000" marR="0" lvl="5" indent="0" algn="l" rtl="0">
              <a:spcBef>
                <a:spcPts val="600"/>
              </a:spcBef>
              <a:buClr>
                <a:srgbClr val="3F3F3F"/>
              </a:buClr>
              <a:buFont typeface="Noto Sans Symbols"/>
              <a:buNone/>
              <a:defRPr sz="1400" b="0" i="0" u="none" strike="noStrike" cap="none">
                <a:solidFill>
                  <a:srgbClr val="888888"/>
                </a:solidFill>
                <a:latin typeface="Calibri"/>
                <a:ea typeface="Calibri"/>
                <a:cs typeface="Calibri"/>
                <a:sym typeface="Calibri"/>
              </a:defRPr>
            </a:lvl6pPr>
            <a:lvl7pPr marL="2743200" marR="0" lvl="6" indent="0" algn="l" rtl="0">
              <a:spcBef>
                <a:spcPts val="600"/>
              </a:spcBef>
              <a:buClr>
                <a:srgbClr val="A5A5A5"/>
              </a:buClr>
              <a:buFont typeface="Noto Sans Symbols"/>
              <a:buNone/>
              <a:defRPr sz="1400" b="0" i="0" u="none" strike="noStrike" cap="none">
                <a:solidFill>
                  <a:srgbClr val="888888"/>
                </a:solidFill>
                <a:latin typeface="Calibri"/>
                <a:ea typeface="Calibri"/>
                <a:cs typeface="Calibri"/>
                <a:sym typeface="Calibri"/>
              </a:defRPr>
            </a:lvl7pPr>
            <a:lvl8pPr marL="3200400" marR="0" lvl="7" indent="0" algn="l" rtl="0">
              <a:spcBef>
                <a:spcPts val="600"/>
              </a:spcBef>
              <a:buClr>
                <a:srgbClr val="3F3F3F"/>
              </a:buClr>
              <a:buFont typeface="Noto Sans Symbols"/>
              <a:buNone/>
              <a:defRPr sz="1400" b="0" i="0" u="none" strike="noStrike" cap="none">
                <a:solidFill>
                  <a:srgbClr val="888888"/>
                </a:solidFill>
                <a:latin typeface="Calibri"/>
                <a:ea typeface="Calibri"/>
                <a:cs typeface="Calibri"/>
                <a:sym typeface="Calibri"/>
              </a:defRPr>
            </a:lvl8pPr>
            <a:lvl9pPr marL="3657600" marR="0" lvl="8" indent="0" algn="l" rtl="0">
              <a:spcBef>
                <a:spcPts val="600"/>
              </a:spcBef>
              <a:buClr>
                <a:srgbClr val="A5A5A5"/>
              </a:buClr>
              <a:buFont typeface="Noto Sans Symbols"/>
              <a:buNone/>
              <a:defRPr sz="14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73"/>
        <p:cNvGrpSpPr/>
        <p:nvPr/>
      </p:nvGrpSpPr>
      <p:grpSpPr>
        <a:xfrm>
          <a:off x="0" y="0"/>
          <a:ext cx="0" cy="0"/>
          <a:chOff x="0" y="0"/>
          <a:chExt cx="0" cy="0"/>
        </a:xfrm>
      </p:grpSpPr>
      <p:sp>
        <p:nvSpPr>
          <p:cNvPr id="74" name="Shape 74"/>
          <p:cNvSpPr/>
          <p:nvPr/>
        </p:nvSpPr>
        <p:spPr>
          <a:xfrm>
            <a:off x="284162" y="455772"/>
            <a:ext cx="8574086" cy="1133949"/>
          </a:xfrm>
          <a:prstGeom prst="rect">
            <a:avLst/>
          </a:prstGeom>
          <a:solidFill>
            <a:srgbClr val="262626">
              <a:alpha val="69803"/>
            </a:srgbClr>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grpSp>
        <p:nvGrpSpPr>
          <p:cNvPr id="75" name="Shape 75"/>
          <p:cNvGrpSpPr/>
          <p:nvPr/>
        </p:nvGrpSpPr>
        <p:grpSpPr>
          <a:xfrm>
            <a:off x="284162" y="1577846"/>
            <a:ext cx="8576373" cy="137410"/>
            <a:chOff x="284162" y="1577846"/>
            <a:chExt cx="8576373" cy="137410"/>
          </a:xfrm>
        </p:grpSpPr>
        <p:sp>
          <p:nvSpPr>
            <p:cNvPr id="76" name="Shape 76"/>
            <p:cNvSpPr/>
            <p:nvPr/>
          </p:nvSpPr>
          <p:spPr>
            <a:xfrm>
              <a:off x="284162" y="1577846"/>
              <a:ext cx="1600199" cy="137410"/>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77" name="Shape 77"/>
            <p:cNvSpPr/>
            <p:nvPr/>
          </p:nvSpPr>
          <p:spPr>
            <a:xfrm>
              <a:off x="1885174" y="1577846"/>
              <a:ext cx="2743199" cy="137410"/>
            </a:xfrm>
            <a:prstGeom prst="rect">
              <a:avLst/>
            </a:prstGeom>
            <a:solidFill>
              <a:schemeClr val="accent2"/>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78" name="Shape 78"/>
            <p:cNvSpPr/>
            <p:nvPr/>
          </p:nvSpPr>
          <p:spPr>
            <a:xfrm>
              <a:off x="4626864" y="1577846"/>
              <a:ext cx="4233672" cy="137410"/>
            </a:xfrm>
            <a:prstGeom prst="rect">
              <a:avLst/>
            </a:prstGeom>
            <a:solidFill>
              <a:schemeClr val="accent4"/>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grpSp>
      <p:sp>
        <p:nvSpPr>
          <p:cNvPr id="79" name="Shape 79"/>
          <p:cNvSpPr txBox="1">
            <a:spLocks noGrp="1"/>
          </p:cNvSpPr>
          <p:nvPr>
            <p:ph type="title"/>
          </p:nvPr>
        </p:nvSpPr>
        <p:spPr>
          <a:xfrm>
            <a:off x="284162" y="630381"/>
            <a:ext cx="8574086" cy="967839"/>
          </a:xfrm>
          <a:prstGeom prst="rect">
            <a:avLst/>
          </a:prstGeom>
          <a:solidFill>
            <a:srgbClr val="262626">
              <a:alpha val="69803"/>
            </a:srgbClr>
          </a:solidFill>
          <a:ln>
            <a:noFill/>
          </a:ln>
        </p:spPr>
        <p:txBody>
          <a:bodyPr lIns="91425" tIns="91425" rIns="91425" bIns="91425" anchor="ctr" anchorCtr="0"/>
          <a:lstStyle>
            <a:lvl1pPr marL="0" marR="0" lvl="0" indent="0" algn="r" rtl="0">
              <a:spcBef>
                <a:spcPts val="0"/>
              </a:spcBef>
              <a:buClr>
                <a:schemeClr val="lt1"/>
              </a:buClr>
              <a:buFont typeface="Calibri"/>
              <a:buNone/>
              <a:defRPr sz="42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0" name="Shape 80"/>
          <p:cNvSpPr txBox="1">
            <a:spLocks noGrp="1"/>
          </p:cNvSpPr>
          <p:nvPr>
            <p:ph type="body" idx="1"/>
          </p:nvPr>
        </p:nvSpPr>
        <p:spPr>
          <a:xfrm>
            <a:off x="403412" y="2151063"/>
            <a:ext cx="3931919" cy="3975099"/>
          </a:xfrm>
          <a:prstGeom prst="rect">
            <a:avLst/>
          </a:prstGeom>
          <a:noFill/>
          <a:ln>
            <a:noFill/>
          </a:ln>
        </p:spPr>
        <p:txBody>
          <a:bodyPr lIns="91425" tIns="91425" rIns="91425" bIns="91425" anchor="t" anchorCtr="0"/>
          <a:lstStyle>
            <a:lvl1pPr marL="454025" marR="0" lvl="0" indent="-328295" algn="l" rtl="0">
              <a:spcBef>
                <a:spcPts val="2000"/>
              </a:spcBef>
              <a:buClr>
                <a:srgbClr val="A5A5A5"/>
              </a:buClr>
              <a:buSzPct val="90000"/>
              <a:buFont typeface="Noto Sans Symbols"/>
              <a:buChar char="↗"/>
              <a:defRPr sz="2200" b="0" i="0" u="none" strike="noStrike" cap="none">
                <a:solidFill>
                  <a:srgbClr val="262626"/>
                </a:solidFill>
                <a:latin typeface="Calibri"/>
                <a:ea typeface="Calibri"/>
                <a:cs typeface="Calibri"/>
                <a:sym typeface="Calibri"/>
              </a:defRPr>
            </a:lvl1pPr>
            <a:lvl2pPr marL="914400" marR="0" lvl="1" indent="-342900" algn="l" rtl="0">
              <a:spcBef>
                <a:spcPts val="600"/>
              </a:spcBef>
              <a:buClr>
                <a:srgbClr val="3F3F3F"/>
              </a:buClr>
              <a:buSzPct val="90000"/>
              <a:buFont typeface="Noto Sans Symbols"/>
              <a:buChar char="↗"/>
              <a:defRPr sz="2000" b="0" i="0" u="none" strike="noStrike" cap="none">
                <a:solidFill>
                  <a:srgbClr val="262626"/>
                </a:solidFill>
                <a:latin typeface="Calibri"/>
                <a:ea typeface="Calibri"/>
                <a:cs typeface="Calibri"/>
                <a:sym typeface="Calibri"/>
              </a:defRPr>
            </a:lvl2pPr>
            <a:lvl3pPr marL="1260475" marR="0" lvl="2" indent="-243205" algn="l" rtl="0">
              <a:spcBef>
                <a:spcPts val="600"/>
              </a:spcBef>
              <a:buClr>
                <a:srgbClr val="A5A5A5"/>
              </a:buClr>
              <a:buSzPct val="90000"/>
              <a:buFont typeface="Noto Sans Symbols"/>
              <a:buChar char="↗"/>
              <a:defRPr sz="1800" b="0" i="0" u="none" strike="noStrike" cap="none">
                <a:solidFill>
                  <a:srgbClr val="262626"/>
                </a:solidFill>
                <a:latin typeface="Calibri"/>
                <a:ea typeface="Calibri"/>
                <a:cs typeface="Calibri"/>
                <a:sym typeface="Calibri"/>
              </a:defRPr>
            </a:lvl3pPr>
            <a:lvl4pPr marL="1600200" marR="0" lvl="3" indent="-240030" algn="l" rtl="0">
              <a:spcBef>
                <a:spcPts val="600"/>
              </a:spcBef>
              <a:buClr>
                <a:srgbClr val="3F3F3F"/>
              </a:buClr>
              <a:buSzPct val="90000"/>
              <a:buFont typeface="Noto Sans Symbols"/>
              <a:buChar char="↗"/>
              <a:defRPr sz="1800" b="0" i="0" u="none" strike="noStrike" cap="none">
                <a:solidFill>
                  <a:srgbClr val="262626"/>
                </a:solidFill>
                <a:latin typeface="Calibri"/>
                <a:ea typeface="Calibri"/>
                <a:cs typeface="Calibri"/>
                <a:sym typeface="Calibri"/>
              </a:defRPr>
            </a:lvl4pPr>
            <a:lvl5pPr marL="1939925" marR="0" lvl="4" indent="-236854" algn="l" rtl="0">
              <a:spcBef>
                <a:spcPts val="600"/>
              </a:spcBef>
              <a:buClr>
                <a:srgbClr val="A5A5A5"/>
              </a:buClr>
              <a:buSzPct val="90000"/>
              <a:buFont typeface="Noto Sans Symbols"/>
              <a:buChar char="↗"/>
              <a:defRPr sz="1800" b="0" i="0" u="none" strike="noStrike" cap="none">
                <a:solidFill>
                  <a:srgbClr val="262626"/>
                </a:solidFill>
                <a:latin typeface="Calibri"/>
                <a:ea typeface="Calibri"/>
                <a:cs typeface="Calibri"/>
                <a:sym typeface="Calibri"/>
              </a:defRPr>
            </a:lvl5pPr>
            <a:lvl6pPr marL="2290763" marR="0" lvl="5" indent="-244793" algn="l" rtl="0">
              <a:spcBef>
                <a:spcPts val="600"/>
              </a:spcBef>
              <a:buClr>
                <a:srgbClr val="3F3F3F"/>
              </a:buClr>
              <a:buSzPct val="90000"/>
              <a:buFont typeface="Noto Sans Symbols"/>
              <a:buChar char="↗"/>
              <a:defRPr sz="1800" b="0" i="0" u="none" strike="noStrike" cap="none">
                <a:solidFill>
                  <a:srgbClr val="262626"/>
                </a:solidFill>
                <a:latin typeface="Calibri"/>
                <a:ea typeface="Calibri"/>
                <a:cs typeface="Calibri"/>
                <a:sym typeface="Calibri"/>
              </a:defRPr>
            </a:lvl6pPr>
            <a:lvl7pPr marL="2625725" marR="0" lvl="6" indent="-249554" algn="l" rtl="0">
              <a:spcBef>
                <a:spcPts val="600"/>
              </a:spcBef>
              <a:buClr>
                <a:srgbClr val="A5A5A5"/>
              </a:buClr>
              <a:buSzPct val="90000"/>
              <a:buFont typeface="Noto Sans Symbols"/>
              <a:buChar char="↗"/>
              <a:defRPr sz="1800" b="0" i="0" u="none" strike="noStrike" cap="none">
                <a:solidFill>
                  <a:srgbClr val="262626"/>
                </a:solidFill>
                <a:latin typeface="Calibri"/>
                <a:ea typeface="Calibri"/>
                <a:cs typeface="Calibri"/>
                <a:sym typeface="Calibri"/>
              </a:defRPr>
            </a:lvl7pPr>
            <a:lvl8pPr marL="2970213" marR="0" lvl="7" indent="-251143" algn="l" rtl="0">
              <a:spcBef>
                <a:spcPts val="600"/>
              </a:spcBef>
              <a:buClr>
                <a:srgbClr val="3F3F3F"/>
              </a:buClr>
              <a:buSzPct val="90000"/>
              <a:buFont typeface="Noto Sans Symbols"/>
              <a:buChar char="↗"/>
              <a:defRPr sz="1800" b="0" i="0" u="none" strike="noStrike" cap="none">
                <a:solidFill>
                  <a:srgbClr val="262626"/>
                </a:solidFill>
                <a:latin typeface="Calibri"/>
                <a:ea typeface="Calibri"/>
                <a:cs typeface="Calibri"/>
                <a:sym typeface="Calibri"/>
              </a:defRPr>
            </a:lvl8pPr>
            <a:lvl9pPr marL="3313113" marR="0" lvl="8" indent="-251142" algn="l" rtl="0">
              <a:spcBef>
                <a:spcPts val="600"/>
              </a:spcBef>
              <a:buClr>
                <a:srgbClr val="A5A5A5"/>
              </a:buClr>
              <a:buSzPct val="90000"/>
              <a:buFont typeface="Noto Sans Symbols"/>
              <a:buChar char="↗"/>
              <a:defRPr sz="1800" b="0" i="0" u="none" strike="noStrike" cap="none">
                <a:solidFill>
                  <a:srgbClr val="262626"/>
                </a:solidFill>
                <a:latin typeface="Calibri"/>
                <a:ea typeface="Calibri"/>
                <a:cs typeface="Calibri"/>
                <a:sym typeface="Calibri"/>
              </a:defRPr>
            </a:lvl9pPr>
          </a:lstStyle>
          <a:p>
            <a:endParaRPr/>
          </a:p>
        </p:txBody>
      </p:sp>
      <p:sp>
        <p:nvSpPr>
          <p:cNvPr id="81" name="Shape 81"/>
          <p:cNvSpPr txBox="1">
            <a:spLocks noGrp="1"/>
          </p:cNvSpPr>
          <p:nvPr>
            <p:ph type="body" idx="2"/>
          </p:nvPr>
        </p:nvSpPr>
        <p:spPr>
          <a:xfrm>
            <a:off x="4778187" y="2151063"/>
            <a:ext cx="3931919" cy="3975099"/>
          </a:xfrm>
          <a:prstGeom prst="rect">
            <a:avLst/>
          </a:prstGeom>
          <a:noFill/>
          <a:ln>
            <a:noFill/>
          </a:ln>
        </p:spPr>
        <p:txBody>
          <a:bodyPr lIns="91425" tIns="91425" rIns="91425" bIns="91425" anchor="t" anchorCtr="0"/>
          <a:lstStyle>
            <a:lvl1pPr marL="454025" marR="0" lvl="0" indent="-328295" algn="l" rtl="0">
              <a:spcBef>
                <a:spcPts val="2000"/>
              </a:spcBef>
              <a:buClr>
                <a:srgbClr val="A5A5A5"/>
              </a:buClr>
              <a:buSzPct val="90000"/>
              <a:buFont typeface="Noto Sans Symbols"/>
              <a:buChar char="↗"/>
              <a:defRPr sz="2200" b="0" i="0" u="none" strike="noStrike" cap="none">
                <a:solidFill>
                  <a:srgbClr val="262626"/>
                </a:solidFill>
                <a:latin typeface="Calibri"/>
                <a:ea typeface="Calibri"/>
                <a:cs typeface="Calibri"/>
                <a:sym typeface="Calibri"/>
              </a:defRPr>
            </a:lvl1pPr>
            <a:lvl2pPr marL="914400" marR="0" lvl="1" indent="-342900" algn="l" rtl="0">
              <a:spcBef>
                <a:spcPts val="600"/>
              </a:spcBef>
              <a:buClr>
                <a:srgbClr val="3F3F3F"/>
              </a:buClr>
              <a:buSzPct val="90000"/>
              <a:buFont typeface="Noto Sans Symbols"/>
              <a:buChar char="↗"/>
              <a:defRPr sz="2000" b="0" i="0" u="none" strike="noStrike" cap="none">
                <a:solidFill>
                  <a:srgbClr val="262626"/>
                </a:solidFill>
                <a:latin typeface="Calibri"/>
                <a:ea typeface="Calibri"/>
                <a:cs typeface="Calibri"/>
                <a:sym typeface="Calibri"/>
              </a:defRPr>
            </a:lvl2pPr>
            <a:lvl3pPr marL="1260475" marR="0" lvl="2" indent="-243205" algn="l" rtl="0">
              <a:spcBef>
                <a:spcPts val="600"/>
              </a:spcBef>
              <a:buClr>
                <a:srgbClr val="A5A5A5"/>
              </a:buClr>
              <a:buSzPct val="90000"/>
              <a:buFont typeface="Noto Sans Symbols"/>
              <a:buChar char="↗"/>
              <a:defRPr sz="1800" b="0" i="0" u="none" strike="noStrike" cap="none">
                <a:solidFill>
                  <a:srgbClr val="262626"/>
                </a:solidFill>
                <a:latin typeface="Calibri"/>
                <a:ea typeface="Calibri"/>
                <a:cs typeface="Calibri"/>
                <a:sym typeface="Calibri"/>
              </a:defRPr>
            </a:lvl3pPr>
            <a:lvl4pPr marL="1600200" marR="0" lvl="3" indent="-240030" algn="l" rtl="0">
              <a:spcBef>
                <a:spcPts val="600"/>
              </a:spcBef>
              <a:buClr>
                <a:srgbClr val="3F3F3F"/>
              </a:buClr>
              <a:buSzPct val="90000"/>
              <a:buFont typeface="Noto Sans Symbols"/>
              <a:buChar char="↗"/>
              <a:defRPr sz="1800" b="0" i="0" u="none" strike="noStrike" cap="none">
                <a:solidFill>
                  <a:srgbClr val="262626"/>
                </a:solidFill>
                <a:latin typeface="Calibri"/>
                <a:ea typeface="Calibri"/>
                <a:cs typeface="Calibri"/>
                <a:sym typeface="Calibri"/>
              </a:defRPr>
            </a:lvl4pPr>
            <a:lvl5pPr marL="1939925" marR="0" lvl="4" indent="-236854" algn="l" rtl="0">
              <a:spcBef>
                <a:spcPts val="600"/>
              </a:spcBef>
              <a:buClr>
                <a:srgbClr val="A5A5A5"/>
              </a:buClr>
              <a:buSzPct val="90000"/>
              <a:buFont typeface="Noto Sans Symbols"/>
              <a:buChar char="↗"/>
              <a:defRPr sz="1800" b="0" i="0" u="none" strike="noStrike" cap="none">
                <a:solidFill>
                  <a:srgbClr val="262626"/>
                </a:solidFill>
                <a:latin typeface="Calibri"/>
                <a:ea typeface="Calibri"/>
                <a:cs typeface="Calibri"/>
                <a:sym typeface="Calibri"/>
              </a:defRPr>
            </a:lvl5pPr>
            <a:lvl6pPr marL="2290763" marR="0" lvl="5" indent="-244793" algn="l" rtl="0">
              <a:spcBef>
                <a:spcPts val="600"/>
              </a:spcBef>
              <a:buClr>
                <a:srgbClr val="3F3F3F"/>
              </a:buClr>
              <a:buSzPct val="90000"/>
              <a:buFont typeface="Noto Sans Symbols"/>
              <a:buChar char="↗"/>
              <a:defRPr sz="1800" b="0" i="0" u="none" strike="noStrike" cap="none">
                <a:solidFill>
                  <a:srgbClr val="262626"/>
                </a:solidFill>
                <a:latin typeface="Calibri"/>
                <a:ea typeface="Calibri"/>
                <a:cs typeface="Calibri"/>
                <a:sym typeface="Calibri"/>
              </a:defRPr>
            </a:lvl6pPr>
            <a:lvl7pPr marL="2625725" marR="0" lvl="6" indent="-249554" algn="l" rtl="0">
              <a:spcBef>
                <a:spcPts val="600"/>
              </a:spcBef>
              <a:buClr>
                <a:srgbClr val="A5A5A5"/>
              </a:buClr>
              <a:buSzPct val="90000"/>
              <a:buFont typeface="Noto Sans Symbols"/>
              <a:buChar char="↗"/>
              <a:defRPr sz="1800" b="0" i="0" u="none" strike="noStrike" cap="none">
                <a:solidFill>
                  <a:srgbClr val="262626"/>
                </a:solidFill>
                <a:latin typeface="Calibri"/>
                <a:ea typeface="Calibri"/>
                <a:cs typeface="Calibri"/>
                <a:sym typeface="Calibri"/>
              </a:defRPr>
            </a:lvl7pPr>
            <a:lvl8pPr marL="2970213" marR="0" lvl="7" indent="-251143" algn="l" rtl="0">
              <a:spcBef>
                <a:spcPts val="600"/>
              </a:spcBef>
              <a:buClr>
                <a:srgbClr val="3F3F3F"/>
              </a:buClr>
              <a:buSzPct val="90000"/>
              <a:buFont typeface="Noto Sans Symbols"/>
              <a:buChar char="↗"/>
              <a:defRPr sz="1800" b="0" i="0" u="none" strike="noStrike" cap="none">
                <a:solidFill>
                  <a:srgbClr val="262626"/>
                </a:solidFill>
                <a:latin typeface="Calibri"/>
                <a:ea typeface="Calibri"/>
                <a:cs typeface="Calibri"/>
                <a:sym typeface="Calibri"/>
              </a:defRPr>
            </a:lvl8pPr>
            <a:lvl9pPr marL="3313113" marR="0" lvl="8" indent="-251142" algn="l" rtl="0">
              <a:spcBef>
                <a:spcPts val="600"/>
              </a:spcBef>
              <a:buClr>
                <a:srgbClr val="A5A5A5"/>
              </a:buClr>
              <a:buSzPct val="90000"/>
              <a:buFont typeface="Noto Sans Symbols"/>
              <a:buChar char="↗"/>
              <a:defRPr sz="1800" b="0" i="0" u="none" strike="noStrike" cap="none">
                <a:solidFill>
                  <a:srgbClr val="262626"/>
                </a:solidFill>
                <a:latin typeface="Calibri"/>
                <a:ea typeface="Calibri"/>
                <a:cs typeface="Calibri"/>
                <a:sym typeface="Calibri"/>
              </a:defRPr>
            </a:lvl9pPr>
          </a:lstStyle>
          <a:p>
            <a:endParaRPr/>
          </a:p>
        </p:txBody>
      </p:sp>
      <p:sp>
        <p:nvSpPr>
          <p:cNvPr id="82" name="Shape 82"/>
          <p:cNvSpPr txBox="1">
            <a:spLocks noGrp="1"/>
          </p:cNvSpPr>
          <p:nvPr>
            <p:ph type="dt" idx="10"/>
          </p:nvPr>
        </p:nvSpPr>
        <p:spPr>
          <a:xfrm>
            <a:off x="6794935" y="6437032"/>
            <a:ext cx="2133599" cy="365125"/>
          </a:xfrm>
          <a:prstGeom prst="rect">
            <a:avLst/>
          </a:prstGeom>
          <a:noFill/>
          <a:ln>
            <a:noFill/>
          </a:ln>
        </p:spPr>
        <p:txBody>
          <a:bodyPr lIns="91425" tIns="91425" rIns="91425" bIns="91425" anchor="ctr" anchorCtr="0"/>
          <a:lstStyle>
            <a:lvl1pPr marL="0" marR="0" lvl="0" indent="0" algn="r" rtl="0">
              <a:spcBef>
                <a:spcPts val="0"/>
              </a:spcBef>
              <a:buNone/>
              <a:defRPr sz="1100" b="1">
                <a:solidFill>
                  <a:srgbClr val="A5A5A5"/>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ftr" idx="11"/>
          </p:nvPr>
        </p:nvSpPr>
        <p:spPr>
          <a:xfrm>
            <a:off x="199697" y="6437032"/>
            <a:ext cx="6124902" cy="365125"/>
          </a:xfrm>
          <a:prstGeom prst="rect">
            <a:avLst/>
          </a:prstGeom>
          <a:noFill/>
          <a:ln>
            <a:noFill/>
          </a:ln>
        </p:spPr>
        <p:txBody>
          <a:bodyPr lIns="91425" tIns="91425" rIns="91425" bIns="91425" anchor="ctr" anchorCtr="0"/>
          <a:lstStyle>
            <a:lvl1pPr marL="0" marR="0" lvl="0" indent="0" algn="l" rtl="0">
              <a:spcBef>
                <a:spcPts val="0"/>
              </a:spcBef>
              <a:buNone/>
              <a:defRPr sz="1100" b="1">
                <a:solidFill>
                  <a:srgbClr val="A5A5A5"/>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4" name="Shape 84"/>
          <p:cNvSpPr txBox="1">
            <a:spLocks noGrp="1"/>
          </p:cNvSpPr>
          <p:nvPr>
            <p:ph type="sldNum" idx="12"/>
          </p:nvPr>
        </p:nvSpPr>
        <p:spPr>
          <a:xfrm>
            <a:off x="8306459" y="167346"/>
            <a:ext cx="630621" cy="35976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400" b="1">
                <a:solidFill>
                  <a:srgbClr val="262626"/>
                </a:solidFill>
                <a:latin typeface="Calibri"/>
                <a:ea typeface="Calibri"/>
                <a:cs typeface="Calibri"/>
                <a:sym typeface="Calibri"/>
              </a:rPr>
              <a:t>‹#›</a:t>
            </a:fld>
            <a:endParaRPr lang="en-US" sz="1400" b="1">
              <a:solidFill>
                <a:srgbClr val="262626"/>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85"/>
        <p:cNvGrpSpPr/>
        <p:nvPr/>
      </p:nvGrpSpPr>
      <p:grpSpPr>
        <a:xfrm>
          <a:off x="0" y="0"/>
          <a:ext cx="0" cy="0"/>
          <a:chOff x="0" y="0"/>
          <a:chExt cx="0" cy="0"/>
        </a:xfrm>
      </p:grpSpPr>
      <p:sp>
        <p:nvSpPr>
          <p:cNvPr id="86" name="Shape 86"/>
          <p:cNvSpPr/>
          <p:nvPr/>
        </p:nvSpPr>
        <p:spPr>
          <a:xfrm>
            <a:off x="284162" y="455772"/>
            <a:ext cx="8574086" cy="1133949"/>
          </a:xfrm>
          <a:prstGeom prst="rect">
            <a:avLst/>
          </a:prstGeom>
          <a:solidFill>
            <a:srgbClr val="262626">
              <a:alpha val="69803"/>
            </a:srgbClr>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grpSp>
        <p:nvGrpSpPr>
          <p:cNvPr id="87" name="Shape 87"/>
          <p:cNvGrpSpPr/>
          <p:nvPr/>
        </p:nvGrpSpPr>
        <p:grpSpPr>
          <a:xfrm>
            <a:off x="284162" y="1577846"/>
            <a:ext cx="8576373" cy="137410"/>
            <a:chOff x="284162" y="1577846"/>
            <a:chExt cx="8576373" cy="137410"/>
          </a:xfrm>
        </p:grpSpPr>
        <p:sp>
          <p:nvSpPr>
            <p:cNvPr id="88" name="Shape 88"/>
            <p:cNvSpPr/>
            <p:nvPr/>
          </p:nvSpPr>
          <p:spPr>
            <a:xfrm>
              <a:off x="284162" y="1577846"/>
              <a:ext cx="1600199" cy="137410"/>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89" name="Shape 89"/>
            <p:cNvSpPr/>
            <p:nvPr/>
          </p:nvSpPr>
          <p:spPr>
            <a:xfrm>
              <a:off x="1885174" y="1577846"/>
              <a:ext cx="2743199" cy="137410"/>
            </a:xfrm>
            <a:prstGeom prst="rect">
              <a:avLst/>
            </a:prstGeom>
            <a:solidFill>
              <a:schemeClr val="accent2"/>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90" name="Shape 90"/>
            <p:cNvSpPr/>
            <p:nvPr/>
          </p:nvSpPr>
          <p:spPr>
            <a:xfrm>
              <a:off x="4626864" y="1577846"/>
              <a:ext cx="4233672" cy="137410"/>
            </a:xfrm>
            <a:prstGeom prst="rect">
              <a:avLst/>
            </a:prstGeom>
            <a:solidFill>
              <a:schemeClr val="accent4"/>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grpSp>
      <p:sp>
        <p:nvSpPr>
          <p:cNvPr id="91" name="Shape 91"/>
          <p:cNvSpPr txBox="1">
            <a:spLocks noGrp="1"/>
          </p:cNvSpPr>
          <p:nvPr>
            <p:ph type="title"/>
          </p:nvPr>
        </p:nvSpPr>
        <p:spPr>
          <a:xfrm>
            <a:off x="284162" y="630381"/>
            <a:ext cx="8574086" cy="967839"/>
          </a:xfrm>
          <a:prstGeom prst="rect">
            <a:avLst/>
          </a:prstGeom>
          <a:solidFill>
            <a:srgbClr val="262626">
              <a:alpha val="69803"/>
            </a:srgbClr>
          </a:solidFill>
          <a:ln>
            <a:noFill/>
          </a:ln>
        </p:spPr>
        <p:txBody>
          <a:bodyPr lIns="91425" tIns="91425" rIns="91425" bIns="91425" anchor="ctr" anchorCtr="0"/>
          <a:lstStyle>
            <a:lvl1pPr marL="0" marR="0" lvl="0" indent="0" algn="r" rtl="0">
              <a:spcBef>
                <a:spcPts val="0"/>
              </a:spcBef>
              <a:buClr>
                <a:schemeClr val="lt1"/>
              </a:buClr>
              <a:buFont typeface="Calibri"/>
              <a:buNone/>
              <a:defRPr sz="42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92" name="Shape 92"/>
          <p:cNvSpPr txBox="1">
            <a:spLocks noGrp="1"/>
          </p:cNvSpPr>
          <p:nvPr>
            <p:ph type="body" idx="1"/>
          </p:nvPr>
        </p:nvSpPr>
        <p:spPr>
          <a:xfrm>
            <a:off x="403412" y="1735138"/>
            <a:ext cx="3931919" cy="833249"/>
          </a:xfrm>
          <a:prstGeom prst="rect">
            <a:avLst/>
          </a:prstGeom>
          <a:noFill/>
          <a:ln>
            <a:noFill/>
          </a:ln>
        </p:spPr>
        <p:txBody>
          <a:bodyPr lIns="91425" tIns="91425" rIns="91425" bIns="91425" anchor="b" anchorCtr="0"/>
          <a:lstStyle>
            <a:lvl1pPr marL="0" marR="0" lvl="0" indent="0" algn="ctr" rtl="0">
              <a:lnSpc>
                <a:spcPct val="100000"/>
              </a:lnSpc>
              <a:spcBef>
                <a:spcPts val="600"/>
              </a:spcBef>
              <a:buClr>
                <a:srgbClr val="A5A5A5"/>
              </a:buClr>
              <a:buFont typeface="Noto Sans Symbols"/>
              <a:buNone/>
              <a:defRPr sz="2600" b="0" i="0" u="none" strike="noStrike" cap="none">
                <a:solidFill>
                  <a:schemeClr val="accent1"/>
                </a:solidFill>
                <a:latin typeface="Calibri"/>
                <a:ea typeface="Calibri"/>
                <a:cs typeface="Calibri"/>
                <a:sym typeface="Calibri"/>
              </a:defRPr>
            </a:lvl1pPr>
            <a:lvl2pPr marL="457200" marR="0" lvl="1" indent="0" algn="l" rtl="0">
              <a:spcBef>
                <a:spcPts val="600"/>
              </a:spcBef>
              <a:buClr>
                <a:srgbClr val="3F3F3F"/>
              </a:buClr>
              <a:buFont typeface="Noto Sans Symbols"/>
              <a:buNone/>
              <a:defRPr sz="2000" b="1" i="0" u="none" strike="noStrike" cap="none">
                <a:solidFill>
                  <a:srgbClr val="262626"/>
                </a:solidFill>
                <a:latin typeface="Calibri"/>
                <a:ea typeface="Calibri"/>
                <a:cs typeface="Calibri"/>
                <a:sym typeface="Calibri"/>
              </a:defRPr>
            </a:lvl2pPr>
            <a:lvl3pPr marL="914400" marR="0" lvl="2" indent="0" algn="l" rtl="0">
              <a:spcBef>
                <a:spcPts val="600"/>
              </a:spcBef>
              <a:buClr>
                <a:srgbClr val="A5A5A5"/>
              </a:buClr>
              <a:buFont typeface="Noto Sans Symbols"/>
              <a:buNone/>
              <a:defRPr sz="1800" b="1" i="0" u="none" strike="noStrike" cap="none">
                <a:solidFill>
                  <a:srgbClr val="262626"/>
                </a:solidFill>
                <a:latin typeface="Calibri"/>
                <a:ea typeface="Calibri"/>
                <a:cs typeface="Calibri"/>
                <a:sym typeface="Calibri"/>
              </a:defRPr>
            </a:lvl3pPr>
            <a:lvl4pPr marL="1371600" marR="0" lvl="3" indent="0" algn="l" rtl="0">
              <a:spcBef>
                <a:spcPts val="600"/>
              </a:spcBef>
              <a:buClr>
                <a:srgbClr val="3F3F3F"/>
              </a:buClr>
              <a:buFont typeface="Noto Sans Symbols"/>
              <a:buNone/>
              <a:defRPr sz="1600" b="1" i="0" u="none" strike="noStrike" cap="none">
                <a:solidFill>
                  <a:srgbClr val="262626"/>
                </a:solidFill>
                <a:latin typeface="Calibri"/>
                <a:ea typeface="Calibri"/>
                <a:cs typeface="Calibri"/>
                <a:sym typeface="Calibri"/>
              </a:defRPr>
            </a:lvl4pPr>
            <a:lvl5pPr marL="1828800" marR="0" lvl="4" indent="0" algn="l" rtl="0">
              <a:spcBef>
                <a:spcPts val="600"/>
              </a:spcBef>
              <a:buClr>
                <a:srgbClr val="A5A5A5"/>
              </a:buClr>
              <a:buFont typeface="Noto Sans Symbols"/>
              <a:buNone/>
              <a:defRPr sz="1600" b="1" i="0" u="none" strike="noStrike" cap="none">
                <a:solidFill>
                  <a:srgbClr val="262626"/>
                </a:solidFill>
                <a:latin typeface="Calibri"/>
                <a:ea typeface="Calibri"/>
                <a:cs typeface="Calibri"/>
                <a:sym typeface="Calibri"/>
              </a:defRPr>
            </a:lvl5pPr>
            <a:lvl6pPr marL="2286000" marR="0" lvl="5" indent="0" algn="l" rtl="0">
              <a:spcBef>
                <a:spcPts val="600"/>
              </a:spcBef>
              <a:buClr>
                <a:srgbClr val="3F3F3F"/>
              </a:buClr>
              <a:buFont typeface="Noto Sans Symbols"/>
              <a:buNone/>
              <a:defRPr sz="1600" b="1" i="0" u="none" strike="noStrike" cap="none">
                <a:solidFill>
                  <a:srgbClr val="262626"/>
                </a:solidFill>
                <a:latin typeface="Calibri"/>
                <a:ea typeface="Calibri"/>
                <a:cs typeface="Calibri"/>
                <a:sym typeface="Calibri"/>
              </a:defRPr>
            </a:lvl6pPr>
            <a:lvl7pPr marL="2743200" marR="0" lvl="6" indent="0" algn="l" rtl="0">
              <a:spcBef>
                <a:spcPts val="600"/>
              </a:spcBef>
              <a:buClr>
                <a:srgbClr val="A5A5A5"/>
              </a:buClr>
              <a:buFont typeface="Noto Sans Symbols"/>
              <a:buNone/>
              <a:defRPr sz="1600" b="1" i="0" u="none" strike="noStrike" cap="none">
                <a:solidFill>
                  <a:srgbClr val="262626"/>
                </a:solidFill>
                <a:latin typeface="Calibri"/>
                <a:ea typeface="Calibri"/>
                <a:cs typeface="Calibri"/>
                <a:sym typeface="Calibri"/>
              </a:defRPr>
            </a:lvl7pPr>
            <a:lvl8pPr marL="3200400" marR="0" lvl="7" indent="0" algn="l" rtl="0">
              <a:spcBef>
                <a:spcPts val="600"/>
              </a:spcBef>
              <a:buClr>
                <a:srgbClr val="3F3F3F"/>
              </a:buClr>
              <a:buFont typeface="Noto Sans Symbols"/>
              <a:buNone/>
              <a:defRPr sz="1600" b="1" i="0" u="none" strike="noStrike" cap="none">
                <a:solidFill>
                  <a:srgbClr val="262626"/>
                </a:solidFill>
                <a:latin typeface="Calibri"/>
                <a:ea typeface="Calibri"/>
                <a:cs typeface="Calibri"/>
                <a:sym typeface="Calibri"/>
              </a:defRPr>
            </a:lvl8pPr>
            <a:lvl9pPr marL="3657600" marR="0" lvl="8" indent="0" algn="l" rtl="0">
              <a:spcBef>
                <a:spcPts val="600"/>
              </a:spcBef>
              <a:buClr>
                <a:srgbClr val="A5A5A5"/>
              </a:buClr>
              <a:buFont typeface="Noto Sans Symbols"/>
              <a:buNone/>
              <a:defRPr sz="1600" b="1" i="0" u="none" strike="noStrike" cap="none">
                <a:solidFill>
                  <a:srgbClr val="262626"/>
                </a:solidFill>
                <a:latin typeface="Calibri"/>
                <a:ea typeface="Calibri"/>
                <a:cs typeface="Calibri"/>
                <a:sym typeface="Calibri"/>
              </a:defRPr>
            </a:lvl9pPr>
          </a:lstStyle>
          <a:p>
            <a:endParaRPr/>
          </a:p>
        </p:txBody>
      </p:sp>
      <p:sp>
        <p:nvSpPr>
          <p:cNvPr id="93" name="Shape 93"/>
          <p:cNvSpPr txBox="1">
            <a:spLocks noGrp="1"/>
          </p:cNvSpPr>
          <p:nvPr>
            <p:ph type="body" idx="2"/>
          </p:nvPr>
        </p:nvSpPr>
        <p:spPr>
          <a:xfrm>
            <a:off x="403412" y="2590800"/>
            <a:ext cx="3931919" cy="3535362"/>
          </a:xfrm>
          <a:prstGeom prst="rect">
            <a:avLst/>
          </a:prstGeom>
          <a:noFill/>
          <a:ln>
            <a:noFill/>
          </a:ln>
        </p:spPr>
        <p:txBody>
          <a:bodyPr lIns="91425" tIns="91425" rIns="91425" bIns="91425" anchor="t" anchorCtr="0"/>
          <a:lstStyle>
            <a:lvl1pPr marL="454025" marR="0" lvl="0" indent="-328295" algn="l" rtl="0">
              <a:spcBef>
                <a:spcPts val="2000"/>
              </a:spcBef>
              <a:buClr>
                <a:srgbClr val="A5A5A5"/>
              </a:buClr>
              <a:buSzPct val="90000"/>
              <a:buFont typeface="Noto Sans Symbols"/>
              <a:buChar char="↗"/>
              <a:defRPr sz="2200" b="0" i="0" u="none" strike="noStrike" cap="none">
                <a:solidFill>
                  <a:srgbClr val="262626"/>
                </a:solidFill>
                <a:latin typeface="Calibri"/>
                <a:ea typeface="Calibri"/>
                <a:cs typeface="Calibri"/>
                <a:sym typeface="Calibri"/>
              </a:defRPr>
            </a:lvl1pPr>
            <a:lvl2pPr marL="914400" marR="0" lvl="1" indent="-342900" algn="l" rtl="0">
              <a:spcBef>
                <a:spcPts val="600"/>
              </a:spcBef>
              <a:buClr>
                <a:srgbClr val="3F3F3F"/>
              </a:buClr>
              <a:buSzPct val="90000"/>
              <a:buFont typeface="Noto Sans Symbols"/>
              <a:buChar char="↗"/>
              <a:defRPr sz="2000" b="0" i="0" u="none" strike="noStrike" cap="none">
                <a:solidFill>
                  <a:srgbClr val="262626"/>
                </a:solidFill>
                <a:latin typeface="Calibri"/>
                <a:ea typeface="Calibri"/>
                <a:cs typeface="Calibri"/>
                <a:sym typeface="Calibri"/>
              </a:defRPr>
            </a:lvl2pPr>
            <a:lvl3pPr marL="1260475" marR="0" lvl="2" indent="-243205" algn="l" rtl="0">
              <a:spcBef>
                <a:spcPts val="600"/>
              </a:spcBef>
              <a:buClr>
                <a:srgbClr val="A5A5A5"/>
              </a:buClr>
              <a:buSzPct val="90000"/>
              <a:buFont typeface="Noto Sans Symbols"/>
              <a:buChar char="↗"/>
              <a:defRPr sz="1800" b="0" i="0" u="none" strike="noStrike" cap="none">
                <a:solidFill>
                  <a:srgbClr val="262626"/>
                </a:solidFill>
                <a:latin typeface="Calibri"/>
                <a:ea typeface="Calibri"/>
                <a:cs typeface="Calibri"/>
                <a:sym typeface="Calibri"/>
              </a:defRPr>
            </a:lvl3pPr>
            <a:lvl4pPr marL="1600200" marR="0" lvl="3" indent="-240030" algn="l" rtl="0">
              <a:spcBef>
                <a:spcPts val="600"/>
              </a:spcBef>
              <a:buClr>
                <a:srgbClr val="3F3F3F"/>
              </a:buClr>
              <a:buSzPct val="90000"/>
              <a:buFont typeface="Noto Sans Symbols"/>
              <a:buChar char="↗"/>
              <a:defRPr sz="1800" b="0" i="0" u="none" strike="noStrike" cap="none">
                <a:solidFill>
                  <a:srgbClr val="262626"/>
                </a:solidFill>
                <a:latin typeface="Calibri"/>
                <a:ea typeface="Calibri"/>
                <a:cs typeface="Calibri"/>
                <a:sym typeface="Calibri"/>
              </a:defRPr>
            </a:lvl4pPr>
            <a:lvl5pPr marL="1939925" marR="0" lvl="4" indent="-236854" algn="l" rtl="0">
              <a:spcBef>
                <a:spcPts val="600"/>
              </a:spcBef>
              <a:buClr>
                <a:srgbClr val="A5A5A5"/>
              </a:buClr>
              <a:buSzPct val="90000"/>
              <a:buFont typeface="Noto Sans Symbols"/>
              <a:buChar char="↗"/>
              <a:defRPr sz="1800" b="0" i="0" u="none" strike="noStrike" cap="none">
                <a:solidFill>
                  <a:srgbClr val="262626"/>
                </a:solidFill>
                <a:latin typeface="Calibri"/>
                <a:ea typeface="Calibri"/>
                <a:cs typeface="Calibri"/>
                <a:sym typeface="Calibri"/>
              </a:defRPr>
            </a:lvl5pPr>
            <a:lvl6pPr marL="2290763" marR="0" lvl="5" indent="-256223" algn="l" rtl="0">
              <a:spcBef>
                <a:spcPts val="600"/>
              </a:spcBef>
              <a:buClr>
                <a:srgbClr val="3F3F3F"/>
              </a:buClr>
              <a:buSzPct val="90000"/>
              <a:buFont typeface="Noto Sans Symbols"/>
              <a:buChar char="↗"/>
              <a:defRPr sz="1600" b="0" i="0" u="none" strike="noStrike" cap="none">
                <a:solidFill>
                  <a:srgbClr val="262626"/>
                </a:solidFill>
                <a:latin typeface="Calibri"/>
                <a:ea typeface="Calibri"/>
                <a:cs typeface="Calibri"/>
                <a:sym typeface="Calibri"/>
              </a:defRPr>
            </a:lvl6pPr>
            <a:lvl7pPr marL="2625725" marR="0" lvl="6" indent="-260985" algn="l" rtl="0">
              <a:spcBef>
                <a:spcPts val="600"/>
              </a:spcBef>
              <a:buClr>
                <a:srgbClr val="A5A5A5"/>
              </a:buClr>
              <a:buSzPct val="90000"/>
              <a:buFont typeface="Noto Sans Symbols"/>
              <a:buChar char="↗"/>
              <a:defRPr sz="1600" b="0" i="0" u="none" strike="noStrike" cap="none">
                <a:solidFill>
                  <a:srgbClr val="262626"/>
                </a:solidFill>
                <a:latin typeface="Calibri"/>
                <a:ea typeface="Calibri"/>
                <a:cs typeface="Calibri"/>
                <a:sym typeface="Calibri"/>
              </a:defRPr>
            </a:lvl7pPr>
            <a:lvl8pPr marL="2970213" marR="0" lvl="7" indent="-262573" algn="l" rtl="0">
              <a:spcBef>
                <a:spcPts val="600"/>
              </a:spcBef>
              <a:buClr>
                <a:srgbClr val="3F3F3F"/>
              </a:buClr>
              <a:buSzPct val="90000"/>
              <a:buFont typeface="Noto Sans Symbols"/>
              <a:buChar char="↗"/>
              <a:defRPr sz="1600" b="0" i="0" u="none" strike="noStrike" cap="none">
                <a:solidFill>
                  <a:srgbClr val="262626"/>
                </a:solidFill>
                <a:latin typeface="Calibri"/>
                <a:ea typeface="Calibri"/>
                <a:cs typeface="Calibri"/>
                <a:sym typeface="Calibri"/>
              </a:defRPr>
            </a:lvl8pPr>
            <a:lvl9pPr marL="3313113" marR="0" lvl="8" indent="-262572" algn="l" rtl="0">
              <a:spcBef>
                <a:spcPts val="600"/>
              </a:spcBef>
              <a:buClr>
                <a:srgbClr val="A5A5A5"/>
              </a:buClr>
              <a:buSzPct val="90000"/>
              <a:buFont typeface="Noto Sans Symbols"/>
              <a:buChar char="↗"/>
              <a:defRPr sz="1600" b="0" i="0" u="none" strike="noStrike" cap="none">
                <a:solidFill>
                  <a:srgbClr val="262626"/>
                </a:solidFill>
                <a:latin typeface="Calibri"/>
                <a:ea typeface="Calibri"/>
                <a:cs typeface="Calibri"/>
                <a:sym typeface="Calibri"/>
              </a:defRPr>
            </a:lvl9pPr>
          </a:lstStyle>
          <a:p>
            <a:endParaRPr/>
          </a:p>
        </p:txBody>
      </p:sp>
      <p:sp>
        <p:nvSpPr>
          <p:cNvPr id="94" name="Shape 94"/>
          <p:cNvSpPr txBox="1">
            <a:spLocks noGrp="1"/>
          </p:cNvSpPr>
          <p:nvPr>
            <p:ph type="body" idx="3"/>
          </p:nvPr>
        </p:nvSpPr>
        <p:spPr>
          <a:xfrm>
            <a:off x="4779494" y="1735138"/>
            <a:ext cx="3931919" cy="833249"/>
          </a:xfrm>
          <a:prstGeom prst="rect">
            <a:avLst/>
          </a:prstGeom>
          <a:noFill/>
          <a:ln>
            <a:noFill/>
          </a:ln>
        </p:spPr>
        <p:txBody>
          <a:bodyPr lIns="91425" tIns="91425" rIns="91425" bIns="91425" anchor="b" anchorCtr="0"/>
          <a:lstStyle>
            <a:lvl1pPr marL="0" marR="0" lvl="0" indent="0" algn="ctr" rtl="0">
              <a:lnSpc>
                <a:spcPct val="100000"/>
              </a:lnSpc>
              <a:spcBef>
                <a:spcPts val="600"/>
              </a:spcBef>
              <a:buClr>
                <a:srgbClr val="A5A5A5"/>
              </a:buClr>
              <a:buFont typeface="Noto Sans Symbols"/>
              <a:buNone/>
              <a:defRPr sz="2600" b="0" i="0" u="none" strike="noStrike" cap="none">
                <a:solidFill>
                  <a:schemeClr val="accent2"/>
                </a:solidFill>
                <a:latin typeface="Calibri"/>
                <a:ea typeface="Calibri"/>
                <a:cs typeface="Calibri"/>
                <a:sym typeface="Calibri"/>
              </a:defRPr>
            </a:lvl1pPr>
            <a:lvl2pPr marL="457200" marR="0" lvl="1" indent="0" algn="l" rtl="0">
              <a:spcBef>
                <a:spcPts val="600"/>
              </a:spcBef>
              <a:buClr>
                <a:srgbClr val="3F3F3F"/>
              </a:buClr>
              <a:buFont typeface="Noto Sans Symbols"/>
              <a:buNone/>
              <a:defRPr sz="2000" b="1" i="0" u="none" strike="noStrike" cap="none">
                <a:solidFill>
                  <a:srgbClr val="262626"/>
                </a:solidFill>
                <a:latin typeface="Calibri"/>
                <a:ea typeface="Calibri"/>
                <a:cs typeface="Calibri"/>
                <a:sym typeface="Calibri"/>
              </a:defRPr>
            </a:lvl2pPr>
            <a:lvl3pPr marL="914400" marR="0" lvl="2" indent="0" algn="l" rtl="0">
              <a:spcBef>
                <a:spcPts val="600"/>
              </a:spcBef>
              <a:buClr>
                <a:srgbClr val="A5A5A5"/>
              </a:buClr>
              <a:buFont typeface="Noto Sans Symbols"/>
              <a:buNone/>
              <a:defRPr sz="1800" b="1" i="0" u="none" strike="noStrike" cap="none">
                <a:solidFill>
                  <a:srgbClr val="262626"/>
                </a:solidFill>
                <a:latin typeface="Calibri"/>
                <a:ea typeface="Calibri"/>
                <a:cs typeface="Calibri"/>
                <a:sym typeface="Calibri"/>
              </a:defRPr>
            </a:lvl3pPr>
            <a:lvl4pPr marL="1371600" marR="0" lvl="3" indent="0" algn="l" rtl="0">
              <a:spcBef>
                <a:spcPts val="600"/>
              </a:spcBef>
              <a:buClr>
                <a:srgbClr val="3F3F3F"/>
              </a:buClr>
              <a:buFont typeface="Noto Sans Symbols"/>
              <a:buNone/>
              <a:defRPr sz="1600" b="1" i="0" u="none" strike="noStrike" cap="none">
                <a:solidFill>
                  <a:srgbClr val="262626"/>
                </a:solidFill>
                <a:latin typeface="Calibri"/>
                <a:ea typeface="Calibri"/>
                <a:cs typeface="Calibri"/>
                <a:sym typeface="Calibri"/>
              </a:defRPr>
            </a:lvl4pPr>
            <a:lvl5pPr marL="1828800" marR="0" lvl="4" indent="0" algn="l" rtl="0">
              <a:spcBef>
                <a:spcPts val="600"/>
              </a:spcBef>
              <a:buClr>
                <a:srgbClr val="A5A5A5"/>
              </a:buClr>
              <a:buFont typeface="Noto Sans Symbols"/>
              <a:buNone/>
              <a:defRPr sz="1600" b="1" i="0" u="none" strike="noStrike" cap="none">
                <a:solidFill>
                  <a:srgbClr val="262626"/>
                </a:solidFill>
                <a:latin typeface="Calibri"/>
                <a:ea typeface="Calibri"/>
                <a:cs typeface="Calibri"/>
                <a:sym typeface="Calibri"/>
              </a:defRPr>
            </a:lvl5pPr>
            <a:lvl6pPr marL="2286000" marR="0" lvl="5" indent="0" algn="l" rtl="0">
              <a:spcBef>
                <a:spcPts val="600"/>
              </a:spcBef>
              <a:buClr>
                <a:srgbClr val="3F3F3F"/>
              </a:buClr>
              <a:buFont typeface="Noto Sans Symbols"/>
              <a:buNone/>
              <a:defRPr sz="1600" b="1" i="0" u="none" strike="noStrike" cap="none">
                <a:solidFill>
                  <a:srgbClr val="262626"/>
                </a:solidFill>
                <a:latin typeface="Calibri"/>
                <a:ea typeface="Calibri"/>
                <a:cs typeface="Calibri"/>
                <a:sym typeface="Calibri"/>
              </a:defRPr>
            </a:lvl6pPr>
            <a:lvl7pPr marL="2743200" marR="0" lvl="6" indent="0" algn="l" rtl="0">
              <a:spcBef>
                <a:spcPts val="600"/>
              </a:spcBef>
              <a:buClr>
                <a:srgbClr val="A5A5A5"/>
              </a:buClr>
              <a:buFont typeface="Noto Sans Symbols"/>
              <a:buNone/>
              <a:defRPr sz="1600" b="1" i="0" u="none" strike="noStrike" cap="none">
                <a:solidFill>
                  <a:srgbClr val="262626"/>
                </a:solidFill>
                <a:latin typeface="Calibri"/>
                <a:ea typeface="Calibri"/>
                <a:cs typeface="Calibri"/>
                <a:sym typeface="Calibri"/>
              </a:defRPr>
            </a:lvl7pPr>
            <a:lvl8pPr marL="3200400" marR="0" lvl="7" indent="0" algn="l" rtl="0">
              <a:spcBef>
                <a:spcPts val="600"/>
              </a:spcBef>
              <a:buClr>
                <a:srgbClr val="3F3F3F"/>
              </a:buClr>
              <a:buFont typeface="Noto Sans Symbols"/>
              <a:buNone/>
              <a:defRPr sz="1600" b="1" i="0" u="none" strike="noStrike" cap="none">
                <a:solidFill>
                  <a:srgbClr val="262626"/>
                </a:solidFill>
                <a:latin typeface="Calibri"/>
                <a:ea typeface="Calibri"/>
                <a:cs typeface="Calibri"/>
                <a:sym typeface="Calibri"/>
              </a:defRPr>
            </a:lvl8pPr>
            <a:lvl9pPr marL="3657600" marR="0" lvl="8" indent="0" algn="l" rtl="0">
              <a:spcBef>
                <a:spcPts val="600"/>
              </a:spcBef>
              <a:buClr>
                <a:srgbClr val="A5A5A5"/>
              </a:buClr>
              <a:buFont typeface="Noto Sans Symbols"/>
              <a:buNone/>
              <a:defRPr sz="1600" b="1" i="0" u="none" strike="noStrike" cap="none">
                <a:solidFill>
                  <a:srgbClr val="262626"/>
                </a:solidFill>
                <a:latin typeface="Calibri"/>
                <a:ea typeface="Calibri"/>
                <a:cs typeface="Calibri"/>
                <a:sym typeface="Calibri"/>
              </a:defRPr>
            </a:lvl9pPr>
          </a:lstStyle>
          <a:p>
            <a:endParaRPr/>
          </a:p>
        </p:txBody>
      </p:sp>
      <p:sp>
        <p:nvSpPr>
          <p:cNvPr id="95" name="Shape 95"/>
          <p:cNvSpPr txBox="1">
            <a:spLocks noGrp="1"/>
          </p:cNvSpPr>
          <p:nvPr>
            <p:ph type="body" idx="4"/>
          </p:nvPr>
        </p:nvSpPr>
        <p:spPr>
          <a:xfrm>
            <a:off x="4779494" y="2590800"/>
            <a:ext cx="3931919" cy="3535362"/>
          </a:xfrm>
          <a:prstGeom prst="rect">
            <a:avLst/>
          </a:prstGeom>
          <a:noFill/>
          <a:ln>
            <a:noFill/>
          </a:ln>
        </p:spPr>
        <p:txBody>
          <a:bodyPr lIns="91425" tIns="91425" rIns="91425" bIns="91425" anchor="t" anchorCtr="0"/>
          <a:lstStyle>
            <a:lvl1pPr marL="454025" marR="0" lvl="0" indent="-328295" algn="l" rtl="0">
              <a:spcBef>
                <a:spcPts val="2000"/>
              </a:spcBef>
              <a:buClr>
                <a:srgbClr val="A5A5A5"/>
              </a:buClr>
              <a:buSzPct val="90000"/>
              <a:buFont typeface="Noto Sans Symbols"/>
              <a:buChar char="↗"/>
              <a:defRPr sz="2200" b="0" i="0" u="none" strike="noStrike" cap="none">
                <a:solidFill>
                  <a:srgbClr val="262626"/>
                </a:solidFill>
                <a:latin typeface="Calibri"/>
                <a:ea typeface="Calibri"/>
                <a:cs typeface="Calibri"/>
                <a:sym typeface="Calibri"/>
              </a:defRPr>
            </a:lvl1pPr>
            <a:lvl2pPr marL="914400" marR="0" lvl="1" indent="-342900" algn="l" rtl="0">
              <a:spcBef>
                <a:spcPts val="600"/>
              </a:spcBef>
              <a:buClr>
                <a:srgbClr val="3F3F3F"/>
              </a:buClr>
              <a:buSzPct val="90000"/>
              <a:buFont typeface="Noto Sans Symbols"/>
              <a:buChar char="↗"/>
              <a:defRPr sz="2000" b="0" i="0" u="none" strike="noStrike" cap="none">
                <a:solidFill>
                  <a:srgbClr val="262626"/>
                </a:solidFill>
                <a:latin typeface="Calibri"/>
                <a:ea typeface="Calibri"/>
                <a:cs typeface="Calibri"/>
                <a:sym typeface="Calibri"/>
              </a:defRPr>
            </a:lvl2pPr>
            <a:lvl3pPr marL="1260475" marR="0" lvl="2" indent="-243205" algn="l" rtl="0">
              <a:spcBef>
                <a:spcPts val="600"/>
              </a:spcBef>
              <a:buClr>
                <a:srgbClr val="A5A5A5"/>
              </a:buClr>
              <a:buSzPct val="90000"/>
              <a:buFont typeface="Noto Sans Symbols"/>
              <a:buChar char="↗"/>
              <a:defRPr sz="1800" b="0" i="0" u="none" strike="noStrike" cap="none">
                <a:solidFill>
                  <a:srgbClr val="262626"/>
                </a:solidFill>
                <a:latin typeface="Calibri"/>
                <a:ea typeface="Calibri"/>
                <a:cs typeface="Calibri"/>
                <a:sym typeface="Calibri"/>
              </a:defRPr>
            </a:lvl3pPr>
            <a:lvl4pPr marL="1600200" marR="0" lvl="3" indent="-240030" algn="l" rtl="0">
              <a:spcBef>
                <a:spcPts val="600"/>
              </a:spcBef>
              <a:buClr>
                <a:srgbClr val="3F3F3F"/>
              </a:buClr>
              <a:buSzPct val="90000"/>
              <a:buFont typeface="Noto Sans Symbols"/>
              <a:buChar char="↗"/>
              <a:defRPr sz="1800" b="0" i="0" u="none" strike="noStrike" cap="none">
                <a:solidFill>
                  <a:srgbClr val="262626"/>
                </a:solidFill>
                <a:latin typeface="Calibri"/>
                <a:ea typeface="Calibri"/>
                <a:cs typeface="Calibri"/>
                <a:sym typeface="Calibri"/>
              </a:defRPr>
            </a:lvl4pPr>
            <a:lvl5pPr marL="1939925" marR="0" lvl="4" indent="-236854" algn="l" rtl="0">
              <a:spcBef>
                <a:spcPts val="600"/>
              </a:spcBef>
              <a:buClr>
                <a:srgbClr val="A5A5A5"/>
              </a:buClr>
              <a:buSzPct val="90000"/>
              <a:buFont typeface="Noto Sans Symbols"/>
              <a:buChar char="↗"/>
              <a:defRPr sz="1800" b="0" i="0" u="none" strike="noStrike" cap="none">
                <a:solidFill>
                  <a:srgbClr val="262626"/>
                </a:solidFill>
                <a:latin typeface="Calibri"/>
                <a:ea typeface="Calibri"/>
                <a:cs typeface="Calibri"/>
                <a:sym typeface="Calibri"/>
              </a:defRPr>
            </a:lvl5pPr>
            <a:lvl6pPr marL="2290763" marR="0" lvl="5" indent="-256223" algn="l" rtl="0">
              <a:spcBef>
                <a:spcPts val="600"/>
              </a:spcBef>
              <a:buClr>
                <a:srgbClr val="3F3F3F"/>
              </a:buClr>
              <a:buSzPct val="90000"/>
              <a:buFont typeface="Noto Sans Symbols"/>
              <a:buChar char="↗"/>
              <a:defRPr sz="1600" b="0" i="0" u="none" strike="noStrike" cap="none">
                <a:solidFill>
                  <a:srgbClr val="262626"/>
                </a:solidFill>
                <a:latin typeface="Calibri"/>
                <a:ea typeface="Calibri"/>
                <a:cs typeface="Calibri"/>
                <a:sym typeface="Calibri"/>
              </a:defRPr>
            </a:lvl6pPr>
            <a:lvl7pPr marL="2625725" marR="0" lvl="6" indent="-260985" algn="l" rtl="0">
              <a:spcBef>
                <a:spcPts val="600"/>
              </a:spcBef>
              <a:buClr>
                <a:srgbClr val="A5A5A5"/>
              </a:buClr>
              <a:buSzPct val="90000"/>
              <a:buFont typeface="Noto Sans Symbols"/>
              <a:buChar char="↗"/>
              <a:defRPr sz="1600" b="0" i="0" u="none" strike="noStrike" cap="none">
                <a:solidFill>
                  <a:srgbClr val="262626"/>
                </a:solidFill>
                <a:latin typeface="Calibri"/>
                <a:ea typeface="Calibri"/>
                <a:cs typeface="Calibri"/>
                <a:sym typeface="Calibri"/>
              </a:defRPr>
            </a:lvl7pPr>
            <a:lvl8pPr marL="2970213" marR="0" lvl="7" indent="-262573" algn="l" rtl="0">
              <a:spcBef>
                <a:spcPts val="600"/>
              </a:spcBef>
              <a:buClr>
                <a:srgbClr val="3F3F3F"/>
              </a:buClr>
              <a:buSzPct val="90000"/>
              <a:buFont typeface="Noto Sans Symbols"/>
              <a:buChar char="↗"/>
              <a:defRPr sz="1600" b="0" i="0" u="none" strike="noStrike" cap="none">
                <a:solidFill>
                  <a:srgbClr val="262626"/>
                </a:solidFill>
                <a:latin typeface="Calibri"/>
                <a:ea typeface="Calibri"/>
                <a:cs typeface="Calibri"/>
                <a:sym typeface="Calibri"/>
              </a:defRPr>
            </a:lvl8pPr>
            <a:lvl9pPr marL="3313113" marR="0" lvl="8" indent="-262572" algn="l" rtl="0">
              <a:spcBef>
                <a:spcPts val="600"/>
              </a:spcBef>
              <a:buClr>
                <a:srgbClr val="A5A5A5"/>
              </a:buClr>
              <a:buSzPct val="90000"/>
              <a:buFont typeface="Noto Sans Symbols"/>
              <a:buChar char="↗"/>
              <a:defRPr sz="1600" b="0" i="0" u="none" strike="noStrike" cap="none">
                <a:solidFill>
                  <a:srgbClr val="262626"/>
                </a:solidFill>
                <a:latin typeface="Calibri"/>
                <a:ea typeface="Calibri"/>
                <a:cs typeface="Calibri"/>
                <a:sym typeface="Calibri"/>
              </a:defRPr>
            </a:lvl9pPr>
          </a:lstStyle>
          <a:p>
            <a:endParaRPr/>
          </a:p>
        </p:txBody>
      </p:sp>
      <p:sp>
        <p:nvSpPr>
          <p:cNvPr id="96" name="Shape 96"/>
          <p:cNvSpPr txBox="1">
            <a:spLocks noGrp="1"/>
          </p:cNvSpPr>
          <p:nvPr>
            <p:ph type="dt" idx="10"/>
          </p:nvPr>
        </p:nvSpPr>
        <p:spPr>
          <a:xfrm>
            <a:off x="6794935" y="6437032"/>
            <a:ext cx="2133599" cy="365125"/>
          </a:xfrm>
          <a:prstGeom prst="rect">
            <a:avLst/>
          </a:prstGeom>
          <a:noFill/>
          <a:ln>
            <a:noFill/>
          </a:ln>
        </p:spPr>
        <p:txBody>
          <a:bodyPr lIns="91425" tIns="91425" rIns="91425" bIns="91425" anchor="ctr" anchorCtr="0"/>
          <a:lstStyle>
            <a:lvl1pPr marL="0" marR="0" lvl="0" indent="0" algn="r" rtl="0">
              <a:spcBef>
                <a:spcPts val="0"/>
              </a:spcBef>
              <a:buNone/>
              <a:defRPr sz="1100" b="1">
                <a:solidFill>
                  <a:srgbClr val="A5A5A5"/>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97" name="Shape 97"/>
          <p:cNvSpPr txBox="1">
            <a:spLocks noGrp="1"/>
          </p:cNvSpPr>
          <p:nvPr>
            <p:ph type="ftr" idx="11"/>
          </p:nvPr>
        </p:nvSpPr>
        <p:spPr>
          <a:xfrm>
            <a:off x="199697" y="6437032"/>
            <a:ext cx="6124902" cy="365125"/>
          </a:xfrm>
          <a:prstGeom prst="rect">
            <a:avLst/>
          </a:prstGeom>
          <a:noFill/>
          <a:ln>
            <a:noFill/>
          </a:ln>
        </p:spPr>
        <p:txBody>
          <a:bodyPr lIns="91425" tIns="91425" rIns="91425" bIns="91425" anchor="ctr" anchorCtr="0"/>
          <a:lstStyle>
            <a:lvl1pPr marL="0" marR="0" lvl="0" indent="0" algn="l" rtl="0">
              <a:spcBef>
                <a:spcPts val="0"/>
              </a:spcBef>
              <a:buNone/>
              <a:defRPr sz="1100" b="1">
                <a:solidFill>
                  <a:srgbClr val="A5A5A5"/>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98" name="Shape 98"/>
          <p:cNvSpPr txBox="1">
            <a:spLocks noGrp="1"/>
          </p:cNvSpPr>
          <p:nvPr>
            <p:ph type="sldNum" idx="12"/>
          </p:nvPr>
        </p:nvSpPr>
        <p:spPr>
          <a:xfrm>
            <a:off x="8306459" y="167346"/>
            <a:ext cx="630621" cy="35976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400" b="1">
                <a:solidFill>
                  <a:srgbClr val="262626"/>
                </a:solidFill>
                <a:latin typeface="Calibri"/>
                <a:ea typeface="Calibri"/>
                <a:cs typeface="Calibri"/>
                <a:sym typeface="Calibri"/>
              </a:rPr>
              <a:t>‹#›</a:t>
            </a:fld>
            <a:endParaRPr lang="en-US" sz="1400" b="1">
              <a:solidFill>
                <a:srgbClr val="262626"/>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99"/>
        <p:cNvGrpSpPr/>
        <p:nvPr/>
      </p:nvGrpSpPr>
      <p:grpSpPr>
        <a:xfrm>
          <a:off x="0" y="0"/>
          <a:ext cx="0" cy="0"/>
          <a:chOff x="0" y="0"/>
          <a:chExt cx="0" cy="0"/>
        </a:xfrm>
      </p:grpSpPr>
      <p:sp>
        <p:nvSpPr>
          <p:cNvPr id="100" name="Shape 100"/>
          <p:cNvSpPr/>
          <p:nvPr/>
        </p:nvSpPr>
        <p:spPr>
          <a:xfrm>
            <a:off x="284162" y="455772"/>
            <a:ext cx="8574086" cy="1133949"/>
          </a:xfrm>
          <a:prstGeom prst="rect">
            <a:avLst/>
          </a:prstGeom>
          <a:solidFill>
            <a:srgbClr val="262626">
              <a:alpha val="69803"/>
            </a:srgbClr>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grpSp>
        <p:nvGrpSpPr>
          <p:cNvPr id="101" name="Shape 101"/>
          <p:cNvGrpSpPr/>
          <p:nvPr/>
        </p:nvGrpSpPr>
        <p:grpSpPr>
          <a:xfrm>
            <a:off x="284162" y="1577846"/>
            <a:ext cx="8576373" cy="137410"/>
            <a:chOff x="284162" y="1577846"/>
            <a:chExt cx="8576373" cy="137410"/>
          </a:xfrm>
        </p:grpSpPr>
        <p:sp>
          <p:nvSpPr>
            <p:cNvPr id="102" name="Shape 102"/>
            <p:cNvSpPr/>
            <p:nvPr/>
          </p:nvSpPr>
          <p:spPr>
            <a:xfrm>
              <a:off x="284162" y="1577846"/>
              <a:ext cx="1600199" cy="137410"/>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03" name="Shape 103"/>
            <p:cNvSpPr/>
            <p:nvPr/>
          </p:nvSpPr>
          <p:spPr>
            <a:xfrm>
              <a:off x="1885174" y="1577846"/>
              <a:ext cx="2743199" cy="137410"/>
            </a:xfrm>
            <a:prstGeom prst="rect">
              <a:avLst/>
            </a:prstGeom>
            <a:solidFill>
              <a:schemeClr val="accent2"/>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04" name="Shape 104"/>
            <p:cNvSpPr/>
            <p:nvPr/>
          </p:nvSpPr>
          <p:spPr>
            <a:xfrm>
              <a:off x="4626864" y="1577846"/>
              <a:ext cx="4233672" cy="137410"/>
            </a:xfrm>
            <a:prstGeom prst="rect">
              <a:avLst/>
            </a:prstGeom>
            <a:solidFill>
              <a:schemeClr val="accent4"/>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grpSp>
      <p:sp>
        <p:nvSpPr>
          <p:cNvPr id="105" name="Shape 105"/>
          <p:cNvSpPr txBox="1">
            <a:spLocks noGrp="1"/>
          </p:cNvSpPr>
          <p:nvPr>
            <p:ph type="title"/>
          </p:nvPr>
        </p:nvSpPr>
        <p:spPr>
          <a:xfrm>
            <a:off x="284162" y="630381"/>
            <a:ext cx="8574086" cy="967839"/>
          </a:xfrm>
          <a:prstGeom prst="rect">
            <a:avLst/>
          </a:prstGeom>
          <a:solidFill>
            <a:srgbClr val="262626">
              <a:alpha val="69803"/>
            </a:srgbClr>
          </a:solidFill>
          <a:ln>
            <a:noFill/>
          </a:ln>
        </p:spPr>
        <p:txBody>
          <a:bodyPr lIns="91425" tIns="91425" rIns="91425" bIns="91425" anchor="ctr" anchorCtr="0"/>
          <a:lstStyle>
            <a:lvl1pPr marL="0" marR="0" lvl="0" indent="0" algn="r" rtl="0">
              <a:spcBef>
                <a:spcPts val="0"/>
              </a:spcBef>
              <a:buClr>
                <a:schemeClr val="lt1"/>
              </a:buClr>
              <a:buFont typeface="Calibri"/>
              <a:buNone/>
              <a:defRPr sz="42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06" name="Shape 106"/>
          <p:cNvSpPr txBox="1">
            <a:spLocks noGrp="1"/>
          </p:cNvSpPr>
          <p:nvPr>
            <p:ph type="dt" idx="10"/>
          </p:nvPr>
        </p:nvSpPr>
        <p:spPr>
          <a:xfrm>
            <a:off x="6794935" y="6437032"/>
            <a:ext cx="2133599" cy="365125"/>
          </a:xfrm>
          <a:prstGeom prst="rect">
            <a:avLst/>
          </a:prstGeom>
          <a:noFill/>
          <a:ln>
            <a:noFill/>
          </a:ln>
        </p:spPr>
        <p:txBody>
          <a:bodyPr lIns="91425" tIns="91425" rIns="91425" bIns="91425" anchor="ctr" anchorCtr="0"/>
          <a:lstStyle>
            <a:lvl1pPr marL="0" marR="0" lvl="0" indent="0" algn="r" rtl="0">
              <a:spcBef>
                <a:spcPts val="0"/>
              </a:spcBef>
              <a:buNone/>
              <a:defRPr sz="1100" b="1">
                <a:solidFill>
                  <a:srgbClr val="A5A5A5"/>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07" name="Shape 107"/>
          <p:cNvSpPr txBox="1">
            <a:spLocks noGrp="1"/>
          </p:cNvSpPr>
          <p:nvPr>
            <p:ph type="ftr" idx="11"/>
          </p:nvPr>
        </p:nvSpPr>
        <p:spPr>
          <a:xfrm>
            <a:off x="199697" y="6437032"/>
            <a:ext cx="6124902" cy="365125"/>
          </a:xfrm>
          <a:prstGeom prst="rect">
            <a:avLst/>
          </a:prstGeom>
          <a:noFill/>
          <a:ln>
            <a:noFill/>
          </a:ln>
        </p:spPr>
        <p:txBody>
          <a:bodyPr lIns="91425" tIns="91425" rIns="91425" bIns="91425" anchor="ctr" anchorCtr="0"/>
          <a:lstStyle>
            <a:lvl1pPr marL="0" marR="0" lvl="0" indent="0" algn="l" rtl="0">
              <a:spcBef>
                <a:spcPts val="0"/>
              </a:spcBef>
              <a:buNone/>
              <a:defRPr sz="1100" b="1">
                <a:solidFill>
                  <a:srgbClr val="A5A5A5"/>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08" name="Shape 108"/>
          <p:cNvSpPr txBox="1">
            <a:spLocks noGrp="1"/>
          </p:cNvSpPr>
          <p:nvPr>
            <p:ph type="sldNum" idx="12"/>
          </p:nvPr>
        </p:nvSpPr>
        <p:spPr>
          <a:xfrm>
            <a:off x="8306459" y="167346"/>
            <a:ext cx="630621" cy="35976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400" b="1">
                <a:solidFill>
                  <a:srgbClr val="262626"/>
                </a:solidFill>
                <a:latin typeface="Calibri"/>
                <a:ea typeface="Calibri"/>
                <a:cs typeface="Calibri"/>
                <a:sym typeface="Calibri"/>
              </a:rPr>
              <a:t>‹#›</a:t>
            </a:fld>
            <a:endParaRPr lang="en-US" sz="1400" b="1">
              <a:solidFill>
                <a:srgbClr val="262626"/>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09"/>
        <p:cNvGrpSpPr/>
        <p:nvPr/>
      </p:nvGrpSpPr>
      <p:grpSpPr>
        <a:xfrm>
          <a:off x="0" y="0"/>
          <a:ext cx="0" cy="0"/>
          <a:chOff x="0" y="0"/>
          <a:chExt cx="0" cy="0"/>
        </a:xfrm>
      </p:grpSpPr>
      <p:sp>
        <p:nvSpPr>
          <p:cNvPr id="110" name="Shape 110"/>
          <p:cNvSpPr txBox="1">
            <a:spLocks noGrp="1"/>
          </p:cNvSpPr>
          <p:nvPr>
            <p:ph type="dt" idx="10"/>
          </p:nvPr>
        </p:nvSpPr>
        <p:spPr>
          <a:xfrm>
            <a:off x="6794935" y="6437032"/>
            <a:ext cx="2133599" cy="365125"/>
          </a:xfrm>
          <a:prstGeom prst="rect">
            <a:avLst/>
          </a:prstGeom>
          <a:noFill/>
          <a:ln>
            <a:noFill/>
          </a:ln>
        </p:spPr>
        <p:txBody>
          <a:bodyPr lIns="91425" tIns="91425" rIns="91425" bIns="91425" anchor="ctr" anchorCtr="0"/>
          <a:lstStyle>
            <a:lvl1pPr marL="0" marR="0" lvl="0" indent="0" algn="r" rtl="0">
              <a:spcBef>
                <a:spcPts val="0"/>
              </a:spcBef>
              <a:buNone/>
              <a:defRPr sz="1100" b="1">
                <a:solidFill>
                  <a:srgbClr val="A5A5A5"/>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11" name="Shape 111"/>
          <p:cNvSpPr txBox="1">
            <a:spLocks noGrp="1"/>
          </p:cNvSpPr>
          <p:nvPr>
            <p:ph type="ftr" idx="11"/>
          </p:nvPr>
        </p:nvSpPr>
        <p:spPr>
          <a:xfrm>
            <a:off x="199697" y="6437032"/>
            <a:ext cx="6124902" cy="365125"/>
          </a:xfrm>
          <a:prstGeom prst="rect">
            <a:avLst/>
          </a:prstGeom>
          <a:noFill/>
          <a:ln>
            <a:noFill/>
          </a:ln>
        </p:spPr>
        <p:txBody>
          <a:bodyPr lIns="91425" tIns="91425" rIns="91425" bIns="91425" anchor="ctr" anchorCtr="0"/>
          <a:lstStyle>
            <a:lvl1pPr marL="0" marR="0" lvl="0" indent="0" algn="l" rtl="0">
              <a:spcBef>
                <a:spcPts val="0"/>
              </a:spcBef>
              <a:buNone/>
              <a:defRPr sz="1100" b="1">
                <a:solidFill>
                  <a:srgbClr val="A5A5A5"/>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12" name="Shape 112"/>
          <p:cNvSpPr txBox="1">
            <a:spLocks noGrp="1"/>
          </p:cNvSpPr>
          <p:nvPr>
            <p:ph type="sldNum" idx="12"/>
          </p:nvPr>
        </p:nvSpPr>
        <p:spPr>
          <a:xfrm>
            <a:off x="8306459" y="167346"/>
            <a:ext cx="630621" cy="35976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400" b="1">
                <a:solidFill>
                  <a:srgbClr val="262626"/>
                </a:solidFill>
                <a:latin typeface="Calibri"/>
                <a:ea typeface="Calibri"/>
                <a:cs typeface="Calibri"/>
                <a:sym typeface="Calibri"/>
              </a:rPr>
              <a:t>‹#›</a:t>
            </a:fld>
            <a:endParaRPr lang="en-US" sz="1400" b="1">
              <a:solidFill>
                <a:srgbClr val="262626"/>
              </a:solidFill>
              <a:latin typeface="Calibri"/>
              <a:ea typeface="Calibri"/>
              <a:cs typeface="Calibri"/>
              <a:sym typeface="Calibri"/>
            </a:endParaRPr>
          </a:p>
        </p:txBody>
      </p:sp>
      <p:grpSp>
        <p:nvGrpSpPr>
          <p:cNvPr id="113" name="Shape 113"/>
          <p:cNvGrpSpPr/>
          <p:nvPr/>
        </p:nvGrpSpPr>
        <p:grpSpPr>
          <a:xfrm>
            <a:off x="284162" y="452717"/>
            <a:ext cx="8576373" cy="137410"/>
            <a:chOff x="284162" y="1577846"/>
            <a:chExt cx="8576373" cy="137410"/>
          </a:xfrm>
        </p:grpSpPr>
        <p:sp>
          <p:nvSpPr>
            <p:cNvPr id="114" name="Shape 114"/>
            <p:cNvSpPr/>
            <p:nvPr/>
          </p:nvSpPr>
          <p:spPr>
            <a:xfrm>
              <a:off x="284162" y="1577846"/>
              <a:ext cx="1600199" cy="137410"/>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15" name="Shape 115"/>
            <p:cNvSpPr/>
            <p:nvPr/>
          </p:nvSpPr>
          <p:spPr>
            <a:xfrm>
              <a:off x="1885174" y="1577846"/>
              <a:ext cx="2743199" cy="137410"/>
            </a:xfrm>
            <a:prstGeom prst="rect">
              <a:avLst/>
            </a:prstGeom>
            <a:solidFill>
              <a:schemeClr val="accent2"/>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16" name="Shape 116"/>
            <p:cNvSpPr/>
            <p:nvPr/>
          </p:nvSpPr>
          <p:spPr>
            <a:xfrm>
              <a:off x="4626864" y="1577846"/>
              <a:ext cx="4233672" cy="137410"/>
            </a:xfrm>
            <a:prstGeom prst="rect">
              <a:avLst/>
            </a:prstGeom>
            <a:solidFill>
              <a:schemeClr val="accent4"/>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body" idx="1"/>
          </p:nvPr>
        </p:nvSpPr>
        <p:spPr>
          <a:xfrm>
            <a:off x="1781502" y="2133600"/>
            <a:ext cx="7076746" cy="3992562"/>
          </a:xfrm>
          <a:prstGeom prst="rect">
            <a:avLst/>
          </a:prstGeom>
          <a:noFill/>
          <a:ln>
            <a:noFill/>
          </a:ln>
        </p:spPr>
        <p:txBody>
          <a:bodyPr lIns="91425" tIns="91425" rIns="91425" bIns="91425" anchor="t" anchorCtr="0"/>
          <a:lstStyle>
            <a:lvl1pPr marL="454025" marR="0" lvl="0" indent="-316865" algn="l" rtl="0">
              <a:spcBef>
                <a:spcPts val="2000"/>
              </a:spcBef>
              <a:buClr>
                <a:srgbClr val="A5A5A5"/>
              </a:buClr>
              <a:buSzPct val="90000"/>
              <a:buFont typeface="Noto Sans Symbols"/>
              <a:buChar char="↗"/>
              <a:defRPr sz="2400" b="0" i="0" u="none" strike="noStrike" cap="none">
                <a:solidFill>
                  <a:srgbClr val="262626"/>
                </a:solidFill>
                <a:latin typeface="Calibri"/>
                <a:ea typeface="Calibri"/>
                <a:cs typeface="Calibri"/>
                <a:sym typeface="Calibri"/>
              </a:defRPr>
            </a:lvl1pPr>
            <a:lvl2pPr marL="914400" marR="0" lvl="1" indent="-331469" algn="l" rtl="0">
              <a:spcBef>
                <a:spcPts val="600"/>
              </a:spcBef>
              <a:buClr>
                <a:srgbClr val="3F3F3F"/>
              </a:buClr>
              <a:buSzPct val="90000"/>
              <a:buFont typeface="Noto Sans Symbols"/>
              <a:buChar char="↗"/>
              <a:defRPr sz="2200" b="0" i="0" u="none" strike="noStrike" cap="none">
                <a:solidFill>
                  <a:srgbClr val="262626"/>
                </a:solidFill>
                <a:latin typeface="Calibri"/>
                <a:ea typeface="Calibri"/>
                <a:cs typeface="Calibri"/>
                <a:sym typeface="Calibri"/>
              </a:defRPr>
            </a:lvl2pPr>
            <a:lvl3pPr marL="1260475" marR="0" lvl="2" indent="-231775" algn="l" rtl="0">
              <a:spcBef>
                <a:spcPts val="600"/>
              </a:spcBef>
              <a:buClr>
                <a:srgbClr val="A5A5A5"/>
              </a:buClr>
              <a:buSzPct val="90000"/>
              <a:buFont typeface="Noto Sans Symbols"/>
              <a:buChar char="↗"/>
              <a:defRPr sz="2000" b="0" i="0" u="none" strike="noStrike" cap="none">
                <a:solidFill>
                  <a:srgbClr val="262626"/>
                </a:solidFill>
                <a:latin typeface="Calibri"/>
                <a:ea typeface="Calibri"/>
                <a:cs typeface="Calibri"/>
                <a:sym typeface="Calibri"/>
              </a:defRPr>
            </a:lvl3pPr>
            <a:lvl4pPr marL="1600200" marR="0" lvl="3" indent="-240030" algn="l" rtl="0">
              <a:spcBef>
                <a:spcPts val="600"/>
              </a:spcBef>
              <a:buClr>
                <a:srgbClr val="3F3F3F"/>
              </a:buClr>
              <a:buSzPct val="90000"/>
              <a:buFont typeface="Noto Sans Symbols"/>
              <a:buChar char="↗"/>
              <a:defRPr sz="1800" b="0" i="0" u="none" strike="noStrike" cap="none">
                <a:solidFill>
                  <a:srgbClr val="262626"/>
                </a:solidFill>
                <a:latin typeface="Calibri"/>
                <a:ea typeface="Calibri"/>
                <a:cs typeface="Calibri"/>
                <a:sym typeface="Calibri"/>
              </a:defRPr>
            </a:lvl4pPr>
            <a:lvl5pPr marL="1939925" marR="0" lvl="4" indent="-236854" algn="l" rtl="0">
              <a:spcBef>
                <a:spcPts val="600"/>
              </a:spcBef>
              <a:buClr>
                <a:srgbClr val="A5A5A5"/>
              </a:buClr>
              <a:buSzPct val="90000"/>
              <a:buFont typeface="Noto Sans Symbols"/>
              <a:buChar char="↗"/>
              <a:defRPr sz="1800" b="0" i="0" u="none" strike="noStrike" cap="none">
                <a:solidFill>
                  <a:srgbClr val="262626"/>
                </a:solidFill>
                <a:latin typeface="Calibri"/>
                <a:ea typeface="Calibri"/>
                <a:cs typeface="Calibri"/>
                <a:sym typeface="Calibri"/>
              </a:defRPr>
            </a:lvl5pPr>
            <a:lvl6pPr marL="2290763" marR="0" lvl="5" indent="-244793" algn="l" rtl="0">
              <a:spcBef>
                <a:spcPts val="600"/>
              </a:spcBef>
              <a:buClr>
                <a:srgbClr val="3F3F3F"/>
              </a:buClr>
              <a:buSzPct val="90000"/>
              <a:buFont typeface="Noto Sans Symbols"/>
              <a:buChar char="↗"/>
              <a:defRPr sz="1800" b="0" i="0" u="none" strike="noStrike" cap="none">
                <a:solidFill>
                  <a:srgbClr val="262626"/>
                </a:solidFill>
                <a:latin typeface="Calibri"/>
                <a:ea typeface="Calibri"/>
                <a:cs typeface="Calibri"/>
                <a:sym typeface="Calibri"/>
              </a:defRPr>
            </a:lvl6pPr>
            <a:lvl7pPr marL="2625725" marR="0" lvl="6" indent="-249554" algn="l" rtl="0">
              <a:spcBef>
                <a:spcPts val="600"/>
              </a:spcBef>
              <a:buClr>
                <a:srgbClr val="A5A5A5"/>
              </a:buClr>
              <a:buSzPct val="90000"/>
              <a:buFont typeface="Noto Sans Symbols"/>
              <a:buChar char="↗"/>
              <a:defRPr sz="1800" b="0" i="0" u="none" strike="noStrike" cap="none">
                <a:solidFill>
                  <a:srgbClr val="262626"/>
                </a:solidFill>
                <a:latin typeface="Calibri"/>
                <a:ea typeface="Calibri"/>
                <a:cs typeface="Calibri"/>
                <a:sym typeface="Calibri"/>
              </a:defRPr>
            </a:lvl7pPr>
            <a:lvl8pPr marL="2970213" marR="0" lvl="7" indent="-251143" algn="l" rtl="0">
              <a:spcBef>
                <a:spcPts val="600"/>
              </a:spcBef>
              <a:buClr>
                <a:srgbClr val="3F3F3F"/>
              </a:buClr>
              <a:buSzPct val="90000"/>
              <a:buFont typeface="Noto Sans Symbols"/>
              <a:buChar char="↗"/>
              <a:defRPr sz="1800" b="0" i="0" u="none" strike="noStrike" cap="none">
                <a:solidFill>
                  <a:srgbClr val="262626"/>
                </a:solidFill>
                <a:latin typeface="Calibri"/>
                <a:ea typeface="Calibri"/>
                <a:cs typeface="Calibri"/>
                <a:sym typeface="Calibri"/>
              </a:defRPr>
            </a:lvl8pPr>
            <a:lvl9pPr marL="3313113" marR="0" lvl="8" indent="-251142" algn="l" rtl="0">
              <a:spcBef>
                <a:spcPts val="600"/>
              </a:spcBef>
              <a:buClr>
                <a:srgbClr val="A5A5A5"/>
              </a:buClr>
              <a:buSzPct val="90000"/>
              <a:buFont typeface="Noto Sans Symbols"/>
              <a:buChar char="↗"/>
              <a:defRPr sz="1800" b="0" i="0" u="none" strike="noStrike" cap="none">
                <a:solidFill>
                  <a:srgbClr val="262626"/>
                </a:solidFill>
                <a:latin typeface="Calibri"/>
                <a:ea typeface="Calibri"/>
                <a:cs typeface="Calibri"/>
                <a:sym typeface="Calibri"/>
              </a:defRPr>
            </a:lvl9pPr>
          </a:lstStyle>
          <a:p>
            <a:endParaRPr/>
          </a:p>
        </p:txBody>
      </p:sp>
      <p:sp>
        <p:nvSpPr>
          <p:cNvPr id="7" name="Shape 7"/>
          <p:cNvSpPr txBox="1">
            <a:spLocks noGrp="1"/>
          </p:cNvSpPr>
          <p:nvPr>
            <p:ph type="dt" idx="10"/>
          </p:nvPr>
        </p:nvSpPr>
        <p:spPr>
          <a:xfrm>
            <a:off x="6794935" y="6437032"/>
            <a:ext cx="2133599" cy="365125"/>
          </a:xfrm>
          <a:prstGeom prst="rect">
            <a:avLst/>
          </a:prstGeom>
          <a:noFill/>
          <a:ln>
            <a:noFill/>
          </a:ln>
        </p:spPr>
        <p:txBody>
          <a:bodyPr lIns="91425" tIns="91425" rIns="91425" bIns="91425" anchor="ctr" anchorCtr="0"/>
          <a:lstStyle>
            <a:lvl1pPr marL="0" marR="0" lvl="0" indent="0" algn="r" rtl="0">
              <a:spcBef>
                <a:spcPts val="0"/>
              </a:spcBef>
              <a:buNone/>
              <a:defRPr sz="1100" b="1" i="0" u="none" strike="noStrike" cap="none">
                <a:solidFill>
                  <a:srgbClr val="A5A5A5"/>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ftr" idx="11"/>
          </p:nvPr>
        </p:nvSpPr>
        <p:spPr>
          <a:xfrm>
            <a:off x="199697" y="6437032"/>
            <a:ext cx="6124902" cy="365125"/>
          </a:xfrm>
          <a:prstGeom prst="rect">
            <a:avLst/>
          </a:prstGeom>
          <a:noFill/>
          <a:ln>
            <a:noFill/>
          </a:ln>
        </p:spPr>
        <p:txBody>
          <a:bodyPr lIns="91425" tIns="91425" rIns="91425" bIns="91425" anchor="ctr" anchorCtr="0"/>
          <a:lstStyle>
            <a:lvl1pPr marL="0" marR="0" lvl="0" indent="0" algn="l" rtl="0">
              <a:spcBef>
                <a:spcPts val="0"/>
              </a:spcBef>
              <a:buNone/>
              <a:defRPr sz="1100" b="1" i="0" u="none" strike="noStrike" cap="none">
                <a:solidFill>
                  <a:srgbClr val="A5A5A5"/>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9" name="Shape 9"/>
          <p:cNvSpPr txBox="1">
            <a:spLocks noGrp="1"/>
          </p:cNvSpPr>
          <p:nvPr>
            <p:ph type="sldNum" idx="12"/>
          </p:nvPr>
        </p:nvSpPr>
        <p:spPr>
          <a:xfrm>
            <a:off x="8306459" y="167346"/>
            <a:ext cx="630621" cy="35976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400" b="1" i="0" u="none" strike="noStrike" cap="none">
                <a:solidFill>
                  <a:srgbClr val="262626"/>
                </a:solidFill>
                <a:latin typeface="Calibri"/>
                <a:ea typeface="Calibri"/>
                <a:cs typeface="Calibri"/>
                <a:sym typeface="Calibri"/>
              </a:rPr>
              <a:t>‹#›</a:t>
            </a:fld>
            <a:endParaRPr lang="en-US" sz="1400" b="1" i="0" u="none" strike="noStrike" cap="none">
              <a:solidFill>
                <a:srgbClr val="262626"/>
              </a:solidFill>
              <a:latin typeface="Calibri"/>
              <a:ea typeface="Calibri"/>
              <a:cs typeface="Calibri"/>
              <a:sym typeface="Calibri"/>
            </a:endParaRPr>
          </a:p>
        </p:txBody>
      </p:sp>
      <p:sp>
        <p:nvSpPr>
          <p:cNvPr id="10" name="Shape 10"/>
          <p:cNvSpPr txBox="1">
            <a:spLocks noGrp="1"/>
          </p:cNvSpPr>
          <p:nvPr>
            <p:ph type="title"/>
          </p:nvPr>
        </p:nvSpPr>
        <p:spPr>
          <a:xfrm>
            <a:off x="284162" y="630381"/>
            <a:ext cx="8574086" cy="967839"/>
          </a:xfrm>
          <a:prstGeom prst="rect">
            <a:avLst/>
          </a:prstGeom>
          <a:solidFill>
            <a:srgbClr val="262626">
              <a:alpha val="69803"/>
            </a:srgbClr>
          </a:solidFill>
          <a:ln>
            <a:noFill/>
          </a:ln>
        </p:spPr>
        <p:txBody>
          <a:bodyPr lIns="91425" tIns="91425" rIns="91425" bIns="91425" anchor="ctr" anchorCtr="0"/>
          <a:lstStyle>
            <a:lvl1pPr marL="0" marR="0" lvl="0" indent="0" algn="r" rtl="0">
              <a:spcBef>
                <a:spcPts val="0"/>
              </a:spcBef>
              <a:buClr>
                <a:schemeClr val="lt1"/>
              </a:buClr>
              <a:buFont typeface="Calibri"/>
              <a:buNone/>
              <a:defRPr sz="42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11.tiff"/><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9.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1.tiff"/></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1.tiff"/></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s://www.gamasutra.com/blogs/author/DavidMaletz/894808/"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Shape 204"/>
          <p:cNvSpPr txBox="1">
            <a:spLocks noGrp="1"/>
          </p:cNvSpPr>
          <p:nvPr>
            <p:ph type="ctrTitle"/>
          </p:nvPr>
        </p:nvSpPr>
        <p:spPr>
          <a:xfrm>
            <a:off x="421341" y="449004"/>
            <a:ext cx="7808976" cy="1088135"/>
          </a:xfrm>
          <a:prstGeom prst="rect">
            <a:avLst/>
          </a:prstGeom>
          <a:noFill/>
          <a:ln>
            <a:noFill/>
          </a:ln>
        </p:spPr>
        <p:txBody>
          <a:bodyPr lIns="91425" tIns="45700" rIns="91425" bIns="45700" anchor="b" anchorCtr="0">
            <a:noAutofit/>
          </a:bodyPr>
          <a:lstStyle/>
          <a:p>
            <a:pPr marL="0" marR="0" lvl="0" indent="0" algn="l" rtl="0">
              <a:lnSpc>
                <a:spcPct val="143750"/>
              </a:lnSpc>
              <a:spcBef>
                <a:spcPts val="0"/>
              </a:spcBef>
              <a:buClr>
                <a:schemeClr val="lt1"/>
              </a:buClr>
              <a:buSzPct val="25000"/>
              <a:buFont typeface="Calibri"/>
              <a:buNone/>
            </a:pPr>
            <a:r>
              <a:rPr lang="en-US" sz="3200" b="0" i="0" u="none" strike="noStrike" cap="none" dirty="0">
                <a:solidFill>
                  <a:schemeClr val="lt1"/>
                </a:solidFill>
                <a:latin typeface="Calibri"/>
                <a:ea typeface="Calibri"/>
                <a:cs typeface="Calibri"/>
                <a:sym typeface="Calibri"/>
              </a:rPr>
              <a:t>Balance and Difficulty</a:t>
            </a:r>
          </a:p>
        </p:txBody>
      </p:sp>
      <p:sp>
        <p:nvSpPr>
          <p:cNvPr id="205" name="Shape 205"/>
          <p:cNvSpPr txBox="1">
            <a:spLocks noGrp="1"/>
          </p:cNvSpPr>
          <p:nvPr>
            <p:ph type="subTitle" idx="1"/>
          </p:nvPr>
        </p:nvSpPr>
        <p:spPr>
          <a:xfrm>
            <a:off x="421341" y="1430826"/>
            <a:ext cx="7754111" cy="484631"/>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buClr>
                <a:srgbClr val="A5A5A5"/>
              </a:buClr>
              <a:buSzPct val="25000"/>
              <a:buFont typeface="Noto Sans Symbols"/>
              <a:buNone/>
            </a:pPr>
            <a:r>
              <a:rPr lang="en-US" sz="2000" dirty="0"/>
              <a:t>(Or, How I Learnt to Stop Punishing Players and Love Flow)</a:t>
            </a:r>
          </a:p>
        </p:txBody>
      </p:sp>
      <p:pic>
        <p:nvPicPr>
          <p:cNvPr id="206" name="Shape 20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91200" y="2017050"/>
            <a:ext cx="8561598" cy="4200299"/>
          </a:xfrm>
          <a:prstGeom prst="rect">
            <a:avLst/>
          </a:prstGeom>
          <a:noFill/>
          <a:ln>
            <a:noFill/>
          </a:ln>
        </p:spPr>
      </p:pic>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Shape 236"/>
          <p:cNvSpPr txBox="1">
            <a:spLocks noGrp="1"/>
          </p:cNvSpPr>
          <p:nvPr>
            <p:ph type="title"/>
          </p:nvPr>
        </p:nvSpPr>
        <p:spPr>
          <a:xfrm>
            <a:off x="284162" y="630381"/>
            <a:ext cx="8574000" cy="967800"/>
          </a:xfrm>
          <a:prstGeom prst="rect">
            <a:avLst/>
          </a:prstGeom>
        </p:spPr>
        <p:txBody>
          <a:bodyPr lIns="91425" tIns="91425" rIns="91425" bIns="91425" anchor="ctr" anchorCtr="0">
            <a:noAutofit/>
          </a:bodyPr>
          <a:lstStyle/>
          <a:p>
            <a:pPr lvl="0">
              <a:spcBef>
                <a:spcPts val="0"/>
              </a:spcBef>
              <a:buNone/>
            </a:pPr>
            <a:r>
              <a:rPr lang="en-US"/>
              <a:t>PvE fairness</a:t>
            </a:r>
          </a:p>
        </p:txBody>
      </p:sp>
      <p:sp>
        <p:nvSpPr>
          <p:cNvPr id="237" name="Shape 237"/>
          <p:cNvSpPr txBox="1">
            <a:spLocks noGrp="1"/>
          </p:cNvSpPr>
          <p:nvPr>
            <p:ph type="body" idx="1"/>
          </p:nvPr>
        </p:nvSpPr>
        <p:spPr>
          <a:xfrm>
            <a:off x="3449384" y="2235200"/>
            <a:ext cx="5715571" cy="3992699"/>
          </a:xfrm>
          <a:prstGeom prst="rect">
            <a:avLst/>
          </a:prstGeom>
        </p:spPr>
        <p:txBody>
          <a:bodyPr lIns="91425" tIns="91425" rIns="91425" bIns="91425" anchor="t" anchorCtr="0">
            <a:noAutofit/>
          </a:bodyPr>
          <a:lstStyle/>
          <a:p>
            <a:pPr marL="457200" lvl="0" indent="-228600" rtl="0">
              <a:spcBef>
                <a:spcPts val="0"/>
              </a:spcBef>
            </a:pPr>
            <a:r>
              <a:rPr lang="en-US" sz="2300" dirty="0"/>
              <a:t>No sudden spikes in difficulty</a:t>
            </a:r>
          </a:p>
          <a:p>
            <a:pPr marL="457200" lvl="0" indent="-228600" rtl="0">
              <a:spcBef>
                <a:spcPts val="0"/>
              </a:spcBef>
            </a:pPr>
            <a:endParaRPr lang="en-US" sz="2300" dirty="0"/>
          </a:p>
          <a:p>
            <a:pPr marL="457200" lvl="0" indent="-228600" rtl="0">
              <a:spcBef>
                <a:spcPts val="0"/>
              </a:spcBef>
            </a:pPr>
            <a:r>
              <a:rPr lang="en-US" sz="2300" dirty="0"/>
              <a:t>Avoid learn-by-dying (</a:t>
            </a:r>
            <a:r>
              <a:rPr lang="en-US" sz="2300" dirty="0" err="1"/>
              <a:t>TrapAdventure</a:t>
            </a:r>
            <a:r>
              <a:rPr lang="en-US" sz="2300" dirty="0"/>
              <a:t> 2!)</a:t>
            </a:r>
          </a:p>
          <a:p>
            <a:pPr marL="457200" lvl="0" indent="-228600" rtl="0">
              <a:spcBef>
                <a:spcPts val="0"/>
              </a:spcBef>
            </a:pPr>
            <a:endParaRPr lang="en-US" sz="2300" dirty="0"/>
          </a:p>
          <a:p>
            <a:pPr marL="457200" lvl="0" indent="-228600" rtl="0">
              <a:spcBef>
                <a:spcPts val="0"/>
              </a:spcBef>
            </a:pPr>
            <a:r>
              <a:rPr lang="en-US" sz="2300" dirty="0"/>
              <a:t>Enough (in-game) information to make decisions</a:t>
            </a:r>
          </a:p>
          <a:p>
            <a:pPr marL="457200" lvl="0" indent="-228600">
              <a:spcBef>
                <a:spcPts val="0"/>
              </a:spcBef>
            </a:pPr>
            <a:endParaRPr lang="en-US" sz="2300" dirty="0"/>
          </a:p>
          <a:p>
            <a:pPr marL="457200" lvl="0" indent="-228600">
              <a:spcBef>
                <a:spcPts val="0"/>
              </a:spcBef>
            </a:pPr>
            <a:r>
              <a:rPr lang="en-US" sz="2300" dirty="0"/>
              <a:t>Challenges should be genre-relevant</a:t>
            </a:r>
          </a:p>
          <a:p>
            <a:pPr marL="917575" lvl="1" indent="-228600">
              <a:spcBef>
                <a:spcPts val="0"/>
              </a:spcBef>
            </a:pPr>
            <a:r>
              <a:rPr lang="en-US" sz="2300" dirty="0"/>
              <a:t>Avoid challenges that are </a:t>
            </a:r>
            <a:r>
              <a:rPr lang="en-GB" sz="2300" dirty="0"/>
              <a:t>non-sequiturs for this type of game</a:t>
            </a:r>
          </a:p>
          <a:p>
            <a:pPr marL="917575" lvl="1" indent="-228600">
              <a:spcBef>
                <a:spcPts val="0"/>
              </a:spcBef>
            </a:pPr>
            <a:r>
              <a:rPr lang="en-GB" sz="2300" dirty="0"/>
              <a:t>E.g. Critical path </a:t>
            </a:r>
            <a:r>
              <a:rPr lang="en-GB" sz="2300" i="1" dirty="0"/>
              <a:t>Racing Game </a:t>
            </a:r>
            <a:r>
              <a:rPr lang="en-GB" sz="2300" dirty="0"/>
              <a:t>in </a:t>
            </a:r>
            <a:r>
              <a:rPr lang="en-GB" sz="2300" i="1" dirty="0"/>
              <a:t>RPG</a:t>
            </a:r>
            <a:endParaRPr lang="en-US" sz="2300" i="1" dirty="0"/>
          </a:p>
        </p:txBody>
      </p:sp>
      <p:pic>
        <p:nvPicPr>
          <p:cNvPr id="2" name="Picture 1">
            <a:extLst>
              <a:ext uri="{FF2B5EF4-FFF2-40B4-BE49-F238E27FC236}">
                <a16:creationId xmlns:a16="http://schemas.microsoft.com/office/drawing/2014/main" id="{029DFA36-736C-BC4B-8429-E363084B016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4162" y="1710648"/>
            <a:ext cx="3165222" cy="4823715"/>
          </a:xfrm>
          <a:prstGeom prst="rect">
            <a:avLst/>
          </a:prstGeom>
        </p:spPr>
      </p:pic>
      <p:sp>
        <p:nvSpPr>
          <p:cNvPr id="5" name="TextBox 4">
            <a:extLst>
              <a:ext uri="{FF2B5EF4-FFF2-40B4-BE49-F238E27FC236}">
                <a16:creationId xmlns:a16="http://schemas.microsoft.com/office/drawing/2014/main" id="{FF86C494-1181-CC41-9015-729F83DE245F}"/>
              </a:ext>
            </a:extLst>
          </p:cNvPr>
          <p:cNvSpPr txBox="1"/>
          <p:nvPr/>
        </p:nvSpPr>
        <p:spPr>
          <a:xfrm>
            <a:off x="2259511" y="6534363"/>
            <a:ext cx="1268296" cy="276999"/>
          </a:xfrm>
          <a:prstGeom prst="rect">
            <a:avLst/>
          </a:prstGeom>
          <a:noFill/>
        </p:spPr>
        <p:txBody>
          <a:bodyPr wrap="none" rtlCol="0">
            <a:spAutoFit/>
          </a:bodyPr>
          <a:lstStyle/>
          <a:p>
            <a:r>
              <a:rPr lang="en-US" sz="1200" dirty="0">
                <a:solidFill>
                  <a:schemeClr val="bg1">
                    <a:lumMod val="75000"/>
                  </a:schemeClr>
                </a:solidFill>
              </a:rPr>
              <a:t>Prince of Persia</a:t>
            </a:r>
          </a:p>
        </p:txBody>
      </p:sp>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Shape 242"/>
          <p:cNvSpPr txBox="1">
            <a:spLocks noGrp="1"/>
          </p:cNvSpPr>
          <p:nvPr>
            <p:ph type="title"/>
          </p:nvPr>
        </p:nvSpPr>
        <p:spPr>
          <a:xfrm>
            <a:off x="284162" y="630381"/>
            <a:ext cx="8574000" cy="967800"/>
          </a:xfrm>
          <a:prstGeom prst="rect">
            <a:avLst/>
          </a:prstGeom>
        </p:spPr>
        <p:txBody>
          <a:bodyPr lIns="91425" tIns="91425" rIns="91425" bIns="91425" anchor="ctr" anchorCtr="0">
            <a:noAutofit/>
          </a:bodyPr>
          <a:lstStyle/>
          <a:p>
            <a:pPr lvl="0" rtl="0">
              <a:spcBef>
                <a:spcPts val="0"/>
              </a:spcBef>
              <a:buNone/>
            </a:pPr>
            <a:r>
              <a:rPr lang="en-US"/>
              <a:t>Depth vs Complexity</a:t>
            </a:r>
          </a:p>
        </p:txBody>
      </p:sp>
      <p:sp>
        <p:nvSpPr>
          <p:cNvPr id="243" name="Shape 243"/>
          <p:cNvSpPr txBox="1">
            <a:spLocks noGrp="1"/>
          </p:cNvSpPr>
          <p:nvPr>
            <p:ph type="body" idx="1"/>
          </p:nvPr>
        </p:nvSpPr>
        <p:spPr>
          <a:xfrm>
            <a:off x="2284935" y="1961455"/>
            <a:ext cx="7076700" cy="4777483"/>
          </a:xfrm>
          <a:prstGeom prst="rect">
            <a:avLst/>
          </a:prstGeom>
        </p:spPr>
        <p:txBody>
          <a:bodyPr lIns="91425" tIns="91425" rIns="91425" bIns="91425" anchor="t" anchorCtr="0">
            <a:noAutofit/>
          </a:bodyPr>
          <a:lstStyle/>
          <a:p>
            <a:pPr marL="457200" lvl="0" indent="-228600" rtl="0">
              <a:spcBef>
                <a:spcPts val="0"/>
              </a:spcBef>
            </a:pPr>
            <a:r>
              <a:rPr lang="en-US" b="1" dirty="0"/>
              <a:t>Depth</a:t>
            </a:r>
            <a:r>
              <a:rPr lang="en-US" dirty="0"/>
              <a:t>: amount of experiences possible from mechanics</a:t>
            </a:r>
          </a:p>
          <a:p>
            <a:pPr marL="457200" lvl="0" indent="-228600" rtl="0">
              <a:spcBef>
                <a:spcPts val="0"/>
              </a:spcBef>
            </a:pPr>
            <a:endParaRPr lang="en-US" dirty="0"/>
          </a:p>
          <a:p>
            <a:pPr marL="457200" lvl="0" indent="-228600" rtl="0">
              <a:spcBef>
                <a:spcPts val="0"/>
              </a:spcBef>
            </a:pPr>
            <a:r>
              <a:rPr lang="en-US" b="1" dirty="0"/>
              <a:t>Complexity</a:t>
            </a:r>
            <a:r>
              <a:rPr lang="en-US" dirty="0"/>
              <a:t>: mental burden put on player</a:t>
            </a:r>
          </a:p>
          <a:p>
            <a:pPr lvl="1" indent="685800" rtl="0">
              <a:spcBef>
                <a:spcPts val="0"/>
              </a:spcBef>
            </a:pPr>
            <a:r>
              <a:rPr lang="en-US" dirty="0"/>
              <a:t>data to remember</a:t>
            </a:r>
          </a:p>
          <a:p>
            <a:pPr lvl="1" indent="685800" rtl="0">
              <a:spcBef>
                <a:spcPts val="0"/>
              </a:spcBef>
            </a:pPr>
            <a:r>
              <a:rPr lang="en-US" dirty="0"/>
              <a:t>rules to process</a:t>
            </a:r>
          </a:p>
          <a:p>
            <a:pPr lvl="1" indent="685800" rtl="0">
              <a:spcBef>
                <a:spcPts val="0"/>
              </a:spcBef>
            </a:pPr>
            <a:r>
              <a:rPr lang="en-US" dirty="0"/>
              <a:t>calculations to make</a:t>
            </a:r>
          </a:p>
          <a:p>
            <a:pPr lvl="1" indent="685800" rtl="0">
              <a:spcBef>
                <a:spcPts val="0"/>
              </a:spcBef>
            </a:pPr>
            <a:r>
              <a:rPr lang="en-US" dirty="0"/>
              <a:t>(function of mechanics and interface)</a:t>
            </a:r>
          </a:p>
          <a:p>
            <a:pPr marL="457200" lvl="0" indent="-228600" rtl="0">
              <a:spcBef>
                <a:spcPts val="0"/>
              </a:spcBef>
            </a:pPr>
            <a:endParaRPr lang="en-US" dirty="0"/>
          </a:p>
          <a:p>
            <a:pPr marL="457200" lvl="0" indent="-228600" rtl="0">
              <a:spcBef>
                <a:spcPts val="0"/>
              </a:spcBef>
            </a:pPr>
            <a:r>
              <a:rPr lang="en-US" dirty="0"/>
              <a:t>Complexity enables depth, but…</a:t>
            </a:r>
          </a:p>
          <a:p>
            <a:pPr marL="457200" lvl="0" indent="-228600" rtl="0">
              <a:spcBef>
                <a:spcPts val="0"/>
              </a:spcBef>
            </a:pPr>
            <a:r>
              <a:rPr lang="en-US" dirty="0"/>
              <a:t>Too much complexity limits depth</a:t>
            </a:r>
          </a:p>
          <a:p>
            <a:pPr marL="457200" indent="-228600">
              <a:spcBef>
                <a:spcPts val="0"/>
              </a:spcBef>
            </a:pPr>
            <a:endParaRPr lang="en-US" dirty="0"/>
          </a:p>
        </p:txBody>
      </p:sp>
      <p:pic>
        <p:nvPicPr>
          <p:cNvPr id="2" name="Picture 1">
            <a:extLst>
              <a:ext uri="{FF2B5EF4-FFF2-40B4-BE49-F238E27FC236}">
                <a16:creationId xmlns:a16="http://schemas.microsoft.com/office/drawing/2014/main" id="{D6E678B1-C0C8-2D43-B55F-0F600A41A94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4162" y="1720563"/>
            <a:ext cx="2095928" cy="4895993"/>
          </a:xfrm>
          <a:prstGeom prst="rect">
            <a:avLst/>
          </a:prstGeom>
        </p:spPr>
      </p:pic>
      <p:sp>
        <p:nvSpPr>
          <p:cNvPr id="5" name="TextBox 4">
            <a:extLst>
              <a:ext uri="{FF2B5EF4-FFF2-40B4-BE49-F238E27FC236}">
                <a16:creationId xmlns:a16="http://schemas.microsoft.com/office/drawing/2014/main" id="{736062E3-AB6E-BB4B-BE9B-D9D32B3014C0}"/>
              </a:ext>
            </a:extLst>
          </p:cNvPr>
          <p:cNvSpPr txBox="1"/>
          <p:nvPr/>
        </p:nvSpPr>
        <p:spPr>
          <a:xfrm>
            <a:off x="1187135" y="6600438"/>
            <a:ext cx="1192955" cy="276999"/>
          </a:xfrm>
          <a:prstGeom prst="rect">
            <a:avLst/>
          </a:prstGeom>
          <a:noFill/>
        </p:spPr>
        <p:txBody>
          <a:bodyPr wrap="none" rtlCol="0">
            <a:spAutoFit/>
          </a:bodyPr>
          <a:lstStyle/>
          <a:p>
            <a:r>
              <a:rPr lang="en-US" sz="1200" dirty="0">
                <a:solidFill>
                  <a:schemeClr val="bg1">
                    <a:lumMod val="75000"/>
                  </a:schemeClr>
                </a:solidFill>
              </a:rPr>
              <a:t>Dwarf Fortress</a:t>
            </a:r>
          </a:p>
        </p:txBody>
      </p:sp>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Shape 242"/>
          <p:cNvSpPr txBox="1">
            <a:spLocks noGrp="1"/>
          </p:cNvSpPr>
          <p:nvPr>
            <p:ph type="title"/>
          </p:nvPr>
        </p:nvSpPr>
        <p:spPr>
          <a:xfrm>
            <a:off x="284162" y="630381"/>
            <a:ext cx="8574000" cy="967800"/>
          </a:xfrm>
          <a:prstGeom prst="rect">
            <a:avLst/>
          </a:prstGeom>
        </p:spPr>
        <p:txBody>
          <a:bodyPr lIns="91425" tIns="91425" rIns="91425" bIns="91425" anchor="ctr" anchorCtr="0">
            <a:noAutofit/>
          </a:bodyPr>
          <a:lstStyle/>
          <a:p>
            <a:pPr lvl="0" rtl="0">
              <a:spcBef>
                <a:spcPts val="0"/>
              </a:spcBef>
              <a:buNone/>
            </a:pPr>
            <a:r>
              <a:rPr lang="en-US"/>
              <a:t>Depth vs Complexity</a:t>
            </a:r>
          </a:p>
        </p:txBody>
      </p:sp>
      <p:sp>
        <p:nvSpPr>
          <p:cNvPr id="243" name="Shape 243"/>
          <p:cNvSpPr txBox="1">
            <a:spLocks noGrp="1"/>
          </p:cNvSpPr>
          <p:nvPr>
            <p:ph type="body" idx="1"/>
          </p:nvPr>
        </p:nvSpPr>
        <p:spPr>
          <a:xfrm>
            <a:off x="2434975" y="1977977"/>
            <a:ext cx="6503542" cy="4638580"/>
          </a:xfrm>
          <a:prstGeom prst="rect">
            <a:avLst/>
          </a:prstGeom>
        </p:spPr>
        <p:txBody>
          <a:bodyPr lIns="91425" tIns="91425" rIns="91425" bIns="91425" anchor="t" anchorCtr="0">
            <a:noAutofit/>
          </a:bodyPr>
          <a:lstStyle/>
          <a:p>
            <a:pPr marL="457200" indent="-228600">
              <a:spcBef>
                <a:spcPts val="0"/>
              </a:spcBef>
            </a:pPr>
            <a:r>
              <a:rPr lang="en-US" dirty="0"/>
              <a:t>Aim for </a:t>
            </a:r>
            <a:r>
              <a:rPr lang="en-US" b="1" dirty="0"/>
              <a:t>maximum</a:t>
            </a:r>
            <a:r>
              <a:rPr lang="en-US" dirty="0"/>
              <a:t> depth, </a:t>
            </a:r>
            <a:r>
              <a:rPr lang="en-US" b="1" dirty="0"/>
              <a:t>minimum</a:t>
            </a:r>
            <a:r>
              <a:rPr lang="en-US" dirty="0"/>
              <a:t> complexity</a:t>
            </a:r>
          </a:p>
          <a:p>
            <a:pPr marL="917575" lvl="1" indent="-228600">
              <a:spcBef>
                <a:spcPts val="0"/>
              </a:spcBef>
            </a:pPr>
            <a:r>
              <a:rPr lang="en-US" dirty="0"/>
              <a:t>Can avoid by re-using/combining mechanics</a:t>
            </a:r>
          </a:p>
          <a:p>
            <a:pPr marL="917575" lvl="1" indent="-228600">
              <a:spcBef>
                <a:spcPts val="0"/>
              </a:spcBef>
            </a:pPr>
            <a:r>
              <a:rPr lang="en-US" dirty="0"/>
              <a:t>Or slowing down the pace of play</a:t>
            </a:r>
          </a:p>
          <a:p>
            <a:pPr marL="917575" lvl="1" indent="-228600">
              <a:spcBef>
                <a:spcPts val="0"/>
              </a:spcBef>
            </a:pPr>
            <a:endParaRPr lang="en-US" dirty="0"/>
          </a:p>
          <a:p>
            <a:pPr marL="457200" indent="-228600">
              <a:spcBef>
                <a:spcPts val="0"/>
              </a:spcBef>
            </a:pPr>
            <a:endParaRPr lang="en-US" dirty="0"/>
          </a:p>
          <a:p>
            <a:pPr marL="457200" indent="-228600">
              <a:spcBef>
                <a:spcPts val="0"/>
              </a:spcBef>
            </a:pPr>
            <a:r>
              <a:rPr lang="en-US" dirty="0"/>
              <a:t>Avoid </a:t>
            </a:r>
            <a:r>
              <a:rPr lang="en-US" b="1" dirty="0"/>
              <a:t>Irreducible Complexity</a:t>
            </a:r>
          </a:p>
          <a:p>
            <a:pPr marL="917575" lvl="1" indent="-228600">
              <a:spcBef>
                <a:spcPts val="0"/>
              </a:spcBef>
            </a:pPr>
            <a:r>
              <a:rPr lang="en-US" dirty="0"/>
              <a:t>Otherwise is impossible to learn</a:t>
            </a:r>
          </a:p>
          <a:p>
            <a:pPr marL="917575" lvl="1" indent="-228600">
              <a:spcBef>
                <a:spcPts val="0"/>
              </a:spcBef>
            </a:pPr>
            <a:r>
              <a:rPr lang="en-US" dirty="0"/>
              <a:t>Can the player compartmentalize the system?</a:t>
            </a:r>
          </a:p>
          <a:p>
            <a:pPr marL="917575" lvl="1" indent="-228600">
              <a:spcBef>
                <a:spcPts val="0"/>
              </a:spcBef>
            </a:pPr>
            <a:endParaRPr lang="en-US" dirty="0"/>
          </a:p>
          <a:p>
            <a:pPr marL="457200" indent="-228600">
              <a:spcBef>
                <a:spcPts val="0"/>
              </a:spcBef>
            </a:pPr>
            <a:endParaRPr lang="en-US" dirty="0"/>
          </a:p>
          <a:p>
            <a:pPr marL="457200" indent="-228600">
              <a:spcBef>
                <a:spcPts val="0"/>
              </a:spcBef>
            </a:pPr>
            <a:r>
              <a:rPr lang="en-US" dirty="0"/>
              <a:t>James </a:t>
            </a:r>
            <a:r>
              <a:rPr lang="en-US" dirty="0" err="1"/>
              <a:t>Portnow</a:t>
            </a:r>
            <a:r>
              <a:rPr lang="en-US" dirty="0"/>
              <a:t>: </a:t>
            </a:r>
            <a:r>
              <a:rPr lang="en-US" i="1" dirty="0"/>
              <a:t>“Elegance is a high depth to complexity ratio – e.g. Go”</a:t>
            </a:r>
          </a:p>
        </p:txBody>
      </p:sp>
      <p:pic>
        <p:nvPicPr>
          <p:cNvPr id="2" name="Picture 1">
            <a:extLst>
              <a:ext uri="{FF2B5EF4-FFF2-40B4-BE49-F238E27FC236}">
                <a16:creationId xmlns:a16="http://schemas.microsoft.com/office/drawing/2014/main" id="{008096C0-86EE-1B40-90C2-F0DD2704296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4162" y="1714500"/>
            <a:ext cx="2271714" cy="4902057"/>
          </a:xfrm>
          <a:prstGeom prst="rect">
            <a:avLst/>
          </a:prstGeom>
        </p:spPr>
      </p:pic>
      <p:sp>
        <p:nvSpPr>
          <p:cNvPr id="5" name="TextBox 4">
            <a:extLst>
              <a:ext uri="{FF2B5EF4-FFF2-40B4-BE49-F238E27FC236}">
                <a16:creationId xmlns:a16="http://schemas.microsoft.com/office/drawing/2014/main" id="{E9549FE5-87B6-5045-AF19-A7B60D587E13}"/>
              </a:ext>
            </a:extLst>
          </p:cNvPr>
          <p:cNvSpPr txBox="1"/>
          <p:nvPr/>
        </p:nvSpPr>
        <p:spPr>
          <a:xfrm>
            <a:off x="1596582" y="6616557"/>
            <a:ext cx="1043876" cy="276999"/>
          </a:xfrm>
          <a:prstGeom prst="rect">
            <a:avLst/>
          </a:prstGeom>
          <a:noFill/>
        </p:spPr>
        <p:txBody>
          <a:bodyPr wrap="none" rtlCol="0">
            <a:spAutoFit/>
          </a:bodyPr>
          <a:lstStyle/>
          <a:p>
            <a:r>
              <a:rPr lang="en-US" sz="1200" dirty="0">
                <a:solidFill>
                  <a:schemeClr val="bg1">
                    <a:lumMod val="75000"/>
                  </a:schemeClr>
                </a:solidFill>
              </a:rPr>
              <a:t>Civilization 4</a:t>
            </a:r>
          </a:p>
        </p:txBody>
      </p:sp>
    </p:spTree>
    <p:extLst>
      <p:ext uri="{BB962C8B-B14F-4D97-AF65-F5344CB8AC3E}">
        <p14:creationId xmlns:p14="http://schemas.microsoft.com/office/powerpoint/2010/main" val="850544384"/>
      </p:ext>
    </p:extLst>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Shape 248"/>
          <p:cNvSpPr txBox="1">
            <a:spLocks noGrp="1"/>
          </p:cNvSpPr>
          <p:nvPr>
            <p:ph type="title"/>
          </p:nvPr>
        </p:nvSpPr>
        <p:spPr>
          <a:xfrm>
            <a:off x="430306" y="4814046"/>
            <a:ext cx="7772400" cy="1048799"/>
          </a:xfrm>
          <a:prstGeom prst="rect">
            <a:avLst/>
          </a:prstGeom>
        </p:spPr>
        <p:txBody>
          <a:bodyPr lIns="91425" tIns="91425" rIns="91425" bIns="91425" anchor="b" anchorCtr="0">
            <a:noAutofit/>
          </a:bodyPr>
          <a:lstStyle/>
          <a:p>
            <a:pPr lvl="0">
              <a:spcBef>
                <a:spcPts val="0"/>
              </a:spcBef>
              <a:buNone/>
            </a:pPr>
            <a:r>
              <a:rPr lang="en-US" dirty="0"/>
              <a:t>Part I - Balancing Mechanics</a:t>
            </a:r>
          </a:p>
        </p:txBody>
      </p:sp>
      <p:pic>
        <p:nvPicPr>
          <p:cNvPr id="250" name="Shape 250"/>
          <p:cNvPicPr preferRelativeResize="0"/>
          <p:nvPr/>
        </p:nvPicPr>
        <p:blipFill rotWithShape="1">
          <a:blip r:embed="rId3" cstate="screen">
            <a:alphaModFix/>
            <a:extLst>
              <a:ext uri="{28A0092B-C50C-407E-A947-70E740481C1C}">
                <a14:useLocalDpi xmlns:a14="http://schemas.microsoft.com/office/drawing/2010/main"/>
              </a:ext>
            </a:extLst>
          </a:blip>
          <a:srcRect l="6391" r="6287"/>
          <a:stretch/>
        </p:blipFill>
        <p:spPr>
          <a:xfrm>
            <a:off x="289100" y="0"/>
            <a:ext cx="8576501" cy="4813975"/>
          </a:xfrm>
          <a:prstGeom prst="rect">
            <a:avLst/>
          </a:prstGeom>
          <a:noFill/>
          <a:ln>
            <a:noFill/>
          </a:ln>
        </p:spPr>
      </p:pic>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Shape 255"/>
          <p:cNvSpPr txBox="1">
            <a:spLocks noGrp="1"/>
          </p:cNvSpPr>
          <p:nvPr>
            <p:ph type="title"/>
          </p:nvPr>
        </p:nvSpPr>
        <p:spPr>
          <a:xfrm>
            <a:off x="284162" y="630381"/>
            <a:ext cx="8574000" cy="967800"/>
          </a:xfrm>
          <a:prstGeom prst="rect">
            <a:avLst/>
          </a:prstGeom>
        </p:spPr>
        <p:txBody>
          <a:bodyPr lIns="91425" tIns="91425" rIns="91425" bIns="91425" anchor="ctr" anchorCtr="0">
            <a:noAutofit/>
          </a:bodyPr>
          <a:lstStyle/>
          <a:p>
            <a:pPr lvl="0" rtl="0">
              <a:spcBef>
                <a:spcPts val="0"/>
              </a:spcBef>
              <a:buNone/>
            </a:pPr>
            <a:r>
              <a:rPr lang="en-US"/>
              <a:t>Dominant Strategies</a:t>
            </a:r>
          </a:p>
        </p:txBody>
      </p:sp>
      <p:sp>
        <p:nvSpPr>
          <p:cNvPr id="256" name="Shape 256"/>
          <p:cNvSpPr txBox="1">
            <a:spLocks noGrp="1"/>
          </p:cNvSpPr>
          <p:nvPr>
            <p:ph type="body" idx="1"/>
          </p:nvPr>
        </p:nvSpPr>
        <p:spPr>
          <a:xfrm>
            <a:off x="2527403" y="1989761"/>
            <a:ext cx="6330759" cy="3992699"/>
          </a:xfrm>
          <a:prstGeom prst="rect">
            <a:avLst/>
          </a:prstGeom>
        </p:spPr>
        <p:txBody>
          <a:bodyPr lIns="91425" tIns="91425" rIns="91425" bIns="91425" anchor="t" anchorCtr="0">
            <a:noAutofit/>
          </a:bodyPr>
          <a:lstStyle/>
          <a:p>
            <a:pPr marL="457200" lvl="0" indent="-228600" rtl="0">
              <a:spcBef>
                <a:spcPts val="0"/>
              </a:spcBef>
            </a:pPr>
            <a:r>
              <a:rPr lang="en-US" dirty="0"/>
              <a:t>A </a:t>
            </a:r>
            <a:r>
              <a:rPr lang="en-US" b="1" dirty="0"/>
              <a:t>clearly superior </a:t>
            </a:r>
            <a:r>
              <a:rPr lang="en-US" dirty="0"/>
              <a:t>strategy</a:t>
            </a:r>
            <a:r>
              <a:rPr lang="en-US" b="1" dirty="0"/>
              <a:t> </a:t>
            </a:r>
            <a:r>
              <a:rPr lang="en-US" dirty="0"/>
              <a:t>that will win</a:t>
            </a:r>
          </a:p>
          <a:p>
            <a:pPr marL="917575" lvl="1" indent="-228600">
              <a:spcBef>
                <a:spcPts val="0"/>
              </a:spcBef>
            </a:pPr>
            <a:r>
              <a:rPr lang="en-US" dirty="0"/>
              <a:t>E.g. Tank Rush!!!</a:t>
            </a:r>
          </a:p>
          <a:p>
            <a:pPr marL="688975" lvl="1" indent="0">
              <a:spcBef>
                <a:spcPts val="0"/>
              </a:spcBef>
              <a:buNone/>
            </a:pPr>
            <a:endParaRPr lang="en-US" dirty="0"/>
          </a:p>
          <a:p>
            <a:pPr marL="457200" lvl="0" indent="-228600" rtl="0">
              <a:spcBef>
                <a:spcPts val="0"/>
              </a:spcBef>
            </a:pPr>
            <a:r>
              <a:rPr lang="en-US" dirty="0"/>
              <a:t>Removes meaningful choice -&gt; boring</a:t>
            </a:r>
          </a:p>
          <a:p>
            <a:pPr marL="457200" lvl="0" indent="-228600" rtl="0">
              <a:spcBef>
                <a:spcPts val="0"/>
              </a:spcBef>
            </a:pPr>
            <a:r>
              <a:rPr lang="en-US" dirty="0"/>
              <a:t>Can completely break asymmetric </a:t>
            </a:r>
            <a:r>
              <a:rPr lang="en-US" dirty="0" err="1"/>
              <a:t>PvP</a:t>
            </a:r>
            <a:r>
              <a:rPr lang="en-US" dirty="0"/>
              <a:t> games</a:t>
            </a:r>
          </a:p>
          <a:p>
            <a:pPr marL="457200" lvl="0" indent="-228600" rtl="0">
              <a:spcBef>
                <a:spcPts val="0"/>
              </a:spcBef>
            </a:pPr>
            <a:endParaRPr lang="en-US" dirty="0"/>
          </a:p>
          <a:p>
            <a:pPr marL="457200" lvl="0" indent="-228600" rtl="0">
              <a:spcBef>
                <a:spcPts val="0"/>
              </a:spcBef>
            </a:pPr>
            <a:r>
              <a:rPr lang="en-US" dirty="0"/>
              <a:t>How to avoid?</a:t>
            </a:r>
          </a:p>
          <a:p>
            <a:pPr marL="917575" lvl="1" indent="-228600">
              <a:spcBef>
                <a:spcPts val="0"/>
              </a:spcBef>
            </a:pPr>
            <a:r>
              <a:rPr lang="en-US" dirty="0"/>
              <a:t>Test to avoid unstoppable exploits</a:t>
            </a:r>
          </a:p>
          <a:p>
            <a:pPr marL="917575" lvl="1" indent="-228600">
              <a:spcBef>
                <a:spcPts val="0"/>
              </a:spcBef>
            </a:pPr>
            <a:r>
              <a:rPr lang="en-US" dirty="0"/>
              <a:t>In live games -&gt; buffs and nerfs</a:t>
            </a:r>
          </a:p>
          <a:p>
            <a:pPr marL="917575" lvl="1" indent="-228600">
              <a:spcBef>
                <a:spcPts val="0"/>
              </a:spcBef>
            </a:pPr>
            <a:endParaRPr lang="en-US" dirty="0"/>
          </a:p>
          <a:p>
            <a:pPr marL="917575" lvl="1" indent="-228600">
              <a:spcBef>
                <a:spcPts val="0"/>
              </a:spcBef>
            </a:pPr>
            <a:r>
              <a:rPr lang="en-US" dirty="0"/>
              <a:t>In design, depends on whether you have</a:t>
            </a:r>
          </a:p>
          <a:p>
            <a:pPr marL="1263650" lvl="2" indent="-228600">
              <a:spcBef>
                <a:spcPts val="0"/>
              </a:spcBef>
            </a:pPr>
            <a:r>
              <a:rPr lang="en-US" dirty="0"/>
              <a:t>Transitive or Intransitive relationships</a:t>
            </a:r>
          </a:p>
        </p:txBody>
      </p:sp>
      <p:pic>
        <p:nvPicPr>
          <p:cNvPr id="2" name="Picture 1">
            <a:extLst>
              <a:ext uri="{FF2B5EF4-FFF2-40B4-BE49-F238E27FC236}">
                <a16:creationId xmlns:a16="http://schemas.microsoft.com/office/drawing/2014/main" id="{C2055100-04DD-3148-8DF3-AA8DE5B881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4162" y="1712616"/>
            <a:ext cx="2058346" cy="4892649"/>
          </a:xfrm>
          <a:prstGeom prst="rect">
            <a:avLst/>
          </a:prstGeom>
        </p:spPr>
      </p:pic>
      <p:sp>
        <p:nvSpPr>
          <p:cNvPr id="5" name="TextBox 4">
            <a:extLst>
              <a:ext uri="{FF2B5EF4-FFF2-40B4-BE49-F238E27FC236}">
                <a16:creationId xmlns:a16="http://schemas.microsoft.com/office/drawing/2014/main" id="{F1649B56-C9CF-1E4F-B5B9-DEB9A2B9A4FF}"/>
              </a:ext>
            </a:extLst>
          </p:cNvPr>
          <p:cNvSpPr txBox="1"/>
          <p:nvPr/>
        </p:nvSpPr>
        <p:spPr>
          <a:xfrm>
            <a:off x="615246" y="6615539"/>
            <a:ext cx="1819729" cy="276999"/>
          </a:xfrm>
          <a:prstGeom prst="rect">
            <a:avLst/>
          </a:prstGeom>
          <a:noFill/>
        </p:spPr>
        <p:txBody>
          <a:bodyPr wrap="none" rtlCol="0">
            <a:spAutoFit/>
          </a:bodyPr>
          <a:lstStyle/>
          <a:p>
            <a:r>
              <a:rPr lang="en-US" sz="1200" dirty="0">
                <a:solidFill>
                  <a:schemeClr val="bg1">
                    <a:lumMod val="75000"/>
                  </a:schemeClr>
                </a:solidFill>
              </a:rPr>
              <a:t>Command and Conquer</a:t>
            </a:r>
          </a:p>
        </p:txBody>
      </p:sp>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Shape 261"/>
          <p:cNvSpPr txBox="1">
            <a:spLocks noGrp="1"/>
          </p:cNvSpPr>
          <p:nvPr>
            <p:ph type="title"/>
          </p:nvPr>
        </p:nvSpPr>
        <p:spPr>
          <a:xfrm>
            <a:off x="284162" y="630381"/>
            <a:ext cx="8574000" cy="967800"/>
          </a:xfrm>
          <a:prstGeom prst="rect">
            <a:avLst/>
          </a:prstGeom>
        </p:spPr>
        <p:txBody>
          <a:bodyPr lIns="91425" tIns="91425" rIns="91425" bIns="91425" anchor="ctr" anchorCtr="0">
            <a:noAutofit/>
          </a:bodyPr>
          <a:lstStyle/>
          <a:p>
            <a:pPr lvl="0">
              <a:spcBef>
                <a:spcPts val="0"/>
              </a:spcBef>
              <a:buNone/>
            </a:pPr>
            <a:r>
              <a:rPr lang="en-US" dirty="0"/>
              <a:t>Transitive Relationship</a:t>
            </a:r>
          </a:p>
        </p:txBody>
      </p:sp>
      <p:sp>
        <p:nvSpPr>
          <p:cNvPr id="262" name="Shape 262"/>
          <p:cNvSpPr txBox="1">
            <a:spLocks noGrp="1"/>
          </p:cNvSpPr>
          <p:nvPr>
            <p:ph type="body" idx="1"/>
          </p:nvPr>
        </p:nvSpPr>
        <p:spPr>
          <a:xfrm>
            <a:off x="3030876" y="2133600"/>
            <a:ext cx="5827326" cy="3992699"/>
          </a:xfrm>
          <a:prstGeom prst="rect">
            <a:avLst/>
          </a:prstGeom>
        </p:spPr>
        <p:txBody>
          <a:bodyPr lIns="91425" tIns="91425" rIns="91425" bIns="91425" anchor="t" anchorCtr="0">
            <a:noAutofit/>
          </a:bodyPr>
          <a:lstStyle/>
          <a:p>
            <a:pPr marL="228600" lvl="0" indent="0" rtl="0">
              <a:spcBef>
                <a:spcPts val="0"/>
              </a:spcBef>
              <a:buNone/>
            </a:pPr>
            <a:r>
              <a:rPr lang="en-US" b="1" dirty="0"/>
              <a:t>Problem:</a:t>
            </a:r>
          </a:p>
          <a:p>
            <a:pPr marL="457200" lvl="0" indent="-228600" rtl="0">
              <a:spcBef>
                <a:spcPts val="0"/>
              </a:spcBef>
            </a:pPr>
            <a:r>
              <a:rPr lang="en-US" dirty="0"/>
              <a:t>If A &gt; B and B&gt;C</a:t>
            </a:r>
          </a:p>
          <a:p>
            <a:pPr marL="457200" lvl="0" indent="-228600" rtl="0">
              <a:spcBef>
                <a:spcPts val="0"/>
              </a:spcBef>
            </a:pPr>
            <a:r>
              <a:rPr lang="en-US" dirty="0"/>
              <a:t>Then A &gt; C</a:t>
            </a:r>
          </a:p>
          <a:p>
            <a:pPr marL="457200" lvl="0" indent="-228600" rtl="0">
              <a:spcBef>
                <a:spcPts val="0"/>
              </a:spcBef>
            </a:pPr>
            <a:r>
              <a:rPr lang="en-US" dirty="0"/>
              <a:t>Strategies: why ever use C!?</a:t>
            </a:r>
          </a:p>
          <a:p>
            <a:pPr marL="0" lvl="0" indent="0" rtl="0">
              <a:spcBef>
                <a:spcPts val="0"/>
              </a:spcBef>
              <a:buNone/>
            </a:pPr>
            <a:endParaRPr dirty="0"/>
          </a:p>
          <a:p>
            <a:pPr marL="228600" lvl="0" indent="0" rtl="0">
              <a:spcBef>
                <a:spcPts val="0"/>
              </a:spcBef>
              <a:buNone/>
            </a:pPr>
            <a:r>
              <a:rPr lang="en-US" b="1" dirty="0"/>
              <a:t>Solution:</a:t>
            </a:r>
          </a:p>
          <a:p>
            <a:pPr marL="457200" lvl="0" indent="-228600" rtl="0">
              <a:spcBef>
                <a:spcPts val="0"/>
              </a:spcBef>
            </a:pPr>
            <a:r>
              <a:rPr lang="en-US" dirty="0"/>
              <a:t>Impose </a:t>
            </a:r>
            <a:r>
              <a:rPr lang="en-US" i="1" dirty="0"/>
              <a:t>direct cost </a:t>
            </a:r>
            <a:r>
              <a:rPr lang="en-US" dirty="0"/>
              <a:t>(A costs more than C)</a:t>
            </a:r>
          </a:p>
          <a:p>
            <a:pPr marL="457200" indent="-228600">
              <a:spcBef>
                <a:spcPts val="0"/>
              </a:spcBef>
            </a:pPr>
            <a:r>
              <a:rPr lang="en-US" dirty="0"/>
              <a:t>Impose </a:t>
            </a:r>
            <a:r>
              <a:rPr lang="en-US" i="1" dirty="0"/>
              <a:t>shadow cost </a:t>
            </a:r>
            <a:r>
              <a:rPr lang="en-US" dirty="0"/>
              <a:t>(a hidden cost, or consequence, of that decision)</a:t>
            </a:r>
          </a:p>
        </p:txBody>
      </p:sp>
      <p:pic>
        <p:nvPicPr>
          <p:cNvPr id="4" name="Picture 3">
            <a:extLst>
              <a:ext uri="{FF2B5EF4-FFF2-40B4-BE49-F238E27FC236}">
                <a16:creationId xmlns:a16="http://schemas.microsoft.com/office/drawing/2014/main" id="{E7216F9A-088B-544B-B62D-F6D9C74BA0E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4161" y="1718353"/>
            <a:ext cx="2633699" cy="4823026"/>
          </a:xfrm>
          <a:prstGeom prst="rect">
            <a:avLst/>
          </a:prstGeom>
        </p:spPr>
      </p:pic>
      <p:sp>
        <p:nvSpPr>
          <p:cNvPr id="7" name="TextBox 6">
            <a:extLst>
              <a:ext uri="{FF2B5EF4-FFF2-40B4-BE49-F238E27FC236}">
                <a16:creationId xmlns:a16="http://schemas.microsoft.com/office/drawing/2014/main" id="{10A41F90-B9B2-AA4C-856C-FA18F89F6948}"/>
              </a:ext>
            </a:extLst>
          </p:cNvPr>
          <p:cNvSpPr txBox="1"/>
          <p:nvPr/>
        </p:nvSpPr>
        <p:spPr>
          <a:xfrm>
            <a:off x="2050315" y="6558312"/>
            <a:ext cx="867545" cy="276999"/>
          </a:xfrm>
          <a:prstGeom prst="rect">
            <a:avLst/>
          </a:prstGeom>
          <a:noFill/>
        </p:spPr>
        <p:txBody>
          <a:bodyPr wrap="none" rtlCol="0">
            <a:spAutoFit/>
          </a:bodyPr>
          <a:lstStyle/>
          <a:p>
            <a:r>
              <a:rPr lang="en-US" sz="1200" dirty="0" err="1">
                <a:solidFill>
                  <a:schemeClr val="bg1">
                    <a:lumMod val="75000"/>
                  </a:schemeClr>
                </a:solidFill>
              </a:rPr>
              <a:t>Frostpunk</a:t>
            </a:r>
            <a:endParaRPr lang="en-US" sz="1200" dirty="0">
              <a:solidFill>
                <a:schemeClr val="bg1">
                  <a:lumMod val="75000"/>
                </a:schemeClr>
              </a:solidFill>
            </a:endParaRPr>
          </a:p>
        </p:txBody>
      </p:sp>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Shape 267"/>
          <p:cNvSpPr txBox="1">
            <a:spLocks noGrp="1"/>
          </p:cNvSpPr>
          <p:nvPr>
            <p:ph type="title"/>
          </p:nvPr>
        </p:nvSpPr>
        <p:spPr>
          <a:xfrm>
            <a:off x="284162" y="630381"/>
            <a:ext cx="8574000" cy="967800"/>
          </a:xfrm>
          <a:prstGeom prst="rect">
            <a:avLst/>
          </a:prstGeom>
        </p:spPr>
        <p:txBody>
          <a:bodyPr lIns="91425" tIns="91425" rIns="91425" bIns="91425" anchor="ctr" anchorCtr="0">
            <a:noAutofit/>
          </a:bodyPr>
          <a:lstStyle/>
          <a:p>
            <a:pPr lvl="0">
              <a:spcBef>
                <a:spcPts val="0"/>
              </a:spcBef>
              <a:buNone/>
            </a:pPr>
            <a:r>
              <a:rPr lang="en-US"/>
              <a:t>Intransitive Relationship</a:t>
            </a:r>
          </a:p>
        </p:txBody>
      </p:sp>
      <p:graphicFrame>
        <p:nvGraphicFramePr>
          <p:cNvPr id="2" name="Diagram 1">
            <a:extLst>
              <a:ext uri="{FF2B5EF4-FFF2-40B4-BE49-F238E27FC236}">
                <a16:creationId xmlns:a16="http://schemas.microsoft.com/office/drawing/2014/main" id="{7FF43694-6201-AD40-8BAA-AAEDF614A002}"/>
              </a:ext>
            </a:extLst>
          </p:cNvPr>
          <p:cNvGraphicFramePr/>
          <p:nvPr>
            <p:extLst>
              <p:ext uri="{D42A27DB-BD31-4B8C-83A1-F6EECF244321}">
                <p14:modId xmlns:p14="http://schemas.microsoft.com/office/powerpoint/2010/main" val="2930230296"/>
              </p:ext>
            </p:extLst>
          </p:nvPr>
        </p:nvGraphicFramePr>
        <p:xfrm>
          <a:off x="284162" y="2486345"/>
          <a:ext cx="4517204" cy="34369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Shape 267"/>
          <p:cNvSpPr txBox="1">
            <a:spLocks noGrp="1"/>
          </p:cNvSpPr>
          <p:nvPr>
            <p:ph type="title"/>
          </p:nvPr>
        </p:nvSpPr>
        <p:spPr>
          <a:xfrm>
            <a:off x="284162" y="630381"/>
            <a:ext cx="8574000" cy="967800"/>
          </a:xfrm>
          <a:prstGeom prst="rect">
            <a:avLst/>
          </a:prstGeom>
        </p:spPr>
        <p:txBody>
          <a:bodyPr lIns="91425" tIns="91425" rIns="91425" bIns="91425" anchor="ctr" anchorCtr="0">
            <a:noAutofit/>
          </a:bodyPr>
          <a:lstStyle/>
          <a:p>
            <a:pPr lvl="0">
              <a:spcBef>
                <a:spcPts val="0"/>
              </a:spcBef>
              <a:buNone/>
            </a:pPr>
            <a:r>
              <a:rPr lang="en-US"/>
              <a:t>Intransitive Relationship</a:t>
            </a:r>
          </a:p>
        </p:txBody>
      </p:sp>
      <p:sp>
        <p:nvSpPr>
          <p:cNvPr id="268" name="Shape 268"/>
          <p:cNvSpPr txBox="1">
            <a:spLocks noGrp="1"/>
          </p:cNvSpPr>
          <p:nvPr>
            <p:ph type="body" idx="1"/>
          </p:nvPr>
        </p:nvSpPr>
        <p:spPr>
          <a:xfrm>
            <a:off x="4500080" y="2133600"/>
            <a:ext cx="4358121" cy="3992699"/>
          </a:xfrm>
          <a:prstGeom prst="rect">
            <a:avLst/>
          </a:prstGeom>
        </p:spPr>
        <p:txBody>
          <a:bodyPr lIns="91425" tIns="91425" rIns="91425" bIns="91425" anchor="t" anchorCtr="0">
            <a:noAutofit/>
          </a:bodyPr>
          <a:lstStyle/>
          <a:p>
            <a:pPr marL="457200" lvl="0" indent="-228600">
              <a:spcBef>
                <a:spcPts val="0"/>
              </a:spcBef>
            </a:pPr>
            <a:r>
              <a:rPr lang="en-US" sz="2000" dirty="0"/>
              <a:t>Rock-Paper-Scissors(-Lizard-Spock)</a:t>
            </a:r>
          </a:p>
        </p:txBody>
      </p:sp>
      <p:graphicFrame>
        <p:nvGraphicFramePr>
          <p:cNvPr id="2" name="Diagram 1">
            <a:extLst>
              <a:ext uri="{FF2B5EF4-FFF2-40B4-BE49-F238E27FC236}">
                <a16:creationId xmlns:a16="http://schemas.microsoft.com/office/drawing/2014/main" id="{7FF43694-6201-AD40-8BAA-AAEDF614A002}"/>
              </a:ext>
            </a:extLst>
          </p:cNvPr>
          <p:cNvGraphicFramePr/>
          <p:nvPr/>
        </p:nvGraphicFramePr>
        <p:xfrm>
          <a:off x="284162" y="2486345"/>
          <a:ext cx="4517204" cy="34369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F0CA62A1-71BA-6F43-8DBE-9DDCB93D9C6C}"/>
              </a:ext>
            </a:extLst>
          </p:cNvPr>
          <p:cNvPicPr>
            <a:picLocks noChangeAspect="1"/>
          </p:cNvPicPr>
          <p:nvPr/>
        </p:nvPicPr>
        <p:blipFill>
          <a:blip r:embed="rId8"/>
          <a:stretch>
            <a:fillRect/>
          </a:stretch>
        </p:blipFill>
        <p:spPr>
          <a:xfrm>
            <a:off x="4500080" y="2433735"/>
            <a:ext cx="5466521" cy="3904658"/>
          </a:xfrm>
          <a:prstGeom prst="rect">
            <a:avLst/>
          </a:prstGeom>
        </p:spPr>
      </p:pic>
      <p:cxnSp>
        <p:nvCxnSpPr>
          <p:cNvPr id="5" name="Straight Connector 4">
            <a:extLst>
              <a:ext uri="{FF2B5EF4-FFF2-40B4-BE49-F238E27FC236}">
                <a16:creationId xmlns:a16="http://schemas.microsoft.com/office/drawing/2014/main" id="{90A380F1-329B-F249-ADC9-F32528F27959}"/>
              </a:ext>
            </a:extLst>
          </p:cNvPr>
          <p:cNvCxnSpPr/>
          <p:nvPr/>
        </p:nvCxnSpPr>
        <p:spPr>
          <a:xfrm>
            <a:off x="4571162" y="1941816"/>
            <a:ext cx="0" cy="4520629"/>
          </a:xfrm>
          <a:prstGeom prst="line">
            <a:avLst/>
          </a:prstGeom>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E0D8C717-BB2C-AB4B-BA83-051BB2673FBA}"/>
              </a:ext>
            </a:extLst>
          </p:cNvPr>
          <p:cNvSpPr/>
          <p:nvPr/>
        </p:nvSpPr>
        <p:spPr>
          <a:xfrm>
            <a:off x="5002238" y="6550486"/>
            <a:ext cx="3353803" cy="276999"/>
          </a:xfrm>
          <a:prstGeom prst="rect">
            <a:avLst/>
          </a:prstGeom>
        </p:spPr>
        <p:txBody>
          <a:bodyPr wrap="none">
            <a:spAutoFit/>
          </a:bodyPr>
          <a:lstStyle/>
          <a:p>
            <a:r>
              <a:rPr lang="en-US" sz="1200" dirty="0">
                <a:solidFill>
                  <a:schemeClr val="tx2">
                    <a:lumMod val="75000"/>
                  </a:schemeClr>
                </a:solidFill>
              </a:rPr>
              <a:t>http://</a:t>
            </a:r>
            <a:r>
              <a:rPr lang="en-US" sz="1200" dirty="0" err="1">
                <a:solidFill>
                  <a:schemeClr val="tx2">
                    <a:lumMod val="75000"/>
                  </a:schemeClr>
                </a:solidFill>
              </a:rPr>
              <a:t>www.samkass.com</a:t>
            </a:r>
            <a:r>
              <a:rPr lang="en-US" sz="1200" dirty="0">
                <a:solidFill>
                  <a:schemeClr val="tx2">
                    <a:lumMod val="75000"/>
                  </a:schemeClr>
                </a:solidFill>
              </a:rPr>
              <a:t>/theories/</a:t>
            </a:r>
            <a:r>
              <a:rPr lang="en-US" sz="1200" dirty="0" err="1">
                <a:solidFill>
                  <a:schemeClr val="tx2">
                    <a:lumMod val="75000"/>
                  </a:schemeClr>
                </a:solidFill>
              </a:rPr>
              <a:t>RPSSL.html</a:t>
            </a:r>
            <a:endParaRPr lang="en-US" sz="1200" dirty="0">
              <a:solidFill>
                <a:schemeClr val="tx2">
                  <a:lumMod val="75000"/>
                </a:schemeClr>
              </a:solidFill>
            </a:endParaRPr>
          </a:p>
        </p:txBody>
      </p:sp>
    </p:spTree>
    <p:extLst>
      <p:ext uri="{BB962C8B-B14F-4D97-AF65-F5344CB8AC3E}">
        <p14:creationId xmlns:p14="http://schemas.microsoft.com/office/powerpoint/2010/main" val="3068358179"/>
      </p:ext>
    </p:extLst>
  </p:cSld>
  <p:clrMapOvr>
    <a:masterClrMapping/>
  </p:clrMapOvr>
  <p:transition spd="slow">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Shape 279"/>
          <p:cNvSpPr txBox="1">
            <a:spLocks noGrp="1"/>
          </p:cNvSpPr>
          <p:nvPr>
            <p:ph type="title"/>
          </p:nvPr>
        </p:nvSpPr>
        <p:spPr>
          <a:xfrm>
            <a:off x="284162" y="630381"/>
            <a:ext cx="8574000" cy="967800"/>
          </a:xfrm>
          <a:prstGeom prst="rect">
            <a:avLst/>
          </a:prstGeom>
        </p:spPr>
        <p:txBody>
          <a:bodyPr lIns="91425" tIns="91425" rIns="91425" bIns="91425" anchor="ctr" anchorCtr="0">
            <a:noAutofit/>
          </a:bodyPr>
          <a:lstStyle/>
          <a:p>
            <a:pPr lvl="0">
              <a:spcBef>
                <a:spcPts val="0"/>
              </a:spcBef>
              <a:buNone/>
            </a:pPr>
            <a:r>
              <a:rPr lang="en-US" dirty="0"/>
              <a:t>Balancing the Environment</a:t>
            </a:r>
          </a:p>
        </p:txBody>
      </p:sp>
      <p:sp>
        <p:nvSpPr>
          <p:cNvPr id="280" name="Shape 280"/>
          <p:cNvSpPr txBox="1">
            <a:spLocks noGrp="1"/>
          </p:cNvSpPr>
          <p:nvPr>
            <p:ph type="body" idx="1"/>
          </p:nvPr>
        </p:nvSpPr>
        <p:spPr>
          <a:xfrm>
            <a:off x="2184400" y="1955800"/>
            <a:ext cx="6673762" cy="3908725"/>
          </a:xfrm>
          <a:prstGeom prst="rect">
            <a:avLst/>
          </a:prstGeom>
        </p:spPr>
        <p:txBody>
          <a:bodyPr lIns="91425" tIns="91425" rIns="91425" bIns="91425" anchor="t" anchorCtr="0">
            <a:noAutofit/>
          </a:bodyPr>
          <a:lstStyle/>
          <a:p>
            <a:pPr marL="457200" lvl="0" indent="-228600" rtl="0">
              <a:spcBef>
                <a:spcPts val="0"/>
              </a:spcBef>
            </a:pPr>
            <a:r>
              <a:rPr lang="en-US" b="1" dirty="0"/>
              <a:t>Orthogonal Unit Differentiation</a:t>
            </a:r>
          </a:p>
          <a:p>
            <a:pPr marL="457200" lvl="0" indent="-228600" rtl="0">
              <a:spcBef>
                <a:spcPts val="0"/>
              </a:spcBef>
            </a:pPr>
            <a:r>
              <a:rPr lang="en-US" dirty="0"/>
              <a:t>(Same for weapons/equipment)</a:t>
            </a:r>
          </a:p>
        </p:txBody>
      </p:sp>
      <p:pic>
        <p:nvPicPr>
          <p:cNvPr id="281" name="Shape 28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412175" y="3190075"/>
            <a:ext cx="6232450" cy="3350425"/>
          </a:xfrm>
          <a:prstGeom prst="rect">
            <a:avLst/>
          </a:prstGeom>
          <a:noFill/>
          <a:ln>
            <a:noFill/>
          </a:ln>
        </p:spPr>
      </p:pic>
      <p:pic>
        <p:nvPicPr>
          <p:cNvPr id="2" name="Picture 1">
            <a:extLst>
              <a:ext uri="{FF2B5EF4-FFF2-40B4-BE49-F238E27FC236}">
                <a16:creationId xmlns:a16="http://schemas.microsoft.com/office/drawing/2014/main" id="{29D6234D-663F-B741-AB6C-968991B2E17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84161" y="1717167"/>
            <a:ext cx="1866067" cy="4823333"/>
          </a:xfrm>
          <a:prstGeom prst="rect">
            <a:avLst/>
          </a:prstGeom>
        </p:spPr>
      </p:pic>
      <p:sp>
        <p:nvSpPr>
          <p:cNvPr id="8" name="TextBox 7">
            <a:extLst>
              <a:ext uri="{FF2B5EF4-FFF2-40B4-BE49-F238E27FC236}">
                <a16:creationId xmlns:a16="http://schemas.microsoft.com/office/drawing/2014/main" id="{5448688F-ABC7-6543-BE7B-BCA3D3989271}"/>
              </a:ext>
            </a:extLst>
          </p:cNvPr>
          <p:cNvSpPr txBox="1"/>
          <p:nvPr/>
        </p:nvSpPr>
        <p:spPr>
          <a:xfrm>
            <a:off x="1547794" y="6547587"/>
            <a:ext cx="593432" cy="276999"/>
          </a:xfrm>
          <a:prstGeom prst="rect">
            <a:avLst/>
          </a:prstGeom>
          <a:noFill/>
        </p:spPr>
        <p:txBody>
          <a:bodyPr wrap="none" rtlCol="0">
            <a:spAutoFit/>
          </a:bodyPr>
          <a:lstStyle/>
          <a:p>
            <a:r>
              <a:rPr lang="en-US" sz="1200" dirty="0">
                <a:solidFill>
                  <a:schemeClr val="bg1">
                    <a:lumMod val="75000"/>
                  </a:schemeClr>
                </a:solidFill>
              </a:rPr>
              <a:t>Doom</a:t>
            </a:r>
          </a:p>
        </p:txBody>
      </p:sp>
      <p:sp>
        <p:nvSpPr>
          <p:cNvPr id="3" name="Rectangle 2">
            <a:extLst>
              <a:ext uri="{FF2B5EF4-FFF2-40B4-BE49-F238E27FC236}">
                <a16:creationId xmlns:a16="http://schemas.microsoft.com/office/drawing/2014/main" id="{2DB1ABBA-3DAB-794C-B06F-A5C9472D2B63}"/>
              </a:ext>
            </a:extLst>
          </p:cNvPr>
          <p:cNvSpPr/>
          <p:nvPr/>
        </p:nvSpPr>
        <p:spPr>
          <a:xfrm>
            <a:off x="6545340" y="6540500"/>
            <a:ext cx="2206053" cy="307777"/>
          </a:xfrm>
          <a:prstGeom prst="rect">
            <a:avLst/>
          </a:prstGeom>
        </p:spPr>
        <p:txBody>
          <a:bodyPr wrap="none">
            <a:spAutoFit/>
          </a:bodyPr>
          <a:lstStyle/>
          <a:p>
            <a:pPr lvl="0"/>
            <a:r>
              <a:rPr lang="en-US" dirty="0">
                <a:solidFill>
                  <a:schemeClr val="tx2">
                    <a:lumMod val="75000"/>
                  </a:schemeClr>
                </a:solidFill>
              </a:rPr>
              <a:t>Harvey Smith, GDC 2003</a:t>
            </a:r>
          </a:p>
        </p:txBody>
      </p:sp>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B36A4-6E2C-514F-B6AD-F2E538B000EF}"/>
              </a:ext>
            </a:extLst>
          </p:cNvPr>
          <p:cNvSpPr>
            <a:spLocks noGrp="1"/>
          </p:cNvSpPr>
          <p:nvPr>
            <p:ph type="title"/>
          </p:nvPr>
        </p:nvSpPr>
        <p:spPr/>
        <p:txBody>
          <a:bodyPr/>
          <a:lstStyle/>
          <a:p>
            <a:r>
              <a:rPr lang="en-US" dirty="0"/>
              <a:t>Balancing Player Competition</a:t>
            </a:r>
          </a:p>
        </p:txBody>
      </p:sp>
      <p:sp>
        <p:nvSpPr>
          <p:cNvPr id="3" name="Text Placeholder 2">
            <a:extLst>
              <a:ext uri="{FF2B5EF4-FFF2-40B4-BE49-F238E27FC236}">
                <a16:creationId xmlns:a16="http://schemas.microsoft.com/office/drawing/2014/main" id="{384DE816-FF64-934F-979F-72D5F556A03C}"/>
              </a:ext>
            </a:extLst>
          </p:cNvPr>
          <p:cNvSpPr>
            <a:spLocks noGrp="1"/>
          </p:cNvSpPr>
          <p:nvPr>
            <p:ph type="body" idx="1"/>
          </p:nvPr>
        </p:nvSpPr>
        <p:spPr>
          <a:xfrm>
            <a:off x="2743200" y="2133600"/>
            <a:ext cx="6115048" cy="3992562"/>
          </a:xfrm>
        </p:spPr>
        <p:txBody>
          <a:bodyPr/>
          <a:lstStyle/>
          <a:p>
            <a:r>
              <a:rPr lang="en-US" dirty="0"/>
              <a:t>Feedback is when the state of the system is an input into the system</a:t>
            </a:r>
          </a:p>
          <a:p>
            <a:r>
              <a:rPr lang="en-US" dirty="0"/>
              <a:t>Positive Feedback</a:t>
            </a:r>
          </a:p>
          <a:p>
            <a:pPr lvl="1"/>
            <a:r>
              <a:rPr lang="en-US" dirty="0"/>
              <a:t>Advantages to the winning player</a:t>
            </a:r>
          </a:p>
          <a:p>
            <a:pPr lvl="1"/>
            <a:r>
              <a:rPr lang="en-US" dirty="0"/>
              <a:t>E.g. FPS: weapons, equipment</a:t>
            </a:r>
          </a:p>
          <a:p>
            <a:r>
              <a:rPr lang="en-US" dirty="0"/>
              <a:t>Negative feedback</a:t>
            </a:r>
          </a:p>
          <a:p>
            <a:pPr lvl="1"/>
            <a:r>
              <a:rPr lang="en-US" dirty="0"/>
              <a:t>Advantages to the losing player</a:t>
            </a:r>
          </a:p>
          <a:p>
            <a:pPr lvl="1"/>
            <a:r>
              <a:rPr lang="en-US" dirty="0"/>
              <a:t>E.g. FPS: random respawn, full health</a:t>
            </a:r>
          </a:p>
          <a:p>
            <a:r>
              <a:rPr lang="en-US" dirty="0"/>
              <a:t>Need to tune feedback carefully!</a:t>
            </a:r>
          </a:p>
          <a:p>
            <a:pPr lvl="1"/>
            <a:endParaRPr lang="en-US" dirty="0"/>
          </a:p>
          <a:p>
            <a:pPr lvl="1"/>
            <a:endParaRPr lang="en-US" dirty="0"/>
          </a:p>
          <a:p>
            <a:pPr lvl="1"/>
            <a:endParaRPr lang="en-US" dirty="0"/>
          </a:p>
          <a:p>
            <a:endParaRPr lang="en-US" dirty="0"/>
          </a:p>
        </p:txBody>
      </p:sp>
      <p:pic>
        <p:nvPicPr>
          <p:cNvPr id="4" name="Picture 3">
            <a:extLst>
              <a:ext uri="{FF2B5EF4-FFF2-40B4-BE49-F238E27FC236}">
                <a16:creationId xmlns:a16="http://schemas.microsoft.com/office/drawing/2014/main" id="{7BDD0394-C328-894C-9F9E-D1283A03490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95602" y="1714499"/>
            <a:ext cx="2231698" cy="4856829"/>
          </a:xfrm>
          <a:prstGeom prst="rect">
            <a:avLst/>
          </a:prstGeom>
        </p:spPr>
      </p:pic>
    </p:spTree>
    <p:extLst>
      <p:ext uri="{BB962C8B-B14F-4D97-AF65-F5344CB8AC3E}">
        <p14:creationId xmlns:p14="http://schemas.microsoft.com/office/powerpoint/2010/main" val="39062817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Shape 217"/>
          <p:cNvSpPr txBox="1">
            <a:spLocks noGrp="1"/>
          </p:cNvSpPr>
          <p:nvPr>
            <p:ph type="title"/>
          </p:nvPr>
        </p:nvSpPr>
        <p:spPr>
          <a:xfrm>
            <a:off x="284162" y="630381"/>
            <a:ext cx="8574086" cy="967839"/>
          </a:xfrm>
          <a:prstGeom prst="rect">
            <a:avLst/>
          </a:prstGeom>
          <a:solidFill>
            <a:srgbClr val="262626">
              <a:alpha val="69803"/>
            </a:srgbClr>
          </a:solidFill>
          <a:ln>
            <a:noFill/>
          </a:ln>
        </p:spPr>
        <p:txBody>
          <a:bodyPr lIns="91425" tIns="45700" rIns="91425" bIns="45700" anchor="ctr" anchorCtr="0">
            <a:noAutofit/>
          </a:bodyPr>
          <a:lstStyle/>
          <a:p>
            <a:pPr marL="0" marR="0" lvl="0" indent="0" algn="r" rtl="0">
              <a:spcBef>
                <a:spcPts val="0"/>
              </a:spcBef>
              <a:buClr>
                <a:schemeClr val="lt1"/>
              </a:buClr>
              <a:buSzPct val="25000"/>
              <a:buFont typeface="Calibri"/>
              <a:buNone/>
            </a:pPr>
            <a:r>
              <a:rPr lang="en-US"/>
              <a:t>In This Lecture</a:t>
            </a:r>
          </a:p>
        </p:txBody>
      </p:sp>
      <p:sp>
        <p:nvSpPr>
          <p:cNvPr id="218" name="Shape 218"/>
          <p:cNvSpPr txBox="1">
            <a:spLocks noGrp="1"/>
          </p:cNvSpPr>
          <p:nvPr>
            <p:ph type="body" idx="1"/>
          </p:nvPr>
        </p:nvSpPr>
        <p:spPr>
          <a:xfrm>
            <a:off x="3575406" y="2133600"/>
            <a:ext cx="5282841" cy="3992562"/>
          </a:xfrm>
          <a:prstGeom prst="rect">
            <a:avLst/>
          </a:prstGeom>
          <a:noFill/>
          <a:ln>
            <a:noFill/>
          </a:ln>
        </p:spPr>
        <p:txBody>
          <a:bodyPr lIns="91425" tIns="45700" rIns="91425" bIns="45700" anchor="t" anchorCtr="0">
            <a:noAutofit/>
          </a:bodyPr>
          <a:lstStyle/>
          <a:p>
            <a:pPr marL="457200" marR="0" lvl="0" indent="-228600" algn="l" rtl="0">
              <a:spcBef>
                <a:spcPts val="0"/>
              </a:spcBef>
            </a:pPr>
            <a:r>
              <a:rPr lang="en-US" dirty="0"/>
              <a:t>Balancing Mechanics</a:t>
            </a:r>
          </a:p>
          <a:p>
            <a:pPr marL="0" marR="0" lvl="0" indent="0" algn="l" rtl="0">
              <a:spcBef>
                <a:spcPts val="0"/>
              </a:spcBef>
              <a:buNone/>
            </a:pPr>
            <a:endParaRPr dirty="0"/>
          </a:p>
          <a:p>
            <a:pPr marL="457200" marR="0" lvl="0" indent="-228600" algn="l" rtl="0">
              <a:spcBef>
                <a:spcPts val="0"/>
              </a:spcBef>
            </a:pPr>
            <a:r>
              <a:rPr lang="en-US" dirty="0"/>
              <a:t>Difficulty</a:t>
            </a:r>
          </a:p>
          <a:p>
            <a:pPr marL="457200" marR="0" lvl="0" indent="-228600" algn="l" rtl="0">
              <a:spcBef>
                <a:spcPts val="0"/>
              </a:spcBef>
            </a:pPr>
            <a:endParaRPr lang="en-US" dirty="0"/>
          </a:p>
          <a:p>
            <a:pPr marL="457200" marR="0" lvl="0" indent="-228600" algn="l" rtl="0">
              <a:spcBef>
                <a:spcPts val="0"/>
              </a:spcBef>
            </a:pPr>
            <a:r>
              <a:rPr lang="en-US" dirty="0"/>
              <a:t>Exercise to Rebalance a Game</a:t>
            </a:r>
          </a:p>
        </p:txBody>
      </p:sp>
      <p:pic>
        <p:nvPicPr>
          <p:cNvPr id="5" name="Shape 219">
            <a:extLst>
              <a:ext uri="{FF2B5EF4-FFF2-40B4-BE49-F238E27FC236}">
                <a16:creationId xmlns:a16="http://schemas.microsoft.com/office/drawing/2014/main" id="{DA3B044C-3A42-2746-BE2F-CE6E7E3CFDE6}"/>
              </a:ext>
            </a:extLst>
          </p:cNvPr>
          <p:cNvPicPr preferRelativeResize="0"/>
          <p:nvPr/>
        </p:nvPicPr>
        <p:blipFill>
          <a:blip r:embed="rId3">
            <a:alphaModFix/>
          </a:blip>
          <a:stretch>
            <a:fillRect/>
          </a:stretch>
        </p:blipFill>
        <p:spPr>
          <a:xfrm>
            <a:off x="284162" y="1872991"/>
            <a:ext cx="2893099" cy="3580575"/>
          </a:xfrm>
          <a:prstGeom prst="rect">
            <a:avLst/>
          </a:prstGeom>
          <a:noFill/>
          <a:ln>
            <a:noFill/>
          </a:ln>
        </p:spPr>
      </p:pic>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Shape 288"/>
          <p:cNvSpPr txBox="1">
            <a:spLocks noGrp="1"/>
          </p:cNvSpPr>
          <p:nvPr>
            <p:ph type="title"/>
          </p:nvPr>
        </p:nvSpPr>
        <p:spPr>
          <a:xfrm>
            <a:off x="284162" y="630381"/>
            <a:ext cx="8574000" cy="967800"/>
          </a:xfrm>
          <a:prstGeom prst="rect">
            <a:avLst/>
          </a:prstGeom>
        </p:spPr>
        <p:txBody>
          <a:bodyPr lIns="91425" tIns="91425" rIns="91425" bIns="91425" anchor="ctr" anchorCtr="0">
            <a:noAutofit/>
          </a:bodyPr>
          <a:lstStyle/>
          <a:p>
            <a:pPr lvl="0">
              <a:spcBef>
                <a:spcPts val="0"/>
              </a:spcBef>
              <a:buNone/>
            </a:pPr>
            <a:r>
              <a:rPr lang="en-US"/>
              <a:t>Imbalanced and Ideal Feedback Loops</a:t>
            </a:r>
          </a:p>
        </p:txBody>
      </p:sp>
      <p:pic>
        <p:nvPicPr>
          <p:cNvPr id="290" name="Shape 290"/>
          <p:cNvPicPr preferRelativeResize="0"/>
          <p:nvPr/>
        </p:nvPicPr>
        <p:blipFill>
          <a:blip r:embed="rId3">
            <a:alphaModFix/>
          </a:blip>
          <a:stretch>
            <a:fillRect/>
          </a:stretch>
        </p:blipFill>
        <p:spPr>
          <a:xfrm>
            <a:off x="0" y="2219350"/>
            <a:ext cx="9143999" cy="3821198"/>
          </a:xfrm>
          <a:prstGeom prst="rect">
            <a:avLst/>
          </a:prstGeom>
          <a:noFill/>
          <a:ln>
            <a:noFill/>
          </a:ln>
        </p:spPr>
      </p:pic>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Shape 295"/>
          <p:cNvSpPr txBox="1">
            <a:spLocks noGrp="1"/>
          </p:cNvSpPr>
          <p:nvPr>
            <p:ph type="title"/>
          </p:nvPr>
        </p:nvSpPr>
        <p:spPr>
          <a:xfrm>
            <a:off x="284162" y="630381"/>
            <a:ext cx="8574000" cy="967800"/>
          </a:xfrm>
          <a:prstGeom prst="rect">
            <a:avLst/>
          </a:prstGeom>
        </p:spPr>
        <p:txBody>
          <a:bodyPr lIns="91425" tIns="91425" rIns="91425" bIns="91425" anchor="ctr" anchorCtr="0">
            <a:noAutofit/>
          </a:bodyPr>
          <a:lstStyle/>
          <a:p>
            <a:pPr lvl="0">
              <a:spcBef>
                <a:spcPts val="0"/>
              </a:spcBef>
              <a:buNone/>
            </a:pPr>
            <a:r>
              <a:rPr lang="en-US"/>
              <a:t>Controlling Positive Feedback</a:t>
            </a:r>
          </a:p>
        </p:txBody>
      </p:sp>
      <p:sp>
        <p:nvSpPr>
          <p:cNvPr id="296" name="Shape 296"/>
          <p:cNvSpPr txBox="1">
            <a:spLocks noGrp="1"/>
          </p:cNvSpPr>
          <p:nvPr>
            <p:ph type="body" idx="1"/>
          </p:nvPr>
        </p:nvSpPr>
        <p:spPr>
          <a:xfrm>
            <a:off x="2901136" y="2133600"/>
            <a:ext cx="5957066" cy="3992699"/>
          </a:xfrm>
          <a:prstGeom prst="rect">
            <a:avLst/>
          </a:prstGeom>
        </p:spPr>
        <p:txBody>
          <a:bodyPr lIns="91425" tIns="91425" rIns="91425" bIns="91425" anchor="t" anchorCtr="0">
            <a:noAutofit/>
          </a:bodyPr>
          <a:lstStyle/>
          <a:p>
            <a:pPr marL="457200" lvl="0" indent="-228600" rtl="0">
              <a:spcBef>
                <a:spcPts val="0"/>
              </a:spcBef>
            </a:pPr>
            <a:r>
              <a:rPr lang="en-US" dirty="0"/>
              <a:t>Tune the reward of power</a:t>
            </a:r>
          </a:p>
          <a:p>
            <a:pPr marL="917575" lvl="1" indent="-228600">
              <a:spcBef>
                <a:spcPts val="0"/>
              </a:spcBef>
            </a:pPr>
            <a:r>
              <a:rPr lang="en-US" dirty="0"/>
              <a:t>Artificially limit the player’s power</a:t>
            </a:r>
          </a:p>
          <a:p>
            <a:pPr marL="917575" lvl="1" indent="-228600">
              <a:spcBef>
                <a:spcPts val="0"/>
              </a:spcBef>
            </a:pPr>
            <a:r>
              <a:rPr lang="en-US" dirty="0"/>
              <a:t>Associate costs</a:t>
            </a:r>
          </a:p>
          <a:p>
            <a:pPr marL="917575" lvl="1" indent="-228600">
              <a:spcBef>
                <a:spcPts val="0"/>
              </a:spcBef>
            </a:pPr>
            <a:r>
              <a:rPr lang="en-US" dirty="0"/>
              <a:t>Allow players to collaborate against leader</a:t>
            </a:r>
          </a:p>
          <a:p>
            <a:pPr marL="0" lvl="0" indent="0" rtl="0">
              <a:spcBef>
                <a:spcPts val="0"/>
              </a:spcBef>
              <a:buNone/>
            </a:pPr>
            <a:endParaRPr dirty="0"/>
          </a:p>
          <a:p>
            <a:pPr marL="457200" lvl="0" indent="-228600" rtl="0">
              <a:spcBef>
                <a:spcPts val="0"/>
              </a:spcBef>
            </a:pPr>
            <a:r>
              <a:rPr lang="en-US" dirty="0"/>
              <a:t>Raise difficulty of challenges</a:t>
            </a:r>
          </a:p>
          <a:p>
            <a:pPr marL="457200" lvl="0" indent="-228600">
              <a:spcBef>
                <a:spcPts val="0"/>
              </a:spcBef>
            </a:pPr>
            <a:endParaRPr lang="en-US" dirty="0"/>
          </a:p>
          <a:p>
            <a:pPr marL="457200" lvl="0" indent="-228600">
              <a:spcBef>
                <a:spcPts val="0"/>
              </a:spcBef>
            </a:pPr>
            <a:r>
              <a:rPr lang="en-US" dirty="0"/>
              <a:t>Use chance!</a:t>
            </a:r>
          </a:p>
        </p:txBody>
      </p:sp>
      <p:pic>
        <p:nvPicPr>
          <p:cNvPr id="2" name="Picture 1">
            <a:extLst>
              <a:ext uri="{FF2B5EF4-FFF2-40B4-BE49-F238E27FC236}">
                <a16:creationId xmlns:a16="http://schemas.microsoft.com/office/drawing/2014/main" id="{46ADF431-4C98-CE4F-8696-C5118DBCD78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4162" y="1713774"/>
            <a:ext cx="2516752" cy="4839426"/>
          </a:xfrm>
          <a:prstGeom prst="rect">
            <a:avLst/>
          </a:prstGeom>
        </p:spPr>
      </p:pic>
      <p:sp>
        <p:nvSpPr>
          <p:cNvPr id="5" name="TextBox 4">
            <a:extLst>
              <a:ext uri="{FF2B5EF4-FFF2-40B4-BE49-F238E27FC236}">
                <a16:creationId xmlns:a16="http://schemas.microsoft.com/office/drawing/2014/main" id="{59D299F1-71F2-0E47-B793-1455F211C0F3}"/>
              </a:ext>
            </a:extLst>
          </p:cNvPr>
          <p:cNvSpPr txBox="1"/>
          <p:nvPr/>
        </p:nvSpPr>
        <p:spPr>
          <a:xfrm>
            <a:off x="2195494" y="6553200"/>
            <a:ext cx="705642" cy="276999"/>
          </a:xfrm>
          <a:prstGeom prst="rect">
            <a:avLst/>
          </a:prstGeom>
          <a:noFill/>
        </p:spPr>
        <p:txBody>
          <a:bodyPr wrap="none" rtlCol="0">
            <a:spAutoFit/>
          </a:bodyPr>
          <a:lstStyle/>
          <a:p>
            <a:r>
              <a:rPr lang="en-US" sz="1200" dirty="0" err="1">
                <a:solidFill>
                  <a:schemeClr val="bg1">
                    <a:lumMod val="75000"/>
                  </a:schemeClr>
                </a:solidFill>
              </a:rPr>
              <a:t>Fortnite</a:t>
            </a:r>
            <a:endParaRPr lang="en-US" sz="1200" dirty="0">
              <a:solidFill>
                <a:schemeClr val="bg1">
                  <a:lumMod val="75000"/>
                </a:schemeClr>
              </a:solidFill>
            </a:endParaRPr>
          </a:p>
        </p:txBody>
      </p:sp>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Shape 301"/>
          <p:cNvSpPr txBox="1">
            <a:spLocks noGrp="1"/>
          </p:cNvSpPr>
          <p:nvPr>
            <p:ph type="title"/>
          </p:nvPr>
        </p:nvSpPr>
        <p:spPr>
          <a:xfrm>
            <a:off x="284162" y="630381"/>
            <a:ext cx="8574000" cy="967800"/>
          </a:xfrm>
          <a:prstGeom prst="rect">
            <a:avLst/>
          </a:prstGeom>
        </p:spPr>
        <p:txBody>
          <a:bodyPr lIns="91425" tIns="91425" rIns="91425" bIns="91425" anchor="ctr" anchorCtr="0">
            <a:noAutofit/>
          </a:bodyPr>
          <a:lstStyle/>
          <a:p>
            <a:pPr lvl="0">
              <a:spcBef>
                <a:spcPts val="0"/>
              </a:spcBef>
              <a:buNone/>
            </a:pPr>
            <a:r>
              <a:rPr lang="en-US"/>
              <a:t>Use of Chance</a:t>
            </a:r>
          </a:p>
        </p:txBody>
      </p:sp>
      <p:sp>
        <p:nvSpPr>
          <p:cNvPr id="302" name="Shape 302"/>
          <p:cNvSpPr txBox="1">
            <a:spLocks noGrp="1"/>
          </p:cNvSpPr>
          <p:nvPr>
            <p:ph type="body" idx="1"/>
          </p:nvPr>
        </p:nvSpPr>
        <p:spPr>
          <a:xfrm>
            <a:off x="3225800" y="2133600"/>
            <a:ext cx="5632402" cy="3992699"/>
          </a:xfrm>
          <a:prstGeom prst="rect">
            <a:avLst/>
          </a:prstGeom>
        </p:spPr>
        <p:txBody>
          <a:bodyPr lIns="91425" tIns="91425" rIns="91425" bIns="91425" anchor="t" anchorCtr="0">
            <a:noAutofit/>
          </a:bodyPr>
          <a:lstStyle/>
          <a:p>
            <a:pPr marL="457200" lvl="0" indent="-228600" rtl="0">
              <a:spcBef>
                <a:spcPts val="0"/>
              </a:spcBef>
            </a:pPr>
            <a:r>
              <a:rPr lang="en-US" dirty="0"/>
              <a:t>Randomness</a:t>
            </a:r>
          </a:p>
          <a:p>
            <a:pPr lvl="1" indent="685800" rtl="0">
              <a:spcBef>
                <a:spcPts val="0"/>
              </a:spcBef>
            </a:pPr>
            <a:r>
              <a:rPr lang="en-US" dirty="0"/>
              <a:t>Can moderate positive feedback</a:t>
            </a:r>
          </a:p>
          <a:p>
            <a:pPr lvl="1" indent="685800" rtl="0">
              <a:spcBef>
                <a:spcPts val="0"/>
              </a:spcBef>
            </a:pPr>
            <a:endParaRPr dirty="0"/>
          </a:p>
          <a:p>
            <a:pPr marL="457200" lvl="0" indent="-228600" rtl="0">
              <a:spcBef>
                <a:spcPts val="0"/>
              </a:spcBef>
            </a:pPr>
            <a:r>
              <a:rPr lang="en-US" dirty="0"/>
              <a:t>Use sparingly, and rules-of-thumb</a:t>
            </a:r>
          </a:p>
          <a:p>
            <a:pPr lvl="1" indent="685800" rtl="0">
              <a:spcBef>
                <a:spcPts val="0"/>
              </a:spcBef>
            </a:pPr>
            <a:r>
              <a:rPr lang="en-US" dirty="0"/>
              <a:t>Small risk &amp; reward</a:t>
            </a:r>
          </a:p>
          <a:p>
            <a:pPr lvl="1" indent="685800" rtl="0">
              <a:spcBef>
                <a:spcPts val="0"/>
              </a:spcBef>
            </a:pPr>
            <a:r>
              <a:rPr lang="en-US" dirty="0"/>
              <a:t>Let player play the odds </a:t>
            </a:r>
          </a:p>
          <a:p>
            <a:pPr lvl="1" indent="685800" rtl="0">
              <a:spcBef>
                <a:spcPts val="0"/>
              </a:spcBef>
            </a:pPr>
            <a:r>
              <a:rPr lang="en-US" dirty="0"/>
              <a:t>Let player choose their stake</a:t>
            </a:r>
          </a:p>
        </p:txBody>
      </p:sp>
      <p:pic>
        <p:nvPicPr>
          <p:cNvPr id="2" name="Picture 1">
            <a:extLst>
              <a:ext uri="{FF2B5EF4-FFF2-40B4-BE49-F238E27FC236}">
                <a16:creationId xmlns:a16="http://schemas.microsoft.com/office/drawing/2014/main" id="{BBE49075-6FA6-E24B-9CE5-A412205C4A3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4162" y="1714499"/>
            <a:ext cx="2827338" cy="4729355"/>
          </a:xfrm>
          <a:prstGeom prst="rect">
            <a:avLst/>
          </a:prstGeom>
        </p:spPr>
      </p:pic>
      <p:sp>
        <p:nvSpPr>
          <p:cNvPr id="5" name="TextBox 4">
            <a:extLst>
              <a:ext uri="{FF2B5EF4-FFF2-40B4-BE49-F238E27FC236}">
                <a16:creationId xmlns:a16="http://schemas.microsoft.com/office/drawing/2014/main" id="{9E328A1C-E4AA-9841-B010-864CC82F9AC5}"/>
              </a:ext>
            </a:extLst>
          </p:cNvPr>
          <p:cNvSpPr txBox="1"/>
          <p:nvPr/>
        </p:nvSpPr>
        <p:spPr>
          <a:xfrm>
            <a:off x="1896590" y="6485118"/>
            <a:ext cx="1329210" cy="276999"/>
          </a:xfrm>
          <a:prstGeom prst="rect">
            <a:avLst/>
          </a:prstGeom>
          <a:noFill/>
        </p:spPr>
        <p:txBody>
          <a:bodyPr wrap="none" rtlCol="0">
            <a:spAutoFit/>
          </a:bodyPr>
          <a:lstStyle/>
          <a:p>
            <a:r>
              <a:rPr lang="en-US" sz="1200" dirty="0">
                <a:solidFill>
                  <a:schemeClr val="bg1">
                    <a:lumMod val="75000"/>
                  </a:schemeClr>
                </a:solidFill>
              </a:rPr>
              <a:t>Settlers of </a:t>
            </a:r>
            <a:r>
              <a:rPr lang="en-US" sz="1200" dirty="0" err="1">
                <a:solidFill>
                  <a:schemeClr val="bg1">
                    <a:lumMod val="75000"/>
                  </a:schemeClr>
                </a:solidFill>
              </a:rPr>
              <a:t>Catan</a:t>
            </a:r>
            <a:endParaRPr lang="en-US" sz="1200" dirty="0">
              <a:solidFill>
                <a:schemeClr val="bg1">
                  <a:lumMod val="75000"/>
                </a:schemeClr>
              </a:solidFill>
            </a:endParaRPr>
          </a:p>
        </p:txBody>
      </p:sp>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Shape 307"/>
          <p:cNvSpPr txBox="1">
            <a:spLocks noGrp="1"/>
          </p:cNvSpPr>
          <p:nvPr>
            <p:ph type="title"/>
          </p:nvPr>
        </p:nvSpPr>
        <p:spPr>
          <a:xfrm>
            <a:off x="430306" y="4814046"/>
            <a:ext cx="7772400" cy="1048799"/>
          </a:xfrm>
          <a:prstGeom prst="rect">
            <a:avLst/>
          </a:prstGeom>
        </p:spPr>
        <p:txBody>
          <a:bodyPr lIns="91425" tIns="91425" rIns="91425" bIns="91425" anchor="b" anchorCtr="0">
            <a:noAutofit/>
          </a:bodyPr>
          <a:lstStyle/>
          <a:p>
            <a:pPr lvl="0" rtl="0">
              <a:spcBef>
                <a:spcPts val="0"/>
              </a:spcBef>
              <a:buNone/>
            </a:pPr>
            <a:r>
              <a:rPr lang="en-US"/>
              <a:t>Part II - Difficulty</a:t>
            </a:r>
          </a:p>
        </p:txBody>
      </p:sp>
      <p:pic>
        <p:nvPicPr>
          <p:cNvPr id="309" name="Shape 309"/>
          <p:cNvPicPr preferRelativeResize="0"/>
          <p:nvPr/>
        </p:nvPicPr>
        <p:blipFill>
          <a:blip r:embed="rId3">
            <a:alphaModFix/>
          </a:blip>
          <a:stretch>
            <a:fillRect/>
          </a:stretch>
        </p:blipFill>
        <p:spPr>
          <a:xfrm>
            <a:off x="293650" y="15"/>
            <a:ext cx="8558178" cy="4813975"/>
          </a:xfrm>
          <a:prstGeom prst="rect">
            <a:avLst/>
          </a:prstGeom>
          <a:noFill/>
          <a:ln>
            <a:noFill/>
          </a:ln>
        </p:spPr>
      </p:pic>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Shape 314"/>
          <p:cNvSpPr txBox="1">
            <a:spLocks noGrp="1"/>
          </p:cNvSpPr>
          <p:nvPr>
            <p:ph type="title"/>
          </p:nvPr>
        </p:nvSpPr>
        <p:spPr>
          <a:xfrm>
            <a:off x="278028" y="630375"/>
            <a:ext cx="8580300" cy="967800"/>
          </a:xfrm>
          <a:prstGeom prst="rect">
            <a:avLst/>
          </a:prstGeom>
        </p:spPr>
        <p:txBody>
          <a:bodyPr lIns="91425" tIns="91425" rIns="91425" bIns="91425" anchor="ctr" anchorCtr="0">
            <a:noAutofit/>
          </a:bodyPr>
          <a:lstStyle/>
          <a:p>
            <a:pPr lvl="0">
              <a:spcBef>
                <a:spcPts val="0"/>
              </a:spcBef>
              <a:buNone/>
            </a:pPr>
            <a:r>
              <a:rPr lang="en-US"/>
              <a:t>Challenge Hierarchy </a:t>
            </a:r>
          </a:p>
        </p:txBody>
      </p:sp>
      <p:sp>
        <p:nvSpPr>
          <p:cNvPr id="315" name="Shape 315"/>
          <p:cNvSpPr txBox="1">
            <a:spLocks noGrp="1"/>
          </p:cNvSpPr>
          <p:nvPr>
            <p:ph type="body" idx="1"/>
          </p:nvPr>
        </p:nvSpPr>
        <p:spPr>
          <a:xfrm>
            <a:off x="4133325" y="2133600"/>
            <a:ext cx="4725000" cy="3992699"/>
          </a:xfrm>
          <a:prstGeom prst="rect">
            <a:avLst/>
          </a:prstGeom>
        </p:spPr>
        <p:txBody>
          <a:bodyPr lIns="91425" tIns="91425" rIns="91425" bIns="91425" anchor="t" anchorCtr="0">
            <a:noAutofit/>
          </a:bodyPr>
          <a:lstStyle/>
          <a:p>
            <a:pPr marL="457200" lvl="0" indent="-419100" rtl="0">
              <a:spcBef>
                <a:spcPts val="0"/>
              </a:spcBef>
              <a:buSzPct val="100000"/>
            </a:pPr>
            <a:r>
              <a:rPr lang="en-US" sz="3000"/>
              <a:t>PvE is a series of predefined challenges</a:t>
            </a:r>
          </a:p>
          <a:p>
            <a:pPr marL="457200" lvl="0" indent="-419100">
              <a:spcBef>
                <a:spcPts val="0"/>
              </a:spcBef>
              <a:buSzPct val="100000"/>
            </a:pPr>
            <a:r>
              <a:rPr lang="en-US" sz="3000"/>
              <a:t>Balancing is selecting the level and order of these!</a:t>
            </a:r>
          </a:p>
        </p:txBody>
      </p:sp>
      <p:pic>
        <p:nvPicPr>
          <p:cNvPr id="316" name="Shape 316"/>
          <p:cNvPicPr preferRelativeResize="0"/>
          <p:nvPr/>
        </p:nvPicPr>
        <p:blipFill>
          <a:blip r:embed="rId3">
            <a:alphaModFix/>
          </a:blip>
          <a:stretch>
            <a:fillRect/>
          </a:stretch>
        </p:blipFill>
        <p:spPr>
          <a:xfrm>
            <a:off x="5" y="0"/>
            <a:ext cx="3865840" cy="6858000"/>
          </a:xfrm>
          <a:prstGeom prst="rect">
            <a:avLst/>
          </a:prstGeom>
          <a:noFill/>
          <a:ln>
            <a:noFill/>
          </a:ln>
        </p:spPr>
      </p:pic>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Shape 314"/>
          <p:cNvSpPr txBox="1">
            <a:spLocks noGrp="1"/>
          </p:cNvSpPr>
          <p:nvPr>
            <p:ph type="title"/>
          </p:nvPr>
        </p:nvSpPr>
        <p:spPr>
          <a:xfrm>
            <a:off x="278028" y="630375"/>
            <a:ext cx="8580300" cy="967800"/>
          </a:xfrm>
          <a:prstGeom prst="rect">
            <a:avLst/>
          </a:prstGeom>
        </p:spPr>
        <p:txBody>
          <a:bodyPr lIns="91425" tIns="91425" rIns="91425" bIns="91425" anchor="ctr" anchorCtr="0">
            <a:noAutofit/>
          </a:bodyPr>
          <a:lstStyle/>
          <a:p>
            <a:pPr lvl="0">
              <a:spcBef>
                <a:spcPts val="0"/>
              </a:spcBef>
              <a:buNone/>
            </a:pPr>
            <a:r>
              <a:rPr lang="en-US"/>
              <a:t>Challenge Hierarchy </a:t>
            </a:r>
          </a:p>
        </p:txBody>
      </p:sp>
      <p:sp>
        <p:nvSpPr>
          <p:cNvPr id="315" name="Shape 315"/>
          <p:cNvSpPr txBox="1">
            <a:spLocks noGrp="1"/>
          </p:cNvSpPr>
          <p:nvPr>
            <p:ph type="body" idx="1"/>
          </p:nvPr>
        </p:nvSpPr>
        <p:spPr>
          <a:xfrm>
            <a:off x="4133325" y="2133600"/>
            <a:ext cx="4725000" cy="3992699"/>
          </a:xfrm>
          <a:prstGeom prst="rect">
            <a:avLst/>
          </a:prstGeom>
        </p:spPr>
        <p:txBody>
          <a:bodyPr lIns="91425" tIns="91425" rIns="91425" bIns="91425" anchor="t" anchorCtr="0">
            <a:noAutofit/>
          </a:bodyPr>
          <a:lstStyle/>
          <a:p>
            <a:pPr marL="457200" lvl="0" indent="-419100" rtl="0">
              <a:spcBef>
                <a:spcPts val="0"/>
              </a:spcBef>
              <a:buSzPct val="100000"/>
            </a:pPr>
            <a:r>
              <a:rPr lang="en-US" sz="3000" dirty="0" err="1"/>
              <a:t>PvE</a:t>
            </a:r>
            <a:r>
              <a:rPr lang="en-US" sz="3000" dirty="0"/>
              <a:t> is a series of predefined challenges</a:t>
            </a:r>
          </a:p>
          <a:p>
            <a:pPr marL="457200" lvl="0" indent="-419100">
              <a:spcBef>
                <a:spcPts val="0"/>
              </a:spcBef>
              <a:buSzPct val="100000"/>
            </a:pPr>
            <a:r>
              <a:rPr lang="en-US" sz="3000" dirty="0"/>
              <a:t>Balancing is selecting the level and order of these!</a:t>
            </a:r>
          </a:p>
          <a:p>
            <a:pPr marL="457200" lvl="0" indent="-419100">
              <a:spcBef>
                <a:spcPts val="0"/>
              </a:spcBef>
              <a:buSzPct val="100000"/>
            </a:pPr>
            <a:endParaRPr lang="en-US" sz="3000" dirty="0"/>
          </a:p>
          <a:p>
            <a:pPr marL="457200" lvl="0" indent="-419100">
              <a:spcBef>
                <a:spcPts val="0"/>
              </a:spcBef>
              <a:buSzPct val="100000"/>
            </a:pPr>
            <a:r>
              <a:rPr lang="en-US" sz="3000" dirty="0"/>
              <a:t>Overlap levels</a:t>
            </a:r>
          </a:p>
          <a:p>
            <a:pPr marL="917575" lvl="1" indent="-419100">
              <a:spcBef>
                <a:spcPts val="0"/>
              </a:spcBef>
              <a:buSzPct val="100000"/>
            </a:pPr>
            <a:r>
              <a:rPr lang="en-US" sz="2800" dirty="0"/>
              <a:t>Give breathing space</a:t>
            </a:r>
          </a:p>
          <a:p>
            <a:pPr marL="917575" lvl="1" indent="-419100">
              <a:spcBef>
                <a:spcPts val="0"/>
              </a:spcBef>
              <a:buSzPct val="100000"/>
            </a:pPr>
            <a:r>
              <a:rPr lang="en-US" sz="2800" dirty="0"/>
              <a:t>Get back in the zone after a break from game</a:t>
            </a:r>
          </a:p>
        </p:txBody>
      </p:sp>
      <p:pic>
        <p:nvPicPr>
          <p:cNvPr id="316" name="Shape 316"/>
          <p:cNvPicPr preferRelativeResize="0"/>
          <p:nvPr/>
        </p:nvPicPr>
        <p:blipFill>
          <a:blip r:embed="rId3">
            <a:alphaModFix/>
          </a:blip>
          <a:stretch>
            <a:fillRect/>
          </a:stretch>
        </p:blipFill>
        <p:spPr>
          <a:xfrm>
            <a:off x="5" y="0"/>
            <a:ext cx="3865840" cy="6858000"/>
          </a:xfrm>
          <a:prstGeom prst="rect">
            <a:avLst/>
          </a:prstGeom>
          <a:noFill/>
          <a:ln>
            <a:noFill/>
          </a:ln>
        </p:spPr>
      </p:pic>
    </p:spTree>
    <p:extLst>
      <p:ext uri="{BB962C8B-B14F-4D97-AF65-F5344CB8AC3E}">
        <p14:creationId xmlns:p14="http://schemas.microsoft.com/office/powerpoint/2010/main" val="4236592201"/>
      </p:ext>
    </p:extLst>
  </p:cSld>
  <p:clrMapOvr>
    <a:masterClrMapping/>
  </p:clrMapOvr>
  <p:transition spd="slow">
    <p:cu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71D18-E2EC-DA43-AFF3-726AACAF9867}"/>
              </a:ext>
            </a:extLst>
          </p:cNvPr>
          <p:cNvSpPr>
            <a:spLocks noGrp="1"/>
          </p:cNvSpPr>
          <p:nvPr>
            <p:ph type="title"/>
          </p:nvPr>
        </p:nvSpPr>
        <p:spPr/>
        <p:txBody>
          <a:bodyPr/>
          <a:lstStyle/>
          <a:p>
            <a:r>
              <a:rPr lang="en-US" dirty="0"/>
              <a:t>Flow</a:t>
            </a:r>
          </a:p>
        </p:txBody>
      </p:sp>
      <p:sp>
        <p:nvSpPr>
          <p:cNvPr id="3" name="Text Placeholder 2">
            <a:extLst>
              <a:ext uri="{FF2B5EF4-FFF2-40B4-BE49-F238E27FC236}">
                <a16:creationId xmlns:a16="http://schemas.microsoft.com/office/drawing/2014/main" id="{9B25BB72-15EE-6F44-9F49-6A7F17D82D50}"/>
              </a:ext>
            </a:extLst>
          </p:cNvPr>
          <p:cNvSpPr>
            <a:spLocks noGrp="1"/>
          </p:cNvSpPr>
          <p:nvPr>
            <p:ph type="body" idx="1"/>
          </p:nvPr>
        </p:nvSpPr>
        <p:spPr>
          <a:xfrm>
            <a:off x="4435802" y="2019300"/>
            <a:ext cx="4035098" cy="698500"/>
          </a:xfrm>
        </p:spPr>
        <p:txBody>
          <a:bodyPr/>
          <a:lstStyle/>
          <a:p>
            <a:r>
              <a:rPr lang="en-US" dirty="0"/>
              <a:t>Mihaly Csikszentmihalyi</a:t>
            </a:r>
          </a:p>
        </p:txBody>
      </p:sp>
      <p:pic>
        <p:nvPicPr>
          <p:cNvPr id="4" name="Shape 323">
            <a:extLst>
              <a:ext uri="{FF2B5EF4-FFF2-40B4-BE49-F238E27FC236}">
                <a16:creationId xmlns:a16="http://schemas.microsoft.com/office/drawing/2014/main" id="{FA6B6681-E776-0145-BBBB-E6D551974C94}"/>
              </a:ext>
            </a:extLst>
          </p:cNvPr>
          <p:cNvPicPr preferRelativeResize="0"/>
          <p:nvPr/>
        </p:nvPicPr>
        <p:blipFill>
          <a:blip r:embed="rId3">
            <a:alphaModFix/>
          </a:blip>
          <a:stretch>
            <a:fillRect/>
          </a:stretch>
        </p:blipFill>
        <p:spPr>
          <a:xfrm>
            <a:off x="3416301" y="2501901"/>
            <a:ext cx="5348004" cy="4159642"/>
          </a:xfrm>
          <a:prstGeom prst="rect">
            <a:avLst/>
          </a:prstGeom>
          <a:noFill/>
          <a:ln>
            <a:noFill/>
          </a:ln>
        </p:spPr>
      </p:pic>
      <p:pic>
        <p:nvPicPr>
          <p:cNvPr id="5" name="Picture 4">
            <a:extLst>
              <a:ext uri="{FF2B5EF4-FFF2-40B4-BE49-F238E27FC236}">
                <a16:creationId xmlns:a16="http://schemas.microsoft.com/office/drawing/2014/main" id="{0AB7F21D-9794-2F4F-8202-D218A1D68E0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84162" y="1708150"/>
            <a:ext cx="2538696" cy="4819650"/>
          </a:xfrm>
          <a:prstGeom prst="rect">
            <a:avLst/>
          </a:prstGeom>
        </p:spPr>
      </p:pic>
      <p:sp>
        <p:nvSpPr>
          <p:cNvPr id="6" name="TextBox 5">
            <a:extLst>
              <a:ext uri="{FF2B5EF4-FFF2-40B4-BE49-F238E27FC236}">
                <a16:creationId xmlns:a16="http://schemas.microsoft.com/office/drawing/2014/main" id="{A52456B9-942D-AD46-A16D-D8DF9FC6B7A6}"/>
              </a:ext>
            </a:extLst>
          </p:cNvPr>
          <p:cNvSpPr txBox="1"/>
          <p:nvPr/>
        </p:nvSpPr>
        <p:spPr>
          <a:xfrm>
            <a:off x="2330415" y="6549644"/>
            <a:ext cx="492443" cy="276999"/>
          </a:xfrm>
          <a:prstGeom prst="rect">
            <a:avLst/>
          </a:prstGeom>
          <a:noFill/>
        </p:spPr>
        <p:txBody>
          <a:bodyPr wrap="none" rtlCol="0">
            <a:spAutoFit/>
          </a:bodyPr>
          <a:lstStyle/>
          <a:p>
            <a:r>
              <a:rPr lang="en-US" sz="1200" dirty="0" err="1">
                <a:solidFill>
                  <a:schemeClr val="bg1">
                    <a:lumMod val="75000"/>
                  </a:schemeClr>
                </a:solidFill>
              </a:rPr>
              <a:t>flOw</a:t>
            </a:r>
            <a:endParaRPr lang="en-US" sz="1200" dirty="0">
              <a:solidFill>
                <a:schemeClr val="bg1">
                  <a:lumMod val="75000"/>
                </a:schemeClr>
              </a:solidFill>
            </a:endParaRPr>
          </a:p>
        </p:txBody>
      </p:sp>
    </p:spTree>
    <p:extLst>
      <p:ext uri="{BB962C8B-B14F-4D97-AF65-F5344CB8AC3E}">
        <p14:creationId xmlns:p14="http://schemas.microsoft.com/office/powerpoint/2010/main" val="7817074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71D18-E2EC-DA43-AFF3-726AACAF9867}"/>
              </a:ext>
            </a:extLst>
          </p:cNvPr>
          <p:cNvSpPr>
            <a:spLocks noGrp="1"/>
          </p:cNvSpPr>
          <p:nvPr>
            <p:ph type="title"/>
          </p:nvPr>
        </p:nvSpPr>
        <p:spPr/>
        <p:txBody>
          <a:bodyPr/>
          <a:lstStyle/>
          <a:p>
            <a:r>
              <a:rPr lang="en-US" dirty="0"/>
              <a:t>Flow</a:t>
            </a:r>
          </a:p>
        </p:txBody>
      </p:sp>
      <p:sp>
        <p:nvSpPr>
          <p:cNvPr id="3" name="Text Placeholder 2">
            <a:extLst>
              <a:ext uri="{FF2B5EF4-FFF2-40B4-BE49-F238E27FC236}">
                <a16:creationId xmlns:a16="http://schemas.microsoft.com/office/drawing/2014/main" id="{9B25BB72-15EE-6F44-9F49-6A7F17D82D50}"/>
              </a:ext>
            </a:extLst>
          </p:cNvPr>
          <p:cNvSpPr>
            <a:spLocks noGrp="1"/>
          </p:cNvSpPr>
          <p:nvPr>
            <p:ph type="body" idx="1"/>
          </p:nvPr>
        </p:nvSpPr>
        <p:spPr>
          <a:xfrm>
            <a:off x="4435802" y="2019300"/>
            <a:ext cx="4035098" cy="698500"/>
          </a:xfrm>
        </p:spPr>
        <p:txBody>
          <a:bodyPr/>
          <a:lstStyle/>
          <a:p>
            <a:r>
              <a:rPr lang="en-US" dirty="0"/>
              <a:t>Mihaly Csikszentmihalyi</a:t>
            </a:r>
          </a:p>
        </p:txBody>
      </p:sp>
      <p:pic>
        <p:nvPicPr>
          <p:cNvPr id="4" name="Shape 323">
            <a:extLst>
              <a:ext uri="{FF2B5EF4-FFF2-40B4-BE49-F238E27FC236}">
                <a16:creationId xmlns:a16="http://schemas.microsoft.com/office/drawing/2014/main" id="{FA6B6681-E776-0145-BBBB-E6D551974C94}"/>
              </a:ext>
            </a:extLst>
          </p:cNvPr>
          <p:cNvPicPr preferRelativeResize="0"/>
          <p:nvPr/>
        </p:nvPicPr>
        <p:blipFill>
          <a:blip r:embed="rId3">
            <a:alphaModFix/>
          </a:blip>
          <a:stretch>
            <a:fillRect/>
          </a:stretch>
        </p:blipFill>
        <p:spPr>
          <a:xfrm>
            <a:off x="3416301" y="2501901"/>
            <a:ext cx="5348004" cy="4159642"/>
          </a:xfrm>
          <a:prstGeom prst="rect">
            <a:avLst/>
          </a:prstGeom>
          <a:noFill/>
          <a:ln>
            <a:noFill/>
          </a:ln>
        </p:spPr>
      </p:pic>
      <p:pic>
        <p:nvPicPr>
          <p:cNvPr id="5" name="Picture 4">
            <a:extLst>
              <a:ext uri="{FF2B5EF4-FFF2-40B4-BE49-F238E27FC236}">
                <a16:creationId xmlns:a16="http://schemas.microsoft.com/office/drawing/2014/main" id="{0AB7F21D-9794-2F4F-8202-D218A1D68E0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84162" y="1708150"/>
            <a:ext cx="2538696" cy="4819650"/>
          </a:xfrm>
          <a:prstGeom prst="rect">
            <a:avLst/>
          </a:prstGeom>
        </p:spPr>
      </p:pic>
      <p:sp>
        <p:nvSpPr>
          <p:cNvPr id="6" name="TextBox 5">
            <a:extLst>
              <a:ext uri="{FF2B5EF4-FFF2-40B4-BE49-F238E27FC236}">
                <a16:creationId xmlns:a16="http://schemas.microsoft.com/office/drawing/2014/main" id="{A52456B9-942D-AD46-A16D-D8DF9FC6B7A6}"/>
              </a:ext>
            </a:extLst>
          </p:cNvPr>
          <p:cNvSpPr txBox="1"/>
          <p:nvPr/>
        </p:nvSpPr>
        <p:spPr>
          <a:xfrm>
            <a:off x="2330415" y="6549644"/>
            <a:ext cx="492443" cy="276999"/>
          </a:xfrm>
          <a:prstGeom prst="rect">
            <a:avLst/>
          </a:prstGeom>
          <a:noFill/>
        </p:spPr>
        <p:txBody>
          <a:bodyPr wrap="none" rtlCol="0">
            <a:spAutoFit/>
          </a:bodyPr>
          <a:lstStyle/>
          <a:p>
            <a:r>
              <a:rPr lang="en-US" sz="1200" dirty="0" err="1">
                <a:solidFill>
                  <a:schemeClr val="bg1">
                    <a:lumMod val="75000"/>
                  </a:schemeClr>
                </a:solidFill>
              </a:rPr>
              <a:t>flOw</a:t>
            </a:r>
            <a:endParaRPr lang="en-US" sz="1200" dirty="0">
              <a:solidFill>
                <a:schemeClr val="bg1">
                  <a:lumMod val="75000"/>
                </a:schemeClr>
              </a:solidFill>
            </a:endParaRPr>
          </a:p>
        </p:txBody>
      </p:sp>
      <p:sp>
        <p:nvSpPr>
          <p:cNvPr id="7" name="Rectangle 6">
            <a:extLst>
              <a:ext uri="{FF2B5EF4-FFF2-40B4-BE49-F238E27FC236}">
                <a16:creationId xmlns:a16="http://schemas.microsoft.com/office/drawing/2014/main" id="{7562AFCB-581C-BE4F-9F8C-93AD1945E999}"/>
              </a:ext>
            </a:extLst>
          </p:cNvPr>
          <p:cNvSpPr/>
          <p:nvPr/>
        </p:nvSpPr>
        <p:spPr>
          <a:xfrm>
            <a:off x="4524702" y="3011881"/>
            <a:ext cx="3620295" cy="3002169"/>
          </a:xfrm>
          <a:prstGeom prst="rect">
            <a:avLst/>
          </a:prstGeom>
          <a:solidFill>
            <a:schemeClr val="lt1">
              <a:alpha val="89000"/>
            </a:schemeClr>
          </a:solidFill>
        </p:spPr>
        <p:txBody>
          <a:bodyPr wrap="square">
            <a:spAutoFit/>
          </a:bodyPr>
          <a:lstStyle/>
          <a:p>
            <a:pPr fontAlgn="base">
              <a:lnSpc>
                <a:spcPct val="150000"/>
              </a:lnSpc>
              <a:buFont typeface="Arial" panose="020B0604020202020204" pitchFamily="34" charset="0"/>
              <a:buChar char="•"/>
            </a:pPr>
            <a:r>
              <a:rPr lang="en-GB" sz="1600" dirty="0">
                <a:latin typeface="Georgia" panose="02040502050405020303" pitchFamily="18" charset="0"/>
              </a:rPr>
              <a:t> A challenging activity requiring skill;</a:t>
            </a:r>
          </a:p>
          <a:p>
            <a:pPr fontAlgn="base">
              <a:lnSpc>
                <a:spcPct val="150000"/>
              </a:lnSpc>
              <a:buFont typeface="Arial" panose="020B0604020202020204" pitchFamily="34" charset="0"/>
              <a:buChar char="•"/>
            </a:pPr>
            <a:r>
              <a:rPr lang="en-GB" sz="1600" dirty="0">
                <a:latin typeface="Georgia" panose="02040502050405020303" pitchFamily="18" charset="0"/>
              </a:rPr>
              <a:t> A merging of action and awareness;</a:t>
            </a:r>
          </a:p>
          <a:p>
            <a:pPr fontAlgn="base">
              <a:lnSpc>
                <a:spcPct val="150000"/>
              </a:lnSpc>
              <a:buFont typeface="Arial" panose="020B0604020202020204" pitchFamily="34" charset="0"/>
              <a:buChar char="•"/>
            </a:pPr>
            <a:r>
              <a:rPr lang="en-GB" sz="1600" dirty="0">
                <a:latin typeface="Georgia" panose="02040502050405020303" pitchFamily="18" charset="0"/>
              </a:rPr>
              <a:t> Clear goals;</a:t>
            </a:r>
          </a:p>
          <a:p>
            <a:pPr fontAlgn="base">
              <a:lnSpc>
                <a:spcPct val="150000"/>
              </a:lnSpc>
              <a:buFont typeface="Arial" panose="020B0604020202020204" pitchFamily="34" charset="0"/>
              <a:buChar char="•"/>
            </a:pPr>
            <a:r>
              <a:rPr lang="en-GB" sz="1600" dirty="0">
                <a:latin typeface="Georgia" panose="02040502050405020303" pitchFamily="18" charset="0"/>
              </a:rPr>
              <a:t> Direct, immediate feedback;</a:t>
            </a:r>
          </a:p>
          <a:p>
            <a:pPr fontAlgn="base">
              <a:lnSpc>
                <a:spcPct val="150000"/>
              </a:lnSpc>
              <a:buFont typeface="Arial" panose="020B0604020202020204" pitchFamily="34" charset="0"/>
              <a:buChar char="•"/>
            </a:pPr>
            <a:r>
              <a:rPr lang="en-GB" sz="1600" dirty="0">
                <a:latin typeface="Georgia" panose="02040502050405020303" pitchFamily="18" charset="0"/>
              </a:rPr>
              <a:t> Concentration on the task at hand;</a:t>
            </a:r>
          </a:p>
          <a:p>
            <a:pPr fontAlgn="base">
              <a:lnSpc>
                <a:spcPct val="150000"/>
              </a:lnSpc>
              <a:buFont typeface="Arial" panose="020B0604020202020204" pitchFamily="34" charset="0"/>
              <a:buChar char="•"/>
            </a:pPr>
            <a:r>
              <a:rPr lang="en-GB" sz="1600" dirty="0">
                <a:latin typeface="Georgia" panose="02040502050405020303" pitchFamily="18" charset="0"/>
              </a:rPr>
              <a:t> A sense of control;</a:t>
            </a:r>
          </a:p>
          <a:p>
            <a:pPr fontAlgn="base">
              <a:lnSpc>
                <a:spcPct val="150000"/>
              </a:lnSpc>
              <a:buFont typeface="Arial" panose="020B0604020202020204" pitchFamily="34" charset="0"/>
              <a:buChar char="•"/>
            </a:pPr>
            <a:r>
              <a:rPr lang="en-GB" sz="1600" dirty="0">
                <a:latin typeface="Georgia" panose="02040502050405020303" pitchFamily="18" charset="0"/>
              </a:rPr>
              <a:t> A loss of self-consciousness; and</a:t>
            </a:r>
          </a:p>
          <a:p>
            <a:pPr fontAlgn="base">
              <a:lnSpc>
                <a:spcPct val="150000"/>
              </a:lnSpc>
              <a:buFont typeface="Arial" panose="020B0604020202020204" pitchFamily="34" charset="0"/>
              <a:buChar char="•"/>
            </a:pPr>
            <a:r>
              <a:rPr lang="en-GB" sz="1600" dirty="0">
                <a:latin typeface="Georgia" panose="02040502050405020303" pitchFamily="18" charset="0"/>
              </a:rPr>
              <a:t> An altered sense of time.</a:t>
            </a:r>
          </a:p>
        </p:txBody>
      </p:sp>
    </p:spTree>
    <p:extLst>
      <p:ext uri="{BB962C8B-B14F-4D97-AF65-F5344CB8AC3E}">
        <p14:creationId xmlns:p14="http://schemas.microsoft.com/office/powerpoint/2010/main" val="39822814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71D18-E2EC-DA43-AFF3-726AACAF9867}"/>
              </a:ext>
            </a:extLst>
          </p:cNvPr>
          <p:cNvSpPr>
            <a:spLocks noGrp="1"/>
          </p:cNvSpPr>
          <p:nvPr>
            <p:ph type="title"/>
          </p:nvPr>
        </p:nvSpPr>
        <p:spPr/>
        <p:txBody>
          <a:bodyPr/>
          <a:lstStyle/>
          <a:p>
            <a:r>
              <a:rPr lang="en-US" dirty="0"/>
              <a:t>Flow</a:t>
            </a:r>
          </a:p>
        </p:txBody>
      </p:sp>
      <p:pic>
        <p:nvPicPr>
          <p:cNvPr id="9" name="Shape 325">
            <a:extLst>
              <a:ext uri="{FF2B5EF4-FFF2-40B4-BE49-F238E27FC236}">
                <a16:creationId xmlns:a16="http://schemas.microsoft.com/office/drawing/2014/main" id="{F6A42419-DBCC-B540-B5BB-6F0D1EAB3057}"/>
              </a:ext>
            </a:extLst>
          </p:cNvPr>
          <p:cNvPicPr preferRelativeResize="0"/>
          <p:nvPr/>
        </p:nvPicPr>
        <p:blipFill>
          <a:blip r:embed="rId3">
            <a:alphaModFix/>
          </a:blip>
          <a:stretch>
            <a:fillRect/>
          </a:stretch>
        </p:blipFill>
        <p:spPr>
          <a:xfrm>
            <a:off x="3214073" y="2133122"/>
            <a:ext cx="5644175" cy="3882199"/>
          </a:xfrm>
          <a:prstGeom prst="rect">
            <a:avLst/>
          </a:prstGeom>
          <a:noFill/>
          <a:ln>
            <a:noFill/>
          </a:ln>
        </p:spPr>
      </p:pic>
      <p:sp>
        <p:nvSpPr>
          <p:cNvPr id="10" name="Rectangle 9">
            <a:extLst>
              <a:ext uri="{FF2B5EF4-FFF2-40B4-BE49-F238E27FC236}">
                <a16:creationId xmlns:a16="http://schemas.microsoft.com/office/drawing/2014/main" id="{9F82FBE2-BA82-D240-B6AC-FE76A5321D57}"/>
              </a:ext>
            </a:extLst>
          </p:cNvPr>
          <p:cNvSpPr/>
          <p:nvPr/>
        </p:nvSpPr>
        <p:spPr>
          <a:xfrm>
            <a:off x="2960073" y="6550223"/>
            <a:ext cx="6183927" cy="307777"/>
          </a:xfrm>
          <a:prstGeom prst="rect">
            <a:avLst/>
          </a:prstGeom>
        </p:spPr>
        <p:txBody>
          <a:bodyPr wrap="square">
            <a:spAutoFit/>
          </a:bodyPr>
          <a:lstStyle/>
          <a:p>
            <a:r>
              <a:rPr lang="en-GB" dirty="0">
                <a:solidFill>
                  <a:schemeClr val="tx2">
                    <a:lumMod val="75000"/>
                  </a:schemeClr>
                </a:solidFill>
              </a:rPr>
              <a:t>Four Tricks to Improve Game Balance, </a:t>
            </a:r>
            <a:r>
              <a:rPr lang="en-GB" dirty="0">
                <a:solidFill>
                  <a:schemeClr val="tx2">
                    <a:lumMod val="75000"/>
                  </a:schemeClr>
                </a:solidFill>
                <a:hlinkClick r:id="rId4">
                  <a:extLst>
                    <a:ext uri="{A12FA001-AC4F-418D-AE19-62706E023703}">
                      <ahyp:hlinkClr xmlns:ahyp="http://schemas.microsoft.com/office/drawing/2018/hyperlinkcolor" val="tx"/>
                    </a:ext>
                  </a:extLst>
                </a:hlinkClick>
              </a:rPr>
              <a:t>David Maletz</a:t>
            </a:r>
            <a:r>
              <a:rPr lang="en-GB" dirty="0">
                <a:solidFill>
                  <a:schemeClr val="tx2">
                    <a:lumMod val="75000"/>
                  </a:schemeClr>
                </a:solidFill>
              </a:rPr>
              <a:t>, </a:t>
            </a:r>
            <a:r>
              <a:rPr lang="en-GB" dirty="0" err="1">
                <a:solidFill>
                  <a:schemeClr val="tx2">
                    <a:lumMod val="75000"/>
                  </a:schemeClr>
                </a:solidFill>
              </a:rPr>
              <a:t>Gamesutra</a:t>
            </a:r>
            <a:r>
              <a:rPr lang="en-GB" dirty="0">
                <a:solidFill>
                  <a:schemeClr val="tx2">
                    <a:lumMod val="75000"/>
                  </a:schemeClr>
                </a:solidFill>
              </a:rPr>
              <a:t> Sept 12</a:t>
            </a:r>
          </a:p>
        </p:txBody>
      </p:sp>
      <p:sp>
        <p:nvSpPr>
          <p:cNvPr id="11" name="Rectangle 10">
            <a:extLst>
              <a:ext uri="{FF2B5EF4-FFF2-40B4-BE49-F238E27FC236}">
                <a16:creationId xmlns:a16="http://schemas.microsoft.com/office/drawing/2014/main" id="{D09B352C-D60D-A24E-A9EB-7DE2483D5D34}"/>
              </a:ext>
            </a:extLst>
          </p:cNvPr>
          <p:cNvSpPr/>
          <p:nvPr/>
        </p:nvSpPr>
        <p:spPr>
          <a:xfrm>
            <a:off x="284162" y="2271063"/>
            <a:ext cx="2776538" cy="2585323"/>
          </a:xfrm>
          <a:prstGeom prst="rect">
            <a:avLst/>
          </a:prstGeom>
        </p:spPr>
        <p:txBody>
          <a:bodyPr wrap="square">
            <a:spAutoFit/>
          </a:bodyPr>
          <a:lstStyle/>
          <a:p>
            <a:pPr marL="342900" indent="-342900">
              <a:buFont typeface="+mj-lt"/>
              <a:buAutoNum type="arabicPeriod"/>
            </a:pPr>
            <a:r>
              <a:rPr lang="en-GB" sz="1800" dirty="0">
                <a:latin typeface="Calibri" panose="020F0502020204030204" pitchFamily="34" charset="0"/>
                <a:cs typeface="Calibri" panose="020F0502020204030204" pitchFamily="34" charset="0"/>
              </a:rPr>
              <a:t>Know your audience</a:t>
            </a:r>
          </a:p>
          <a:p>
            <a:pPr marL="342900" indent="-342900">
              <a:buFont typeface="+mj-lt"/>
              <a:buAutoNum type="arabicPeriod"/>
            </a:pPr>
            <a:r>
              <a:rPr lang="en-GB" sz="1800" dirty="0">
                <a:latin typeface="Calibri" panose="020F0502020204030204" pitchFamily="34" charset="0"/>
                <a:cs typeface="Calibri" panose="020F0502020204030204" pitchFamily="34" charset="0"/>
              </a:rPr>
              <a:t>Underestimate the player's learning curve.</a:t>
            </a:r>
          </a:p>
          <a:p>
            <a:pPr marL="342900" indent="-342900">
              <a:buFont typeface="+mj-lt"/>
              <a:buAutoNum type="arabicPeriod"/>
            </a:pPr>
            <a:r>
              <a:rPr lang="en-GB" sz="1800" dirty="0">
                <a:latin typeface="Calibri" panose="020F0502020204030204" pitchFamily="34" charset="0"/>
                <a:cs typeface="Calibri" panose="020F0502020204030204" pitchFamily="34" charset="0"/>
              </a:rPr>
              <a:t>Don't reward skilled players by making the game easier!</a:t>
            </a:r>
          </a:p>
          <a:p>
            <a:pPr marL="342900" indent="-342900">
              <a:buFont typeface="+mj-lt"/>
              <a:buAutoNum type="arabicPeriod"/>
            </a:pPr>
            <a:r>
              <a:rPr lang="en-GB" sz="1800" dirty="0">
                <a:latin typeface="Calibri" panose="020F0502020204030204" pitchFamily="34" charset="0"/>
                <a:cs typeface="Calibri" panose="020F0502020204030204" pitchFamily="34" charset="0"/>
              </a:rPr>
              <a:t>Allow players to change the game's difficulty.</a:t>
            </a:r>
            <a:br>
              <a:rPr lang="en-GB" sz="1800" dirty="0">
                <a:latin typeface="Calibri" panose="020F0502020204030204" pitchFamily="34" charset="0"/>
                <a:cs typeface="Calibri" panose="020F0502020204030204" pitchFamily="34" charset="0"/>
              </a:rPr>
            </a:br>
            <a:endParaRPr lang="en-GB" sz="1800" dirty="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F6704276-FC37-A24B-A6CF-45EC0594CA1C}"/>
              </a:ext>
            </a:extLst>
          </p:cNvPr>
          <p:cNvSpPr/>
          <p:nvPr/>
        </p:nvSpPr>
        <p:spPr>
          <a:xfrm>
            <a:off x="284162" y="4713112"/>
            <a:ext cx="2776538" cy="1754326"/>
          </a:xfrm>
          <a:prstGeom prst="rect">
            <a:avLst/>
          </a:prstGeom>
        </p:spPr>
        <p:txBody>
          <a:bodyPr wrap="square">
            <a:spAutoFit/>
          </a:bodyPr>
          <a:lstStyle/>
          <a:p>
            <a:r>
              <a:rPr lang="en-GB" sz="1800" i="1" dirty="0">
                <a:latin typeface="Calibri" panose="020F0502020204030204" pitchFamily="34" charset="0"/>
                <a:cs typeface="Calibri" panose="020F0502020204030204" pitchFamily="34" charset="0"/>
              </a:rPr>
              <a:t>“No matter how well you balance the game yourself, unless you are the sole audience of the game, you will need to know what it's like for others”</a:t>
            </a:r>
            <a:endParaRPr lang="en-US" sz="18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129428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Shape 330"/>
          <p:cNvSpPr txBox="1">
            <a:spLocks noGrp="1"/>
          </p:cNvSpPr>
          <p:nvPr>
            <p:ph type="title"/>
          </p:nvPr>
        </p:nvSpPr>
        <p:spPr>
          <a:xfrm>
            <a:off x="284162" y="630381"/>
            <a:ext cx="8574000" cy="967800"/>
          </a:xfrm>
          <a:prstGeom prst="rect">
            <a:avLst/>
          </a:prstGeom>
        </p:spPr>
        <p:txBody>
          <a:bodyPr lIns="91425" tIns="91425" rIns="91425" bIns="91425" anchor="ctr" anchorCtr="0">
            <a:noAutofit/>
          </a:bodyPr>
          <a:lstStyle/>
          <a:p>
            <a:pPr lvl="0">
              <a:spcBef>
                <a:spcPts val="0"/>
              </a:spcBef>
              <a:buNone/>
            </a:pPr>
            <a:r>
              <a:rPr lang="en-US"/>
              <a:t> Estimating Difficulty </a:t>
            </a:r>
          </a:p>
        </p:txBody>
      </p:sp>
      <p:sp>
        <p:nvSpPr>
          <p:cNvPr id="331" name="Shape 331"/>
          <p:cNvSpPr txBox="1">
            <a:spLocks noGrp="1"/>
          </p:cNvSpPr>
          <p:nvPr>
            <p:ph type="body" idx="1"/>
          </p:nvPr>
        </p:nvSpPr>
        <p:spPr>
          <a:xfrm>
            <a:off x="2849562" y="1981200"/>
            <a:ext cx="6184900" cy="3992699"/>
          </a:xfrm>
          <a:prstGeom prst="rect">
            <a:avLst/>
          </a:prstGeom>
        </p:spPr>
        <p:txBody>
          <a:bodyPr lIns="91425" tIns="91425" rIns="91425" bIns="91425" anchor="t" anchorCtr="0">
            <a:noAutofit/>
          </a:bodyPr>
          <a:lstStyle/>
          <a:p>
            <a:pPr marL="457200" lvl="0" indent="-419100" rtl="0">
              <a:spcBef>
                <a:spcPts val="0"/>
              </a:spcBef>
              <a:buSzPct val="100000"/>
            </a:pPr>
            <a:r>
              <a:rPr lang="en-US" b="1" dirty="0"/>
              <a:t>Absolute Difficulty</a:t>
            </a:r>
          </a:p>
          <a:p>
            <a:pPr lvl="1" indent="533400" rtl="0">
              <a:spcBef>
                <a:spcPts val="0"/>
              </a:spcBef>
              <a:buSzPct val="100000"/>
            </a:pPr>
            <a:r>
              <a:rPr lang="en-US" sz="2000" dirty="0"/>
              <a:t>versus trivial baseline challenge</a:t>
            </a:r>
          </a:p>
          <a:p>
            <a:pPr marL="457200" lvl="0" indent="-419100" rtl="0">
              <a:spcBef>
                <a:spcPts val="0"/>
              </a:spcBef>
              <a:buSzPct val="100000"/>
            </a:pPr>
            <a:endParaRPr lang="en-US" b="1" dirty="0"/>
          </a:p>
          <a:p>
            <a:pPr marL="457200" lvl="0" indent="-419100" rtl="0">
              <a:spcBef>
                <a:spcPts val="0"/>
              </a:spcBef>
              <a:buSzPct val="100000"/>
            </a:pPr>
            <a:r>
              <a:rPr lang="en-US" b="1" dirty="0"/>
              <a:t>Power</a:t>
            </a:r>
          </a:p>
          <a:p>
            <a:pPr lvl="1" indent="533400" rtl="0">
              <a:spcBef>
                <a:spcPts val="0"/>
              </a:spcBef>
              <a:buSzPct val="100000"/>
            </a:pPr>
            <a:r>
              <a:rPr lang="en-US" sz="2000" dirty="0"/>
              <a:t>player or avatar’s strength and stats</a:t>
            </a:r>
          </a:p>
          <a:p>
            <a:pPr marL="457200" lvl="0" indent="-419100" rtl="0">
              <a:spcBef>
                <a:spcPts val="0"/>
              </a:spcBef>
              <a:buSzPct val="100000"/>
            </a:pPr>
            <a:endParaRPr lang="en-US" b="1" dirty="0"/>
          </a:p>
          <a:p>
            <a:pPr marL="457200" lvl="0" indent="-419100" rtl="0">
              <a:spcBef>
                <a:spcPts val="0"/>
              </a:spcBef>
              <a:buSzPct val="100000"/>
            </a:pPr>
            <a:r>
              <a:rPr lang="en-US" b="1" dirty="0"/>
              <a:t>Relative Difficulty</a:t>
            </a:r>
          </a:p>
          <a:p>
            <a:pPr lvl="1" indent="533400" rtl="0">
              <a:spcBef>
                <a:spcPts val="0"/>
              </a:spcBef>
              <a:buSzPct val="100000"/>
            </a:pPr>
            <a:r>
              <a:rPr lang="en-US" sz="2000" dirty="0"/>
              <a:t>absolute difficulty adjusted for power</a:t>
            </a:r>
          </a:p>
          <a:p>
            <a:pPr marL="457200" lvl="0" indent="-419100" rtl="0">
              <a:spcBef>
                <a:spcPts val="0"/>
              </a:spcBef>
              <a:buSzPct val="100000"/>
            </a:pPr>
            <a:endParaRPr lang="en-US" b="1" dirty="0"/>
          </a:p>
          <a:p>
            <a:pPr marL="457200" lvl="0" indent="-419100" rtl="0">
              <a:spcBef>
                <a:spcPts val="0"/>
              </a:spcBef>
              <a:buSzPct val="100000"/>
            </a:pPr>
            <a:r>
              <a:rPr lang="en-US" b="1" dirty="0"/>
              <a:t>In-game experience</a:t>
            </a:r>
          </a:p>
          <a:p>
            <a:pPr lvl="1" indent="533400">
              <a:spcBef>
                <a:spcPts val="0"/>
              </a:spcBef>
              <a:buSzPct val="100000"/>
            </a:pPr>
            <a:r>
              <a:rPr lang="en-US" sz="2000" dirty="0"/>
              <a:t>amount of practice at this type of challenge</a:t>
            </a:r>
          </a:p>
        </p:txBody>
      </p:sp>
      <p:pic>
        <p:nvPicPr>
          <p:cNvPr id="2" name="Picture 1">
            <a:extLst>
              <a:ext uri="{FF2B5EF4-FFF2-40B4-BE49-F238E27FC236}">
                <a16:creationId xmlns:a16="http://schemas.microsoft.com/office/drawing/2014/main" id="{B9ACEDB1-37B9-2B4B-9E02-A3C909FA798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4162" y="1697899"/>
            <a:ext cx="2565400" cy="4864100"/>
          </a:xfrm>
          <a:prstGeom prst="rect">
            <a:avLst/>
          </a:prstGeom>
        </p:spPr>
      </p:pic>
      <p:sp>
        <p:nvSpPr>
          <p:cNvPr id="5" name="TextBox 4">
            <a:extLst>
              <a:ext uri="{FF2B5EF4-FFF2-40B4-BE49-F238E27FC236}">
                <a16:creationId xmlns:a16="http://schemas.microsoft.com/office/drawing/2014/main" id="{6B776859-F64D-4242-8EBE-B47204CC18B2}"/>
              </a:ext>
            </a:extLst>
          </p:cNvPr>
          <p:cNvSpPr txBox="1"/>
          <p:nvPr/>
        </p:nvSpPr>
        <p:spPr>
          <a:xfrm>
            <a:off x="933653" y="6581001"/>
            <a:ext cx="1915909" cy="276999"/>
          </a:xfrm>
          <a:prstGeom prst="rect">
            <a:avLst/>
          </a:prstGeom>
          <a:noFill/>
        </p:spPr>
        <p:txBody>
          <a:bodyPr wrap="none" rtlCol="0">
            <a:spAutoFit/>
          </a:bodyPr>
          <a:lstStyle/>
          <a:p>
            <a:r>
              <a:rPr lang="en-US" sz="1200" dirty="0">
                <a:solidFill>
                  <a:schemeClr val="bg1">
                    <a:lumMod val="75000"/>
                  </a:schemeClr>
                </a:solidFill>
              </a:rPr>
              <a:t>Dark Souls (Remastered)</a:t>
            </a:r>
          </a:p>
        </p:txBody>
      </p: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Shape 217"/>
          <p:cNvSpPr txBox="1">
            <a:spLocks noGrp="1"/>
          </p:cNvSpPr>
          <p:nvPr>
            <p:ph type="title"/>
          </p:nvPr>
        </p:nvSpPr>
        <p:spPr>
          <a:xfrm>
            <a:off x="284162" y="630381"/>
            <a:ext cx="8574086" cy="967839"/>
          </a:xfrm>
          <a:prstGeom prst="rect">
            <a:avLst/>
          </a:prstGeom>
          <a:solidFill>
            <a:srgbClr val="262626">
              <a:alpha val="69803"/>
            </a:srgbClr>
          </a:solidFill>
          <a:ln>
            <a:noFill/>
          </a:ln>
        </p:spPr>
        <p:txBody>
          <a:bodyPr lIns="91425" tIns="45700" rIns="91425" bIns="45700" anchor="ctr" anchorCtr="0">
            <a:noAutofit/>
          </a:bodyPr>
          <a:lstStyle/>
          <a:p>
            <a:pPr marL="0" marR="0" lvl="0" indent="0" algn="r" rtl="0">
              <a:spcBef>
                <a:spcPts val="0"/>
              </a:spcBef>
              <a:buClr>
                <a:schemeClr val="lt1"/>
              </a:buClr>
              <a:buSzPct val="25000"/>
              <a:buFont typeface="Calibri"/>
              <a:buNone/>
            </a:pPr>
            <a:r>
              <a:rPr lang="en-US"/>
              <a:t>In This Lecture</a:t>
            </a:r>
          </a:p>
        </p:txBody>
      </p:sp>
      <p:sp>
        <p:nvSpPr>
          <p:cNvPr id="218" name="Shape 218"/>
          <p:cNvSpPr txBox="1">
            <a:spLocks noGrp="1"/>
          </p:cNvSpPr>
          <p:nvPr>
            <p:ph type="body" idx="1"/>
          </p:nvPr>
        </p:nvSpPr>
        <p:spPr>
          <a:xfrm>
            <a:off x="3575406" y="2133600"/>
            <a:ext cx="5282841" cy="4483100"/>
          </a:xfrm>
          <a:prstGeom prst="rect">
            <a:avLst/>
          </a:prstGeom>
          <a:noFill/>
          <a:ln>
            <a:noFill/>
          </a:ln>
        </p:spPr>
        <p:txBody>
          <a:bodyPr lIns="91425" tIns="45700" rIns="91425" bIns="45700" anchor="t" anchorCtr="0">
            <a:noAutofit/>
          </a:bodyPr>
          <a:lstStyle/>
          <a:p>
            <a:pPr marL="457200" marR="0" lvl="0" indent="-228600" algn="l" rtl="0">
              <a:spcBef>
                <a:spcPts val="0"/>
              </a:spcBef>
            </a:pPr>
            <a:r>
              <a:rPr lang="en-US" dirty="0"/>
              <a:t>Balancing Mechanics</a:t>
            </a:r>
          </a:p>
          <a:p>
            <a:pPr marL="0" marR="0" lvl="0" indent="0" algn="l" rtl="0">
              <a:spcBef>
                <a:spcPts val="0"/>
              </a:spcBef>
              <a:buNone/>
            </a:pPr>
            <a:endParaRPr dirty="0"/>
          </a:p>
          <a:p>
            <a:pPr marL="457200" marR="0" lvl="0" indent="-228600" algn="l" rtl="0">
              <a:spcBef>
                <a:spcPts val="0"/>
              </a:spcBef>
            </a:pPr>
            <a:r>
              <a:rPr lang="en-US" dirty="0"/>
              <a:t>Difficulty</a:t>
            </a:r>
          </a:p>
          <a:p>
            <a:pPr marL="457200" marR="0" lvl="0" indent="-228600" algn="l" rtl="0">
              <a:spcBef>
                <a:spcPts val="0"/>
              </a:spcBef>
            </a:pPr>
            <a:endParaRPr lang="en-US" dirty="0"/>
          </a:p>
          <a:p>
            <a:pPr marL="457200" marR="0" lvl="0" indent="-228600" algn="l" rtl="0">
              <a:spcBef>
                <a:spcPts val="0"/>
              </a:spcBef>
            </a:pPr>
            <a:r>
              <a:rPr lang="en-US" dirty="0"/>
              <a:t>Exercise to Rebalance a Game</a:t>
            </a:r>
          </a:p>
          <a:p>
            <a:pPr marL="457200" marR="0" lvl="0" indent="-228600" algn="l" rtl="0">
              <a:spcBef>
                <a:spcPts val="0"/>
              </a:spcBef>
            </a:pPr>
            <a:endParaRPr lang="en-US" dirty="0"/>
          </a:p>
          <a:p>
            <a:pPr marL="228600" lvl="0" indent="0">
              <a:spcBef>
                <a:spcPts val="0"/>
              </a:spcBef>
              <a:buNone/>
            </a:pPr>
            <a:endParaRPr lang="en-US" i="1" dirty="0"/>
          </a:p>
          <a:p>
            <a:pPr marL="228600" lvl="0" indent="0">
              <a:spcBef>
                <a:spcPts val="0"/>
              </a:spcBef>
              <a:buNone/>
            </a:pPr>
            <a:r>
              <a:rPr lang="en-US" i="1" dirty="0"/>
              <a:t>Nothing replaces good old fashioned play testing.</a:t>
            </a:r>
          </a:p>
          <a:p>
            <a:pPr marL="228600" lvl="0" indent="0">
              <a:spcBef>
                <a:spcPts val="0"/>
              </a:spcBef>
              <a:buNone/>
            </a:pPr>
            <a:endParaRPr lang="en-US" i="1" dirty="0"/>
          </a:p>
          <a:p>
            <a:pPr marL="228600" lvl="0" indent="0">
              <a:spcBef>
                <a:spcPts val="0"/>
              </a:spcBef>
              <a:buNone/>
            </a:pPr>
            <a:r>
              <a:rPr lang="en-US" i="1" dirty="0"/>
              <a:t>Watch someone else play!</a:t>
            </a:r>
          </a:p>
          <a:p>
            <a:pPr marL="228600" marR="0" lvl="0" indent="0" algn="l" rtl="0">
              <a:spcBef>
                <a:spcPts val="0"/>
              </a:spcBef>
              <a:buNone/>
            </a:pPr>
            <a:endParaRPr lang="en-US" dirty="0"/>
          </a:p>
        </p:txBody>
      </p:sp>
      <p:pic>
        <p:nvPicPr>
          <p:cNvPr id="5" name="Shape 219">
            <a:extLst>
              <a:ext uri="{FF2B5EF4-FFF2-40B4-BE49-F238E27FC236}">
                <a16:creationId xmlns:a16="http://schemas.microsoft.com/office/drawing/2014/main" id="{DA3B044C-3A42-2746-BE2F-CE6E7E3CFDE6}"/>
              </a:ext>
            </a:extLst>
          </p:cNvPr>
          <p:cNvPicPr preferRelativeResize="0"/>
          <p:nvPr/>
        </p:nvPicPr>
        <p:blipFill>
          <a:blip r:embed="rId3">
            <a:alphaModFix/>
          </a:blip>
          <a:stretch>
            <a:fillRect/>
          </a:stretch>
        </p:blipFill>
        <p:spPr>
          <a:xfrm>
            <a:off x="284162" y="1872991"/>
            <a:ext cx="2893099" cy="3580575"/>
          </a:xfrm>
          <a:prstGeom prst="rect">
            <a:avLst/>
          </a:prstGeom>
          <a:noFill/>
          <a:ln>
            <a:noFill/>
          </a:ln>
        </p:spPr>
      </p:pic>
    </p:spTree>
    <p:extLst>
      <p:ext uri="{BB962C8B-B14F-4D97-AF65-F5344CB8AC3E}">
        <p14:creationId xmlns:p14="http://schemas.microsoft.com/office/powerpoint/2010/main" val="2925439430"/>
      </p:ext>
    </p:extLst>
  </p:cSld>
  <p:clrMapOvr>
    <a:masterClrMapping/>
  </p:clrMapOvr>
  <p:transition spd="slow">
    <p:cu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Shape 336"/>
          <p:cNvSpPr txBox="1">
            <a:spLocks noGrp="1"/>
          </p:cNvSpPr>
          <p:nvPr>
            <p:ph type="title"/>
          </p:nvPr>
        </p:nvSpPr>
        <p:spPr>
          <a:xfrm>
            <a:off x="284162" y="630381"/>
            <a:ext cx="8574000" cy="967800"/>
          </a:xfrm>
          <a:prstGeom prst="rect">
            <a:avLst/>
          </a:prstGeom>
        </p:spPr>
        <p:txBody>
          <a:bodyPr lIns="91425" tIns="91425" rIns="91425" bIns="91425" anchor="ctr" anchorCtr="0">
            <a:noAutofit/>
          </a:bodyPr>
          <a:lstStyle/>
          <a:p>
            <a:pPr lvl="0">
              <a:spcBef>
                <a:spcPts val="0"/>
              </a:spcBef>
              <a:buNone/>
            </a:pPr>
            <a:r>
              <a:rPr lang="en-US"/>
              <a:t>Perceived Difficulty</a:t>
            </a:r>
          </a:p>
        </p:txBody>
      </p:sp>
      <p:sp>
        <p:nvSpPr>
          <p:cNvPr id="337" name="Shape 337"/>
          <p:cNvSpPr txBox="1">
            <a:spLocks noGrp="1"/>
          </p:cNvSpPr>
          <p:nvPr>
            <p:ph type="body" idx="1"/>
          </p:nvPr>
        </p:nvSpPr>
        <p:spPr>
          <a:xfrm>
            <a:off x="389250" y="2133600"/>
            <a:ext cx="8468999" cy="3992699"/>
          </a:xfrm>
          <a:prstGeom prst="rect">
            <a:avLst/>
          </a:prstGeom>
        </p:spPr>
        <p:txBody>
          <a:bodyPr lIns="91425" tIns="91425" rIns="91425" bIns="91425" anchor="t" anchorCtr="0">
            <a:noAutofit/>
          </a:bodyPr>
          <a:lstStyle/>
          <a:p>
            <a:pPr lvl="0" rtl="0">
              <a:spcBef>
                <a:spcPts val="0"/>
              </a:spcBef>
              <a:buNone/>
            </a:pPr>
            <a:r>
              <a:rPr lang="en-US" sz="3000" dirty="0"/>
              <a:t>We want to tune </a:t>
            </a:r>
            <a:r>
              <a:rPr lang="en-US" sz="3000" b="1" dirty="0"/>
              <a:t>Perceived Difficulty</a:t>
            </a:r>
          </a:p>
          <a:p>
            <a:pPr lvl="0" rtl="0">
              <a:spcBef>
                <a:spcPts val="0"/>
              </a:spcBef>
              <a:buNone/>
            </a:pPr>
            <a:endParaRPr lang="en-US" sz="3000" dirty="0"/>
          </a:p>
          <a:p>
            <a:pPr lvl="0" rtl="0">
              <a:spcBef>
                <a:spcPts val="0"/>
              </a:spcBef>
              <a:buNone/>
            </a:pPr>
            <a:r>
              <a:rPr lang="en-US" sz="3000" dirty="0"/>
              <a:t>= </a:t>
            </a:r>
            <a:r>
              <a:rPr lang="en-US" sz="3000" i="1" dirty="0"/>
              <a:t>relative difficulty</a:t>
            </a:r>
            <a:r>
              <a:rPr lang="en-US" sz="3000" dirty="0"/>
              <a:t> - </a:t>
            </a:r>
            <a:r>
              <a:rPr lang="en-US" sz="3000" i="1" dirty="0"/>
              <a:t>in-game experience</a:t>
            </a:r>
          </a:p>
          <a:p>
            <a:pPr lvl="0" rtl="0">
              <a:spcBef>
                <a:spcPts val="0"/>
              </a:spcBef>
              <a:buNone/>
            </a:pPr>
            <a:r>
              <a:rPr lang="en-US" sz="3000" dirty="0"/>
              <a:t>= (</a:t>
            </a:r>
            <a:r>
              <a:rPr lang="en-US" sz="3000" i="1" dirty="0"/>
              <a:t>absolute difficulty</a:t>
            </a:r>
            <a:r>
              <a:rPr lang="en-US" sz="3000" dirty="0"/>
              <a:t> - </a:t>
            </a:r>
            <a:r>
              <a:rPr lang="en-US" sz="3000" i="1" dirty="0"/>
              <a:t>power</a:t>
            </a:r>
            <a:r>
              <a:rPr lang="en-US" sz="3000" dirty="0"/>
              <a:t>) - </a:t>
            </a:r>
            <a:r>
              <a:rPr lang="en-US" sz="3000" i="1" dirty="0"/>
              <a:t>in-game experience</a:t>
            </a:r>
          </a:p>
          <a:p>
            <a:pPr lvl="0" rtl="0">
              <a:spcBef>
                <a:spcPts val="0"/>
              </a:spcBef>
              <a:buNone/>
            </a:pPr>
            <a:endParaRPr sz="3000" dirty="0"/>
          </a:p>
          <a:p>
            <a:pPr lvl="0">
              <a:spcBef>
                <a:spcPts val="0"/>
              </a:spcBef>
              <a:buNone/>
            </a:pPr>
            <a:r>
              <a:rPr lang="en-US" sz="3000" b="1" dirty="0"/>
              <a:t>= </a:t>
            </a:r>
            <a:r>
              <a:rPr lang="en-US" sz="3000" b="1" i="1" dirty="0"/>
              <a:t>absolute difficulty</a:t>
            </a:r>
            <a:r>
              <a:rPr lang="en-US" sz="3000" b="1" dirty="0"/>
              <a:t> - (</a:t>
            </a:r>
            <a:r>
              <a:rPr lang="en-US" sz="3000" b="1" i="1" dirty="0"/>
              <a:t>power</a:t>
            </a:r>
            <a:r>
              <a:rPr lang="en-US" sz="3000" b="1" dirty="0"/>
              <a:t> + </a:t>
            </a:r>
            <a:r>
              <a:rPr lang="en-US" sz="3000" b="1" i="1" dirty="0"/>
              <a:t>in-game experience</a:t>
            </a:r>
            <a:r>
              <a:rPr lang="en-US" sz="3000" b="1" dirty="0"/>
              <a:t>)</a:t>
            </a:r>
          </a:p>
        </p:txBody>
      </p:sp>
    </p:spTree>
  </p:cSld>
  <p:clrMapOvr>
    <a:masterClrMapping/>
  </p:clrMapOvr>
  <p:transition spd="slow">
    <p:cu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Shape 342"/>
          <p:cNvSpPr txBox="1">
            <a:spLocks noGrp="1"/>
          </p:cNvSpPr>
          <p:nvPr>
            <p:ph type="title"/>
          </p:nvPr>
        </p:nvSpPr>
        <p:spPr>
          <a:xfrm>
            <a:off x="284162" y="630381"/>
            <a:ext cx="8574000" cy="967800"/>
          </a:xfrm>
          <a:prstGeom prst="rect">
            <a:avLst/>
          </a:prstGeom>
        </p:spPr>
        <p:txBody>
          <a:bodyPr lIns="91425" tIns="91425" rIns="91425" bIns="91425" anchor="ctr" anchorCtr="0">
            <a:noAutofit/>
          </a:bodyPr>
          <a:lstStyle/>
          <a:p>
            <a:pPr lvl="0">
              <a:spcBef>
                <a:spcPts val="0"/>
              </a:spcBef>
              <a:buNone/>
            </a:pPr>
            <a:r>
              <a:rPr lang="en-US"/>
              <a:t>Static Relative Difficulty</a:t>
            </a:r>
          </a:p>
        </p:txBody>
      </p:sp>
      <p:pic>
        <p:nvPicPr>
          <p:cNvPr id="343" name="Shape 343"/>
          <p:cNvPicPr preferRelativeResize="0"/>
          <p:nvPr/>
        </p:nvPicPr>
        <p:blipFill>
          <a:blip r:embed="rId3">
            <a:alphaModFix/>
          </a:blip>
          <a:stretch>
            <a:fillRect/>
          </a:stretch>
        </p:blipFill>
        <p:spPr>
          <a:xfrm>
            <a:off x="3087138" y="1709625"/>
            <a:ext cx="5771024" cy="5148374"/>
          </a:xfrm>
          <a:prstGeom prst="rect">
            <a:avLst/>
          </a:prstGeom>
          <a:noFill/>
          <a:ln>
            <a:noFill/>
          </a:ln>
        </p:spPr>
      </p:pic>
      <p:sp>
        <p:nvSpPr>
          <p:cNvPr id="2" name="Rectangle 1">
            <a:extLst>
              <a:ext uri="{FF2B5EF4-FFF2-40B4-BE49-F238E27FC236}">
                <a16:creationId xmlns:a16="http://schemas.microsoft.com/office/drawing/2014/main" id="{B8F93BC1-668B-9149-90F3-2E3824D99AD1}"/>
              </a:ext>
            </a:extLst>
          </p:cNvPr>
          <p:cNvSpPr/>
          <p:nvPr/>
        </p:nvSpPr>
        <p:spPr>
          <a:xfrm>
            <a:off x="284162" y="1709625"/>
            <a:ext cx="2802976" cy="5148375"/>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DF9C88AE-6E2D-1C45-832E-0E7E9C37BCB6}"/>
              </a:ext>
            </a:extLst>
          </p:cNvPr>
          <p:cNvSpPr txBox="1"/>
          <p:nvPr/>
        </p:nvSpPr>
        <p:spPr>
          <a:xfrm>
            <a:off x="393150" y="2944984"/>
            <a:ext cx="2210350" cy="3046988"/>
          </a:xfrm>
          <a:prstGeom prst="rect">
            <a:avLst/>
          </a:prstGeom>
          <a:noFill/>
        </p:spPr>
        <p:txBody>
          <a:bodyPr wrap="square" rtlCol="0">
            <a:spAutoFit/>
          </a:bodyPr>
          <a:lstStyle/>
          <a:p>
            <a:r>
              <a:rPr lang="en-US" sz="2400" dirty="0"/>
              <a:t>Static Relative Difficulty</a:t>
            </a:r>
          </a:p>
          <a:p>
            <a:endParaRPr lang="en-US" sz="2400" dirty="0"/>
          </a:p>
          <a:p>
            <a:r>
              <a:rPr lang="en-US" sz="2400" i="1" dirty="0"/>
              <a:t>means</a:t>
            </a:r>
            <a:r>
              <a:rPr lang="en-US" sz="2400" dirty="0"/>
              <a:t> </a:t>
            </a:r>
          </a:p>
          <a:p>
            <a:endParaRPr lang="en-US" sz="2400" b="1" dirty="0"/>
          </a:p>
          <a:p>
            <a:r>
              <a:rPr lang="en-US" sz="2400" dirty="0"/>
              <a:t>Perceived Difficulty </a:t>
            </a:r>
          </a:p>
          <a:p>
            <a:r>
              <a:rPr lang="en-US" sz="2400" b="1" dirty="0"/>
              <a:t>must drop</a:t>
            </a:r>
          </a:p>
        </p:txBody>
      </p:sp>
    </p:spTree>
  </p:cSld>
  <p:clrMapOvr>
    <a:masterClrMapping/>
  </p:clrMapOvr>
  <p:transition spd="slow">
    <p:cu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Shape 342"/>
          <p:cNvSpPr txBox="1">
            <a:spLocks noGrp="1"/>
          </p:cNvSpPr>
          <p:nvPr>
            <p:ph type="title"/>
          </p:nvPr>
        </p:nvSpPr>
        <p:spPr>
          <a:xfrm>
            <a:off x="284162" y="630381"/>
            <a:ext cx="8574000" cy="967800"/>
          </a:xfrm>
          <a:prstGeom prst="rect">
            <a:avLst/>
          </a:prstGeom>
        </p:spPr>
        <p:txBody>
          <a:bodyPr lIns="91425" tIns="91425" rIns="91425" bIns="91425" anchor="ctr" anchorCtr="0">
            <a:noAutofit/>
          </a:bodyPr>
          <a:lstStyle/>
          <a:p>
            <a:pPr lvl="0">
              <a:spcBef>
                <a:spcPts val="0"/>
              </a:spcBef>
              <a:buNone/>
            </a:pPr>
            <a:r>
              <a:rPr lang="en-US" dirty="0"/>
              <a:t>Rising Relative Difficulty</a:t>
            </a:r>
          </a:p>
        </p:txBody>
      </p:sp>
      <p:sp>
        <p:nvSpPr>
          <p:cNvPr id="2" name="Rectangle 1">
            <a:extLst>
              <a:ext uri="{FF2B5EF4-FFF2-40B4-BE49-F238E27FC236}">
                <a16:creationId xmlns:a16="http://schemas.microsoft.com/office/drawing/2014/main" id="{B8F93BC1-668B-9149-90F3-2E3824D99AD1}"/>
              </a:ext>
            </a:extLst>
          </p:cNvPr>
          <p:cNvSpPr/>
          <p:nvPr/>
        </p:nvSpPr>
        <p:spPr>
          <a:xfrm>
            <a:off x="284162" y="1709625"/>
            <a:ext cx="2802976" cy="5148375"/>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DF9C88AE-6E2D-1C45-832E-0E7E9C37BCB6}"/>
              </a:ext>
            </a:extLst>
          </p:cNvPr>
          <p:cNvSpPr txBox="1"/>
          <p:nvPr/>
        </p:nvSpPr>
        <p:spPr>
          <a:xfrm>
            <a:off x="393150" y="2944984"/>
            <a:ext cx="2585000" cy="3046988"/>
          </a:xfrm>
          <a:prstGeom prst="rect">
            <a:avLst/>
          </a:prstGeom>
          <a:noFill/>
        </p:spPr>
        <p:txBody>
          <a:bodyPr wrap="square" rtlCol="0">
            <a:spAutoFit/>
          </a:bodyPr>
          <a:lstStyle/>
          <a:p>
            <a:r>
              <a:rPr lang="en-US" sz="2400" dirty="0"/>
              <a:t>Rising Relative Difficulty</a:t>
            </a:r>
          </a:p>
          <a:p>
            <a:endParaRPr lang="en-US" sz="2400" dirty="0"/>
          </a:p>
          <a:p>
            <a:r>
              <a:rPr lang="en-US" sz="2400" i="1" dirty="0"/>
              <a:t>means</a:t>
            </a:r>
            <a:r>
              <a:rPr lang="en-US" sz="2400" dirty="0"/>
              <a:t> </a:t>
            </a:r>
          </a:p>
          <a:p>
            <a:endParaRPr lang="en-US" sz="2400" b="1" dirty="0"/>
          </a:p>
          <a:p>
            <a:r>
              <a:rPr lang="en-US" sz="2400" dirty="0"/>
              <a:t>Perceived Difficulty </a:t>
            </a:r>
          </a:p>
          <a:p>
            <a:r>
              <a:rPr lang="en-US" sz="2400" b="1" dirty="0"/>
              <a:t>can rise </a:t>
            </a:r>
          </a:p>
        </p:txBody>
      </p:sp>
      <p:pic>
        <p:nvPicPr>
          <p:cNvPr id="6" name="Shape 349">
            <a:extLst>
              <a:ext uri="{FF2B5EF4-FFF2-40B4-BE49-F238E27FC236}">
                <a16:creationId xmlns:a16="http://schemas.microsoft.com/office/drawing/2014/main" id="{8C7FCF97-29F1-7245-8AF3-2F1316667F37}"/>
              </a:ext>
            </a:extLst>
          </p:cNvPr>
          <p:cNvPicPr preferRelativeResize="0"/>
          <p:nvPr/>
        </p:nvPicPr>
        <p:blipFill>
          <a:blip r:embed="rId3">
            <a:alphaModFix/>
          </a:blip>
          <a:stretch>
            <a:fillRect/>
          </a:stretch>
        </p:blipFill>
        <p:spPr>
          <a:xfrm>
            <a:off x="3087138" y="1721225"/>
            <a:ext cx="5763500" cy="5125174"/>
          </a:xfrm>
          <a:prstGeom prst="rect">
            <a:avLst/>
          </a:prstGeom>
          <a:noFill/>
          <a:ln>
            <a:noFill/>
          </a:ln>
        </p:spPr>
      </p:pic>
    </p:spTree>
    <p:extLst>
      <p:ext uri="{BB962C8B-B14F-4D97-AF65-F5344CB8AC3E}">
        <p14:creationId xmlns:p14="http://schemas.microsoft.com/office/powerpoint/2010/main" val="502344037"/>
      </p:ext>
    </p:extLst>
  </p:cSld>
  <p:clrMapOvr>
    <a:masterClrMapping/>
  </p:clrMapOvr>
  <p:transition spd="slow">
    <p:cu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Shape 354"/>
          <p:cNvSpPr txBox="1">
            <a:spLocks noGrp="1"/>
          </p:cNvSpPr>
          <p:nvPr>
            <p:ph type="title"/>
          </p:nvPr>
        </p:nvSpPr>
        <p:spPr>
          <a:xfrm>
            <a:off x="284162" y="630381"/>
            <a:ext cx="8574000" cy="967800"/>
          </a:xfrm>
          <a:prstGeom prst="rect">
            <a:avLst/>
          </a:prstGeom>
        </p:spPr>
        <p:txBody>
          <a:bodyPr lIns="91425" tIns="91425" rIns="91425" bIns="91425" anchor="ctr" anchorCtr="0">
            <a:noAutofit/>
          </a:bodyPr>
          <a:lstStyle/>
          <a:p>
            <a:pPr lvl="0">
              <a:spcBef>
                <a:spcPts val="0"/>
              </a:spcBef>
              <a:buNone/>
            </a:pPr>
            <a:r>
              <a:rPr lang="en-US"/>
              <a:t>Sawtooth levels</a:t>
            </a:r>
          </a:p>
        </p:txBody>
      </p:sp>
      <p:sp>
        <p:nvSpPr>
          <p:cNvPr id="4" name="Rectangle 3">
            <a:extLst>
              <a:ext uri="{FF2B5EF4-FFF2-40B4-BE49-F238E27FC236}">
                <a16:creationId xmlns:a16="http://schemas.microsoft.com/office/drawing/2014/main" id="{950A177C-2635-5348-8BD7-EE07AD020119}"/>
              </a:ext>
            </a:extLst>
          </p:cNvPr>
          <p:cNvSpPr/>
          <p:nvPr/>
        </p:nvSpPr>
        <p:spPr>
          <a:xfrm>
            <a:off x="284162" y="1709625"/>
            <a:ext cx="8574000" cy="878192"/>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11C23B6-2F3C-2841-88CB-6ABC3771237B}"/>
              </a:ext>
            </a:extLst>
          </p:cNvPr>
          <p:cNvSpPr/>
          <p:nvPr/>
        </p:nvSpPr>
        <p:spPr>
          <a:xfrm>
            <a:off x="284162" y="5918200"/>
            <a:ext cx="8574000" cy="939800"/>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5" name="Shape 355"/>
          <p:cNvPicPr preferRelativeResize="0"/>
          <p:nvPr/>
        </p:nvPicPr>
        <p:blipFill>
          <a:blip r:embed="rId3">
            <a:alphaModFix/>
          </a:blip>
          <a:stretch>
            <a:fillRect/>
          </a:stretch>
        </p:blipFill>
        <p:spPr>
          <a:xfrm>
            <a:off x="284163" y="2587817"/>
            <a:ext cx="8573999" cy="3833902"/>
          </a:xfrm>
          <a:prstGeom prst="rect">
            <a:avLst/>
          </a:prstGeom>
          <a:noFill/>
          <a:ln>
            <a:noFill/>
          </a:ln>
        </p:spPr>
      </p:pic>
      <p:sp>
        <p:nvSpPr>
          <p:cNvPr id="2" name="Rectangle 1">
            <a:extLst>
              <a:ext uri="{FF2B5EF4-FFF2-40B4-BE49-F238E27FC236}">
                <a16:creationId xmlns:a16="http://schemas.microsoft.com/office/drawing/2014/main" id="{DD2CD21E-3E64-544B-A81F-943ACB19BE82}"/>
              </a:ext>
            </a:extLst>
          </p:cNvPr>
          <p:cNvSpPr/>
          <p:nvPr/>
        </p:nvSpPr>
        <p:spPr>
          <a:xfrm>
            <a:off x="1765300" y="1952562"/>
            <a:ext cx="6108700" cy="1138773"/>
          </a:xfrm>
          <a:prstGeom prst="rect">
            <a:avLst/>
          </a:prstGeom>
        </p:spPr>
        <p:txBody>
          <a:bodyPr wrap="square">
            <a:spAutoFit/>
          </a:bodyPr>
          <a:lstStyle/>
          <a:p>
            <a:pPr marL="457200" lvl="0" indent="-419100">
              <a:buSzPct val="100000"/>
            </a:pPr>
            <a:r>
              <a:rPr lang="en-US" sz="2800" b="1" dirty="0"/>
              <a:t>Overlap levels</a:t>
            </a:r>
          </a:p>
          <a:p>
            <a:pPr marL="917575" lvl="1" indent="-419100">
              <a:buSzPct val="100000"/>
            </a:pPr>
            <a:r>
              <a:rPr lang="en-US" sz="2000" dirty="0"/>
              <a:t>Give breathing space</a:t>
            </a:r>
          </a:p>
          <a:p>
            <a:pPr marL="917575" lvl="1" indent="-419100">
              <a:buSzPct val="100000"/>
            </a:pPr>
            <a:r>
              <a:rPr lang="en-US" sz="2000" dirty="0"/>
              <a:t>Get back in the zone after a break from game</a:t>
            </a:r>
          </a:p>
        </p:txBody>
      </p:sp>
    </p:spTree>
  </p:cSld>
  <p:clrMapOvr>
    <a:masterClrMapping/>
  </p:clrMapOvr>
  <p:transition spd="slow">
    <p:cu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Shape 360"/>
          <p:cNvSpPr txBox="1">
            <a:spLocks noGrp="1"/>
          </p:cNvSpPr>
          <p:nvPr>
            <p:ph type="title"/>
          </p:nvPr>
        </p:nvSpPr>
        <p:spPr>
          <a:xfrm>
            <a:off x="284162" y="630381"/>
            <a:ext cx="8574000" cy="967800"/>
          </a:xfrm>
          <a:prstGeom prst="rect">
            <a:avLst/>
          </a:prstGeom>
        </p:spPr>
        <p:txBody>
          <a:bodyPr lIns="91425" tIns="91425" rIns="91425" bIns="91425" anchor="ctr" anchorCtr="0">
            <a:noAutofit/>
          </a:bodyPr>
          <a:lstStyle/>
          <a:p>
            <a:pPr lvl="0">
              <a:spcBef>
                <a:spcPts val="0"/>
              </a:spcBef>
              <a:buNone/>
            </a:pPr>
            <a:r>
              <a:rPr lang="en-US"/>
              <a:t>Difficulty vs Punishing</a:t>
            </a:r>
          </a:p>
        </p:txBody>
      </p:sp>
      <p:sp>
        <p:nvSpPr>
          <p:cNvPr id="361" name="Shape 361"/>
          <p:cNvSpPr txBox="1">
            <a:spLocks noGrp="1"/>
          </p:cNvSpPr>
          <p:nvPr>
            <p:ph type="body" idx="1"/>
          </p:nvPr>
        </p:nvSpPr>
        <p:spPr>
          <a:xfrm>
            <a:off x="2616160" y="1955800"/>
            <a:ext cx="6242002" cy="3992699"/>
          </a:xfrm>
          <a:prstGeom prst="rect">
            <a:avLst/>
          </a:prstGeom>
        </p:spPr>
        <p:txBody>
          <a:bodyPr lIns="91425" tIns="91425" rIns="91425" bIns="91425" anchor="t" anchorCtr="0">
            <a:noAutofit/>
          </a:bodyPr>
          <a:lstStyle/>
          <a:p>
            <a:pPr marL="457200" lvl="0" indent="-419100">
              <a:spcBef>
                <a:spcPts val="0"/>
              </a:spcBef>
              <a:buSzPct val="100000"/>
            </a:pPr>
            <a:r>
              <a:rPr lang="en-US" dirty="0"/>
              <a:t>Punishing Games</a:t>
            </a:r>
          </a:p>
          <a:p>
            <a:pPr marL="917575" lvl="1" indent="-419100">
              <a:spcBef>
                <a:spcPts val="0"/>
              </a:spcBef>
              <a:buSzPct val="100000"/>
            </a:pPr>
            <a:r>
              <a:rPr lang="en-US" sz="2000" dirty="0"/>
              <a:t>Make players repeatedly do the same thing with small chance of success</a:t>
            </a:r>
          </a:p>
          <a:p>
            <a:pPr marL="917575" lvl="1" indent="-419100">
              <a:spcBef>
                <a:spcPts val="0"/>
              </a:spcBef>
              <a:buSzPct val="100000"/>
            </a:pPr>
            <a:r>
              <a:rPr lang="en-US" sz="2000" dirty="0"/>
              <a:t>Or worse: Contain uninformed choices</a:t>
            </a:r>
          </a:p>
          <a:p>
            <a:pPr marL="917575" lvl="1" indent="-419100">
              <a:spcBef>
                <a:spcPts val="0"/>
              </a:spcBef>
              <a:buSzPct val="100000"/>
            </a:pPr>
            <a:r>
              <a:rPr lang="en-US" sz="2000" dirty="0"/>
              <a:t>Even worse: Have inconsistent rules (play tricks)</a:t>
            </a:r>
          </a:p>
          <a:p>
            <a:pPr marL="457200" indent="-419100">
              <a:spcBef>
                <a:spcPts val="0"/>
              </a:spcBef>
              <a:buSzPct val="100000"/>
            </a:pPr>
            <a:endParaRPr lang="en-US" dirty="0"/>
          </a:p>
          <a:p>
            <a:pPr marL="457200" indent="-419100">
              <a:spcBef>
                <a:spcPts val="0"/>
              </a:spcBef>
              <a:buSzPct val="100000"/>
            </a:pPr>
            <a:r>
              <a:rPr lang="en-US" dirty="0"/>
              <a:t>Be less punishing</a:t>
            </a:r>
          </a:p>
          <a:p>
            <a:pPr marL="917575" lvl="1" indent="-419100">
              <a:spcBef>
                <a:spcPts val="0"/>
              </a:spcBef>
              <a:buSzPct val="100000"/>
            </a:pPr>
            <a:r>
              <a:rPr lang="en-US" sz="2000" dirty="0"/>
              <a:t>Usable controls, logical rules</a:t>
            </a:r>
          </a:p>
          <a:p>
            <a:pPr marL="917575" lvl="1" indent="-419100">
              <a:spcBef>
                <a:spcPts val="0"/>
              </a:spcBef>
              <a:buSzPct val="100000"/>
            </a:pPr>
            <a:r>
              <a:rPr lang="en-US" sz="2000" dirty="0"/>
              <a:t>Lower iteration times help (respawn!)</a:t>
            </a:r>
          </a:p>
          <a:p>
            <a:pPr marL="1263650" lvl="2" indent="-419100">
              <a:spcBef>
                <a:spcPts val="0"/>
              </a:spcBef>
              <a:buSzPct val="100000"/>
            </a:pPr>
            <a:r>
              <a:rPr lang="en-US" dirty="0"/>
              <a:t>(</a:t>
            </a:r>
            <a:r>
              <a:rPr lang="en-US" dirty="0" err="1"/>
              <a:t>TrapAdventure</a:t>
            </a:r>
            <a:r>
              <a:rPr lang="en-US" dirty="0"/>
              <a:t> 2: 12 attempts in 90 sec)</a:t>
            </a:r>
          </a:p>
          <a:p>
            <a:pPr marL="1263650" lvl="2" indent="-419100">
              <a:spcBef>
                <a:spcPts val="0"/>
              </a:spcBef>
              <a:buSzPct val="100000"/>
            </a:pPr>
            <a:endParaRPr lang="en-US" dirty="0"/>
          </a:p>
          <a:p>
            <a:pPr marL="457200" indent="-419100">
              <a:spcBef>
                <a:spcPts val="0"/>
              </a:spcBef>
              <a:buSzPct val="100000"/>
            </a:pPr>
            <a:r>
              <a:rPr lang="en-US" dirty="0"/>
              <a:t>Good Designers – design to challenge</a:t>
            </a:r>
          </a:p>
          <a:p>
            <a:pPr marL="457200" indent="-419100">
              <a:spcBef>
                <a:spcPts val="0"/>
              </a:spcBef>
              <a:buSzPct val="100000"/>
            </a:pPr>
            <a:r>
              <a:rPr lang="en-US" dirty="0"/>
              <a:t>Bad Designers – design to win!</a:t>
            </a:r>
          </a:p>
          <a:p>
            <a:pPr marL="917575" lvl="1" indent="-419100">
              <a:spcBef>
                <a:spcPts val="0"/>
              </a:spcBef>
              <a:buSzPct val="100000"/>
            </a:pPr>
            <a:endParaRPr lang="en-US" sz="2000" dirty="0"/>
          </a:p>
        </p:txBody>
      </p:sp>
      <p:pic>
        <p:nvPicPr>
          <p:cNvPr id="2" name="Picture 1">
            <a:extLst>
              <a:ext uri="{FF2B5EF4-FFF2-40B4-BE49-F238E27FC236}">
                <a16:creationId xmlns:a16="http://schemas.microsoft.com/office/drawing/2014/main" id="{A5A5067F-E15B-D34D-B520-63ABAABAF51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2902" y="1714500"/>
            <a:ext cx="2079298" cy="4757716"/>
          </a:xfrm>
          <a:prstGeom prst="rect">
            <a:avLst/>
          </a:prstGeom>
        </p:spPr>
      </p:pic>
      <p:sp>
        <p:nvSpPr>
          <p:cNvPr id="5" name="TextBox 4">
            <a:extLst>
              <a:ext uri="{FF2B5EF4-FFF2-40B4-BE49-F238E27FC236}">
                <a16:creationId xmlns:a16="http://schemas.microsoft.com/office/drawing/2014/main" id="{0FC3C2E5-85EA-424B-8CA2-7C7436A405FA}"/>
              </a:ext>
            </a:extLst>
          </p:cNvPr>
          <p:cNvSpPr txBox="1"/>
          <p:nvPr/>
        </p:nvSpPr>
        <p:spPr>
          <a:xfrm>
            <a:off x="1111537" y="6472216"/>
            <a:ext cx="1250663" cy="276999"/>
          </a:xfrm>
          <a:prstGeom prst="rect">
            <a:avLst/>
          </a:prstGeom>
          <a:noFill/>
        </p:spPr>
        <p:txBody>
          <a:bodyPr wrap="none" rtlCol="0">
            <a:spAutoFit/>
          </a:bodyPr>
          <a:lstStyle/>
          <a:p>
            <a:r>
              <a:rPr lang="en-US" sz="1200" dirty="0">
                <a:solidFill>
                  <a:schemeClr val="bg1">
                    <a:lumMod val="75000"/>
                  </a:schemeClr>
                </a:solidFill>
              </a:rPr>
              <a:t>Grim Fandango</a:t>
            </a:r>
          </a:p>
        </p:txBody>
      </p:sp>
    </p:spTree>
  </p:cSld>
  <p:clrMapOvr>
    <a:masterClrMapping/>
  </p:clrMapOvr>
  <p:transition spd="slow">
    <p:cu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Shape 366"/>
          <p:cNvSpPr txBox="1">
            <a:spLocks noGrp="1"/>
          </p:cNvSpPr>
          <p:nvPr>
            <p:ph type="title"/>
          </p:nvPr>
        </p:nvSpPr>
        <p:spPr>
          <a:xfrm>
            <a:off x="284162" y="630381"/>
            <a:ext cx="8574000" cy="967800"/>
          </a:xfrm>
          <a:prstGeom prst="rect">
            <a:avLst/>
          </a:prstGeom>
        </p:spPr>
        <p:txBody>
          <a:bodyPr lIns="91425" tIns="91425" rIns="91425" bIns="91425" anchor="ctr" anchorCtr="0">
            <a:noAutofit/>
          </a:bodyPr>
          <a:lstStyle/>
          <a:p>
            <a:pPr lvl="0">
              <a:spcBef>
                <a:spcPts val="0"/>
              </a:spcBef>
              <a:buNone/>
            </a:pPr>
            <a:r>
              <a:rPr lang="en-US" dirty="0"/>
              <a:t>Tuning for Median Skill</a:t>
            </a:r>
          </a:p>
        </p:txBody>
      </p:sp>
      <p:sp>
        <p:nvSpPr>
          <p:cNvPr id="367" name="Shape 367"/>
          <p:cNvSpPr txBox="1">
            <a:spLocks noGrp="1"/>
          </p:cNvSpPr>
          <p:nvPr>
            <p:ph type="body" idx="1"/>
          </p:nvPr>
        </p:nvSpPr>
        <p:spPr>
          <a:xfrm>
            <a:off x="4707926" y="2133600"/>
            <a:ext cx="4150199" cy="3992699"/>
          </a:xfrm>
          <a:prstGeom prst="rect">
            <a:avLst/>
          </a:prstGeom>
        </p:spPr>
        <p:txBody>
          <a:bodyPr lIns="91425" tIns="91425" rIns="91425" bIns="91425" anchor="t" anchorCtr="0">
            <a:noAutofit/>
          </a:bodyPr>
          <a:lstStyle/>
          <a:p>
            <a:pPr marL="457200" lvl="0" indent="-419100" rtl="0">
              <a:spcBef>
                <a:spcPts val="0"/>
              </a:spcBef>
              <a:buSzPct val="100000"/>
            </a:pPr>
            <a:r>
              <a:rPr lang="en-US" sz="3000"/>
              <a:t>Test with hardcore</a:t>
            </a:r>
          </a:p>
          <a:p>
            <a:pPr marL="457200" lvl="0" indent="-419100" rtl="0">
              <a:spcBef>
                <a:spcPts val="0"/>
              </a:spcBef>
              <a:buSzPct val="100000"/>
            </a:pPr>
            <a:r>
              <a:rPr lang="en-US" sz="3000"/>
              <a:t>Test with casual</a:t>
            </a:r>
          </a:p>
          <a:p>
            <a:pPr marL="457200" lvl="0" indent="-419100" rtl="0">
              <a:spcBef>
                <a:spcPts val="0"/>
              </a:spcBef>
              <a:buSzPct val="100000"/>
            </a:pPr>
            <a:r>
              <a:rPr lang="en-US" sz="3000"/>
              <a:t>Aim in between</a:t>
            </a:r>
          </a:p>
        </p:txBody>
      </p:sp>
      <p:pic>
        <p:nvPicPr>
          <p:cNvPr id="368" name="Shape 368"/>
          <p:cNvPicPr preferRelativeResize="0"/>
          <p:nvPr/>
        </p:nvPicPr>
        <p:blipFill>
          <a:blip r:embed="rId3">
            <a:alphaModFix/>
          </a:blip>
          <a:stretch>
            <a:fillRect/>
          </a:stretch>
        </p:blipFill>
        <p:spPr>
          <a:xfrm>
            <a:off x="47046" y="2177100"/>
            <a:ext cx="4660874" cy="3622179"/>
          </a:xfrm>
          <a:prstGeom prst="rect">
            <a:avLst/>
          </a:prstGeom>
          <a:noFill/>
          <a:ln>
            <a:noFill/>
          </a:ln>
        </p:spPr>
      </p:pic>
      <p:pic>
        <p:nvPicPr>
          <p:cNvPr id="369" name="Shape 36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204750" y="3929450"/>
            <a:ext cx="3401726" cy="2724675"/>
          </a:xfrm>
          <a:prstGeom prst="rect">
            <a:avLst/>
          </a:prstGeom>
          <a:noFill/>
          <a:ln>
            <a:noFill/>
          </a:ln>
        </p:spPr>
      </p:pic>
    </p:spTree>
  </p:cSld>
  <p:clrMapOvr>
    <a:masterClrMapping/>
  </p:clrMapOvr>
  <p:transition spd="slow">
    <p:cu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Shape 374"/>
          <p:cNvSpPr txBox="1">
            <a:spLocks noGrp="1"/>
          </p:cNvSpPr>
          <p:nvPr>
            <p:ph type="title"/>
          </p:nvPr>
        </p:nvSpPr>
        <p:spPr>
          <a:xfrm>
            <a:off x="284162" y="630381"/>
            <a:ext cx="8574000" cy="967800"/>
          </a:xfrm>
          <a:prstGeom prst="rect">
            <a:avLst/>
          </a:prstGeom>
        </p:spPr>
        <p:txBody>
          <a:bodyPr lIns="91425" tIns="91425" rIns="91425" bIns="91425" anchor="ctr" anchorCtr="0">
            <a:noAutofit/>
          </a:bodyPr>
          <a:lstStyle/>
          <a:p>
            <a:pPr lvl="0">
              <a:spcBef>
                <a:spcPts val="0"/>
              </a:spcBef>
              <a:buNone/>
            </a:pPr>
            <a:r>
              <a:rPr lang="en-US"/>
              <a:t>Practicalities of Tuning</a:t>
            </a:r>
          </a:p>
        </p:txBody>
      </p:sp>
      <p:sp>
        <p:nvSpPr>
          <p:cNvPr id="375" name="Shape 375"/>
          <p:cNvSpPr txBox="1">
            <a:spLocks noGrp="1"/>
          </p:cNvSpPr>
          <p:nvPr>
            <p:ph type="body" idx="1"/>
          </p:nvPr>
        </p:nvSpPr>
        <p:spPr>
          <a:xfrm>
            <a:off x="3390900" y="2189163"/>
            <a:ext cx="5467262" cy="3975000"/>
          </a:xfrm>
          <a:prstGeom prst="rect">
            <a:avLst/>
          </a:prstGeom>
        </p:spPr>
        <p:txBody>
          <a:bodyPr lIns="91425" tIns="91425" rIns="91425" bIns="91425" anchor="t" anchorCtr="0">
            <a:noAutofit/>
          </a:bodyPr>
          <a:lstStyle/>
          <a:p>
            <a:pPr marL="457200" lvl="0" indent="-419100" rtl="0">
              <a:spcBef>
                <a:spcPts val="0"/>
              </a:spcBef>
              <a:buSzPct val="100000"/>
            </a:pPr>
            <a:r>
              <a:rPr lang="en-US" sz="2400" dirty="0"/>
              <a:t>Design your code to make tuning easy</a:t>
            </a:r>
          </a:p>
          <a:p>
            <a:pPr marL="917575" lvl="1" indent="-419100">
              <a:spcBef>
                <a:spcPts val="0"/>
              </a:spcBef>
              <a:buSzPct val="100000"/>
            </a:pPr>
            <a:r>
              <a:rPr lang="en-US" dirty="0"/>
              <a:t>load rules parameters from an external source </a:t>
            </a:r>
            <a:r>
              <a:rPr lang="en-US" i="1" dirty="0"/>
              <a:t>(public properties in Unity)</a:t>
            </a:r>
          </a:p>
          <a:p>
            <a:pPr marL="917575" lvl="1" indent="-419100">
              <a:spcBef>
                <a:spcPts val="0"/>
              </a:spcBef>
              <a:buSzPct val="100000"/>
            </a:pPr>
            <a:r>
              <a:rPr lang="en-US" dirty="0"/>
              <a:t>fix the random seed</a:t>
            </a:r>
          </a:p>
          <a:p>
            <a:pPr marL="457200" lvl="0" indent="-419100">
              <a:spcBef>
                <a:spcPts val="0"/>
              </a:spcBef>
              <a:buSzPct val="100000"/>
            </a:pPr>
            <a:endParaRPr lang="en-US" sz="2400" dirty="0"/>
          </a:p>
          <a:p>
            <a:pPr marL="457200" lvl="0" indent="-419100">
              <a:spcBef>
                <a:spcPts val="0"/>
              </a:spcBef>
              <a:buSzPct val="100000"/>
            </a:pPr>
            <a:r>
              <a:rPr lang="en-US" sz="2400" dirty="0"/>
              <a:t>Change 1 parameter at a time</a:t>
            </a:r>
          </a:p>
          <a:p>
            <a:pPr marL="457200" lvl="0" indent="-419100">
              <a:spcBef>
                <a:spcPts val="0"/>
              </a:spcBef>
              <a:buSzPct val="100000"/>
            </a:pPr>
            <a:r>
              <a:rPr lang="en-US" sz="2400" dirty="0"/>
              <a:t>Binary search</a:t>
            </a:r>
          </a:p>
          <a:p>
            <a:pPr marL="457200" lvl="0" indent="-419100">
              <a:spcBef>
                <a:spcPts val="0"/>
              </a:spcBef>
              <a:buSzPct val="100000"/>
            </a:pPr>
            <a:r>
              <a:rPr lang="en-US" sz="2400" dirty="0"/>
              <a:t>Keep records</a:t>
            </a:r>
          </a:p>
          <a:p>
            <a:pPr marL="457200" indent="-419100">
              <a:spcBef>
                <a:spcPts val="0"/>
              </a:spcBef>
              <a:buSzPct val="100000"/>
            </a:pPr>
            <a:endParaRPr lang="en-US" sz="2400" dirty="0"/>
          </a:p>
        </p:txBody>
      </p:sp>
      <p:pic>
        <p:nvPicPr>
          <p:cNvPr id="4" name="Picture 3">
            <a:extLst>
              <a:ext uri="{FF2B5EF4-FFF2-40B4-BE49-F238E27FC236}">
                <a16:creationId xmlns:a16="http://schemas.microsoft.com/office/drawing/2014/main" id="{53EB0008-22AB-754F-A4AA-687AAA80AFE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4162" y="1701800"/>
            <a:ext cx="2970922" cy="4737100"/>
          </a:xfrm>
          <a:prstGeom prst="rect">
            <a:avLst/>
          </a:prstGeom>
        </p:spPr>
      </p:pic>
      <p:sp>
        <p:nvSpPr>
          <p:cNvPr id="8" name="TextBox 7">
            <a:extLst>
              <a:ext uri="{FF2B5EF4-FFF2-40B4-BE49-F238E27FC236}">
                <a16:creationId xmlns:a16="http://schemas.microsoft.com/office/drawing/2014/main" id="{0F4FE1DA-601B-A34C-92CE-7ADA18D14648}"/>
              </a:ext>
            </a:extLst>
          </p:cNvPr>
          <p:cNvSpPr txBox="1"/>
          <p:nvPr/>
        </p:nvSpPr>
        <p:spPr>
          <a:xfrm>
            <a:off x="2004421" y="6479019"/>
            <a:ext cx="1250663" cy="276999"/>
          </a:xfrm>
          <a:prstGeom prst="rect">
            <a:avLst/>
          </a:prstGeom>
          <a:noFill/>
        </p:spPr>
        <p:txBody>
          <a:bodyPr wrap="none" rtlCol="0">
            <a:spAutoFit/>
          </a:bodyPr>
          <a:lstStyle/>
          <a:p>
            <a:r>
              <a:rPr lang="en-US" sz="1200" dirty="0">
                <a:solidFill>
                  <a:schemeClr val="bg1">
                    <a:lumMod val="75000"/>
                  </a:schemeClr>
                </a:solidFill>
              </a:rPr>
              <a:t>Grim Fandango</a:t>
            </a:r>
          </a:p>
        </p:txBody>
      </p:sp>
    </p:spTree>
  </p:cSld>
  <p:clrMapOvr>
    <a:masterClrMapping/>
  </p:clrMapOvr>
  <p:transition spd="slow">
    <p:cu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F2D47AF-A5DE-B348-9A91-A51A1D52BD9F}"/>
              </a:ext>
            </a:extLst>
          </p:cNvPr>
          <p:cNvSpPr>
            <a:spLocks noGrp="1"/>
          </p:cNvSpPr>
          <p:nvPr>
            <p:ph type="ctrTitle"/>
          </p:nvPr>
        </p:nvSpPr>
        <p:spPr/>
        <p:txBody>
          <a:bodyPr/>
          <a:lstStyle/>
          <a:p>
            <a:r>
              <a:rPr lang="en-US" dirty="0"/>
              <a:t>Questions</a:t>
            </a:r>
          </a:p>
        </p:txBody>
      </p:sp>
      <p:sp>
        <p:nvSpPr>
          <p:cNvPr id="7" name="TextBox 6">
            <a:extLst>
              <a:ext uri="{FF2B5EF4-FFF2-40B4-BE49-F238E27FC236}">
                <a16:creationId xmlns:a16="http://schemas.microsoft.com/office/drawing/2014/main" id="{680AF6F0-038F-E042-869E-EE19F099FDD1}"/>
              </a:ext>
            </a:extLst>
          </p:cNvPr>
          <p:cNvSpPr txBox="1"/>
          <p:nvPr/>
        </p:nvSpPr>
        <p:spPr>
          <a:xfrm>
            <a:off x="3848100" y="2565400"/>
            <a:ext cx="1369286" cy="2646878"/>
          </a:xfrm>
          <a:prstGeom prst="rect">
            <a:avLst/>
          </a:prstGeom>
          <a:noFill/>
        </p:spPr>
        <p:txBody>
          <a:bodyPr wrap="none" rtlCol="0">
            <a:spAutoFit/>
          </a:bodyPr>
          <a:lstStyle/>
          <a:p>
            <a:r>
              <a:rPr lang="en-US" sz="16600" dirty="0"/>
              <a:t>?</a:t>
            </a:r>
          </a:p>
        </p:txBody>
      </p:sp>
    </p:spTree>
    <p:extLst>
      <p:ext uri="{BB962C8B-B14F-4D97-AF65-F5344CB8AC3E}">
        <p14:creationId xmlns:p14="http://schemas.microsoft.com/office/powerpoint/2010/main" val="35938590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577DE53-6029-7D4A-94C2-90EFA30525F7}"/>
              </a:ext>
            </a:extLst>
          </p:cNvPr>
          <p:cNvSpPr>
            <a:spLocks noGrp="1"/>
          </p:cNvSpPr>
          <p:nvPr>
            <p:ph type="title"/>
          </p:nvPr>
        </p:nvSpPr>
        <p:spPr/>
        <p:txBody>
          <a:bodyPr/>
          <a:lstStyle/>
          <a:p>
            <a:r>
              <a:rPr lang="en-US" dirty="0"/>
              <a:t>Break</a:t>
            </a:r>
          </a:p>
        </p:txBody>
      </p:sp>
      <p:sp>
        <p:nvSpPr>
          <p:cNvPr id="6" name="Text Placeholder 5">
            <a:extLst>
              <a:ext uri="{FF2B5EF4-FFF2-40B4-BE49-F238E27FC236}">
                <a16:creationId xmlns:a16="http://schemas.microsoft.com/office/drawing/2014/main" id="{5F0F237E-F215-6649-AB19-B8D678D21964}"/>
              </a:ext>
            </a:extLst>
          </p:cNvPr>
          <p:cNvSpPr>
            <a:spLocks noGrp="1"/>
          </p:cNvSpPr>
          <p:nvPr>
            <p:ph type="body" idx="1"/>
          </p:nvPr>
        </p:nvSpPr>
        <p:spPr>
          <a:xfrm>
            <a:off x="475487" y="5797803"/>
            <a:ext cx="7735824" cy="402336"/>
          </a:xfrm>
        </p:spPr>
        <p:txBody>
          <a:bodyPr/>
          <a:lstStyle/>
          <a:p>
            <a:r>
              <a:rPr lang="en-US" dirty="0"/>
              <a:t>Don’t just sit there, get up, stretch, wander off (then come back)</a:t>
            </a:r>
          </a:p>
        </p:txBody>
      </p:sp>
      <p:pic>
        <p:nvPicPr>
          <p:cNvPr id="7" name="Picture 6">
            <a:extLst>
              <a:ext uri="{FF2B5EF4-FFF2-40B4-BE49-F238E27FC236}">
                <a16:creationId xmlns:a16="http://schemas.microsoft.com/office/drawing/2014/main" id="{29E135CA-82E4-854F-B78D-A896753FF38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807517" y="3124200"/>
            <a:ext cx="1987233" cy="1677225"/>
          </a:xfrm>
          <a:prstGeom prst="rect">
            <a:avLst/>
          </a:prstGeom>
        </p:spPr>
      </p:pic>
    </p:spTree>
    <p:extLst>
      <p:ext uri="{BB962C8B-B14F-4D97-AF65-F5344CB8AC3E}">
        <p14:creationId xmlns:p14="http://schemas.microsoft.com/office/powerpoint/2010/main" val="14763693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Shape 381"/>
          <p:cNvSpPr txBox="1">
            <a:spLocks noGrp="1"/>
          </p:cNvSpPr>
          <p:nvPr>
            <p:ph type="title"/>
          </p:nvPr>
        </p:nvSpPr>
        <p:spPr>
          <a:xfrm>
            <a:off x="430306" y="4814046"/>
            <a:ext cx="7772400" cy="1048799"/>
          </a:xfrm>
          <a:prstGeom prst="rect">
            <a:avLst/>
          </a:prstGeom>
        </p:spPr>
        <p:txBody>
          <a:bodyPr lIns="91425" tIns="91425" rIns="91425" bIns="91425" anchor="b" anchorCtr="0">
            <a:noAutofit/>
          </a:bodyPr>
          <a:lstStyle/>
          <a:p>
            <a:pPr lvl="0" rtl="0">
              <a:spcBef>
                <a:spcPts val="0"/>
              </a:spcBef>
              <a:buNone/>
            </a:pPr>
            <a:r>
              <a:rPr lang="en-US"/>
              <a:t>Part III - Exercise</a:t>
            </a:r>
          </a:p>
        </p:txBody>
      </p:sp>
      <p:sp>
        <p:nvSpPr>
          <p:cNvPr id="382" name="Shape 382"/>
          <p:cNvSpPr txBox="1">
            <a:spLocks noGrp="1"/>
          </p:cNvSpPr>
          <p:nvPr>
            <p:ph type="body" idx="1"/>
          </p:nvPr>
        </p:nvSpPr>
        <p:spPr>
          <a:xfrm>
            <a:off x="470647" y="5850217"/>
            <a:ext cx="7732199" cy="403499"/>
          </a:xfrm>
          <a:prstGeom prst="rect">
            <a:avLst/>
          </a:prstGeom>
        </p:spPr>
        <p:txBody>
          <a:bodyPr lIns="91425" tIns="91425" rIns="91425" bIns="91425" anchor="t" anchorCtr="0">
            <a:noAutofit/>
          </a:bodyPr>
          <a:lstStyle/>
          <a:p>
            <a:pPr lvl="0" rtl="0">
              <a:spcBef>
                <a:spcPts val="0"/>
              </a:spcBef>
              <a:buNone/>
            </a:pPr>
            <a:r>
              <a:rPr lang="en-US" dirty="0"/>
              <a:t>Balancing an Asymmetric Game</a:t>
            </a:r>
          </a:p>
        </p:txBody>
      </p:sp>
      <p:pic>
        <p:nvPicPr>
          <p:cNvPr id="383" name="Shape 38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93775" y="0"/>
            <a:ext cx="8556448" cy="4814049"/>
          </a:xfrm>
          <a:prstGeom prst="rect">
            <a:avLst/>
          </a:prstGeom>
          <a:noFill/>
          <a:ln>
            <a:noFill/>
          </a:ln>
        </p:spPr>
      </p:pic>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EB028-7F3C-074E-944C-B2A5409C8C7B}"/>
              </a:ext>
            </a:extLst>
          </p:cNvPr>
          <p:cNvSpPr>
            <a:spLocks noGrp="1"/>
          </p:cNvSpPr>
          <p:nvPr>
            <p:ph type="title"/>
          </p:nvPr>
        </p:nvSpPr>
        <p:spPr/>
        <p:txBody>
          <a:bodyPr/>
          <a:lstStyle/>
          <a:p>
            <a:r>
              <a:rPr lang="en-GB" dirty="0" err="1"/>
              <a:t>TrapAdventure</a:t>
            </a:r>
            <a:r>
              <a:rPr lang="en-GB" dirty="0"/>
              <a:t> 2</a:t>
            </a:r>
            <a:endParaRPr lang="en-US" dirty="0"/>
          </a:p>
        </p:txBody>
      </p:sp>
    </p:spTree>
    <p:extLst>
      <p:ext uri="{BB962C8B-B14F-4D97-AF65-F5344CB8AC3E}">
        <p14:creationId xmlns:p14="http://schemas.microsoft.com/office/powerpoint/2010/main" val="11402852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Shape 388"/>
          <p:cNvSpPr txBox="1">
            <a:spLocks noGrp="1"/>
          </p:cNvSpPr>
          <p:nvPr>
            <p:ph type="title"/>
          </p:nvPr>
        </p:nvSpPr>
        <p:spPr>
          <a:xfrm>
            <a:off x="284162" y="630381"/>
            <a:ext cx="8574000" cy="967800"/>
          </a:xfrm>
          <a:prstGeom prst="rect">
            <a:avLst/>
          </a:prstGeom>
          <a:solidFill>
            <a:srgbClr val="262626">
              <a:alpha val="69800"/>
            </a:srgbClr>
          </a:solidFill>
          <a:ln>
            <a:noFill/>
          </a:ln>
        </p:spPr>
        <p:txBody>
          <a:bodyPr lIns="91425" tIns="45700" rIns="91425" bIns="45700" anchor="ctr" anchorCtr="0">
            <a:noAutofit/>
          </a:bodyPr>
          <a:lstStyle/>
          <a:p>
            <a:pPr marL="0" marR="0" lvl="0" indent="0" algn="r" rtl="0">
              <a:spcBef>
                <a:spcPts val="0"/>
              </a:spcBef>
              <a:buClr>
                <a:schemeClr val="lt1"/>
              </a:buClr>
              <a:buSzPct val="25000"/>
              <a:buFont typeface="Calibri"/>
              <a:buNone/>
            </a:pPr>
            <a:r>
              <a:rPr lang="en-US"/>
              <a:t>Fox and 13 Geese</a:t>
            </a:r>
          </a:p>
        </p:txBody>
      </p:sp>
      <p:sp>
        <p:nvSpPr>
          <p:cNvPr id="389" name="Shape 389"/>
          <p:cNvSpPr txBox="1">
            <a:spLocks noGrp="1"/>
          </p:cNvSpPr>
          <p:nvPr>
            <p:ph type="body" idx="1"/>
          </p:nvPr>
        </p:nvSpPr>
        <p:spPr>
          <a:xfrm>
            <a:off x="359731" y="1866900"/>
            <a:ext cx="4961569" cy="3992699"/>
          </a:xfrm>
          <a:prstGeom prst="rect">
            <a:avLst/>
          </a:prstGeom>
          <a:noFill/>
          <a:ln>
            <a:noFill/>
          </a:ln>
        </p:spPr>
        <p:txBody>
          <a:bodyPr lIns="91425" tIns="45700" rIns="91425" bIns="45700" anchor="t" anchorCtr="0">
            <a:noAutofit/>
          </a:bodyPr>
          <a:lstStyle/>
          <a:p>
            <a:pPr marL="457200" marR="0" lvl="0" indent="-369570" algn="l" rtl="0">
              <a:lnSpc>
                <a:spcPct val="90000"/>
              </a:lnSpc>
              <a:spcBef>
                <a:spcPts val="2000"/>
              </a:spcBef>
              <a:buSzPct val="100909"/>
            </a:pPr>
            <a:r>
              <a:rPr lang="en-US" sz="1800" dirty="0"/>
              <a:t>In 2-3s</a:t>
            </a:r>
          </a:p>
          <a:p>
            <a:pPr marL="457200" marR="0" lvl="0" indent="-369570" algn="l" rtl="0">
              <a:lnSpc>
                <a:spcPct val="90000"/>
              </a:lnSpc>
              <a:spcBef>
                <a:spcPts val="2000"/>
              </a:spcBef>
              <a:spcAft>
                <a:spcPts val="0"/>
              </a:spcAft>
              <a:buClr>
                <a:srgbClr val="A5A5A5"/>
              </a:buClr>
              <a:buSzPct val="100909"/>
              <a:buFont typeface="Noto Sans Symbols"/>
            </a:pPr>
            <a:r>
              <a:rPr lang="en-US" sz="1800" dirty="0"/>
              <a:t>English solitaire board</a:t>
            </a:r>
          </a:p>
          <a:p>
            <a:pPr marL="457200" marR="0" lvl="0" indent="-369570" algn="l" rtl="0">
              <a:lnSpc>
                <a:spcPct val="90000"/>
              </a:lnSpc>
              <a:spcBef>
                <a:spcPts val="2000"/>
              </a:spcBef>
              <a:spcAft>
                <a:spcPts val="0"/>
              </a:spcAft>
              <a:buClr>
                <a:srgbClr val="A5A5A5"/>
              </a:buClr>
              <a:buSzPct val="100909"/>
              <a:buFont typeface="Noto Sans Symbols"/>
            </a:pPr>
            <a:r>
              <a:rPr lang="en-US" sz="1800" dirty="0"/>
              <a:t>1 fox, 13 geese</a:t>
            </a:r>
          </a:p>
          <a:p>
            <a:pPr marL="457200" marR="0" lvl="0" indent="-369570" algn="l" rtl="0">
              <a:lnSpc>
                <a:spcPct val="90000"/>
              </a:lnSpc>
              <a:spcBef>
                <a:spcPts val="2000"/>
              </a:spcBef>
              <a:spcAft>
                <a:spcPts val="0"/>
              </a:spcAft>
              <a:buSzPct val="100909"/>
            </a:pPr>
            <a:r>
              <a:rPr lang="en-US" sz="1800" dirty="0"/>
              <a:t>Fox and geese can move to any empty adjacent space</a:t>
            </a:r>
          </a:p>
          <a:p>
            <a:pPr marL="457200" marR="0" lvl="0" indent="-369570" algn="l" rtl="0">
              <a:lnSpc>
                <a:spcPct val="90000"/>
              </a:lnSpc>
              <a:spcBef>
                <a:spcPts val="2000"/>
              </a:spcBef>
              <a:spcAft>
                <a:spcPts val="0"/>
              </a:spcAft>
              <a:buSzPct val="100909"/>
            </a:pPr>
            <a:r>
              <a:rPr lang="en-US" sz="1800" dirty="0"/>
              <a:t>Geese cannot move backwards</a:t>
            </a:r>
          </a:p>
          <a:p>
            <a:pPr marL="457200" marR="0" lvl="0" indent="-369570" algn="l" rtl="0">
              <a:lnSpc>
                <a:spcPct val="90000"/>
              </a:lnSpc>
              <a:spcBef>
                <a:spcPts val="2000"/>
              </a:spcBef>
              <a:spcAft>
                <a:spcPts val="0"/>
              </a:spcAft>
              <a:buSzPct val="100909"/>
            </a:pPr>
            <a:r>
              <a:rPr lang="en-US" sz="1800" dirty="0"/>
              <a:t>Fox can also jump over and capture</a:t>
            </a:r>
          </a:p>
          <a:p>
            <a:pPr marR="0" lvl="1" indent="544830" algn="l" rtl="0">
              <a:lnSpc>
                <a:spcPct val="90000"/>
              </a:lnSpc>
              <a:spcBef>
                <a:spcPts val="2000"/>
              </a:spcBef>
              <a:spcAft>
                <a:spcPts val="0"/>
              </a:spcAft>
              <a:buSzPct val="100909"/>
            </a:pPr>
            <a:r>
              <a:rPr lang="en-US" sz="1800" dirty="0"/>
              <a:t>Chain jumps </a:t>
            </a:r>
          </a:p>
          <a:p>
            <a:pPr marR="0" lvl="1" indent="544830" algn="l" rtl="0">
              <a:lnSpc>
                <a:spcPct val="90000"/>
              </a:lnSpc>
              <a:spcBef>
                <a:spcPts val="2000"/>
              </a:spcBef>
              <a:spcAft>
                <a:spcPts val="0"/>
              </a:spcAft>
              <a:buSzPct val="100909"/>
            </a:pPr>
            <a:r>
              <a:rPr lang="en-US" sz="1800" dirty="0"/>
              <a:t>Doesn’t have to jump</a:t>
            </a:r>
          </a:p>
          <a:p>
            <a:pPr marL="457200" marR="0" lvl="0" indent="-369570" algn="l" rtl="0">
              <a:lnSpc>
                <a:spcPct val="90000"/>
              </a:lnSpc>
              <a:spcBef>
                <a:spcPts val="2000"/>
              </a:spcBef>
              <a:spcAft>
                <a:spcPts val="0"/>
              </a:spcAft>
              <a:buSzPct val="100909"/>
            </a:pPr>
            <a:r>
              <a:rPr lang="en-US" sz="1800" dirty="0"/>
              <a:t>Game is unbalanced in </a:t>
            </a:r>
            <a:r>
              <a:rPr lang="en-US" sz="1800" dirty="0" err="1"/>
              <a:t>favour</a:t>
            </a:r>
            <a:r>
              <a:rPr lang="en-US" sz="1800" dirty="0"/>
              <a:t> of fox. </a:t>
            </a:r>
            <a:r>
              <a:rPr lang="en-US" sz="1800" b="1" dirty="0"/>
              <a:t>Fix it!</a:t>
            </a:r>
          </a:p>
        </p:txBody>
      </p:sp>
      <p:pic>
        <p:nvPicPr>
          <p:cNvPr id="5" name="Picture 4">
            <a:extLst>
              <a:ext uri="{FF2B5EF4-FFF2-40B4-BE49-F238E27FC236}">
                <a16:creationId xmlns:a16="http://schemas.microsoft.com/office/drawing/2014/main" id="{8CC3FF29-AC52-7545-A1A9-A532AF70A70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16421" y="1930400"/>
            <a:ext cx="3441827" cy="4445000"/>
          </a:xfrm>
          <a:prstGeom prst="rect">
            <a:avLst/>
          </a:prstGeom>
        </p:spPr>
      </p:pic>
    </p:spTree>
  </p:cSld>
  <p:clrMapOvr>
    <a:masterClrMapping/>
  </p:clrMapOvr>
  <p:transition spd="slow">
    <p:cu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Shape 388"/>
          <p:cNvSpPr txBox="1">
            <a:spLocks noGrp="1"/>
          </p:cNvSpPr>
          <p:nvPr>
            <p:ph type="title"/>
          </p:nvPr>
        </p:nvSpPr>
        <p:spPr>
          <a:xfrm>
            <a:off x="284162" y="630381"/>
            <a:ext cx="8574000" cy="967800"/>
          </a:xfrm>
          <a:prstGeom prst="rect">
            <a:avLst/>
          </a:prstGeom>
          <a:solidFill>
            <a:srgbClr val="262626">
              <a:alpha val="69800"/>
            </a:srgbClr>
          </a:solidFill>
          <a:ln>
            <a:noFill/>
          </a:ln>
        </p:spPr>
        <p:txBody>
          <a:bodyPr lIns="91425" tIns="45700" rIns="91425" bIns="45700" anchor="ctr" anchorCtr="0">
            <a:noAutofit/>
          </a:bodyPr>
          <a:lstStyle/>
          <a:p>
            <a:pPr marL="0" marR="0" lvl="0" indent="0" algn="r" rtl="0">
              <a:spcBef>
                <a:spcPts val="0"/>
              </a:spcBef>
              <a:buClr>
                <a:schemeClr val="lt1"/>
              </a:buClr>
              <a:buSzPct val="25000"/>
              <a:buFont typeface="Calibri"/>
              <a:buNone/>
            </a:pPr>
            <a:r>
              <a:rPr lang="en-US"/>
              <a:t>Fox and 13 Geese</a:t>
            </a:r>
          </a:p>
        </p:txBody>
      </p:sp>
      <p:sp>
        <p:nvSpPr>
          <p:cNvPr id="389" name="Shape 389"/>
          <p:cNvSpPr txBox="1">
            <a:spLocks noGrp="1"/>
          </p:cNvSpPr>
          <p:nvPr>
            <p:ph type="body" idx="1"/>
          </p:nvPr>
        </p:nvSpPr>
        <p:spPr>
          <a:xfrm>
            <a:off x="359731" y="1866900"/>
            <a:ext cx="4961569" cy="3992699"/>
          </a:xfrm>
          <a:prstGeom prst="rect">
            <a:avLst/>
          </a:prstGeom>
          <a:noFill/>
          <a:ln>
            <a:noFill/>
          </a:ln>
        </p:spPr>
        <p:txBody>
          <a:bodyPr lIns="91425" tIns="45700" rIns="91425" bIns="45700" anchor="t" anchorCtr="0">
            <a:noAutofit/>
          </a:bodyPr>
          <a:lstStyle/>
          <a:p>
            <a:pPr marL="457200" marR="0" lvl="0" indent="-369570" algn="l" rtl="0">
              <a:lnSpc>
                <a:spcPct val="90000"/>
              </a:lnSpc>
              <a:spcBef>
                <a:spcPts val="2000"/>
              </a:spcBef>
              <a:buSzPct val="100909"/>
            </a:pPr>
            <a:r>
              <a:rPr lang="en-US" sz="1800" dirty="0"/>
              <a:t>In 2-3s</a:t>
            </a:r>
          </a:p>
          <a:p>
            <a:pPr marL="457200" marR="0" lvl="0" indent="-369570" algn="l" rtl="0">
              <a:lnSpc>
                <a:spcPct val="90000"/>
              </a:lnSpc>
              <a:spcBef>
                <a:spcPts val="2000"/>
              </a:spcBef>
              <a:spcAft>
                <a:spcPts val="0"/>
              </a:spcAft>
              <a:buClr>
                <a:srgbClr val="A5A5A5"/>
              </a:buClr>
              <a:buSzPct val="100909"/>
              <a:buFont typeface="Noto Sans Symbols"/>
            </a:pPr>
            <a:r>
              <a:rPr lang="en-US" sz="1800" dirty="0"/>
              <a:t>English solitaire board</a:t>
            </a:r>
          </a:p>
          <a:p>
            <a:pPr marL="457200" marR="0" lvl="0" indent="-369570" algn="l" rtl="0">
              <a:lnSpc>
                <a:spcPct val="90000"/>
              </a:lnSpc>
              <a:spcBef>
                <a:spcPts val="2000"/>
              </a:spcBef>
              <a:spcAft>
                <a:spcPts val="0"/>
              </a:spcAft>
              <a:buClr>
                <a:srgbClr val="A5A5A5"/>
              </a:buClr>
              <a:buSzPct val="100909"/>
              <a:buFont typeface="Noto Sans Symbols"/>
            </a:pPr>
            <a:r>
              <a:rPr lang="en-US" sz="1800" dirty="0"/>
              <a:t>1 fox, 13 geese</a:t>
            </a:r>
          </a:p>
          <a:p>
            <a:pPr marL="457200" marR="0" lvl="0" indent="-369570" algn="l" rtl="0">
              <a:lnSpc>
                <a:spcPct val="90000"/>
              </a:lnSpc>
              <a:spcBef>
                <a:spcPts val="2000"/>
              </a:spcBef>
              <a:spcAft>
                <a:spcPts val="0"/>
              </a:spcAft>
              <a:buSzPct val="100909"/>
            </a:pPr>
            <a:r>
              <a:rPr lang="en-US" sz="1800" dirty="0"/>
              <a:t>Fox and geese can move to any empty adjacent space</a:t>
            </a:r>
          </a:p>
          <a:p>
            <a:pPr marL="457200" marR="0" lvl="0" indent="-369570" algn="l" rtl="0">
              <a:lnSpc>
                <a:spcPct val="90000"/>
              </a:lnSpc>
              <a:spcBef>
                <a:spcPts val="2000"/>
              </a:spcBef>
              <a:spcAft>
                <a:spcPts val="0"/>
              </a:spcAft>
              <a:buSzPct val="100909"/>
            </a:pPr>
            <a:r>
              <a:rPr lang="en-US" sz="1800" dirty="0"/>
              <a:t>Geese cannot move backwards</a:t>
            </a:r>
          </a:p>
          <a:p>
            <a:pPr marL="457200" marR="0" lvl="0" indent="-369570" algn="l" rtl="0">
              <a:lnSpc>
                <a:spcPct val="90000"/>
              </a:lnSpc>
              <a:spcBef>
                <a:spcPts val="2000"/>
              </a:spcBef>
              <a:spcAft>
                <a:spcPts val="0"/>
              </a:spcAft>
              <a:buSzPct val="100909"/>
            </a:pPr>
            <a:r>
              <a:rPr lang="en-US" sz="1800" dirty="0"/>
              <a:t>Fox can also jump over and capture</a:t>
            </a:r>
          </a:p>
          <a:p>
            <a:pPr marR="0" lvl="1" indent="544830" algn="l" rtl="0">
              <a:lnSpc>
                <a:spcPct val="90000"/>
              </a:lnSpc>
              <a:spcBef>
                <a:spcPts val="2000"/>
              </a:spcBef>
              <a:spcAft>
                <a:spcPts val="0"/>
              </a:spcAft>
              <a:buSzPct val="100909"/>
            </a:pPr>
            <a:r>
              <a:rPr lang="en-US" sz="1800" dirty="0"/>
              <a:t>Chain jumps </a:t>
            </a:r>
          </a:p>
          <a:p>
            <a:pPr marR="0" lvl="1" indent="544830" algn="l" rtl="0">
              <a:lnSpc>
                <a:spcPct val="90000"/>
              </a:lnSpc>
              <a:spcBef>
                <a:spcPts val="2000"/>
              </a:spcBef>
              <a:spcAft>
                <a:spcPts val="0"/>
              </a:spcAft>
              <a:buSzPct val="100909"/>
            </a:pPr>
            <a:r>
              <a:rPr lang="en-US" sz="1800" dirty="0"/>
              <a:t>Doesn’t have to jump</a:t>
            </a:r>
          </a:p>
          <a:p>
            <a:pPr marL="457200" marR="0" lvl="0" indent="-369570" algn="l" rtl="0">
              <a:lnSpc>
                <a:spcPct val="90000"/>
              </a:lnSpc>
              <a:spcBef>
                <a:spcPts val="2000"/>
              </a:spcBef>
              <a:spcAft>
                <a:spcPts val="0"/>
              </a:spcAft>
              <a:buSzPct val="100909"/>
            </a:pPr>
            <a:r>
              <a:rPr lang="en-US" sz="1800" dirty="0"/>
              <a:t>Game is unbalanced in </a:t>
            </a:r>
            <a:r>
              <a:rPr lang="en-US" sz="1800" dirty="0" err="1"/>
              <a:t>favour</a:t>
            </a:r>
            <a:r>
              <a:rPr lang="en-US" sz="1800" dirty="0"/>
              <a:t> of fox. </a:t>
            </a:r>
            <a:r>
              <a:rPr lang="en-US" sz="1800" b="1" dirty="0"/>
              <a:t>Fix it!</a:t>
            </a:r>
          </a:p>
        </p:txBody>
      </p:sp>
      <p:pic>
        <p:nvPicPr>
          <p:cNvPr id="5" name="Picture 4">
            <a:extLst>
              <a:ext uri="{FF2B5EF4-FFF2-40B4-BE49-F238E27FC236}">
                <a16:creationId xmlns:a16="http://schemas.microsoft.com/office/drawing/2014/main" id="{8CC3FF29-AC52-7545-A1A9-A532AF70A70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16421" y="1930400"/>
            <a:ext cx="3441827" cy="4445000"/>
          </a:xfrm>
          <a:prstGeom prst="rect">
            <a:avLst/>
          </a:prstGeom>
        </p:spPr>
      </p:pic>
      <p:sp>
        <p:nvSpPr>
          <p:cNvPr id="2" name="Rectangle 1">
            <a:extLst>
              <a:ext uri="{FF2B5EF4-FFF2-40B4-BE49-F238E27FC236}">
                <a16:creationId xmlns:a16="http://schemas.microsoft.com/office/drawing/2014/main" id="{9CC7594C-BDE5-D344-9C7E-C3D7A597066D}"/>
              </a:ext>
            </a:extLst>
          </p:cNvPr>
          <p:cNvSpPr/>
          <p:nvPr/>
        </p:nvSpPr>
        <p:spPr>
          <a:xfrm>
            <a:off x="3816393" y="1866900"/>
            <a:ext cx="5117969" cy="482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What could we vary?</a:t>
            </a:r>
          </a:p>
        </p:txBody>
      </p:sp>
    </p:spTree>
    <p:extLst>
      <p:ext uri="{BB962C8B-B14F-4D97-AF65-F5344CB8AC3E}">
        <p14:creationId xmlns:p14="http://schemas.microsoft.com/office/powerpoint/2010/main" val="4227151978"/>
      </p:ext>
    </p:extLst>
  </p:cSld>
  <p:clrMapOvr>
    <a:masterClrMapping/>
  </p:clrMapOvr>
  <p:transition spd="slow">
    <p:cu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23720-1E81-3640-B93B-043E63E8A73C}"/>
              </a:ext>
            </a:extLst>
          </p:cNvPr>
          <p:cNvSpPr>
            <a:spLocks noGrp="1"/>
          </p:cNvSpPr>
          <p:nvPr>
            <p:ph type="title"/>
          </p:nvPr>
        </p:nvSpPr>
        <p:spPr/>
        <p:txBody>
          <a:bodyPr/>
          <a:lstStyle/>
          <a:p>
            <a:r>
              <a:rPr lang="en-US" dirty="0"/>
              <a:t>Fox and 13 Geese</a:t>
            </a:r>
          </a:p>
        </p:txBody>
      </p:sp>
      <p:sp>
        <p:nvSpPr>
          <p:cNvPr id="3" name="Text Placeholder 2">
            <a:extLst>
              <a:ext uri="{FF2B5EF4-FFF2-40B4-BE49-F238E27FC236}">
                <a16:creationId xmlns:a16="http://schemas.microsoft.com/office/drawing/2014/main" id="{D32720B9-3871-5F4A-B834-0BB648906FA1}"/>
              </a:ext>
            </a:extLst>
          </p:cNvPr>
          <p:cNvSpPr>
            <a:spLocks noGrp="1"/>
          </p:cNvSpPr>
          <p:nvPr>
            <p:ph type="body" idx="1"/>
          </p:nvPr>
        </p:nvSpPr>
        <p:spPr>
          <a:xfrm>
            <a:off x="77745" y="1803400"/>
            <a:ext cx="5240338" cy="3992562"/>
          </a:xfrm>
        </p:spPr>
        <p:txBody>
          <a:bodyPr/>
          <a:lstStyle/>
          <a:p>
            <a:r>
              <a:rPr lang="en-GB" sz="1300" dirty="0"/>
              <a:t>This is a two-player game. One person plays the red circle (the “Fox”) and the other player plays the thirteen white circles (the “Geese”). The two players have different objectives for winning. </a:t>
            </a:r>
          </a:p>
          <a:p>
            <a:r>
              <a:rPr lang="en-GB" sz="1300" dirty="0"/>
              <a:t>Cut out the white and red pieces. Place the Geese on the black circles along the points of the board. Place the Fox in the red circle in the middle of the board (or anywhere else on the board, for more variation). </a:t>
            </a:r>
          </a:p>
          <a:p>
            <a:r>
              <a:rPr lang="en-GB" sz="1300" dirty="0"/>
              <a:t>The Geese move first. Players alternate turns after that. </a:t>
            </a:r>
          </a:p>
          <a:p>
            <a:r>
              <a:rPr lang="en-GB" sz="1300" dirty="0"/>
              <a:t>During their respective turns, the Fox and the Geese may move along the lines in any direction, but only to the next available point. </a:t>
            </a:r>
          </a:p>
          <a:p>
            <a:r>
              <a:rPr lang="en-GB" sz="1300" dirty="0"/>
              <a:t>The Fox captures the Geese by jumping over them to a vacant spot beyond them. The Fox can jump over multiple Geese if possible. </a:t>
            </a:r>
          </a:p>
          <a:p>
            <a:r>
              <a:rPr lang="en-GB" sz="1300" dirty="0"/>
              <a:t>Geese cannot jump over each other or the Fox. </a:t>
            </a:r>
          </a:p>
          <a:p>
            <a:r>
              <a:rPr lang="en-GB" sz="1300" dirty="0"/>
              <a:t>The Geese win if they hem in the Fox and make it unable to move. The Fox wins if it captures enough Geese so that they cannot do this</a:t>
            </a:r>
          </a:p>
          <a:p>
            <a:pPr marL="137160" indent="0">
              <a:buNone/>
            </a:pPr>
            <a:endParaRPr lang="en-US" sz="1300" dirty="0"/>
          </a:p>
        </p:txBody>
      </p:sp>
      <p:pic>
        <p:nvPicPr>
          <p:cNvPr id="4" name="Picture 3">
            <a:extLst>
              <a:ext uri="{FF2B5EF4-FFF2-40B4-BE49-F238E27FC236}">
                <a16:creationId xmlns:a16="http://schemas.microsoft.com/office/drawing/2014/main" id="{6B2162CB-CA82-2440-9C0F-B16111C5C54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16421" y="1930400"/>
            <a:ext cx="3441827" cy="4445000"/>
          </a:xfrm>
          <a:prstGeom prst="rect">
            <a:avLst/>
          </a:prstGeom>
        </p:spPr>
      </p:pic>
    </p:spTree>
    <p:extLst>
      <p:ext uri="{BB962C8B-B14F-4D97-AF65-F5344CB8AC3E}">
        <p14:creationId xmlns:p14="http://schemas.microsoft.com/office/powerpoint/2010/main" val="18792115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Shape 408"/>
          <p:cNvSpPr txBox="1">
            <a:spLocks noGrp="1"/>
          </p:cNvSpPr>
          <p:nvPr>
            <p:ph type="title"/>
          </p:nvPr>
        </p:nvSpPr>
        <p:spPr>
          <a:xfrm>
            <a:off x="284162" y="630381"/>
            <a:ext cx="8574086" cy="967839"/>
          </a:xfrm>
          <a:prstGeom prst="rect">
            <a:avLst/>
          </a:prstGeom>
          <a:solidFill>
            <a:srgbClr val="262626">
              <a:alpha val="69803"/>
            </a:srgbClr>
          </a:solidFill>
          <a:ln>
            <a:noFill/>
          </a:ln>
        </p:spPr>
        <p:txBody>
          <a:bodyPr lIns="91425" tIns="45700" rIns="91425" bIns="45700" anchor="ctr" anchorCtr="0">
            <a:noAutofit/>
          </a:bodyPr>
          <a:lstStyle/>
          <a:p>
            <a:pPr marL="0" marR="0" lvl="0" indent="0" algn="r" rtl="0">
              <a:spcBef>
                <a:spcPts val="0"/>
              </a:spcBef>
              <a:buClr>
                <a:schemeClr val="lt1"/>
              </a:buClr>
              <a:buSzPct val="25000"/>
              <a:buFont typeface="Calibri"/>
              <a:buNone/>
            </a:pPr>
            <a:r>
              <a:rPr lang="en-US" sz="4200" b="0" i="0" u="none" strike="noStrike" cap="none">
                <a:solidFill>
                  <a:schemeClr val="lt1"/>
                </a:solidFill>
                <a:latin typeface="Calibri"/>
                <a:ea typeface="Calibri"/>
                <a:cs typeface="Calibri"/>
                <a:sym typeface="Calibri"/>
              </a:rPr>
              <a:t>Discussion</a:t>
            </a:r>
          </a:p>
        </p:txBody>
      </p:sp>
      <p:sp>
        <p:nvSpPr>
          <p:cNvPr id="409" name="Shape 409"/>
          <p:cNvSpPr txBox="1">
            <a:spLocks noGrp="1"/>
          </p:cNvSpPr>
          <p:nvPr>
            <p:ph type="body" idx="1"/>
          </p:nvPr>
        </p:nvSpPr>
        <p:spPr>
          <a:xfrm>
            <a:off x="3035300" y="2133600"/>
            <a:ext cx="5822948" cy="3992562"/>
          </a:xfrm>
          <a:prstGeom prst="rect">
            <a:avLst/>
          </a:prstGeom>
          <a:noFill/>
          <a:ln>
            <a:noFill/>
          </a:ln>
        </p:spPr>
        <p:txBody>
          <a:bodyPr lIns="91425" tIns="45700" rIns="91425" bIns="45700" anchor="t" anchorCtr="0">
            <a:noAutofit/>
          </a:bodyPr>
          <a:lstStyle/>
          <a:p>
            <a:pPr marL="454025" marR="0" lvl="0" indent="-454025" algn="l" rtl="0">
              <a:spcBef>
                <a:spcPts val="0"/>
              </a:spcBef>
              <a:spcAft>
                <a:spcPts val="0"/>
              </a:spcAft>
              <a:buClr>
                <a:srgbClr val="A5A5A5"/>
              </a:buClr>
              <a:buSzPct val="90000"/>
              <a:buFont typeface="Noto Sans Symbols"/>
              <a:buChar char="↗"/>
            </a:pPr>
            <a:r>
              <a:rPr lang="en-US" dirty="0"/>
              <a:t>What did you change first?</a:t>
            </a:r>
          </a:p>
          <a:p>
            <a:pPr marL="454025" marR="0" lvl="0" indent="-454025" algn="l" rtl="0">
              <a:spcBef>
                <a:spcPts val="0"/>
              </a:spcBef>
              <a:spcAft>
                <a:spcPts val="0"/>
              </a:spcAft>
              <a:buClr>
                <a:srgbClr val="A5A5A5"/>
              </a:buClr>
              <a:buSzPct val="90000"/>
              <a:buFont typeface="Noto Sans Symbols"/>
              <a:buChar char="↗"/>
            </a:pPr>
            <a:r>
              <a:rPr lang="en-US" dirty="0"/>
              <a:t>What did you hope to achieve?</a:t>
            </a:r>
          </a:p>
          <a:p>
            <a:pPr marL="454025" marR="0" lvl="0" indent="-454025" algn="l" rtl="0">
              <a:spcBef>
                <a:spcPts val="0"/>
              </a:spcBef>
              <a:spcAft>
                <a:spcPts val="0"/>
              </a:spcAft>
              <a:buClr>
                <a:srgbClr val="A5A5A5"/>
              </a:buClr>
              <a:buSzPct val="90000"/>
              <a:buFont typeface="Noto Sans Symbols"/>
              <a:buChar char="↗"/>
            </a:pPr>
            <a:endParaRPr lang="en-US" dirty="0"/>
          </a:p>
          <a:p>
            <a:pPr marL="454025" marR="0" lvl="0" indent="-454025" algn="l" rtl="0">
              <a:spcBef>
                <a:spcPts val="0"/>
              </a:spcBef>
              <a:spcAft>
                <a:spcPts val="0"/>
              </a:spcAft>
              <a:buClr>
                <a:srgbClr val="A5A5A5"/>
              </a:buClr>
              <a:buSzPct val="90000"/>
              <a:buFont typeface="Noto Sans Symbols"/>
              <a:buChar char="↗"/>
            </a:pPr>
            <a:r>
              <a:rPr lang="en-US" dirty="0"/>
              <a:t>Which changes:</a:t>
            </a:r>
          </a:p>
          <a:p>
            <a:pPr marR="0" lvl="1" algn="l" rtl="0">
              <a:spcBef>
                <a:spcPts val="0"/>
              </a:spcBef>
              <a:spcAft>
                <a:spcPts val="0"/>
              </a:spcAft>
              <a:buClr>
                <a:srgbClr val="3F3F3F"/>
              </a:buClr>
              <a:buSzPct val="90000"/>
              <a:buFont typeface="Noto Sans Symbols"/>
              <a:buChar char="↗"/>
            </a:pPr>
            <a:r>
              <a:rPr lang="en-US" dirty="0"/>
              <a:t>made play time longer/shorter?</a:t>
            </a:r>
          </a:p>
          <a:p>
            <a:pPr marR="0" lvl="1" algn="l" rtl="0">
              <a:spcBef>
                <a:spcPts val="0"/>
              </a:spcBef>
              <a:spcAft>
                <a:spcPts val="0"/>
              </a:spcAft>
              <a:buClr>
                <a:srgbClr val="3F3F3F"/>
              </a:buClr>
              <a:buSzPct val="90000"/>
              <a:buFont typeface="Noto Sans Symbols"/>
              <a:buChar char="↗"/>
            </a:pPr>
            <a:r>
              <a:rPr lang="en-US" dirty="0"/>
              <a:t>made fox win more?</a:t>
            </a:r>
          </a:p>
          <a:p>
            <a:pPr marR="0" lvl="1" algn="l" rtl="0">
              <a:spcBef>
                <a:spcPts val="0"/>
              </a:spcBef>
              <a:spcAft>
                <a:spcPts val="0"/>
              </a:spcAft>
              <a:buClr>
                <a:srgbClr val="3F3F3F"/>
              </a:buClr>
              <a:buSzPct val="90000"/>
              <a:buFont typeface="Noto Sans Symbols"/>
              <a:buChar char="↗"/>
            </a:pPr>
            <a:r>
              <a:rPr lang="en-US" dirty="0"/>
              <a:t>made geese win more?</a:t>
            </a:r>
          </a:p>
        </p:txBody>
      </p:sp>
      <p:pic>
        <p:nvPicPr>
          <p:cNvPr id="2" name="Picture 1">
            <a:extLst>
              <a:ext uri="{FF2B5EF4-FFF2-40B4-BE49-F238E27FC236}">
                <a16:creationId xmlns:a16="http://schemas.microsoft.com/office/drawing/2014/main" id="{5986068D-63C6-C745-8985-22C766FAFC3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4162" y="1720849"/>
            <a:ext cx="2217738" cy="5050479"/>
          </a:xfrm>
          <a:prstGeom prst="rect">
            <a:avLst/>
          </a:prstGeom>
        </p:spPr>
      </p:pic>
      <p:sp>
        <p:nvSpPr>
          <p:cNvPr id="5" name="TextBox 4">
            <a:extLst>
              <a:ext uri="{FF2B5EF4-FFF2-40B4-BE49-F238E27FC236}">
                <a16:creationId xmlns:a16="http://schemas.microsoft.com/office/drawing/2014/main" id="{AE182AF2-DD27-0C45-8DBD-3C76F66F2AF0}"/>
              </a:ext>
            </a:extLst>
          </p:cNvPr>
          <p:cNvSpPr txBox="1"/>
          <p:nvPr/>
        </p:nvSpPr>
        <p:spPr>
          <a:xfrm>
            <a:off x="1393031" y="6494329"/>
            <a:ext cx="1234633" cy="276999"/>
          </a:xfrm>
          <a:prstGeom prst="rect">
            <a:avLst/>
          </a:prstGeom>
          <a:noFill/>
        </p:spPr>
        <p:txBody>
          <a:bodyPr wrap="none" rtlCol="0">
            <a:spAutoFit/>
          </a:bodyPr>
          <a:lstStyle/>
          <a:p>
            <a:r>
              <a:rPr lang="en-US" sz="1200" dirty="0">
                <a:solidFill>
                  <a:schemeClr val="bg1">
                    <a:lumMod val="75000"/>
                  </a:schemeClr>
                </a:solidFill>
              </a:rPr>
              <a:t>Fox and Geese</a:t>
            </a:r>
          </a:p>
        </p:txBody>
      </p:sp>
    </p:spTree>
  </p:cSld>
  <p:clrMapOvr>
    <a:masterClrMapping/>
  </p:clrMapOvr>
  <p:transition spd="slow">
    <p:cu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578CA-CAB3-AB4C-9CC7-33D78B26CD88}"/>
              </a:ext>
            </a:extLst>
          </p:cNvPr>
          <p:cNvSpPr>
            <a:spLocks noGrp="1"/>
          </p:cNvSpPr>
          <p:nvPr>
            <p:ph type="title"/>
          </p:nvPr>
        </p:nvSpPr>
        <p:spPr/>
        <p:txBody>
          <a:bodyPr/>
          <a:lstStyle/>
          <a:p>
            <a:r>
              <a:rPr lang="en-US" dirty="0"/>
              <a:t>Solved</a:t>
            </a:r>
          </a:p>
        </p:txBody>
      </p:sp>
      <p:pic>
        <p:nvPicPr>
          <p:cNvPr id="4" name="Picture 3">
            <a:extLst>
              <a:ext uri="{FF2B5EF4-FFF2-40B4-BE49-F238E27FC236}">
                <a16:creationId xmlns:a16="http://schemas.microsoft.com/office/drawing/2014/main" id="{479DDCE6-0C8F-5C40-9E77-A6F7E70B154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9862" y="119198"/>
            <a:ext cx="4287043" cy="6535602"/>
          </a:xfrm>
          <a:prstGeom prst="rect">
            <a:avLst/>
          </a:prstGeom>
        </p:spPr>
      </p:pic>
      <p:pic>
        <p:nvPicPr>
          <p:cNvPr id="5" name="Picture 4">
            <a:extLst>
              <a:ext uri="{FF2B5EF4-FFF2-40B4-BE49-F238E27FC236}">
                <a16:creationId xmlns:a16="http://schemas.microsoft.com/office/drawing/2014/main" id="{ABB7254B-AB53-2D40-8ACE-BDD6077DE5F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87900" y="1801984"/>
            <a:ext cx="4191000" cy="4954416"/>
          </a:xfrm>
          <a:prstGeom prst="rect">
            <a:avLst/>
          </a:prstGeom>
        </p:spPr>
      </p:pic>
    </p:spTree>
    <p:extLst>
      <p:ext uri="{BB962C8B-B14F-4D97-AF65-F5344CB8AC3E}">
        <p14:creationId xmlns:p14="http://schemas.microsoft.com/office/powerpoint/2010/main" val="6374602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Shape 414"/>
          <p:cNvSpPr txBox="1">
            <a:spLocks noGrp="1"/>
          </p:cNvSpPr>
          <p:nvPr>
            <p:ph type="title"/>
          </p:nvPr>
        </p:nvSpPr>
        <p:spPr>
          <a:xfrm>
            <a:off x="284162" y="630381"/>
            <a:ext cx="8574000" cy="967800"/>
          </a:xfrm>
          <a:prstGeom prst="rect">
            <a:avLst/>
          </a:prstGeom>
        </p:spPr>
        <p:txBody>
          <a:bodyPr lIns="91425" tIns="91425" rIns="91425" bIns="91425" anchor="ctr" anchorCtr="0">
            <a:noAutofit/>
          </a:bodyPr>
          <a:lstStyle/>
          <a:p>
            <a:pPr lvl="0">
              <a:spcBef>
                <a:spcPts val="0"/>
              </a:spcBef>
              <a:buNone/>
            </a:pPr>
            <a:r>
              <a:rPr lang="en-US"/>
              <a:t>Reading List</a:t>
            </a:r>
          </a:p>
        </p:txBody>
      </p:sp>
      <p:sp>
        <p:nvSpPr>
          <p:cNvPr id="415" name="Shape 415"/>
          <p:cNvSpPr txBox="1">
            <a:spLocks noGrp="1"/>
          </p:cNvSpPr>
          <p:nvPr>
            <p:ph type="body" idx="1"/>
          </p:nvPr>
        </p:nvSpPr>
        <p:spPr>
          <a:xfrm>
            <a:off x="1210002" y="5943601"/>
            <a:ext cx="7076700" cy="995499"/>
          </a:xfrm>
          <a:prstGeom prst="rect">
            <a:avLst/>
          </a:prstGeom>
        </p:spPr>
        <p:txBody>
          <a:bodyPr lIns="91425" tIns="91425" rIns="91425" bIns="91425" anchor="t" anchorCtr="0">
            <a:noAutofit/>
          </a:bodyPr>
          <a:lstStyle/>
          <a:p>
            <a:pPr lvl="0" rtl="0">
              <a:spcBef>
                <a:spcPts val="0"/>
              </a:spcBef>
              <a:buNone/>
            </a:pPr>
            <a:r>
              <a:rPr lang="en-US" dirty="0"/>
              <a:t>Chapter 15 and 13 of “Fundamentals of Game Design”</a:t>
            </a:r>
          </a:p>
          <a:p>
            <a:pPr lvl="0" rtl="0">
              <a:spcBef>
                <a:spcPts val="0"/>
              </a:spcBef>
              <a:buNone/>
            </a:pPr>
            <a:r>
              <a:rPr lang="en-US" dirty="0"/>
              <a:t>Chapter 10 of “Game Design Workshop”</a:t>
            </a:r>
          </a:p>
        </p:txBody>
      </p:sp>
      <p:pic>
        <p:nvPicPr>
          <p:cNvPr id="416" name="Shape 41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84162" y="1714501"/>
            <a:ext cx="8574000" cy="4229100"/>
          </a:xfrm>
          <a:prstGeom prst="rect">
            <a:avLst/>
          </a:prstGeom>
          <a:noFill/>
          <a:ln>
            <a:noFill/>
          </a:ln>
        </p:spPr>
      </p:pic>
    </p:spTree>
  </p:cSld>
  <p:clrMapOvr>
    <a:masterClrMapping/>
  </p:clrMapOvr>
  <p:transition spd="slow">
    <p:cu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Shape 421"/>
          <p:cNvSpPr txBox="1">
            <a:spLocks noGrp="1"/>
          </p:cNvSpPr>
          <p:nvPr>
            <p:ph type="title"/>
          </p:nvPr>
        </p:nvSpPr>
        <p:spPr>
          <a:xfrm>
            <a:off x="284162" y="630381"/>
            <a:ext cx="8574000" cy="967800"/>
          </a:xfrm>
          <a:prstGeom prst="rect">
            <a:avLst/>
          </a:prstGeom>
        </p:spPr>
        <p:txBody>
          <a:bodyPr lIns="91425" tIns="91425" rIns="91425" bIns="91425" anchor="ctr" anchorCtr="0">
            <a:noAutofit/>
          </a:bodyPr>
          <a:lstStyle/>
          <a:p>
            <a:pPr lvl="0">
              <a:spcBef>
                <a:spcPts val="0"/>
              </a:spcBef>
              <a:buNone/>
            </a:pPr>
            <a:r>
              <a:rPr lang="en-US"/>
              <a:t>Play List</a:t>
            </a:r>
          </a:p>
        </p:txBody>
      </p:sp>
      <p:sp>
        <p:nvSpPr>
          <p:cNvPr id="422" name="Shape 422"/>
          <p:cNvSpPr txBox="1">
            <a:spLocks noGrp="1"/>
          </p:cNvSpPr>
          <p:nvPr>
            <p:ph type="body" idx="1"/>
          </p:nvPr>
        </p:nvSpPr>
        <p:spPr>
          <a:xfrm>
            <a:off x="3340100" y="1930400"/>
            <a:ext cx="5645062" cy="4462232"/>
          </a:xfrm>
          <a:prstGeom prst="rect">
            <a:avLst/>
          </a:prstGeom>
        </p:spPr>
        <p:txBody>
          <a:bodyPr lIns="91425" tIns="91425" rIns="91425" bIns="91425" anchor="t" anchorCtr="0">
            <a:noAutofit/>
          </a:bodyPr>
          <a:lstStyle/>
          <a:p>
            <a:pPr marL="457200" lvl="0" indent="-228600" rtl="0">
              <a:spcBef>
                <a:spcPts val="0"/>
              </a:spcBef>
            </a:pPr>
            <a:r>
              <a:rPr lang="en-US" dirty="0"/>
              <a:t>Play (or Let’s Play) a hard game:</a:t>
            </a:r>
          </a:p>
          <a:p>
            <a:pPr marL="917575" lvl="1" indent="-228600">
              <a:spcBef>
                <a:spcPts val="0"/>
              </a:spcBef>
            </a:pPr>
            <a:r>
              <a:rPr lang="en-US" sz="2400" dirty="0"/>
              <a:t>Anything by </a:t>
            </a:r>
            <a:r>
              <a:rPr lang="en-US" sz="2400" dirty="0" err="1"/>
              <a:t>FromSoftware</a:t>
            </a:r>
            <a:endParaRPr lang="en-US" sz="2400" dirty="0"/>
          </a:p>
          <a:p>
            <a:pPr marL="1371600" lvl="2" indent="-228600" rtl="0">
              <a:spcBef>
                <a:spcPts val="0"/>
              </a:spcBef>
            </a:pPr>
            <a:r>
              <a:rPr lang="en-US" dirty="0"/>
              <a:t>Demon’s Souls</a:t>
            </a:r>
          </a:p>
          <a:p>
            <a:pPr marL="1371600" lvl="2" indent="-228600" rtl="0">
              <a:spcBef>
                <a:spcPts val="0"/>
              </a:spcBef>
            </a:pPr>
            <a:r>
              <a:rPr lang="en-US" dirty="0"/>
              <a:t>Dark Souls</a:t>
            </a:r>
          </a:p>
          <a:p>
            <a:pPr marL="1371600" lvl="2" indent="-228600" rtl="0">
              <a:spcBef>
                <a:spcPts val="0"/>
              </a:spcBef>
            </a:pPr>
            <a:r>
              <a:rPr lang="en-US" dirty="0"/>
              <a:t>Bloodborne</a:t>
            </a:r>
          </a:p>
          <a:p>
            <a:pPr marL="1025525" lvl="1" indent="-228600">
              <a:spcBef>
                <a:spcPts val="0"/>
              </a:spcBef>
            </a:pPr>
            <a:r>
              <a:rPr lang="en-US" sz="2400" dirty="0"/>
              <a:t>Super Meat Boy</a:t>
            </a:r>
          </a:p>
          <a:p>
            <a:pPr marL="1025525" lvl="1" indent="-228600">
              <a:spcBef>
                <a:spcPts val="0"/>
              </a:spcBef>
            </a:pPr>
            <a:r>
              <a:rPr lang="en-US" sz="2400" dirty="0"/>
              <a:t>Hotline Miami</a:t>
            </a:r>
          </a:p>
          <a:p>
            <a:pPr marL="457200" lvl="0" indent="-228600" rtl="0">
              <a:spcBef>
                <a:spcPts val="0"/>
              </a:spcBef>
            </a:pPr>
            <a:endParaRPr lang="en-US" dirty="0"/>
          </a:p>
          <a:p>
            <a:pPr marL="457200" lvl="0" indent="-228600" rtl="0">
              <a:spcBef>
                <a:spcPts val="0"/>
              </a:spcBef>
            </a:pPr>
            <a:r>
              <a:rPr lang="en-US" dirty="0"/>
              <a:t>Consider:</a:t>
            </a:r>
          </a:p>
          <a:p>
            <a:pPr marL="917575" lvl="1" indent="-228600">
              <a:spcBef>
                <a:spcPts val="0"/>
              </a:spcBef>
            </a:pPr>
            <a:r>
              <a:rPr lang="en-US" sz="2400" dirty="0"/>
              <a:t>How does it avoid being punishing?</a:t>
            </a:r>
          </a:p>
          <a:p>
            <a:pPr marL="917575" lvl="1" indent="-228600">
              <a:spcBef>
                <a:spcPts val="0"/>
              </a:spcBef>
            </a:pPr>
            <a:r>
              <a:rPr lang="en-US" sz="2400" dirty="0"/>
              <a:t>How does it remain feeling fair?</a:t>
            </a:r>
          </a:p>
        </p:txBody>
      </p:sp>
      <p:pic>
        <p:nvPicPr>
          <p:cNvPr id="2" name="Picture 1">
            <a:extLst>
              <a:ext uri="{FF2B5EF4-FFF2-40B4-BE49-F238E27FC236}">
                <a16:creationId xmlns:a16="http://schemas.microsoft.com/office/drawing/2014/main" id="{3C2F2414-F058-004B-ACAD-DC90F0B98D6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4162" y="1708150"/>
            <a:ext cx="3132138" cy="4684482"/>
          </a:xfrm>
          <a:prstGeom prst="rect">
            <a:avLst/>
          </a:prstGeom>
        </p:spPr>
      </p:pic>
      <p:sp>
        <p:nvSpPr>
          <p:cNvPr id="5" name="TextBox 4">
            <a:extLst>
              <a:ext uri="{FF2B5EF4-FFF2-40B4-BE49-F238E27FC236}">
                <a16:creationId xmlns:a16="http://schemas.microsoft.com/office/drawing/2014/main" id="{AA140015-099C-2F4A-A9E4-6309E2FE4EBF}"/>
              </a:ext>
            </a:extLst>
          </p:cNvPr>
          <p:cNvSpPr txBox="1"/>
          <p:nvPr/>
        </p:nvSpPr>
        <p:spPr>
          <a:xfrm>
            <a:off x="2181667" y="6392632"/>
            <a:ext cx="1285929" cy="276999"/>
          </a:xfrm>
          <a:prstGeom prst="rect">
            <a:avLst/>
          </a:prstGeom>
          <a:noFill/>
        </p:spPr>
        <p:txBody>
          <a:bodyPr wrap="none" rtlCol="0">
            <a:spAutoFit/>
          </a:bodyPr>
          <a:lstStyle/>
          <a:p>
            <a:r>
              <a:rPr lang="en-US" sz="1200" dirty="0">
                <a:solidFill>
                  <a:schemeClr val="bg1">
                    <a:lumMod val="75000"/>
                  </a:schemeClr>
                </a:solidFill>
              </a:rPr>
              <a:t>Super Meat Boy</a:t>
            </a:r>
          </a:p>
        </p:txBody>
      </p:sp>
    </p:spTree>
  </p:cSld>
  <p:clrMapOvr>
    <a:masterClrMapping/>
  </p:clrMapOvr>
  <p:transition spd="slow">
    <p:cu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a:xfrm>
            <a:off x="2482846" y="1899965"/>
            <a:ext cx="6959602" cy="4819650"/>
          </a:xfrm>
        </p:spPr>
        <p:txBody>
          <a:bodyPr>
            <a:normAutofit/>
          </a:bodyPr>
          <a:lstStyle/>
          <a:p>
            <a:pPr lvl="1"/>
            <a:r>
              <a:rPr lang="en-US" sz="2000" i="1" dirty="0"/>
              <a:t>Depth</a:t>
            </a:r>
            <a:r>
              <a:rPr lang="en-US" sz="2000" dirty="0"/>
              <a:t> is not </a:t>
            </a:r>
            <a:r>
              <a:rPr lang="en-US" sz="2000" i="1" dirty="0"/>
              <a:t>Complexity</a:t>
            </a:r>
            <a:r>
              <a:rPr lang="en-US" sz="2000" dirty="0"/>
              <a:t> </a:t>
            </a:r>
          </a:p>
          <a:p>
            <a:pPr lvl="1"/>
            <a:r>
              <a:rPr lang="en-US" sz="2000" dirty="0"/>
              <a:t>Avoid </a:t>
            </a:r>
            <a:r>
              <a:rPr lang="en-US" sz="2000" i="1" dirty="0"/>
              <a:t>Dominant Strategies</a:t>
            </a:r>
          </a:p>
          <a:p>
            <a:pPr lvl="1"/>
            <a:r>
              <a:rPr lang="en-US" sz="2000" dirty="0"/>
              <a:t>Do you have </a:t>
            </a:r>
            <a:r>
              <a:rPr lang="en-US" sz="2000" i="1" dirty="0"/>
              <a:t>Transitive</a:t>
            </a:r>
            <a:r>
              <a:rPr lang="en-US" sz="2000" dirty="0"/>
              <a:t> or </a:t>
            </a:r>
            <a:r>
              <a:rPr lang="en-US" sz="2000" i="1" dirty="0"/>
              <a:t>Intransitive</a:t>
            </a:r>
            <a:r>
              <a:rPr lang="en-US" sz="2000" dirty="0"/>
              <a:t> relationships</a:t>
            </a:r>
          </a:p>
          <a:p>
            <a:pPr lvl="1"/>
            <a:r>
              <a:rPr lang="en-US" sz="2000" dirty="0"/>
              <a:t>Are your </a:t>
            </a:r>
            <a:r>
              <a:rPr lang="en-US" sz="2000" i="1" dirty="0"/>
              <a:t>Feedback Loops</a:t>
            </a:r>
            <a:r>
              <a:rPr lang="en-US" sz="2000" dirty="0"/>
              <a:t> working?</a:t>
            </a:r>
          </a:p>
          <a:p>
            <a:pPr lvl="1"/>
            <a:r>
              <a:rPr lang="en-US" sz="2000" dirty="0"/>
              <a:t>Use </a:t>
            </a:r>
            <a:r>
              <a:rPr lang="en-US" sz="2000" i="1" dirty="0"/>
              <a:t>Chance</a:t>
            </a:r>
            <a:r>
              <a:rPr lang="en-US" sz="2000" dirty="0"/>
              <a:t> sparingly and carefully</a:t>
            </a:r>
          </a:p>
          <a:p>
            <a:pPr lvl="1"/>
            <a:r>
              <a:rPr lang="en-US" sz="2000" dirty="0"/>
              <a:t>Create a </a:t>
            </a:r>
            <a:r>
              <a:rPr lang="en-US" sz="2000" i="1" dirty="0"/>
              <a:t>Challenge Hierarchy</a:t>
            </a:r>
          </a:p>
          <a:p>
            <a:pPr lvl="1"/>
            <a:r>
              <a:rPr lang="en-US" sz="2000" dirty="0"/>
              <a:t>Aim for </a:t>
            </a:r>
            <a:r>
              <a:rPr lang="en-US" sz="2000" i="1" dirty="0"/>
              <a:t>Flow</a:t>
            </a:r>
            <a:r>
              <a:rPr lang="en-US" sz="2000" dirty="0"/>
              <a:t> (balance of difficulty and skill)</a:t>
            </a:r>
          </a:p>
          <a:p>
            <a:pPr lvl="1"/>
            <a:r>
              <a:rPr lang="en-US" sz="2000" dirty="0"/>
              <a:t>Aim for rising </a:t>
            </a:r>
            <a:r>
              <a:rPr lang="en-US" sz="2000" i="1" dirty="0"/>
              <a:t>Perceived Difficulty</a:t>
            </a:r>
          </a:p>
          <a:p>
            <a:pPr lvl="1"/>
            <a:r>
              <a:rPr lang="en-US" sz="2000" dirty="0"/>
              <a:t>Aim for </a:t>
            </a:r>
            <a:r>
              <a:rPr lang="en-US" sz="2000" i="1" dirty="0"/>
              <a:t>Difficulty</a:t>
            </a:r>
            <a:r>
              <a:rPr lang="en-US" sz="2000" dirty="0"/>
              <a:t> not </a:t>
            </a:r>
            <a:r>
              <a:rPr lang="en-US" sz="2000" i="1" dirty="0"/>
              <a:t>Punishment</a:t>
            </a:r>
          </a:p>
          <a:p>
            <a:pPr lvl="1"/>
            <a:endParaRPr lang="en-US" sz="2000" i="1" dirty="0"/>
          </a:p>
          <a:p>
            <a:pPr lvl="1"/>
            <a:r>
              <a:rPr lang="en-US" sz="2000" b="1" i="1" dirty="0"/>
              <a:t>Playtest </a:t>
            </a:r>
            <a:r>
              <a:rPr lang="en-US" sz="2000" b="1" dirty="0"/>
              <a:t>and</a:t>
            </a:r>
            <a:r>
              <a:rPr lang="en-US" sz="2000" b="1" i="1" dirty="0"/>
              <a:t> Tune</a:t>
            </a:r>
            <a:r>
              <a:rPr lang="en-US" sz="2000" b="1" dirty="0"/>
              <a:t> (a lot!)</a:t>
            </a:r>
          </a:p>
          <a:p>
            <a:pPr lvl="1"/>
            <a:endParaRPr lang="en-US" sz="2000" dirty="0"/>
          </a:p>
        </p:txBody>
      </p:sp>
      <p:sp>
        <p:nvSpPr>
          <p:cNvPr id="5" name="TextBox 4"/>
          <p:cNvSpPr txBox="1"/>
          <p:nvPr/>
        </p:nvSpPr>
        <p:spPr>
          <a:xfrm>
            <a:off x="868691" y="6597828"/>
            <a:ext cx="2077709" cy="261610"/>
          </a:xfrm>
          <a:prstGeom prst="rect">
            <a:avLst/>
          </a:prstGeom>
          <a:noFill/>
        </p:spPr>
        <p:txBody>
          <a:bodyPr wrap="square" rtlCol="0">
            <a:spAutoFit/>
          </a:bodyPr>
          <a:lstStyle/>
          <a:p>
            <a:pPr algn="r"/>
            <a:r>
              <a:rPr lang="en-US" sz="1050" dirty="0">
                <a:solidFill>
                  <a:srgbClr val="A6A6A6"/>
                </a:solidFill>
              </a:rPr>
              <a:t>Bloodborne</a:t>
            </a:r>
          </a:p>
        </p:txBody>
      </p:sp>
      <p:pic>
        <p:nvPicPr>
          <p:cNvPr id="6" name="Picture 5">
            <a:extLst>
              <a:ext uri="{FF2B5EF4-FFF2-40B4-BE49-F238E27FC236}">
                <a16:creationId xmlns:a16="http://schemas.microsoft.com/office/drawing/2014/main" id="{015688DB-09DD-3849-B23E-1837C8E79AA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4162" y="1714499"/>
            <a:ext cx="2662238" cy="4888837"/>
          </a:xfrm>
          <a:prstGeom prst="rect">
            <a:avLst/>
          </a:prstGeom>
        </p:spPr>
      </p:pic>
    </p:spTree>
    <p:extLst>
      <p:ext uri="{BB962C8B-B14F-4D97-AF65-F5344CB8AC3E}">
        <p14:creationId xmlns:p14="http://schemas.microsoft.com/office/powerpoint/2010/main" val="3714868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sp>
        <p:nvSpPr>
          <p:cNvPr id="3" name="Content Placeholder 2"/>
          <p:cNvSpPr>
            <a:spLocks noGrp="1"/>
          </p:cNvSpPr>
          <p:nvPr>
            <p:ph idx="1"/>
          </p:nvPr>
        </p:nvSpPr>
        <p:spPr>
          <a:xfrm>
            <a:off x="284163" y="1781275"/>
            <a:ext cx="8574087" cy="545690"/>
          </a:xfrm>
        </p:spPr>
        <p:txBody>
          <a:bodyPr>
            <a:normAutofit/>
          </a:bodyPr>
          <a:lstStyle/>
          <a:p>
            <a:pPr marL="0" indent="0" algn="ctr">
              <a:buNone/>
            </a:pPr>
            <a:r>
              <a:rPr lang="en-US" sz="2200" dirty="0"/>
              <a:t>COMP3218 Website: </a:t>
            </a:r>
            <a:r>
              <a:rPr lang="en-US" sz="2200" dirty="0">
                <a:solidFill>
                  <a:schemeClr val="accent1"/>
                </a:solidFill>
              </a:rPr>
              <a:t>https://</a:t>
            </a:r>
            <a:r>
              <a:rPr lang="en-US" sz="2200" dirty="0" err="1">
                <a:solidFill>
                  <a:schemeClr val="accent1"/>
                </a:solidFill>
              </a:rPr>
              <a:t>secure.ecs.soton.ac.uk</a:t>
            </a:r>
            <a:r>
              <a:rPr lang="en-US" sz="2200" dirty="0">
                <a:solidFill>
                  <a:schemeClr val="accent1"/>
                </a:solidFill>
              </a:rPr>
              <a:t>/module/COMP3218/</a:t>
            </a:r>
          </a:p>
          <a:p>
            <a:pPr marL="0" indent="0" algn="ctr">
              <a:buNone/>
            </a:pPr>
            <a:endParaRPr lang="en-US" sz="2200"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06406" y="2687484"/>
            <a:ext cx="2937295" cy="2937295"/>
          </a:xfrm>
          <a:prstGeom prst="rect">
            <a:avLst/>
          </a:prstGeom>
        </p:spPr>
      </p:pic>
      <p:sp>
        <p:nvSpPr>
          <p:cNvPr id="5" name="TextBox 4"/>
          <p:cNvSpPr txBox="1"/>
          <p:nvPr/>
        </p:nvSpPr>
        <p:spPr>
          <a:xfrm>
            <a:off x="2489199" y="5624779"/>
            <a:ext cx="4089401" cy="954107"/>
          </a:xfrm>
          <a:prstGeom prst="rect">
            <a:avLst/>
          </a:prstGeom>
          <a:noFill/>
        </p:spPr>
        <p:txBody>
          <a:bodyPr wrap="square" rtlCol="0">
            <a:spAutoFit/>
          </a:bodyPr>
          <a:lstStyle/>
          <a:p>
            <a:pPr algn="ctr"/>
            <a:r>
              <a:rPr lang="en-US" sz="3200" dirty="0"/>
              <a:t>David Millard</a:t>
            </a:r>
          </a:p>
          <a:p>
            <a:pPr algn="ctr"/>
            <a:endParaRPr lang="en-US" sz="1000" dirty="0"/>
          </a:p>
          <a:p>
            <a:pPr algn="ctr"/>
            <a:r>
              <a:rPr lang="en-US" sz="1400" dirty="0">
                <a:solidFill>
                  <a:schemeClr val="bg1">
                    <a:lumMod val="50000"/>
                  </a:schemeClr>
                </a:solidFill>
              </a:rPr>
              <a:t>@</a:t>
            </a:r>
            <a:r>
              <a:rPr lang="en-US" sz="1400" dirty="0" err="1">
                <a:solidFill>
                  <a:schemeClr val="bg1">
                    <a:lumMod val="50000"/>
                  </a:schemeClr>
                </a:solidFill>
              </a:rPr>
              <a:t>hoosfoos</a:t>
            </a:r>
            <a:r>
              <a:rPr lang="en-US" sz="1400" dirty="0">
                <a:solidFill>
                  <a:schemeClr val="bg1">
                    <a:lumMod val="50000"/>
                  </a:schemeClr>
                </a:solidFill>
              </a:rPr>
              <a:t> | </a:t>
            </a:r>
            <a:r>
              <a:rPr lang="en-US" sz="1400" dirty="0" err="1">
                <a:solidFill>
                  <a:schemeClr val="bg1">
                    <a:lumMod val="50000"/>
                  </a:schemeClr>
                </a:solidFill>
              </a:rPr>
              <a:t>davidmillard.org</a:t>
            </a:r>
            <a:r>
              <a:rPr lang="en-US" sz="1400" dirty="0">
                <a:solidFill>
                  <a:schemeClr val="bg1">
                    <a:lumMod val="50000"/>
                  </a:schemeClr>
                </a:solidFill>
              </a:rPr>
              <a:t> | </a:t>
            </a:r>
            <a:r>
              <a:rPr lang="en-US" sz="1400" dirty="0" err="1">
                <a:solidFill>
                  <a:schemeClr val="bg1">
                    <a:lumMod val="50000"/>
                  </a:schemeClr>
                </a:solidFill>
              </a:rPr>
              <a:t>dem@soton.ac.uk</a:t>
            </a:r>
            <a:r>
              <a:rPr lang="en-US" sz="1400" dirty="0">
                <a:solidFill>
                  <a:schemeClr val="bg1">
                    <a:lumMod val="50000"/>
                  </a:schemeClr>
                </a:solidFill>
              </a:rPr>
              <a:t> </a:t>
            </a:r>
          </a:p>
        </p:txBody>
      </p:sp>
    </p:spTree>
    <p:extLst>
      <p:ext uri="{BB962C8B-B14F-4D97-AF65-F5344CB8AC3E}">
        <p14:creationId xmlns:p14="http://schemas.microsoft.com/office/powerpoint/2010/main" val="38868687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Shape 224"/>
          <p:cNvSpPr txBox="1">
            <a:spLocks noGrp="1"/>
          </p:cNvSpPr>
          <p:nvPr>
            <p:ph type="title"/>
          </p:nvPr>
        </p:nvSpPr>
        <p:spPr>
          <a:xfrm>
            <a:off x="284162" y="630381"/>
            <a:ext cx="8574000" cy="967800"/>
          </a:xfrm>
          <a:prstGeom prst="rect">
            <a:avLst/>
          </a:prstGeom>
        </p:spPr>
        <p:txBody>
          <a:bodyPr lIns="91425" tIns="91425" rIns="91425" bIns="91425" anchor="ctr" anchorCtr="0">
            <a:noAutofit/>
          </a:bodyPr>
          <a:lstStyle/>
          <a:p>
            <a:pPr lvl="0">
              <a:spcBef>
                <a:spcPts val="0"/>
              </a:spcBef>
              <a:buNone/>
            </a:pPr>
            <a:r>
              <a:rPr lang="en-US" dirty="0"/>
              <a:t>What is Balance?</a:t>
            </a:r>
          </a:p>
        </p:txBody>
      </p:sp>
      <p:sp>
        <p:nvSpPr>
          <p:cNvPr id="4" name="Rectangle 3">
            <a:extLst>
              <a:ext uri="{FF2B5EF4-FFF2-40B4-BE49-F238E27FC236}">
                <a16:creationId xmlns:a16="http://schemas.microsoft.com/office/drawing/2014/main" id="{DA1DEC3D-7A54-D94E-BA7A-556A35ED8725}"/>
              </a:ext>
            </a:extLst>
          </p:cNvPr>
          <p:cNvSpPr/>
          <p:nvPr/>
        </p:nvSpPr>
        <p:spPr>
          <a:xfrm>
            <a:off x="2969231" y="1941816"/>
            <a:ext cx="2825394" cy="83220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t>PvP</a:t>
            </a:r>
            <a:endParaRPr lang="en-US" sz="3600" dirty="0"/>
          </a:p>
          <a:p>
            <a:pPr algn="ctr"/>
            <a:r>
              <a:rPr lang="en-US" dirty="0"/>
              <a:t>Player vs Player</a:t>
            </a:r>
          </a:p>
        </p:txBody>
      </p:sp>
      <p:sp>
        <p:nvSpPr>
          <p:cNvPr id="10" name="Rectangle 9">
            <a:extLst>
              <a:ext uri="{FF2B5EF4-FFF2-40B4-BE49-F238E27FC236}">
                <a16:creationId xmlns:a16="http://schemas.microsoft.com/office/drawing/2014/main" id="{61F28C23-FDD3-914A-ADEC-AD590DEC71A1}"/>
              </a:ext>
            </a:extLst>
          </p:cNvPr>
          <p:cNvSpPr/>
          <p:nvPr/>
        </p:nvSpPr>
        <p:spPr>
          <a:xfrm>
            <a:off x="6032768" y="1941816"/>
            <a:ext cx="2825394" cy="832206"/>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t>PvE</a:t>
            </a:r>
            <a:endParaRPr lang="en-US" sz="3600" dirty="0"/>
          </a:p>
          <a:p>
            <a:pPr algn="ctr"/>
            <a:r>
              <a:rPr lang="en-US" dirty="0"/>
              <a:t>Player vs Environment</a:t>
            </a:r>
          </a:p>
        </p:txBody>
      </p:sp>
      <p:pic>
        <p:nvPicPr>
          <p:cNvPr id="8" name="Picture 7">
            <a:extLst>
              <a:ext uri="{FF2B5EF4-FFF2-40B4-BE49-F238E27FC236}">
                <a16:creationId xmlns:a16="http://schemas.microsoft.com/office/drawing/2014/main" id="{1585391A-E82D-044B-B52A-2D9B5FE5793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4162" y="1702361"/>
            <a:ext cx="2414427" cy="4975296"/>
          </a:xfrm>
          <a:prstGeom prst="rect">
            <a:avLst/>
          </a:prstGeom>
        </p:spPr>
      </p:pic>
      <p:sp>
        <p:nvSpPr>
          <p:cNvPr id="15" name="TextBox 14">
            <a:extLst>
              <a:ext uri="{FF2B5EF4-FFF2-40B4-BE49-F238E27FC236}">
                <a16:creationId xmlns:a16="http://schemas.microsoft.com/office/drawing/2014/main" id="{E135CF90-B0FF-0642-9C16-862556B7526F}"/>
              </a:ext>
            </a:extLst>
          </p:cNvPr>
          <p:cNvSpPr txBox="1"/>
          <p:nvPr/>
        </p:nvSpPr>
        <p:spPr>
          <a:xfrm>
            <a:off x="1883441" y="6643337"/>
            <a:ext cx="944489" cy="276999"/>
          </a:xfrm>
          <a:prstGeom prst="rect">
            <a:avLst/>
          </a:prstGeom>
          <a:noFill/>
        </p:spPr>
        <p:txBody>
          <a:bodyPr wrap="none" rtlCol="0">
            <a:spAutoFit/>
          </a:bodyPr>
          <a:lstStyle/>
          <a:p>
            <a:r>
              <a:rPr lang="en-US" sz="1200" dirty="0">
                <a:solidFill>
                  <a:schemeClr val="bg1">
                    <a:lumMod val="75000"/>
                  </a:schemeClr>
                </a:solidFill>
              </a:rPr>
              <a:t>Mario Cart </a:t>
            </a:r>
          </a:p>
        </p:txBody>
      </p:sp>
    </p:spTree>
    <p:extLst>
      <p:ext uri="{BB962C8B-B14F-4D97-AF65-F5344CB8AC3E}">
        <p14:creationId xmlns:p14="http://schemas.microsoft.com/office/powerpoint/2010/main" val="734007472"/>
      </p:ext>
    </p:extLst>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Shape 224"/>
          <p:cNvSpPr txBox="1">
            <a:spLocks noGrp="1"/>
          </p:cNvSpPr>
          <p:nvPr>
            <p:ph type="title"/>
          </p:nvPr>
        </p:nvSpPr>
        <p:spPr>
          <a:xfrm>
            <a:off x="284162" y="630381"/>
            <a:ext cx="8574000" cy="967800"/>
          </a:xfrm>
          <a:prstGeom prst="rect">
            <a:avLst/>
          </a:prstGeom>
        </p:spPr>
        <p:txBody>
          <a:bodyPr lIns="91425" tIns="91425" rIns="91425" bIns="91425" anchor="ctr" anchorCtr="0">
            <a:noAutofit/>
          </a:bodyPr>
          <a:lstStyle/>
          <a:p>
            <a:pPr lvl="0">
              <a:spcBef>
                <a:spcPts val="0"/>
              </a:spcBef>
              <a:buNone/>
            </a:pPr>
            <a:r>
              <a:rPr lang="en-US" dirty="0"/>
              <a:t>What is Balance?</a:t>
            </a:r>
          </a:p>
        </p:txBody>
      </p:sp>
      <p:sp>
        <p:nvSpPr>
          <p:cNvPr id="4" name="Rectangle 3">
            <a:extLst>
              <a:ext uri="{FF2B5EF4-FFF2-40B4-BE49-F238E27FC236}">
                <a16:creationId xmlns:a16="http://schemas.microsoft.com/office/drawing/2014/main" id="{DA1DEC3D-7A54-D94E-BA7A-556A35ED8725}"/>
              </a:ext>
            </a:extLst>
          </p:cNvPr>
          <p:cNvSpPr/>
          <p:nvPr/>
        </p:nvSpPr>
        <p:spPr>
          <a:xfrm>
            <a:off x="2969231" y="1941816"/>
            <a:ext cx="2825394" cy="83220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t>PvP</a:t>
            </a:r>
            <a:endParaRPr lang="en-US" sz="3600" dirty="0"/>
          </a:p>
          <a:p>
            <a:pPr algn="ctr"/>
            <a:r>
              <a:rPr lang="en-US" dirty="0"/>
              <a:t>Player vs Player</a:t>
            </a:r>
          </a:p>
        </p:txBody>
      </p:sp>
      <p:sp>
        <p:nvSpPr>
          <p:cNvPr id="10" name="Rectangle 9">
            <a:extLst>
              <a:ext uri="{FF2B5EF4-FFF2-40B4-BE49-F238E27FC236}">
                <a16:creationId xmlns:a16="http://schemas.microsoft.com/office/drawing/2014/main" id="{61F28C23-FDD3-914A-ADEC-AD590DEC71A1}"/>
              </a:ext>
            </a:extLst>
          </p:cNvPr>
          <p:cNvSpPr/>
          <p:nvPr/>
        </p:nvSpPr>
        <p:spPr>
          <a:xfrm>
            <a:off x="6032768" y="1941816"/>
            <a:ext cx="2825394" cy="832206"/>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t>PvE</a:t>
            </a:r>
            <a:endParaRPr lang="en-US" sz="3600" dirty="0"/>
          </a:p>
          <a:p>
            <a:pPr algn="ctr"/>
            <a:r>
              <a:rPr lang="en-US" dirty="0"/>
              <a:t>Player vs Environment</a:t>
            </a:r>
          </a:p>
        </p:txBody>
      </p:sp>
      <p:sp>
        <p:nvSpPr>
          <p:cNvPr id="11" name="Rectangle 10">
            <a:extLst>
              <a:ext uri="{FF2B5EF4-FFF2-40B4-BE49-F238E27FC236}">
                <a16:creationId xmlns:a16="http://schemas.microsoft.com/office/drawing/2014/main" id="{FC09294E-4C6D-FA4A-AFAF-1B5D778DC965}"/>
              </a:ext>
            </a:extLst>
          </p:cNvPr>
          <p:cNvSpPr/>
          <p:nvPr/>
        </p:nvSpPr>
        <p:spPr>
          <a:xfrm>
            <a:off x="2969230" y="2875052"/>
            <a:ext cx="5888931" cy="56679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rPr>
              <a:t>Game Provides Meaningful Choices</a:t>
            </a:r>
            <a:endParaRPr lang="en-US" sz="1000" dirty="0">
              <a:solidFill>
                <a:schemeClr val="bg2"/>
              </a:solidFill>
            </a:endParaRPr>
          </a:p>
        </p:txBody>
      </p:sp>
      <p:sp>
        <p:nvSpPr>
          <p:cNvPr id="12" name="Rectangle 11">
            <a:extLst>
              <a:ext uri="{FF2B5EF4-FFF2-40B4-BE49-F238E27FC236}">
                <a16:creationId xmlns:a16="http://schemas.microsoft.com/office/drawing/2014/main" id="{015389E4-E3C9-754A-A04C-6BE499529A21}"/>
              </a:ext>
            </a:extLst>
          </p:cNvPr>
          <p:cNvSpPr/>
          <p:nvPr/>
        </p:nvSpPr>
        <p:spPr>
          <a:xfrm>
            <a:off x="2969229" y="3520613"/>
            <a:ext cx="5888931" cy="56679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rPr>
              <a:t>Players perceive the game to be fair</a:t>
            </a:r>
            <a:endParaRPr lang="en-US" sz="1000" dirty="0">
              <a:solidFill>
                <a:schemeClr val="bg2"/>
              </a:solidFill>
            </a:endParaRPr>
          </a:p>
        </p:txBody>
      </p:sp>
      <p:sp>
        <p:nvSpPr>
          <p:cNvPr id="13" name="Rectangle 12">
            <a:extLst>
              <a:ext uri="{FF2B5EF4-FFF2-40B4-BE49-F238E27FC236}">
                <a16:creationId xmlns:a16="http://schemas.microsoft.com/office/drawing/2014/main" id="{AA05DE47-F9CB-5A44-BEFD-1C4D377D9755}"/>
              </a:ext>
            </a:extLst>
          </p:cNvPr>
          <p:cNvSpPr/>
          <p:nvPr/>
        </p:nvSpPr>
        <p:spPr>
          <a:xfrm>
            <a:off x="2969228" y="4188434"/>
            <a:ext cx="5888931" cy="56679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rPr>
              <a:t>Chance does not outweigh player skill</a:t>
            </a:r>
            <a:endParaRPr lang="en-US" sz="1000" dirty="0">
              <a:solidFill>
                <a:schemeClr val="bg2"/>
              </a:solidFill>
            </a:endParaRPr>
          </a:p>
        </p:txBody>
      </p:sp>
      <p:pic>
        <p:nvPicPr>
          <p:cNvPr id="8" name="Picture 7">
            <a:extLst>
              <a:ext uri="{FF2B5EF4-FFF2-40B4-BE49-F238E27FC236}">
                <a16:creationId xmlns:a16="http://schemas.microsoft.com/office/drawing/2014/main" id="{1585391A-E82D-044B-B52A-2D9B5FE5793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4162" y="1702361"/>
            <a:ext cx="2414427" cy="4975296"/>
          </a:xfrm>
          <a:prstGeom prst="rect">
            <a:avLst/>
          </a:prstGeom>
        </p:spPr>
      </p:pic>
      <p:sp>
        <p:nvSpPr>
          <p:cNvPr id="15" name="TextBox 14">
            <a:extLst>
              <a:ext uri="{FF2B5EF4-FFF2-40B4-BE49-F238E27FC236}">
                <a16:creationId xmlns:a16="http://schemas.microsoft.com/office/drawing/2014/main" id="{E135CF90-B0FF-0642-9C16-862556B7526F}"/>
              </a:ext>
            </a:extLst>
          </p:cNvPr>
          <p:cNvSpPr txBox="1"/>
          <p:nvPr/>
        </p:nvSpPr>
        <p:spPr>
          <a:xfrm>
            <a:off x="1883441" y="6643337"/>
            <a:ext cx="944489" cy="276999"/>
          </a:xfrm>
          <a:prstGeom prst="rect">
            <a:avLst/>
          </a:prstGeom>
          <a:noFill/>
        </p:spPr>
        <p:txBody>
          <a:bodyPr wrap="none" rtlCol="0">
            <a:spAutoFit/>
          </a:bodyPr>
          <a:lstStyle/>
          <a:p>
            <a:r>
              <a:rPr lang="en-US" sz="1200" dirty="0">
                <a:solidFill>
                  <a:schemeClr val="bg1">
                    <a:lumMod val="75000"/>
                  </a:schemeClr>
                </a:solidFill>
              </a:rPr>
              <a:t>Mario Cart </a:t>
            </a:r>
          </a:p>
        </p:txBody>
      </p:sp>
    </p:spTree>
    <p:extLst>
      <p:ext uri="{BB962C8B-B14F-4D97-AF65-F5344CB8AC3E}">
        <p14:creationId xmlns:p14="http://schemas.microsoft.com/office/powerpoint/2010/main" val="1211486379"/>
      </p:ext>
    </p:extLst>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Shape 224"/>
          <p:cNvSpPr txBox="1">
            <a:spLocks noGrp="1"/>
          </p:cNvSpPr>
          <p:nvPr>
            <p:ph type="title"/>
          </p:nvPr>
        </p:nvSpPr>
        <p:spPr>
          <a:xfrm>
            <a:off x="284162" y="630381"/>
            <a:ext cx="8574000" cy="967800"/>
          </a:xfrm>
          <a:prstGeom prst="rect">
            <a:avLst/>
          </a:prstGeom>
        </p:spPr>
        <p:txBody>
          <a:bodyPr lIns="91425" tIns="91425" rIns="91425" bIns="91425" anchor="ctr" anchorCtr="0">
            <a:noAutofit/>
          </a:bodyPr>
          <a:lstStyle/>
          <a:p>
            <a:pPr lvl="0">
              <a:spcBef>
                <a:spcPts val="0"/>
              </a:spcBef>
              <a:buNone/>
            </a:pPr>
            <a:r>
              <a:rPr lang="en-US" dirty="0"/>
              <a:t>What is Balance?</a:t>
            </a:r>
          </a:p>
        </p:txBody>
      </p:sp>
      <p:sp>
        <p:nvSpPr>
          <p:cNvPr id="4" name="Rectangle 3">
            <a:extLst>
              <a:ext uri="{FF2B5EF4-FFF2-40B4-BE49-F238E27FC236}">
                <a16:creationId xmlns:a16="http://schemas.microsoft.com/office/drawing/2014/main" id="{DA1DEC3D-7A54-D94E-BA7A-556A35ED8725}"/>
              </a:ext>
            </a:extLst>
          </p:cNvPr>
          <p:cNvSpPr/>
          <p:nvPr/>
        </p:nvSpPr>
        <p:spPr>
          <a:xfrm>
            <a:off x="2969231" y="1941816"/>
            <a:ext cx="2825394" cy="83220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t>PvP</a:t>
            </a:r>
            <a:endParaRPr lang="en-US" sz="3600" dirty="0"/>
          </a:p>
          <a:p>
            <a:pPr algn="ctr"/>
            <a:r>
              <a:rPr lang="en-US" dirty="0"/>
              <a:t>Player vs Player</a:t>
            </a:r>
          </a:p>
        </p:txBody>
      </p:sp>
      <p:sp>
        <p:nvSpPr>
          <p:cNvPr id="10" name="Rectangle 9">
            <a:extLst>
              <a:ext uri="{FF2B5EF4-FFF2-40B4-BE49-F238E27FC236}">
                <a16:creationId xmlns:a16="http://schemas.microsoft.com/office/drawing/2014/main" id="{61F28C23-FDD3-914A-ADEC-AD590DEC71A1}"/>
              </a:ext>
            </a:extLst>
          </p:cNvPr>
          <p:cNvSpPr/>
          <p:nvPr/>
        </p:nvSpPr>
        <p:spPr>
          <a:xfrm>
            <a:off x="6032768" y="1941816"/>
            <a:ext cx="2825394" cy="832206"/>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t>PvE</a:t>
            </a:r>
            <a:endParaRPr lang="en-US" sz="3600" dirty="0"/>
          </a:p>
          <a:p>
            <a:pPr algn="ctr"/>
            <a:r>
              <a:rPr lang="en-US" dirty="0"/>
              <a:t>Player vs Environment</a:t>
            </a:r>
          </a:p>
        </p:txBody>
      </p:sp>
      <p:sp>
        <p:nvSpPr>
          <p:cNvPr id="11" name="Rectangle 10">
            <a:extLst>
              <a:ext uri="{FF2B5EF4-FFF2-40B4-BE49-F238E27FC236}">
                <a16:creationId xmlns:a16="http://schemas.microsoft.com/office/drawing/2014/main" id="{FC09294E-4C6D-FA4A-AFAF-1B5D778DC965}"/>
              </a:ext>
            </a:extLst>
          </p:cNvPr>
          <p:cNvSpPr/>
          <p:nvPr/>
        </p:nvSpPr>
        <p:spPr>
          <a:xfrm>
            <a:off x="2969230" y="2875052"/>
            <a:ext cx="5888931" cy="56679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rPr>
              <a:t>Game Provides Meaningful Choices</a:t>
            </a:r>
            <a:endParaRPr lang="en-US" sz="1000" dirty="0">
              <a:solidFill>
                <a:schemeClr val="bg2"/>
              </a:solidFill>
            </a:endParaRPr>
          </a:p>
        </p:txBody>
      </p:sp>
      <p:sp>
        <p:nvSpPr>
          <p:cNvPr id="12" name="Rectangle 11">
            <a:extLst>
              <a:ext uri="{FF2B5EF4-FFF2-40B4-BE49-F238E27FC236}">
                <a16:creationId xmlns:a16="http://schemas.microsoft.com/office/drawing/2014/main" id="{015389E4-E3C9-754A-A04C-6BE499529A21}"/>
              </a:ext>
            </a:extLst>
          </p:cNvPr>
          <p:cNvSpPr/>
          <p:nvPr/>
        </p:nvSpPr>
        <p:spPr>
          <a:xfrm>
            <a:off x="2969229" y="3520613"/>
            <a:ext cx="5888931" cy="56679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rPr>
              <a:t>Players perceive the game to be fair</a:t>
            </a:r>
            <a:endParaRPr lang="en-US" sz="1000" dirty="0">
              <a:solidFill>
                <a:schemeClr val="bg2"/>
              </a:solidFill>
            </a:endParaRPr>
          </a:p>
        </p:txBody>
      </p:sp>
      <p:sp>
        <p:nvSpPr>
          <p:cNvPr id="13" name="Rectangle 12">
            <a:extLst>
              <a:ext uri="{FF2B5EF4-FFF2-40B4-BE49-F238E27FC236}">
                <a16:creationId xmlns:a16="http://schemas.microsoft.com/office/drawing/2014/main" id="{AA05DE47-F9CB-5A44-BEFD-1C4D377D9755}"/>
              </a:ext>
            </a:extLst>
          </p:cNvPr>
          <p:cNvSpPr/>
          <p:nvPr/>
        </p:nvSpPr>
        <p:spPr>
          <a:xfrm>
            <a:off x="2969228" y="4188434"/>
            <a:ext cx="5888931" cy="56679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rPr>
              <a:t>Chance does not outweigh player skill</a:t>
            </a:r>
            <a:endParaRPr lang="en-US" sz="1000" dirty="0">
              <a:solidFill>
                <a:schemeClr val="bg2"/>
              </a:solidFill>
            </a:endParaRPr>
          </a:p>
        </p:txBody>
      </p:sp>
      <p:sp>
        <p:nvSpPr>
          <p:cNvPr id="14" name="Rectangle 13">
            <a:extLst>
              <a:ext uri="{FF2B5EF4-FFF2-40B4-BE49-F238E27FC236}">
                <a16:creationId xmlns:a16="http://schemas.microsoft.com/office/drawing/2014/main" id="{50737BA8-3920-D349-8C57-BDEFC340AA55}"/>
              </a:ext>
            </a:extLst>
          </p:cNvPr>
          <p:cNvSpPr/>
          <p:nvPr/>
        </p:nvSpPr>
        <p:spPr>
          <a:xfrm>
            <a:off x="2969228" y="4856255"/>
            <a:ext cx="2825398" cy="866451"/>
          </a:xfrm>
          <a:prstGeom prst="rect">
            <a:avLst/>
          </a:prstGeom>
          <a:solidFill>
            <a:schemeClr val="accent1">
              <a:lumMod val="20000"/>
              <a:lumOff val="8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rPr>
              <a:t>Players can catch up before game end</a:t>
            </a:r>
            <a:endParaRPr lang="en-US" sz="1000" dirty="0">
              <a:solidFill>
                <a:schemeClr val="bg2"/>
              </a:solidFill>
            </a:endParaRPr>
          </a:p>
        </p:txBody>
      </p:sp>
      <p:sp>
        <p:nvSpPr>
          <p:cNvPr id="16" name="Rectangle 15">
            <a:extLst>
              <a:ext uri="{FF2B5EF4-FFF2-40B4-BE49-F238E27FC236}">
                <a16:creationId xmlns:a16="http://schemas.microsoft.com/office/drawing/2014/main" id="{3B9FF870-289E-5C4A-82EF-55D88915F920}"/>
              </a:ext>
            </a:extLst>
          </p:cNvPr>
          <p:cNvSpPr/>
          <p:nvPr/>
        </p:nvSpPr>
        <p:spPr>
          <a:xfrm>
            <a:off x="2969228" y="5823736"/>
            <a:ext cx="2825398" cy="853921"/>
          </a:xfrm>
          <a:prstGeom prst="rect">
            <a:avLst/>
          </a:prstGeom>
          <a:solidFill>
            <a:schemeClr val="accent1">
              <a:lumMod val="20000"/>
              <a:lumOff val="8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rPr>
              <a:t>Seldom results in stalemate</a:t>
            </a:r>
            <a:endParaRPr lang="en-US" sz="1000" dirty="0">
              <a:solidFill>
                <a:schemeClr val="bg2"/>
              </a:solidFill>
            </a:endParaRPr>
          </a:p>
        </p:txBody>
      </p:sp>
      <p:pic>
        <p:nvPicPr>
          <p:cNvPr id="8" name="Picture 7">
            <a:extLst>
              <a:ext uri="{FF2B5EF4-FFF2-40B4-BE49-F238E27FC236}">
                <a16:creationId xmlns:a16="http://schemas.microsoft.com/office/drawing/2014/main" id="{1585391A-E82D-044B-B52A-2D9B5FE5793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4162" y="1702361"/>
            <a:ext cx="2414427" cy="4975296"/>
          </a:xfrm>
          <a:prstGeom prst="rect">
            <a:avLst/>
          </a:prstGeom>
        </p:spPr>
      </p:pic>
      <p:sp>
        <p:nvSpPr>
          <p:cNvPr id="15" name="TextBox 14">
            <a:extLst>
              <a:ext uri="{FF2B5EF4-FFF2-40B4-BE49-F238E27FC236}">
                <a16:creationId xmlns:a16="http://schemas.microsoft.com/office/drawing/2014/main" id="{E135CF90-B0FF-0642-9C16-862556B7526F}"/>
              </a:ext>
            </a:extLst>
          </p:cNvPr>
          <p:cNvSpPr txBox="1"/>
          <p:nvPr/>
        </p:nvSpPr>
        <p:spPr>
          <a:xfrm>
            <a:off x="1883441" y="6643337"/>
            <a:ext cx="944489" cy="276999"/>
          </a:xfrm>
          <a:prstGeom prst="rect">
            <a:avLst/>
          </a:prstGeom>
          <a:noFill/>
        </p:spPr>
        <p:txBody>
          <a:bodyPr wrap="none" rtlCol="0">
            <a:spAutoFit/>
          </a:bodyPr>
          <a:lstStyle/>
          <a:p>
            <a:r>
              <a:rPr lang="en-US" sz="1200" dirty="0">
                <a:solidFill>
                  <a:schemeClr val="bg1">
                    <a:lumMod val="75000"/>
                  </a:schemeClr>
                </a:solidFill>
              </a:rPr>
              <a:t>Mario Cart </a:t>
            </a:r>
          </a:p>
        </p:txBody>
      </p:sp>
    </p:spTree>
    <p:extLst>
      <p:ext uri="{BB962C8B-B14F-4D97-AF65-F5344CB8AC3E}">
        <p14:creationId xmlns:p14="http://schemas.microsoft.com/office/powerpoint/2010/main" val="1344736648"/>
      </p:ext>
    </p:extLst>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Shape 224"/>
          <p:cNvSpPr txBox="1">
            <a:spLocks noGrp="1"/>
          </p:cNvSpPr>
          <p:nvPr>
            <p:ph type="title"/>
          </p:nvPr>
        </p:nvSpPr>
        <p:spPr>
          <a:xfrm>
            <a:off x="284162" y="630381"/>
            <a:ext cx="8574000" cy="967800"/>
          </a:xfrm>
          <a:prstGeom prst="rect">
            <a:avLst/>
          </a:prstGeom>
        </p:spPr>
        <p:txBody>
          <a:bodyPr lIns="91425" tIns="91425" rIns="91425" bIns="91425" anchor="ctr" anchorCtr="0">
            <a:noAutofit/>
          </a:bodyPr>
          <a:lstStyle/>
          <a:p>
            <a:pPr lvl="0">
              <a:spcBef>
                <a:spcPts val="0"/>
              </a:spcBef>
              <a:buNone/>
            </a:pPr>
            <a:r>
              <a:rPr lang="en-US" dirty="0"/>
              <a:t>What is Balance?</a:t>
            </a:r>
          </a:p>
        </p:txBody>
      </p:sp>
      <p:sp>
        <p:nvSpPr>
          <p:cNvPr id="4" name="Rectangle 3">
            <a:extLst>
              <a:ext uri="{FF2B5EF4-FFF2-40B4-BE49-F238E27FC236}">
                <a16:creationId xmlns:a16="http://schemas.microsoft.com/office/drawing/2014/main" id="{DA1DEC3D-7A54-D94E-BA7A-556A35ED8725}"/>
              </a:ext>
            </a:extLst>
          </p:cNvPr>
          <p:cNvSpPr/>
          <p:nvPr/>
        </p:nvSpPr>
        <p:spPr>
          <a:xfrm>
            <a:off x="2969231" y="1941816"/>
            <a:ext cx="2825394" cy="83220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t>PvP</a:t>
            </a:r>
            <a:endParaRPr lang="en-US" sz="3600" dirty="0"/>
          </a:p>
          <a:p>
            <a:pPr algn="ctr"/>
            <a:r>
              <a:rPr lang="en-US" dirty="0"/>
              <a:t>Player vs Player</a:t>
            </a:r>
          </a:p>
        </p:txBody>
      </p:sp>
      <p:sp>
        <p:nvSpPr>
          <p:cNvPr id="10" name="Rectangle 9">
            <a:extLst>
              <a:ext uri="{FF2B5EF4-FFF2-40B4-BE49-F238E27FC236}">
                <a16:creationId xmlns:a16="http://schemas.microsoft.com/office/drawing/2014/main" id="{61F28C23-FDD3-914A-ADEC-AD590DEC71A1}"/>
              </a:ext>
            </a:extLst>
          </p:cNvPr>
          <p:cNvSpPr/>
          <p:nvPr/>
        </p:nvSpPr>
        <p:spPr>
          <a:xfrm>
            <a:off x="6032768" y="1941816"/>
            <a:ext cx="2825394" cy="832206"/>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t>PvE</a:t>
            </a:r>
            <a:endParaRPr lang="en-US" sz="3600" dirty="0"/>
          </a:p>
          <a:p>
            <a:pPr algn="ctr"/>
            <a:r>
              <a:rPr lang="en-US" dirty="0"/>
              <a:t>Player vs Environment</a:t>
            </a:r>
          </a:p>
        </p:txBody>
      </p:sp>
      <p:sp>
        <p:nvSpPr>
          <p:cNvPr id="11" name="Rectangle 10">
            <a:extLst>
              <a:ext uri="{FF2B5EF4-FFF2-40B4-BE49-F238E27FC236}">
                <a16:creationId xmlns:a16="http://schemas.microsoft.com/office/drawing/2014/main" id="{FC09294E-4C6D-FA4A-AFAF-1B5D778DC965}"/>
              </a:ext>
            </a:extLst>
          </p:cNvPr>
          <p:cNvSpPr/>
          <p:nvPr/>
        </p:nvSpPr>
        <p:spPr>
          <a:xfrm>
            <a:off x="2969230" y="2875052"/>
            <a:ext cx="5888931" cy="56679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rPr>
              <a:t>Game Provides Meaningful Choices</a:t>
            </a:r>
            <a:endParaRPr lang="en-US" sz="1000" dirty="0">
              <a:solidFill>
                <a:schemeClr val="bg2"/>
              </a:solidFill>
            </a:endParaRPr>
          </a:p>
        </p:txBody>
      </p:sp>
      <p:sp>
        <p:nvSpPr>
          <p:cNvPr id="12" name="Rectangle 11">
            <a:extLst>
              <a:ext uri="{FF2B5EF4-FFF2-40B4-BE49-F238E27FC236}">
                <a16:creationId xmlns:a16="http://schemas.microsoft.com/office/drawing/2014/main" id="{015389E4-E3C9-754A-A04C-6BE499529A21}"/>
              </a:ext>
            </a:extLst>
          </p:cNvPr>
          <p:cNvSpPr/>
          <p:nvPr/>
        </p:nvSpPr>
        <p:spPr>
          <a:xfrm>
            <a:off x="2969229" y="3520613"/>
            <a:ext cx="5888931" cy="56679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rPr>
              <a:t>Players perceive the game to be fair</a:t>
            </a:r>
            <a:endParaRPr lang="en-US" sz="1000" dirty="0">
              <a:solidFill>
                <a:schemeClr val="bg2"/>
              </a:solidFill>
            </a:endParaRPr>
          </a:p>
        </p:txBody>
      </p:sp>
      <p:sp>
        <p:nvSpPr>
          <p:cNvPr id="13" name="Rectangle 12">
            <a:extLst>
              <a:ext uri="{FF2B5EF4-FFF2-40B4-BE49-F238E27FC236}">
                <a16:creationId xmlns:a16="http://schemas.microsoft.com/office/drawing/2014/main" id="{AA05DE47-F9CB-5A44-BEFD-1C4D377D9755}"/>
              </a:ext>
            </a:extLst>
          </p:cNvPr>
          <p:cNvSpPr/>
          <p:nvPr/>
        </p:nvSpPr>
        <p:spPr>
          <a:xfrm>
            <a:off x="2969228" y="4188434"/>
            <a:ext cx="5888931" cy="56679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rPr>
              <a:t>Chance does not outweigh player skill</a:t>
            </a:r>
            <a:endParaRPr lang="en-US" sz="1000" dirty="0">
              <a:solidFill>
                <a:schemeClr val="bg2"/>
              </a:solidFill>
            </a:endParaRPr>
          </a:p>
        </p:txBody>
      </p:sp>
      <p:sp>
        <p:nvSpPr>
          <p:cNvPr id="14" name="Rectangle 13">
            <a:extLst>
              <a:ext uri="{FF2B5EF4-FFF2-40B4-BE49-F238E27FC236}">
                <a16:creationId xmlns:a16="http://schemas.microsoft.com/office/drawing/2014/main" id="{50737BA8-3920-D349-8C57-BDEFC340AA55}"/>
              </a:ext>
            </a:extLst>
          </p:cNvPr>
          <p:cNvSpPr/>
          <p:nvPr/>
        </p:nvSpPr>
        <p:spPr>
          <a:xfrm>
            <a:off x="2969228" y="4856255"/>
            <a:ext cx="2825398" cy="866451"/>
          </a:xfrm>
          <a:prstGeom prst="rect">
            <a:avLst/>
          </a:prstGeom>
          <a:solidFill>
            <a:schemeClr val="accent1">
              <a:lumMod val="20000"/>
              <a:lumOff val="8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rPr>
              <a:t>Players can catch up before game end</a:t>
            </a:r>
            <a:endParaRPr lang="en-US" sz="1000" dirty="0">
              <a:solidFill>
                <a:schemeClr val="bg2"/>
              </a:solidFill>
            </a:endParaRPr>
          </a:p>
        </p:txBody>
      </p:sp>
      <p:sp>
        <p:nvSpPr>
          <p:cNvPr id="16" name="Rectangle 15">
            <a:extLst>
              <a:ext uri="{FF2B5EF4-FFF2-40B4-BE49-F238E27FC236}">
                <a16:creationId xmlns:a16="http://schemas.microsoft.com/office/drawing/2014/main" id="{3B9FF870-289E-5C4A-82EF-55D88915F920}"/>
              </a:ext>
            </a:extLst>
          </p:cNvPr>
          <p:cNvSpPr/>
          <p:nvPr/>
        </p:nvSpPr>
        <p:spPr>
          <a:xfrm>
            <a:off x="2969228" y="5823736"/>
            <a:ext cx="2825398" cy="853921"/>
          </a:xfrm>
          <a:prstGeom prst="rect">
            <a:avLst/>
          </a:prstGeom>
          <a:solidFill>
            <a:schemeClr val="accent1">
              <a:lumMod val="20000"/>
              <a:lumOff val="8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rPr>
              <a:t>Seldom results in stalemate</a:t>
            </a:r>
            <a:endParaRPr lang="en-US" sz="1000" dirty="0">
              <a:solidFill>
                <a:schemeClr val="bg2"/>
              </a:solidFill>
            </a:endParaRPr>
          </a:p>
        </p:txBody>
      </p:sp>
      <p:sp>
        <p:nvSpPr>
          <p:cNvPr id="17" name="Rectangle 16">
            <a:extLst>
              <a:ext uri="{FF2B5EF4-FFF2-40B4-BE49-F238E27FC236}">
                <a16:creationId xmlns:a16="http://schemas.microsoft.com/office/drawing/2014/main" id="{3D2A72F2-B115-0847-B360-B29535C9DF1A}"/>
              </a:ext>
            </a:extLst>
          </p:cNvPr>
          <p:cNvSpPr/>
          <p:nvPr/>
        </p:nvSpPr>
        <p:spPr>
          <a:xfrm>
            <a:off x="6012213" y="4856255"/>
            <a:ext cx="2825398" cy="1821402"/>
          </a:xfrm>
          <a:prstGeom prst="rect">
            <a:avLst/>
          </a:prstGeom>
          <a:solidFill>
            <a:schemeClr val="accent4">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rPr>
              <a:t>Level of difficulty should be consistent*</a:t>
            </a:r>
          </a:p>
          <a:p>
            <a:pPr algn="ctr"/>
            <a:endParaRPr lang="en-US" sz="2000" dirty="0">
              <a:solidFill>
                <a:schemeClr val="bg2"/>
              </a:solidFill>
            </a:endParaRPr>
          </a:p>
          <a:p>
            <a:pPr algn="ctr"/>
            <a:r>
              <a:rPr lang="en-US" sz="2000" dirty="0">
                <a:solidFill>
                  <a:schemeClr val="tx1">
                    <a:lumMod val="50000"/>
                    <a:lumOff val="50000"/>
                  </a:schemeClr>
                </a:solidFill>
              </a:rPr>
              <a:t>*does not mean it never changes</a:t>
            </a:r>
            <a:endParaRPr lang="en-US" sz="1000" dirty="0">
              <a:solidFill>
                <a:schemeClr val="tx1">
                  <a:lumMod val="50000"/>
                  <a:lumOff val="50000"/>
                </a:schemeClr>
              </a:solidFill>
            </a:endParaRPr>
          </a:p>
        </p:txBody>
      </p:sp>
      <p:pic>
        <p:nvPicPr>
          <p:cNvPr id="8" name="Picture 7">
            <a:extLst>
              <a:ext uri="{FF2B5EF4-FFF2-40B4-BE49-F238E27FC236}">
                <a16:creationId xmlns:a16="http://schemas.microsoft.com/office/drawing/2014/main" id="{1585391A-E82D-044B-B52A-2D9B5FE5793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4162" y="1702361"/>
            <a:ext cx="2414427" cy="4975296"/>
          </a:xfrm>
          <a:prstGeom prst="rect">
            <a:avLst/>
          </a:prstGeom>
        </p:spPr>
      </p:pic>
      <p:sp>
        <p:nvSpPr>
          <p:cNvPr id="15" name="TextBox 14">
            <a:extLst>
              <a:ext uri="{FF2B5EF4-FFF2-40B4-BE49-F238E27FC236}">
                <a16:creationId xmlns:a16="http://schemas.microsoft.com/office/drawing/2014/main" id="{E135CF90-B0FF-0642-9C16-862556B7526F}"/>
              </a:ext>
            </a:extLst>
          </p:cNvPr>
          <p:cNvSpPr txBox="1"/>
          <p:nvPr/>
        </p:nvSpPr>
        <p:spPr>
          <a:xfrm>
            <a:off x="1883441" y="6643337"/>
            <a:ext cx="944489" cy="276999"/>
          </a:xfrm>
          <a:prstGeom prst="rect">
            <a:avLst/>
          </a:prstGeom>
          <a:noFill/>
        </p:spPr>
        <p:txBody>
          <a:bodyPr wrap="none" rtlCol="0">
            <a:spAutoFit/>
          </a:bodyPr>
          <a:lstStyle/>
          <a:p>
            <a:r>
              <a:rPr lang="en-US" sz="1200" dirty="0">
                <a:solidFill>
                  <a:schemeClr val="bg1">
                    <a:lumMod val="75000"/>
                  </a:schemeClr>
                </a:solidFill>
              </a:rPr>
              <a:t>Mario Cart </a:t>
            </a:r>
          </a:p>
        </p:txBody>
      </p:sp>
    </p:spTree>
    <p:extLst>
      <p:ext uri="{BB962C8B-B14F-4D97-AF65-F5344CB8AC3E}">
        <p14:creationId xmlns:p14="http://schemas.microsoft.com/office/powerpoint/2010/main" val="2814953582"/>
      </p:ext>
    </p:extLst>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Shape 230"/>
          <p:cNvSpPr txBox="1">
            <a:spLocks noGrp="1"/>
          </p:cNvSpPr>
          <p:nvPr>
            <p:ph type="title"/>
          </p:nvPr>
        </p:nvSpPr>
        <p:spPr>
          <a:xfrm>
            <a:off x="284162" y="630381"/>
            <a:ext cx="8574000" cy="967800"/>
          </a:xfrm>
          <a:prstGeom prst="rect">
            <a:avLst/>
          </a:prstGeom>
        </p:spPr>
        <p:txBody>
          <a:bodyPr lIns="91425" tIns="91425" rIns="91425" bIns="91425" anchor="ctr" anchorCtr="0">
            <a:noAutofit/>
          </a:bodyPr>
          <a:lstStyle/>
          <a:p>
            <a:pPr lvl="0">
              <a:spcBef>
                <a:spcPts val="0"/>
              </a:spcBef>
              <a:buNone/>
            </a:pPr>
            <a:r>
              <a:rPr lang="en-US"/>
              <a:t>PvP fairness</a:t>
            </a:r>
          </a:p>
        </p:txBody>
      </p:sp>
      <p:sp>
        <p:nvSpPr>
          <p:cNvPr id="231" name="Shape 231"/>
          <p:cNvSpPr txBox="1">
            <a:spLocks noGrp="1"/>
          </p:cNvSpPr>
          <p:nvPr>
            <p:ph type="body" idx="1"/>
          </p:nvPr>
        </p:nvSpPr>
        <p:spPr>
          <a:xfrm>
            <a:off x="2774022" y="2133600"/>
            <a:ext cx="6084180" cy="3992699"/>
          </a:xfrm>
          <a:prstGeom prst="rect">
            <a:avLst/>
          </a:prstGeom>
        </p:spPr>
        <p:txBody>
          <a:bodyPr lIns="91425" tIns="91425" rIns="91425" bIns="91425" anchor="t" anchorCtr="0">
            <a:noAutofit/>
          </a:bodyPr>
          <a:lstStyle/>
          <a:p>
            <a:pPr marL="457200" lvl="0" indent="-228600" rtl="0">
              <a:spcBef>
                <a:spcPts val="0"/>
              </a:spcBef>
            </a:pPr>
            <a:r>
              <a:rPr lang="en-US" b="1" dirty="0"/>
              <a:t>Equal chance of winning (excepting skill)</a:t>
            </a:r>
          </a:p>
          <a:p>
            <a:pPr marL="457200" lvl="0" indent="-228600" rtl="0">
              <a:spcBef>
                <a:spcPts val="0"/>
              </a:spcBef>
            </a:pPr>
            <a:endParaRPr lang="en-US" dirty="0"/>
          </a:p>
          <a:p>
            <a:pPr marL="457200" lvl="0" indent="-228600" rtl="0">
              <a:spcBef>
                <a:spcPts val="0"/>
              </a:spcBef>
            </a:pPr>
            <a:r>
              <a:rPr lang="en-US" dirty="0"/>
              <a:t>Symmetry</a:t>
            </a:r>
          </a:p>
          <a:p>
            <a:pPr lvl="1" indent="685800" rtl="0">
              <a:spcBef>
                <a:spcPts val="0"/>
              </a:spcBef>
            </a:pPr>
            <a:r>
              <a:rPr lang="en-US" dirty="0"/>
              <a:t>starting player</a:t>
            </a:r>
          </a:p>
          <a:p>
            <a:pPr marL="457200" lvl="0" indent="-228600" rtl="0">
              <a:spcBef>
                <a:spcPts val="0"/>
              </a:spcBef>
            </a:pPr>
            <a:r>
              <a:rPr lang="en-US" dirty="0"/>
              <a:t>Asymmetry</a:t>
            </a:r>
          </a:p>
          <a:p>
            <a:pPr lvl="1" indent="685800" rtl="0">
              <a:spcBef>
                <a:spcPts val="0"/>
              </a:spcBef>
            </a:pPr>
            <a:r>
              <a:rPr lang="en-US" dirty="0"/>
              <a:t>harder to balance</a:t>
            </a:r>
          </a:p>
          <a:p>
            <a:pPr lvl="1" indent="685800" rtl="0">
              <a:spcBef>
                <a:spcPts val="0"/>
              </a:spcBef>
            </a:pPr>
            <a:r>
              <a:rPr lang="en-US" dirty="0"/>
              <a:t>test permutations</a:t>
            </a:r>
          </a:p>
          <a:p>
            <a:pPr marL="457200" lvl="0" indent="-228600" rtl="0">
              <a:spcBef>
                <a:spcPts val="0"/>
              </a:spcBef>
            </a:pPr>
            <a:endParaRPr lang="en-US" dirty="0"/>
          </a:p>
          <a:p>
            <a:pPr marL="457200" lvl="0" indent="-228600" rtl="0">
              <a:spcBef>
                <a:spcPts val="0"/>
              </a:spcBef>
            </a:pPr>
            <a:r>
              <a:rPr lang="en-US" dirty="0"/>
              <a:t>Point assignment - for asymmetry</a:t>
            </a:r>
          </a:p>
          <a:p>
            <a:pPr lvl="1" indent="685800" rtl="0">
              <a:spcBef>
                <a:spcPts val="0"/>
              </a:spcBef>
            </a:pPr>
            <a:r>
              <a:rPr lang="en-US" dirty="0"/>
              <a:t>let player choose</a:t>
            </a:r>
          </a:p>
          <a:p>
            <a:pPr lvl="1" indent="685800">
              <a:spcBef>
                <a:spcPts val="0"/>
              </a:spcBef>
            </a:pPr>
            <a:r>
              <a:rPr lang="en-US" dirty="0"/>
              <a:t>orthogonally related</a:t>
            </a:r>
          </a:p>
        </p:txBody>
      </p:sp>
      <p:pic>
        <p:nvPicPr>
          <p:cNvPr id="2" name="Picture 1">
            <a:extLst>
              <a:ext uri="{FF2B5EF4-FFF2-40B4-BE49-F238E27FC236}">
                <a16:creationId xmlns:a16="http://schemas.microsoft.com/office/drawing/2014/main" id="{81BC96A8-A460-9944-9A4D-43B8006EA2E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4161" y="1711477"/>
            <a:ext cx="2253555" cy="4886062"/>
          </a:xfrm>
          <a:prstGeom prst="rect">
            <a:avLst/>
          </a:prstGeom>
        </p:spPr>
      </p:pic>
      <p:sp>
        <p:nvSpPr>
          <p:cNvPr id="6" name="TextBox 5">
            <a:extLst>
              <a:ext uri="{FF2B5EF4-FFF2-40B4-BE49-F238E27FC236}">
                <a16:creationId xmlns:a16="http://schemas.microsoft.com/office/drawing/2014/main" id="{4E1A2409-762A-4943-BF69-DF92DC5A4542}"/>
              </a:ext>
            </a:extLst>
          </p:cNvPr>
          <p:cNvSpPr txBox="1"/>
          <p:nvPr/>
        </p:nvSpPr>
        <p:spPr>
          <a:xfrm>
            <a:off x="1918636" y="6571854"/>
            <a:ext cx="619080" cy="276999"/>
          </a:xfrm>
          <a:prstGeom prst="rect">
            <a:avLst/>
          </a:prstGeom>
          <a:noFill/>
        </p:spPr>
        <p:txBody>
          <a:bodyPr wrap="none" rtlCol="0">
            <a:spAutoFit/>
          </a:bodyPr>
          <a:lstStyle/>
          <a:p>
            <a:r>
              <a:rPr lang="en-US" sz="1200" dirty="0">
                <a:solidFill>
                  <a:schemeClr val="bg1">
                    <a:lumMod val="75000"/>
                  </a:schemeClr>
                </a:solidFill>
              </a:rPr>
              <a:t>Chess</a:t>
            </a:r>
          </a:p>
        </p:txBody>
      </p:sp>
    </p:spTree>
  </p:cSld>
  <p:clrMapOvr>
    <a:masterClrMapping/>
  </p:clrMapOvr>
  <p:transition spd="slow">
    <p:cut/>
  </p:transition>
</p:sld>
</file>

<file path=ppt/theme/theme1.xml><?xml version="1.0" encoding="utf-8"?>
<a:theme xmlns:a="http://schemas.openxmlformats.org/drawingml/2006/main" name="Spectrum">
  <a:themeElements>
    <a:clrScheme name="Spectrum">
      <a:dk1>
        <a:srgbClr val="000000"/>
      </a:dk1>
      <a:lt1>
        <a:srgbClr val="FFFFFF"/>
      </a:lt1>
      <a:dk2>
        <a:srgbClr val="252731"/>
      </a:dk2>
      <a:lt2>
        <a:srgbClr val="EAE7E4"/>
      </a:lt2>
      <a:accent1>
        <a:srgbClr val="990000"/>
      </a:accent1>
      <a:accent2>
        <a:srgbClr val="FF6600"/>
      </a:accent2>
      <a:accent3>
        <a:srgbClr val="FFBA00"/>
      </a:accent3>
      <a:accent4>
        <a:srgbClr val="99CC00"/>
      </a:accent4>
      <a:accent5>
        <a:srgbClr val="528A02"/>
      </a:accent5>
      <a:accent6>
        <a:srgbClr val="333333"/>
      </a:accent6>
      <a:hlink>
        <a:srgbClr val="660000"/>
      </a:hlink>
      <a:folHlink>
        <a:srgbClr val="CC33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1811</TotalTime>
  <Words>3257</Words>
  <Application>Microsoft Macintosh PowerPoint</Application>
  <PresentationFormat>On-screen Show (4:3)</PresentationFormat>
  <Paragraphs>531</Paragraphs>
  <Slides>48</Slides>
  <Notes>41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48</vt:i4>
      </vt:variant>
    </vt:vector>
  </HeadingPairs>
  <TitlesOfParts>
    <vt:vector size="53" baseType="lpstr">
      <vt:lpstr>Arial</vt:lpstr>
      <vt:lpstr>Calibri</vt:lpstr>
      <vt:lpstr>Georgia</vt:lpstr>
      <vt:lpstr>Noto Sans Symbols</vt:lpstr>
      <vt:lpstr>Spectrum</vt:lpstr>
      <vt:lpstr>Balance and Difficulty</vt:lpstr>
      <vt:lpstr>In This Lecture</vt:lpstr>
      <vt:lpstr>In This Lecture</vt:lpstr>
      <vt:lpstr>TrapAdventure 2</vt:lpstr>
      <vt:lpstr>What is Balance?</vt:lpstr>
      <vt:lpstr>What is Balance?</vt:lpstr>
      <vt:lpstr>What is Balance?</vt:lpstr>
      <vt:lpstr>What is Balance?</vt:lpstr>
      <vt:lpstr>PvP fairness</vt:lpstr>
      <vt:lpstr>PvE fairness</vt:lpstr>
      <vt:lpstr>Depth vs Complexity</vt:lpstr>
      <vt:lpstr>Depth vs Complexity</vt:lpstr>
      <vt:lpstr>Part I - Balancing Mechanics</vt:lpstr>
      <vt:lpstr>Dominant Strategies</vt:lpstr>
      <vt:lpstr>Transitive Relationship</vt:lpstr>
      <vt:lpstr>Intransitive Relationship</vt:lpstr>
      <vt:lpstr>Intransitive Relationship</vt:lpstr>
      <vt:lpstr>Balancing the Environment</vt:lpstr>
      <vt:lpstr>Balancing Player Competition</vt:lpstr>
      <vt:lpstr>Imbalanced and Ideal Feedback Loops</vt:lpstr>
      <vt:lpstr>Controlling Positive Feedback</vt:lpstr>
      <vt:lpstr>Use of Chance</vt:lpstr>
      <vt:lpstr>Part II - Difficulty</vt:lpstr>
      <vt:lpstr>Challenge Hierarchy </vt:lpstr>
      <vt:lpstr>Challenge Hierarchy </vt:lpstr>
      <vt:lpstr>Flow</vt:lpstr>
      <vt:lpstr>Flow</vt:lpstr>
      <vt:lpstr>Flow</vt:lpstr>
      <vt:lpstr> Estimating Difficulty </vt:lpstr>
      <vt:lpstr>Perceived Difficulty</vt:lpstr>
      <vt:lpstr>Static Relative Difficulty</vt:lpstr>
      <vt:lpstr>Rising Relative Difficulty</vt:lpstr>
      <vt:lpstr>Sawtooth levels</vt:lpstr>
      <vt:lpstr>Difficulty vs Punishing</vt:lpstr>
      <vt:lpstr>Tuning for Median Skill</vt:lpstr>
      <vt:lpstr>Practicalities of Tuning</vt:lpstr>
      <vt:lpstr>Questions</vt:lpstr>
      <vt:lpstr>Break</vt:lpstr>
      <vt:lpstr>Part III - Exercise</vt:lpstr>
      <vt:lpstr>Fox and 13 Geese</vt:lpstr>
      <vt:lpstr>Fox and 13 Geese</vt:lpstr>
      <vt:lpstr>Fox and 13 Geese</vt:lpstr>
      <vt:lpstr>Discussion</vt:lpstr>
      <vt:lpstr>Solved</vt:lpstr>
      <vt:lpstr>Reading List</vt:lpstr>
      <vt:lpstr>Play List</vt:lpstr>
      <vt:lpstr>Summary</vt:lpstr>
      <vt:lpstr>Thank  You</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Games Design and Development</dc:title>
  <cp:lastModifiedBy>Millard D.E.</cp:lastModifiedBy>
  <cp:revision>21</cp:revision>
  <dcterms:modified xsi:type="dcterms:W3CDTF">2019-02-26T01:16:15Z</dcterms:modified>
</cp:coreProperties>
</file>