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67"/>
  </p:notesMasterIdLst>
  <p:handoutMasterIdLst>
    <p:handoutMasterId r:id="rId68"/>
  </p:handoutMasterIdLst>
  <p:sldIdLst>
    <p:sldId id="264" r:id="rId2"/>
    <p:sldId id="357" r:id="rId3"/>
    <p:sldId id="423" r:id="rId4"/>
    <p:sldId id="424" r:id="rId5"/>
    <p:sldId id="370" r:id="rId6"/>
    <p:sldId id="416" r:id="rId7"/>
    <p:sldId id="293" r:id="rId8"/>
    <p:sldId id="301" r:id="rId9"/>
    <p:sldId id="302" r:id="rId10"/>
    <p:sldId id="303" r:id="rId11"/>
    <p:sldId id="321" r:id="rId12"/>
    <p:sldId id="308" r:id="rId13"/>
    <p:sldId id="309" r:id="rId14"/>
    <p:sldId id="310" r:id="rId15"/>
    <p:sldId id="311" r:id="rId16"/>
    <p:sldId id="305" r:id="rId17"/>
    <p:sldId id="306" r:id="rId18"/>
    <p:sldId id="403" r:id="rId19"/>
    <p:sldId id="307" r:id="rId20"/>
    <p:sldId id="387" r:id="rId21"/>
    <p:sldId id="386" r:id="rId22"/>
    <p:sldId id="291" r:id="rId23"/>
    <p:sldId id="419" r:id="rId24"/>
    <p:sldId id="420" r:id="rId25"/>
    <p:sldId id="421" r:id="rId26"/>
    <p:sldId id="312" r:id="rId27"/>
    <p:sldId id="315" r:id="rId28"/>
    <p:sldId id="314" r:id="rId29"/>
    <p:sldId id="316" r:id="rId30"/>
    <p:sldId id="317" r:id="rId31"/>
    <p:sldId id="318" r:id="rId32"/>
    <p:sldId id="319" r:id="rId33"/>
    <p:sldId id="323" r:id="rId34"/>
    <p:sldId id="425" r:id="rId35"/>
    <p:sldId id="327" r:id="rId36"/>
    <p:sldId id="328" r:id="rId37"/>
    <p:sldId id="329" r:id="rId38"/>
    <p:sldId id="332" r:id="rId39"/>
    <p:sldId id="330" r:id="rId40"/>
    <p:sldId id="333" r:id="rId41"/>
    <p:sldId id="324" r:id="rId42"/>
    <p:sldId id="336" r:id="rId43"/>
    <p:sldId id="337" r:id="rId44"/>
    <p:sldId id="361" r:id="rId45"/>
    <p:sldId id="339" r:id="rId46"/>
    <p:sldId id="338" r:id="rId47"/>
    <p:sldId id="341" r:id="rId48"/>
    <p:sldId id="340" r:id="rId49"/>
    <p:sldId id="334" r:id="rId50"/>
    <p:sldId id="346" r:id="rId51"/>
    <p:sldId id="348" r:id="rId52"/>
    <p:sldId id="349" r:id="rId53"/>
    <p:sldId id="350" r:id="rId54"/>
    <p:sldId id="351" r:id="rId55"/>
    <p:sldId id="353" r:id="rId56"/>
    <p:sldId id="354" r:id="rId57"/>
    <p:sldId id="355" r:id="rId58"/>
    <p:sldId id="356" r:id="rId59"/>
    <p:sldId id="325" r:id="rId60"/>
    <p:sldId id="372" r:id="rId61"/>
    <p:sldId id="373" r:id="rId62"/>
    <p:sldId id="409" r:id="rId63"/>
    <p:sldId id="374" r:id="rId64"/>
    <p:sldId id="410" r:id="rId65"/>
    <p:sldId id="415"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13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33" autoAdjust="0"/>
    <p:restoredTop sz="87102" autoAdjust="0"/>
  </p:normalViewPr>
  <p:slideViewPr>
    <p:cSldViewPr snapToGrid="0" snapToObjects="1" showGuides="1">
      <p:cViewPr>
        <p:scale>
          <a:sx n="145" d="100"/>
          <a:sy n="145" d="100"/>
        </p:scale>
        <p:origin x="-80" y="-744"/>
      </p:cViewPr>
      <p:guideLst>
        <p:guide orient="horz" pos="2160"/>
        <p:guide pos="13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13680"/>
    </p:cViewPr>
  </p:sorterViewPr>
  <p:notesViewPr>
    <p:cSldViewPr snapToGrid="0" snapToObjects="1">
      <p:cViewPr varScale="1">
        <p:scale>
          <a:sx n="148" d="100"/>
          <a:sy n="148" d="100"/>
        </p:scale>
        <p:origin x="-411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handoutMaster" Target="handoutMasters/handoutMaster1.xml"/><Relationship Id="rId69" Type="http://schemas.openxmlformats.org/officeDocument/2006/relationships/printerSettings" Target="printerSettings/printerSettings1.bin"/><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1AAB8B-11A5-C448-84DF-DDCC9ACB18D7}" type="datetimeFigureOut">
              <a:rPr lang="en-US" smtClean="0"/>
              <a:t>11/02/19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62A85F-5764-5645-A43B-A3B8AB4164AC}" type="slidenum">
              <a:rPr lang="en-US" smtClean="0"/>
              <a:t>‹#›</a:t>
            </a:fld>
            <a:endParaRPr lang="en-US"/>
          </a:p>
        </p:txBody>
      </p:sp>
    </p:spTree>
    <p:extLst>
      <p:ext uri="{BB962C8B-B14F-4D97-AF65-F5344CB8AC3E}">
        <p14:creationId xmlns:p14="http://schemas.microsoft.com/office/powerpoint/2010/main" val="4023655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EC2A4C-5F41-EE42-801F-DE2CCC1C7619}" type="datetimeFigureOut">
              <a:rPr lang="en-GB" smtClean="0"/>
              <a:t>11/02/19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C9C0A1-F8F3-BA48-987D-8D509ECBA821}" type="slidenum">
              <a:rPr lang="en-GB" smtClean="0"/>
              <a:t>‹#›</a:t>
            </a:fld>
            <a:endParaRPr lang="en-GB"/>
          </a:p>
        </p:txBody>
      </p:sp>
    </p:spTree>
    <p:extLst>
      <p:ext uri="{BB962C8B-B14F-4D97-AF65-F5344CB8AC3E}">
        <p14:creationId xmlns:p14="http://schemas.microsoft.com/office/powerpoint/2010/main" val="1890966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1</a:t>
            </a:fld>
            <a:endParaRPr lang="en-GB"/>
          </a:p>
        </p:txBody>
      </p:sp>
    </p:spTree>
    <p:extLst>
      <p:ext uri="{BB962C8B-B14F-4D97-AF65-F5344CB8AC3E}">
        <p14:creationId xmlns:p14="http://schemas.microsoft.com/office/powerpoint/2010/main" val="951829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59</a:t>
            </a:fld>
            <a:endParaRPr lang="en-GB"/>
          </a:p>
        </p:txBody>
      </p:sp>
    </p:spTree>
    <p:extLst>
      <p:ext uri="{BB962C8B-B14F-4D97-AF65-F5344CB8AC3E}">
        <p14:creationId xmlns:p14="http://schemas.microsoft.com/office/powerpoint/2010/main" val="951829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63</a:t>
            </a:fld>
            <a:endParaRPr lang="en-GB"/>
          </a:p>
        </p:txBody>
      </p:sp>
    </p:spTree>
    <p:extLst>
      <p:ext uri="{BB962C8B-B14F-4D97-AF65-F5344CB8AC3E}">
        <p14:creationId xmlns:p14="http://schemas.microsoft.com/office/powerpoint/2010/main" val="856250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8</a:t>
            </a:fld>
            <a:endParaRPr lang="en-GB"/>
          </a:p>
        </p:txBody>
      </p:sp>
    </p:spTree>
    <p:extLst>
      <p:ext uri="{BB962C8B-B14F-4D97-AF65-F5344CB8AC3E}">
        <p14:creationId xmlns:p14="http://schemas.microsoft.com/office/powerpoint/2010/main" val="2297648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11</a:t>
            </a:fld>
            <a:endParaRPr lang="en-GB"/>
          </a:p>
        </p:txBody>
      </p:sp>
    </p:spTree>
    <p:extLst>
      <p:ext uri="{BB962C8B-B14F-4D97-AF65-F5344CB8AC3E}">
        <p14:creationId xmlns:p14="http://schemas.microsoft.com/office/powerpoint/2010/main" val="951829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20</a:t>
            </a:fld>
            <a:endParaRPr lang="en-GB"/>
          </a:p>
        </p:txBody>
      </p:sp>
    </p:spTree>
    <p:extLst>
      <p:ext uri="{BB962C8B-B14F-4D97-AF65-F5344CB8AC3E}">
        <p14:creationId xmlns:p14="http://schemas.microsoft.com/office/powerpoint/2010/main" val="950727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21</a:t>
            </a:fld>
            <a:endParaRPr lang="en-GB"/>
          </a:p>
        </p:txBody>
      </p:sp>
    </p:spTree>
    <p:extLst>
      <p:ext uri="{BB962C8B-B14F-4D97-AF65-F5344CB8AC3E}">
        <p14:creationId xmlns:p14="http://schemas.microsoft.com/office/powerpoint/2010/main" val="950727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33</a:t>
            </a:fld>
            <a:endParaRPr lang="en-GB"/>
          </a:p>
        </p:txBody>
      </p:sp>
    </p:spTree>
    <p:extLst>
      <p:ext uri="{BB962C8B-B14F-4D97-AF65-F5344CB8AC3E}">
        <p14:creationId xmlns:p14="http://schemas.microsoft.com/office/powerpoint/2010/main" val="951829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C9C0A1-F8F3-BA48-987D-8D509ECBA821}" type="slidenum">
              <a:rPr lang="en-GB" smtClean="0"/>
              <a:t>38</a:t>
            </a:fld>
            <a:endParaRPr lang="en-GB"/>
          </a:p>
        </p:txBody>
      </p:sp>
    </p:spTree>
    <p:extLst>
      <p:ext uri="{BB962C8B-B14F-4D97-AF65-F5344CB8AC3E}">
        <p14:creationId xmlns:p14="http://schemas.microsoft.com/office/powerpoint/2010/main" val="2145492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41</a:t>
            </a:fld>
            <a:endParaRPr lang="en-GB"/>
          </a:p>
        </p:txBody>
      </p:sp>
    </p:spTree>
    <p:extLst>
      <p:ext uri="{BB962C8B-B14F-4D97-AF65-F5344CB8AC3E}">
        <p14:creationId xmlns:p14="http://schemas.microsoft.com/office/powerpoint/2010/main" val="951829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46</a:t>
            </a:fld>
            <a:endParaRPr lang="en-GB"/>
          </a:p>
        </p:txBody>
      </p:sp>
    </p:spTree>
    <p:extLst>
      <p:ext uri="{BB962C8B-B14F-4D97-AF65-F5344CB8AC3E}">
        <p14:creationId xmlns:p14="http://schemas.microsoft.com/office/powerpoint/2010/main" val="565607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rotWithShape="1">
          <a:gsLst>
            <a:gs pos="0">
              <a:srgbClr val="014359"/>
            </a:gs>
            <a:gs pos="50000">
              <a:srgbClr val="014359"/>
            </a:gs>
            <a:gs pos="100000">
              <a:srgbClr val="007275"/>
            </a:gs>
          </a:gsLst>
          <a:lin ang="5400000"/>
        </a:gradFill>
        <a:effectLst/>
      </p:bgPr>
    </p:bg>
    <p:spTree>
      <p:nvGrpSpPr>
        <p:cNvPr id="1" name=""/>
        <p:cNvGrpSpPr/>
        <p:nvPr/>
      </p:nvGrpSpPr>
      <p:grpSpPr>
        <a:xfrm>
          <a:off x="0" y="0"/>
          <a:ext cx="0" cy="0"/>
          <a:chOff x="0" y="0"/>
          <a:chExt cx="0" cy="0"/>
        </a:xfrm>
      </p:grpSpPr>
      <p:sp>
        <p:nvSpPr>
          <p:cNvPr id="10242" name="Rectangle 1026"/>
          <p:cNvSpPr>
            <a:spLocks noGrp="1" noChangeArrowheads="1"/>
          </p:cNvSpPr>
          <p:nvPr>
            <p:ph type="ctrTitle"/>
          </p:nvPr>
        </p:nvSpPr>
        <p:spPr>
          <a:xfrm>
            <a:off x="323999" y="1700213"/>
            <a:ext cx="8496000" cy="2160587"/>
          </a:xfrm>
        </p:spPr>
        <p:txBody>
          <a:bodyPr lIns="91440" anchor="b"/>
          <a:lstStyle>
            <a:lvl1pPr algn="l">
              <a:defRPr sz="7200">
                <a:solidFill>
                  <a:schemeClr val="bg1"/>
                </a:solidFill>
              </a:defRPr>
            </a:lvl1pPr>
          </a:lstStyle>
          <a:p>
            <a:r>
              <a:rPr lang="en-US" smtClean="0"/>
              <a:t>Click to edit Master title style</a:t>
            </a:r>
            <a:endParaRPr lang="en-GB" dirty="0"/>
          </a:p>
        </p:txBody>
      </p:sp>
      <p:sp>
        <p:nvSpPr>
          <p:cNvPr id="10243" name="Rectangle 1027"/>
          <p:cNvSpPr>
            <a:spLocks noGrp="1" noChangeArrowheads="1"/>
          </p:cNvSpPr>
          <p:nvPr>
            <p:ph type="subTitle" idx="1"/>
          </p:nvPr>
        </p:nvSpPr>
        <p:spPr>
          <a:xfrm>
            <a:off x="324000" y="3860800"/>
            <a:ext cx="8496000" cy="1946275"/>
          </a:xfrm>
        </p:spPr>
        <p:txBody>
          <a:bodyPr lIns="91440"/>
          <a:lstStyle>
            <a:lvl1pPr marL="0" indent="0">
              <a:buFontTx/>
              <a:buNone/>
              <a:defRPr sz="3600">
                <a:solidFill>
                  <a:srgbClr val="B1D3D6"/>
                </a:solidFill>
              </a:defRPr>
            </a:lvl1pPr>
          </a:lstStyle>
          <a:p>
            <a:r>
              <a:rPr lang="en-US" smtClean="0"/>
              <a:t>Click to edit Master subtitle style</a:t>
            </a:r>
            <a:endParaRPr lang="en-GB" dirty="0"/>
          </a:p>
        </p:txBody>
      </p:sp>
      <p:pic>
        <p:nvPicPr>
          <p:cNvPr id="5" name="Picture 1033" descr="white_logo"/>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51550" y="381000"/>
            <a:ext cx="2695575" cy="5842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Placeholder 18"/>
          <p:cNvSpPr>
            <a:spLocks noGrp="1"/>
          </p:cNvSpPr>
          <p:nvPr>
            <p:ph type="body" sz="quarter" idx="10" hasCustomPrompt="1"/>
          </p:nvPr>
        </p:nvSpPr>
        <p:spPr>
          <a:xfrm>
            <a:off x="324000" y="5807075"/>
            <a:ext cx="8496000" cy="882860"/>
          </a:xfrm>
        </p:spPr>
        <p:txBody>
          <a:bodyPr/>
          <a:lstStyle>
            <a:lvl1pPr marL="90000" indent="0">
              <a:spcAft>
                <a:spcPts val="0"/>
              </a:spcAft>
              <a:buNone/>
              <a:defRPr sz="2000" baseline="0">
                <a:solidFill>
                  <a:srgbClr val="B1D3D6"/>
                </a:solidFill>
              </a:defRPr>
            </a:lvl1pPr>
          </a:lstStyle>
          <a:p>
            <a:pPr lvl="0"/>
            <a:r>
              <a:rPr lang="en-US" dirty="0" smtClean="0"/>
              <a:t>Click to add author </a:t>
            </a:r>
            <a:br>
              <a:rPr lang="en-US" dirty="0" smtClean="0"/>
            </a:br>
            <a:r>
              <a:rPr lang="en-US" dirty="0" smtClean="0"/>
              <a:t>and date</a:t>
            </a:r>
          </a:p>
        </p:txBody>
      </p:sp>
      <p:pic>
        <p:nvPicPr>
          <p:cNvPr id="6" name="Picture 5" descr="Electronics_and_Computer_Science_BLACK-2.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999" y="381000"/>
            <a:ext cx="2163119" cy="5842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rizontal Split 50:50">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3AC6681-E0FD-2C4C-B392-04A572FD2AAE}" type="slidenum">
              <a:rPr lang="en-US" smtClean="0"/>
              <a:pPr/>
              <a:t>‹#›</a:t>
            </a:fld>
            <a:endParaRPr lang="en-US"/>
          </a:p>
        </p:txBody>
      </p:sp>
      <p:sp>
        <p:nvSpPr>
          <p:cNvPr id="6" name="Rectangle 3"/>
          <p:cNvSpPr>
            <a:spLocks noGrp="1" noChangeArrowheads="1"/>
          </p:cNvSpPr>
          <p:nvPr>
            <p:ph idx="1"/>
          </p:nvPr>
        </p:nvSpPr>
        <p:spPr bwMode="auto">
          <a:xfrm>
            <a:off x="324000" y="1692000"/>
            <a:ext cx="8496000" cy="210053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nSpc>
                <a:spcPct val="100000"/>
              </a:lnSpc>
              <a:spcAft>
                <a:spcPts val="1800"/>
              </a:spcAft>
              <a:defRPr/>
            </a:lvl1pPr>
            <a:lvl2pPr marL="540000" indent="-180000">
              <a:lnSpc>
                <a:spcPct val="100000"/>
              </a:lnSpc>
              <a:spcAft>
                <a:spcPts val="1200"/>
              </a:spcAft>
              <a:buFont typeface="Lucida Grande"/>
              <a:buChar char="–"/>
              <a:defRPr/>
            </a:lvl2pPr>
            <a:lvl3pPr marL="810000" indent="-180000">
              <a:lnSpc>
                <a:spcPct val="100000"/>
              </a:lnSpc>
              <a:spcAft>
                <a:spcPts val="1200"/>
              </a:spcAft>
              <a:buFont typeface="Lucida Grande"/>
              <a:buChar char="–"/>
              <a:defRPr/>
            </a:lvl3pPr>
            <a:lvl4pPr marL="1080000" indent="-180000">
              <a:lnSpc>
                <a:spcPct val="100000"/>
              </a:lnSpc>
              <a:spcAft>
                <a:spcPts val="1200"/>
              </a:spcAft>
              <a:buFont typeface="Lucida Grande"/>
              <a:buChar char="–"/>
              <a:defRPr/>
            </a:lvl4pPr>
            <a:lvl5pPr marL="1350000" indent="-180000">
              <a:lnSpc>
                <a:spcPct val="100000"/>
              </a:lnSpc>
              <a:spcAft>
                <a:spcPts val="1200"/>
              </a:spcAft>
              <a:buFont typeface="Lucida Grande"/>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itle 9"/>
          <p:cNvSpPr>
            <a:spLocks noGrp="1"/>
          </p:cNvSpPr>
          <p:nvPr>
            <p:ph type="title"/>
          </p:nvPr>
        </p:nvSpPr>
        <p:spPr/>
        <p:txBody>
          <a:bodyPr/>
          <a:lstStyle/>
          <a:p>
            <a:r>
              <a:rPr lang="en-US" smtClean="0"/>
              <a:t>Click to edit Master title style</a:t>
            </a:r>
            <a:endParaRPr lang="en-US"/>
          </a:p>
        </p:txBody>
      </p:sp>
      <p:pic>
        <p:nvPicPr>
          <p:cNvPr id="8"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1"/>
          <p:cNvSpPr>
            <a:spLocks noGrp="1"/>
          </p:cNvSpPr>
          <p:nvPr>
            <p:ph sz="quarter" idx="13"/>
          </p:nvPr>
        </p:nvSpPr>
        <p:spPr>
          <a:xfrm>
            <a:off x="323850" y="4076700"/>
            <a:ext cx="8496300" cy="2112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2568" userDrawn="1">
          <p15:clr>
            <a:srgbClr val="FBAE40"/>
          </p15:clr>
        </p15:guide>
        <p15:guide id="2" pos="20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orizontal Split 75:25">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3AC6681-E0FD-2C4C-B392-04A572FD2AAE}" type="slidenum">
              <a:rPr lang="en-US" smtClean="0"/>
              <a:pPr/>
              <a:t>‹#›</a:t>
            </a:fld>
            <a:endParaRPr lang="en-US"/>
          </a:p>
        </p:txBody>
      </p:sp>
      <p:sp>
        <p:nvSpPr>
          <p:cNvPr id="6" name="Rectangle 3"/>
          <p:cNvSpPr>
            <a:spLocks noGrp="1" noChangeArrowheads="1"/>
          </p:cNvSpPr>
          <p:nvPr>
            <p:ph idx="1"/>
          </p:nvPr>
        </p:nvSpPr>
        <p:spPr bwMode="auto">
          <a:xfrm>
            <a:off x="324000" y="1692000"/>
            <a:ext cx="8496000" cy="10548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nSpc>
                <a:spcPct val="100000"/>
              </a:lnSpc>
              <a:spcAft>
                <a:spcPts val="1800"/>
              </a:spcAft>
              <a:defRPr/>
            </a:lvl1pPr>
            <a:lvl2pPr marL="540000" indent="-180000">
              <a:lnSpc>
                <a:spcPct val="100000"/>
              </a:lnSpc>
              <a:spcAft>
                <a:spcPts val="1200"/>
              </a:spcAft>
              <a:buFont typeface="Lucida Grande"/>
              <a:buChar char="–"/>
              <a:defRPr/>
            </a:lvl2pPr>
            <a:lvl3pPr marL="810000" indent="-180000">
              <a:lnSpc>
                <a:spcPct val="100000"/>
              </a:lnSpc>
              <a:spcAft>
                <a:spcPts val="1200"/>
              </a:spcAft>
              <a:buFont typeface="Lucida Grande"/>
              <a:buChar char="–"/>
              <a:defRPr/>
            </a:lvl3pPr>
            <a:lvl4pPr marL="1080000" indent="-180000">
              <a:lnSpc>
                <a:spcPct val="100000"/>
              </a:lnSpc>
              <a:spcAft>
                <a:spcPts val="1200"/>
              </a:spcAft>
              <a:buFont typeface="Lucida Grande"/>
              <a:buChar char="–"/>
              <a:defRPr/>
            </a:lvl4pPr>
            <a:lvl5pPr marL="1350000" indent="-180000">
              <a:lnSpc>
                <a:spcPct val="100000"/>
              </a:lnSpc>
              <a:spcAft>
                <a:spcPts val="1200"/>
              </a:spcAft>
              <a:buFont typeface="Lucida Grande"/>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itle 9"/>
          <p:cNvSpPr>
            <a:spLocks noGrp="1"/>
          </p:cNvSpPr>
          <p:nvPr>
            <p:ph type="title"/>
          </p:nvPr>
        </p:nvSpPr>
        <p:spPr/>
        <p:txBody>
          <a:bodyPr/>
          <a:lstStyle/>
          <a:p>
            <a:r>
              <a:rPr lang="en-US" smtClean="0"/>
              <a:t>Click to edit Master title style</a:t>
            </a:r>
            <a:endParaRPr lang="en-US"/>
          </a:p>
        </p:txBody>
      </p:sp>
      <p:pic>
        <p:nvPicPr>
          <p:cNvPr id="8"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1"/>
          <p:cNvSpPr>
            <a:spLocks noGrp="1"/>
          </p:cNvSpPr>
          <p:nvPr>
            <p:ph sz="quarter" idx="13"/>
          </p:nvPr>
        </p:nvSpPr>
        <p:spPr>
          <a:xfrm>
            <a:off x="324000" y="3005050"/>
            <a:ext cx="8496300" cy="316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3884" userDrawn="1">
          <p15:clr>
            <a:srgbClr val="FBAE40"/>
          </p15:clr>
        </p15:guide>
        <p15:guide id="2" pos="20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6" name="Date Placeholder 5"/>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03AC6681-E0FD-2C4C-B392-04A572FD2AAE}"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10" name="Date Placeholder 9"/>
          <p:cNvSpPr>
            <a:spLocks noGrp="1"/>
          </p:cNvSpPr>
          <p:nvPr>
            <p:ph type="dt" sz="half" idx="10"/>
          </p:nvPr>
        </p:nvSpPr>
        <p:spPr/>
        <p:txBody>
          <a:bodyPr/>
          <a:lstStyle/>
          <a:p>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03AC6681-E0FD-2C4C-B392-04A572FD2AAE}" type="slidenum">
              <a:rPr lang="en-US" smtClean="0"/>
              <a:pPr/>
              <a:t>‹#›</a:t>
            </a:fld>
            <a:endParaRPr lang="en-US" dirty="0"/>
          </a:p>
        </p:txBody>
      </p:sp>
      <p:sp>
        <p:nvSpPr>
          <p:cNvPr id="13" name="Rectangle 3"/>
          <p:cNvSpPr>
            <a:spLocks noGrp="1" noChangeArrowheads="1"/>
          </p:cNvSpPr>
          <p:nvPr>
            <p:ph idx="1"/>
          </p:nvPr>
        </p:nvSpPr>
        <p:spPr bwMode="auto">
          <a:xfrm>
            <a:off x="324000" y="1692000"/>
            <a:ext cx="8496000" cy="44690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nSpc>
                <a:spcPct val="100000"/>
              </a:lnSpc>
              <a:spcAft>
                <a:spcPts val="1800"/>
              </a:spcAft>
              <a:defRPr/>
            </a:lvl1pPr>
            <a:lvl2pPr marL="540000" indent="-180000">
              <a:lnSpc>
                <a:spcPct val="100000"/>
              </a:lnSpc>
              <a:spcAft>
                <a:spcPts val="1200"/>
              </a:spcAft>
              <a:buFont typeface="Lucida Grande"/>
              <a:buChar char="–"/>
              <a:defRPr/>
            </a:lvl2pPr>
            <a:lvl3pPr marL="810000" indent="-180000">
              <a:lnSpc>
                <a:spcPct val="100000"/>
              </a:lnSpc>
              <a:spcAft>
                <a:spcPts val="1200"/>
              </a:spcAft>
              <a:buFont typeface="Lucida Grande"/>
              <a:buChar char="–"/>
              <a:defRPr/>
            </a:lvl3pPr>
            <a:lvl4pPr marL="1080000" indent="-180000">
              <a:lnSpc>
                <a:spcPct val="100000"/>
              </a:lnSpc>
              <a:spcAft>
                <a:spcPts val="1200"/>
              </a:spcAft>
              <a:buFont typeface="Lucida Grande"/>
              <a:buChar char="–"/>
              <a:defRPr/>
            </a:lvl4pPr>
            <a:lvl5pPr marL="1350000" indent="-180000">
              <a:lnSpc>
                <a:spcPct val="100000"/>
              </a:lnSpc>
              <a:spcAft>
                <a:spcPts val="1200"/>
              </a:spcAft>
              <a:buFont typeface="Lucida Grande"/>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000" y="1700214"/>
            <a:ext cx="8496000" cy="4113268"/>
          </a:xfrm>
        </p:spPr>
        <p:txBody>
          <a:bodyPr anchor="ctr"/>
          <a:lstStyle>
            <a:lvl1pPr algn="r">
              <a:defRPr sz="7200" b="0" i="0" cap="none">
                <a:solidFill>
                  <a:schemeClr val="bg1"/>
                </a:solidFill>
              </a:defRPr>
            </a:lvl1pPr>
          </a:lstStyle>
          <a:p>
            <a:r>
              <a:rPr lang="en-US" smtClean="0"/>
              <a:t>Click to edit Master title style</a:t>
            </a:r>
            <a:endParaRPr lang="en-US" dirty="0"/>
          </a:p>
        </p:txBody>
      </p:sp>
      <p:pic>
        <p:nvPicPr>
          <p:cNvPr id="9" name="Picture 1033" descr="white_logo"/>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38925" y="381000"/>
            <a:ext cx="2139950" cy="465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0" y="0"/>
            <a:ext cx="9144000" cy="6858000"/>
          </a:xfrm>
        </p:spPr>
        <p:txBody>
          <a:bodyPr/>
          <a:lstStyle>
            <a:lvl1pPr marL="90000" indent="0">
              <a:buNone/>
              <a:defRPr>
                <a:solidFill>
                  <a:srgbClr val="FFFFFF"/>
                </a:solidFill>
              </a:defRPr>
            </a:lvl1pPr>
          </a:lstStyle>
          <a:p>
            <a:r>
              <a:rPr lang="en-US" smtClean="0"/>
              <a:t>Drag picture to placeholder or click icon to add</a:t>
            </a:r>
            <a:endParaRPr lang="en-US" dirty="0"/>
          </a:p>
        </p:txBody>
      </p:sp>
      <p:sp>
        <p:nvSpPr>
          <p:cNvPr id="2" name="Title 1"/>
          <p:cNvSpPr>
            <a:spLocks noGrp="1"/>
          </p:cNvSpPr>
          <p:nvPr>
            <p:ph type="title"/>
          </p:nvPr>
        </p:nvSpPr>
        <p:spPr>
          <a:xfrm>
            <a:off x="324000" y="4406900"/>
            <a:ext cx="8496000" cy="1362075"/>
          </a:xfrm>
          <a:effectLst>
            <a:outerShdw blurRad="76200" dist="12700" dir="2700000" algn="tl" rotWithShape="0">
              <a:prstClr val="black"/>
            </a:outerShdw>
          </a:effectLst>
        </p:spPr>
        <p:txBody>
          <a:bodyPr/>
          <a:lstStyle>
            <a:lvl1pPr algn="l">
              <a:defRPr sz="4800" b="0" i="0" cap="none">
                <a:solidFill>
                  <a:srgbClr val="FFFFFF"/>
                </a:solidFill>
              </a:defRPr>
            </a:lvl1pPr>
          </a:lstStyle>
          <a:p>
            <a:r>
              <a:rPr lang="en-US" smtClean="0"/>
              <a:t>Click to edit Master title style</a:t>
            </a:r>
            <a:endParaRPr lang="en-US" dirty="0"/>
          </a:p>
        </p:txBody>
      </p:sp>
      <p:sp>
        <p:nvSpPr>
          <p:cNvPr id="5" name="Text Placeholder 2"/>
          <p:cNvSpPr>
            <a:spLocks noGrp="1"/>
          </p:cNvSpPr>
          <p:nvPr>
            <p:ph type="body" idx="1" hasCustomPrompt="1"/>
          </p:nvPr>
        </p:nvSpPr>
        <p:spPr>
          <a:xfrm>
            <a:off x="324000" y="5768975"/>
            <a:ext cx="8496000" cy="395288"/>
          </a:xfrm>
          <a:effectLst>
            <a:outerShdw blurRad="76200" dist="12700" dir="2700000" algn="tl" rotWithShape="0">
              <a:prstClr val="black"/>
            </a:outerShdw>
          </a:effectLst>
        </p:spPr>
        <p:txBody>
          <a:bodyPr anchor="b"/>
          <a:lstStyle>
            <a:lvl1pPr marL="0" indent="0">
              <a:buNone/>
              <a:defRPr sz="1600" b="1">
                <a:solidFill>
                  <a:srgbClr val="FFFFF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add image URI</a:t>
            </a:r>
          </a:p>
        </p:txBody>
      </p:sp>
    </p:spTree>
    <p:extLst>
      <p:ext uri="{BB962C8B-B14F-4D97-AF65-F5344CB8AC3E}">
        <p14:creationId xmlns:p14="http://schemas.microsoft.com/office/powerpoint/2010/main" val="285055712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Spli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4000" y="1682750"/>
            <a:ext cx="4095600" cy="44894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682750"/>
            <a:ext cx="4095600" cy="4489449"/>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Date Placeholder 7"/>
          <p:cNvSpPr>
            <a:spLocks noGrp="1"/>
          </p:cNvSpPr>
          <p:nvPr>
            <p:ph type="dt" sz="half" idx="10"/>
          </p:nvPr>
        </p:nvSpPr>
        <p:spPr/>
        <p:txBody>
          <a:bodyPr/>
          <a:lstStyle/>
          <a:p>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03AC6681-E0FD-2C4C-B392-04A572FD2AA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1682750"/>
            <a:ext cx="40956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24000" y="2322511"/>
            <a:ext cx="4095600" cy="3849689"/>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4399" y="1682750"/>
            <a:ext cx="4094164"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399" y="2322511"/>
            <a:ext cx="4094164" cy="384969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03AC6681-E0FD-2C4C-B392-04A572FD2A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redi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857999"/>
          </a:xfrm>
        </p:spPr>
        <p:txBody>
          <a:bodyPr/>
          <a:lstStyle/>
          <a:p>
            <a:r>
              <a:rPr lang="en-US" smtClean="0"/>
              <a:t>Drag picture to placeholder or click icon to add</a:t>
            </a:r>
            <a:endParaRPr lang="en-US"/>
          </a:p>
        </p:txBody>
      </p:sp>
      <p:sp>
        <p:nvSpPr>
          <p:cNvPr id="5" name="Slide Number Placeholder 4"/>
          <p:cNvSpPr>
            <a:spLocks noGrp="1"/>
          </p:cNvSpPr>
          <p:nvPr>
            <p:ph type="sldNum" sz="quarter" idx="12"/>
          </p:nvPr>
        </p:nvSpPr>
        <p:spPr/>
        <p:txBody>
          <a:bodyPr/>
          <a:lstStyle/>
          <a:p>
            <a:fld id="{03AC6681-E0FD-2C4C-B392-04A572FD2AAE}" type="slidenum">
              <a:rPr lang="en-US" smtClean="0"/>
              <a:pPr/>
              <a:t>‹#›</a:t>
            </a:fld>
            <a:endParaRPr lang="en-US" dirty="0"/>
          </a:p>
        </p:txBody>
      </p:sp>
      <p:sp>
        <p:nvSpPr>
          <p:cNvPr id="6" name="Text Placeholder 2"/>
          <p:cNvSpPr>
            <a:spLocks noGrp="1"/>
          </p:cNvSpPr>
          <p:nvPr>
            <p:ph type="body" idx="1" hasCustomPrompt="1"/>
          </p:nvPr>
        </p:nvSpPr>
        <p:spPr>
          <a:xfrm>
            <a:off x="324000" y="6316662"/>
            <a:ext cx="6585941" cy="312738"/>
          </a:xfrm>
          <a:effectLst/>
        </p:spPr>
        <p:txBody>
          <a:bodyPr anchor="b"/>
          <a:lstStyle>
            <a:lvl1pPr marL="0" indent="0">
              <a:buNone/>
              <a:defRPr sz="1600" b="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add image credit</a:t>
            </a:r>
          </a:p>
        </p:txBody>
      </p:sp>
    </p:spTree>
    <p:extLst>
      <p:ext uri="{BB962C8B-B14F-4D97-AF65-F5344CB8AC3E}">
        <p14:creationId xmlns:p14="http://schemas.microsoft.com/office/powerpoint/2010/main" val="134429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24000" y="1682750"/>
            <a:ext cx="8496000" cy="4489450"/>
          </a:xfrm>
        </p:spPr>
        <p:txBody>
          <a:bodyPr/>
          <a:lstStyle/>
          <a:p>
            <a:pPr lvl="0"/>
            <a:r>
              <a:rPr lang="en-US" noProof="0" smtClean="0"/>
              <a:t>Click icon to add table</a:t>
            </a:r>
            <a:endParaRPr lang="en-US" noProof="0" dirty="0" smtClean="0"/>
          </a:p>
        </p:txBody>
      </p:sp>
      <p:pic>
        <p:nvPicPr>
          <p:cNvPr id="9"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Date Placeholder 7"/>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03AC6681-E0FD-2C4C-B392-04A572FD2AA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3AC6681-E0FD-2C4C-B392-04A572FD2AAE}" type="slidenum">
              <a:rPr lang="en-US" smtClean="0"/>
              <a:pPr/>
              <a:t>‹#›</a:t>
            </a:fld>
            <a:endParaRPr lang="en-US"/>
          </a:p>
        </p:txBody>
      </p:sp>
      <p:sp>
        <p:nvSpPr>
          <p:cNvPr id="6" name="Rectangle 3"/>
          <p:cNvSpPr>
            <a:spLocks noGrp="1" noChangeArrowheads="1"/>
          </p:cNvSpPr>
          <p:nvPr>
            <p:ph idx="1"/>
          </p:nvPr>
        </p:nvSpPr>
        <p:spPr bwMode="auto">
          <a:xfrm>
            <a:off x="324000" y="1692000"/>
            <a:ext cx="8496000" cy="210053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nSpc>
                <a:spcPct val="100000"/>
              </a:lnSpc>
              <a:spcAft>
                <a:spcPts val="1800"/>
              </a:spcAft>
              <a:defRPr/>
            </a:lvl1pPr>
            <a:lvl2pPr marL="540000" indent="-180000">
              <a:lnSpc>
                <a:spcPct val="100000"/>
              </a:lnSpc>
              <a:spcAft>
                <a:spcPts val="1200"/>
              </a:spcAft>
              <a:buFont typeface="Lucida Grande"/>
              <a:buChar char="–"/>
              <a:defRPr/>
            </a:lvl2pPr>
            <a:lvl3pPr marL="810000" indent="-180000">
              <a:lnSpc>
                <a:spcPct val="100000"/>
              </a:lnSpc>
              <a:spcAft>
                <a:spcPts val="1200"/>
              </a:spcAft>
              <a:buFont typeface="Lucida Grande"/>
              <a:buChar char="–"/>
              <a:defRPr/>
            </a:lvl3pPr>
            <a:lvl4pPr marL="1080000" indent="-180000">
              <a:lnSpc>
                <a:spcPct val="100000"/>
              </a:lnSpc>
              <a:spcAft>
                <a:spcPts val="1200"/>
              </a:spcAft>
              <a:buFont typeface="Lucida Grande"/>
              <a:buChar char="–"/>
              <a:defRPr/>
            </a:lvl4pPr>
            <a:lvl5pPr marL="1350000" indent="-180000">
              <a:lnSpc>
                <a:spcPct val="100000"/>
              </a:lnSpc>
              <a:spcAft>
                <a:spcPts val="1200"/>
              </a:spcAft>
              <a:buFont typeface="Lucida Grande"/>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Picture Placeholder 8"/>
          <p:cNvSpPr>
            <a:spLocks noGrp="1"/>
          </p:cNvSpPr>
          <p:nvPr>
            <p:ph type="pic" sz="quarter" idx="14"/>
          </p:nvPr>
        </p:nvSpPr>
        <p:spPr>
          <a:xfrm>
            <a:off x="327827" y="4077072"/>
            <a:ext cx="8496300" cy="2100263"/>
          </a:xfrm>
        </p:spPr>
        <p:txBody>
          <a:bodyPr/>
          <a:lstStyle/>
          <a:p>
            <a:r>
              <a:rPr lang="en-US" smtClean="0"/>
              <a:t>Drag picture to placeholder or click icon to add</a:t>
            </a:r>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pic>
        <p:nvPicPr>
          <p:cNvPr id="8"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340467"/>
      </p:ext>
    </p:extLst>
  </p:cSld>
  <p:clrMapOvr>
    <a:masterClrMapping/>
  </p:clrMapOvr>
  <p:timing>
    <p:tnLst>
      <p:par>
        <p:cTn xmlns:p14="http://schemas.microsoft.com/office/powerpoint/2010/main" id="1" dur="indefinite" restart="never" nodeType="tmRoot"/>
      </p:par>
    </p:tnLst>
  </p:timing>
  <p:extLst>
    <p:ext uri="{DCECCB84-F9BA-43D5-87BE-67443E8EF086}">
      <p15:sldGuideLst xmlns:p15="http://schemas.microsoft.com/office/powerpoint/2012/main" xmlns="">
        <p15:guide id="1" orient="horz" pos="3884"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4000" y="900000"/>
            <a:ext cx="8496000" cy="6492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title style</a:t>
            </a:r>
            <a:endParaRPr lang="en-GB" dirty="0"/>
          </a:p>
        </p:txBody>
      </p:sp>
      <p:sp>
        <p:nvSpPr>
          <p:cNvPr id="1027" name="Rectangle 3"/>
          <p:cNvSpPr>
            <a:spLocks noGrp="1" noChangeArrowheads="1"/>
          </p:cNvSpPr>
          <p:nvPr>
            <p:ph type="body" idx="1"/>
          </p:nvPr>
        </p:nvSpPr>
        <p:spPr bwMode="auto">
          <a:xfrm>
            <a:off x="324000" y="1692000"/>
            <a:ext cx="8496000" cy="44690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Rectangle 4"/>
          <p:cNvSpPr>
            <a:spLocks noGrp="1" noChangeArrowheads="1"/>
          </p:cNvSpPr>
          <p:nvPr>
            <p:ph type="dt" sz="half" idx="2"/>
          </p:nvPr>
        </p:nvSpPr>
        <p:spPr bwMode="auto">
          <a:xfrm>
            <a:off x="324000" y="6324600"/>
            <a:ext cx="1752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dirty="0">
                <a:latin typeface="Georgia"/>
                <a:ea typeface="ＭＳ Ｐゴシック" pitchFamily="-106" charset="-128"/>
                <a:cs typeface="Georgia"/>
              </a:defRPr>
            </a:lvl1pPr>
          </a:lstStyle>
          <a:p>
            <a:endParaRPr lang="en-US" dirty="0"/>
          </a:p>
        </p:txBody>
      </p:sp>
      <p:sp>
        <p:nvSpPr>
          <p:cNvPr id="3" name="Rectangle 5"/>
          <p:cNvSpPr>
            <a:spLocks noGrp="1" noChangeArrowheads="1"/>
          </p:cNvSpPr>
          <p:nvPr>
            <p:ph type="ftr" sz="quarter" idx="3"/>
          </p:nvPr>
        </p:nvSpPr>
        <p:spPr bwMode="auto">
          <a:xfrm>
            <a:off x="3048000" y="6324600"/>
            <a:ext cx="2895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dirty="0">
                <a:latin typeface="Georgia"/>
                <a:ea typeface="ＭＳ Ｐゴシック" pitchFamily="-106" charset="-128"/>
                <a:cs typeface="Georgia"/>
              </a:defRPr>
            </a:lvl1pPr>
          </a:lstStyle>
          <a:p>
            <a:endParaRPr lang="en-US" dirty="0"/>
          </a:p>
        </p:txBody>
      </p:sp>
      <p:sp>
        <p:nvSpPr>
          <p:cNvPr id="1030" name="Rectangle 6"/>
          <p:cNvSpPr>
            <a:spLocks noGrp="1" noChangeArrowheads="1"/>
          </p:cNvSpPr>
          <p:nvPr>
            <p:ph type="sldNum" sz="quarter" idx="4"/>
          </p:nvPr>
        </p:nvSpPr>
        <p:spPr bwMode="auto">
          <a:xfrm>
            <a:off x="7067400" y="6316662"/>
            <a:ext cx="1752600" cy="312738"/>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algn="r">
              <a:defRPr sz="1400">
                <a:latin typeface="Georgia"/>
                <a:ea typeface="ＭＳ Ｐゴシック" pitchFamily="-106" charset="-128"/>
                <a:cs typeface="Georgia"/>
              </a:defRPr>
            </a:lvl1pPr>
          </a:lstStyle>
          <a:p>
            <a:fld id="{03AC6681-E0FD-2C4C-B392-04A572FD2AA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51" r:id="rId4"/>
    <p:sldLayoutId id="2147483742" r:id="rId5"/>
    <p:sldLayoutId id="2147483743" r:id="rId6"/>
    <p:sldLayoutId id="2147483753" r:id="rId7"/>
    <p:sldLayoutId id="2147483750" r:id="rId8"/>
    <p:sldLayoutId id="2147483752" r:id="rId9"/>
    <p:sldLayoutId id="2147483754" r:id="rId10"/>
    <p:sldLayoutId id="2147483755" r:id="rId11"/>
    <p:sldLayoutId id="2147483744" r:id="rId12"/>
    <p:sldLayoutId id="2147483745" r:id="rId13"/>
  </p:sldLayoutIdLst>
  <p:hf hdr="0" ftr="0" dt="0"/>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2pPr>
      <a:lvl3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3pPr>
      <a:lvl4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4pPr>
      <a:lvl5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5pPr>
      <a:lvl6pPr marL="4572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6pPr>
      <a:lvl7pPr marL="9144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7pPr>
      <a:lvl8pPr marL="13716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8pPr>
      <a:lvl9pPr marL="18288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9pPr>
    </p:titleStyle>
    <p:bodyStyle>
      <a:lvl1pPr marL="174625" indent="-174625" algn="l" rtl="0" eaLnBrk="1" fontAlgn="base" hangingPunct="1">
        <a:spcBef>
          <a:spcPct val="0"/>
        </a:spcBef>
        <a:spcAft>
          <a:spcPts val="1800"/>
        </a:spcAft>
        <a:buFont typeface="Arial"/>
        <a:buChar char="•"/>
        <a:defRPr sz="2400">
          <a:solidFill>
            <a:schemeClr val="tx1"/>
          </a:solidFill>
          <a:latin typeface="+mn-lt"/>
          <a:ea typeface="+mn-ea"/>
          <a:cs typeface="+mn-cs"/>
        </a:defRPr>
      </a:lvl1pPr>
      <a:lvl2pPr marL="449263" indent="-176213" algn="l" rtl="0" eaLnBrk="1" fontAlgn="base" hangingPunct="1">
        <a:spcBef>
          <a:spcPct val="0"/>
        </a:spcBef>
        <a:spcAft>
          <a:spcPts val="1200"/>
        </a:spcAft>
        <a:buFont typeface="Lucida Grande"/>
        <a:buChar char="-"/>
        <a:defRPr sz="2000">
          <a:solidFill>
            <a:schemeClr val="tx1"/>
          </a:solidFill>
          <a:latin typeface="+mn-lt"/>
          <a:ea typeface="+mn-ea"/>
        </a:defRPr>
      </a:lvl2pPr>
      <a:lvl3pPr marL="722313" indent="-185738" algn="l" rtl="0" eaLnBrk="1" fontAlgn="base" hangingPunct="1">
        <a:spcBef>
          <a:spcPct val="0"/>
        </a:spcBef>
        <a:spcAft>
          <a:spcPts val="1200"/>
        </a:spcAft>
        <a:buFont typeface="Lucida Grande"/>
        <a:buChar char="-"/>
        <a:defRPr sz="2000">
          <a:solidFill>
            <a:schemeClr val="tx1"/>
          </a:solidFill>
          <a:latin typeface="+mn-lt"/>
          <a:ea typeface="+mn-ea"/>
        </a:defRPr>
      </a:lvl3pPr>
      <a:lvl4pPr marL="985838" indent="-176213" algn="l" rtl="0" eaLnBrk="1" fontAlgn="base" hangingPunct="1">
        <a:spcBef>
          <a:spcPct val="0"/>
        </a:spcBef>
        <a:spcAft>
          <a:spcPts val="1200"/>
        </a:spcAft>
        <a:buFont typeface="Lucida Grande"/>
        <a:buChar char="-"/>
        <a:defRPr sz="2000">
          <a:solidFill>
            <a:schemeClr val="tx1"/>
          </a:solidFill>
          <a:latin typeface="+mn-lt"/>
          <a:ea typeface="+mn-ea"/>
        </a:defRPr>
      </a:lvl4pPr>
      <a:lvl5pPr marL="1258888" indent="-185738" algn="l" rtl="0" eaLnBrk="1" fontAlgn="base" hangingPunct="1">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hyperlink" Target="https://bl.ocks.org/mbostock/4062045"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hyperlink" Target="http://mbostock.github.io/d3/talk/20111116/bundle.html"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D3.js</a:t>
            </a:r>
            <a:endParaRPr lang="en-GB" dirty="0"/>
          </a:p>
        </p:txBody>
      </p:sp>
      <p:sp>
        <p:nvSpPr>
          <p:cNvPr id="5" name="Subtitle 4"/>
          <p:cNvSpPr>
            <a:spLocks noGrp="1"/>
          </p:cNvSpPr>
          <p:nvPr>
            <p:ph type="subTitle" idx="1"/>
          </p:nvPr>
        </p:nvSpPr>
        <p:spPr/>
        <p:txBody>
          <a:bodyPr/>
          <a:lstStyle/>
          <a:p>
            <a:r>
              <a:rPr lang="en-US" dirty="0" smtClean="0"/>
              <a:t>Data Driven Documents</a:t>
            </a:r>
            <a:endParaRPr lang="en-US" dirty="0"/>
          </a:p>
        </p:txBody>
      </p:sp>
      <p:sp>
        <p:nvSpPr>
          <p:cNvPr id="6" name="Text Placeholder 5"/>
          <p:cNvSpPr>
            <a:spLocks noGrp="1"/>
          </p:cNvSpPr>
          <p:nvPr>
            <p:ph type="body" sz="quarter" idx="10"/>
          </p:nvPr>
        </p:nvSpPr>
        <p:spPr/>
        <p:txBody>
          <a:bodyPr/>
          <a:lstStyle/>
          <a:p>
            <a:r>
              <a:rPr lang="en-US" dirty="0" err="1" smtClean="0"/>
              <a:t>Dr</a:t>
            </a:r>
            <a:r>
              <a:rPr lang="en-US" dirty="0" smtClean="0"/>
              <a:t> Heather Packer</a:t>
            </a:r>
          </a:p>
          <a:p>
            <a:r>
              <a:rPr lang="en-US" dirty="0" smtClean="0"/>
              <a:t>16/01</a:t>
            </a:r>
            <a:r>
              <a:rPr lang="en-US" smtClean="0"/>
              <a:t>/</a:t>
            </a:r>
            <a:r>
              <a:rPr lang="en-US" smtClean="0"/>
              <a:t>19</a:t>
            </a:r>
            <a:endParaRPr lang="en-US" dirty="0"/>
          </a:p>
        </p:txBody>
      </p:sp>
    </p:spTree>
    <p:extLst>
      <p:ext uri="{BB962C8B-B14F-4D97-AF65-F5344CB8AC3E}">
        <p14:creationId xmlns:p14="http://schemas.microsoft.com/office/powerpoint/2010/main" val="17603912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853530"/>
            <a:ext cx="8496000" cy="649288"/>
          </a:xfrm>
        </p:spPr>
        <p:txBody>
          <a:bodyPr/>
          <a:lstStyle/>
          <a:p>
            <a:r>
              <a:rPr lang="en-US" dirty="0" smtClean="0"/>
              <a:t>OPTIONAL Data Cleaning and Structuring</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10</a:t>
            </a:fld>
            <a:endParaRPr lang="en-US" dirty="0"/>
          </a:p>
        </p:txBody>
      </p:sp>
      <p:sp>
        <p:nvSpPr>
          <p:cNvPr id="4" name="Content Placeholder 3"/>
          <p:cNvSpPr>
            <a:spLocks noGrp="1"/>
          </p:cNvSpPr>
          <p:nvPr>
            <p:ph idx="1"/>
          </p:nvPr>
        </p:nvSpPr>
        <p:spPr/>
        <p:txBody>
          <a:bodyPr/>
          <a:lstStyle/>
          <a:p>
            <a:endParaRPr lang="en-US" dirty="0"/>
          </a:p>
        </p:txBody>
      </p:sp>
      <p:sp>
        <p:nvSpPr>
          <p:cNvPr id="5" name="Content Placeholder 3"/>
          <p:cNvSpPr txBox="1">
            <a:spLocks/>
          </p:cNvSpPr>
          <p:nvPr/>
        </p:nvSpPr>
        <p:spPr bwMode="auto">
          <a:xfrm>
            <a:off x="231072" y="1784940"/>
            <a:ext cx="8648400" cy="3977186"/>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Font typeface="Arial"/>
              <a:buNone/>
            </a:pPr>
            <a:r>
              <a:rPr lang="en-US" sz="1900" dirty="0" smtClean="0">
                <a:solidFill>
                  <a:srgbClr val="9CDCFE"/>
                </a:solidFill>
                <a:latin typeface="Menlo"/>
                <a:ea typeface="Menlo"/>
                <a:cs typeface="Menlo"/>
              </a:rPr>
              <a:t>  d3</a:t>
            </a:r>
            <a:r>
              <a:rPr lang="en-US" sz="1900" dirty="0" smtClean="0">
                <a:solidFill>
                  <a:srgbClr val="D4D4D4"/>
                </a:solidFill>
                <a:latin typeface="Menlo"/>
                <a:ea typeface="Menlo"/>
                <a:cs typeface="Menlo"/>
              </a:rPr>
              <a:t>.</a:t>
            </a:r>
            <a:r>
              <a:rPr lang="en-US" sz="1900" dirty="0" smtClean="0">
                <a:solidFill>
                  <a:srgbClr val="DCDCAA"/>
                </a:solidFill>
                <a:latin typeface="Menlo"/>
                <a:ea typeface="Menlo"/>
                <a:cs typeface="Menlo"/>
              </a:rPr>
              <a:t>queue</a:t>
            </a:r>
            <a:r>
              <a:rPr lang="en-US" sz="1900" dirty="0" smtClean="0">
                <a:solidFill>
                  <a:srgbClr val="D4D4D4"/>
                </a:solidFill>
                <a:latin typeface="Menlo"/>
                <a:ea typeface="Menlo"/>
                <a:cs typeface="Menlo"/>
              </a:rPr>
              <a:t>()</a:t>
            </a:r>
          </a:p>
          <a:p>
            <a:pPr marL="0" indent="0">
              <a:spcAft>
                <a:spcPts val="0"/>
              </a:spcAft>
              <a:buFont typeface="Arial"/>
              <a:buNone/>
            </a:pPr>
            <a:r>
              <a:rPr lang="en-US" sz="1900" dirty="0" smtClean="0">
                <a:solidFill>
                  <a:srgbClr val="D4D4D4"/>
                </a:solidFill>
                <a:latin typeface="Menlo"/>
                <a:ea typeface="Menlo"/>
                <a:cs typeface="Menlo"/>
              </a:rPr>
              <a:t>   .</a:t>
            </a:r>
            <a:r>
              <a:rPr lang="en-US" sz="1900" dirty="0" smtClean="0">
                <a:solidFill>
                  <a:srgbClr val="DCDCAA"/>
                </a:solidFill>
                <a:latin typeface="Menlo"/>
                <a:ea typeface="Menlo"/>
                <a:cs typeface="Menlo"/>
              </a:rPr>
              <a:t>defer</a:t>
            </a:r>
            <a:r>
              <a:rPr lang="en-US" sz="1900" dirty="0" smtClean="0">
                <a:solidFill>
                  <a:srgbClr val="D4D4D4"/>
                </a:solidFill>
                <a:latin typeface="Menlo"/>
                <a:ea typeface="Menlo"/>
                <a:cs typeface="Menlo"/>
              </a:rPr>
              <a:t>(</a:t>
            </a:r>
            <a:r>
              <a:rPr lang="en-US" sz="1900" dirty="0" smtClean="0">
                <a:solidFill>
                  <a:srgbClr val="9CDCFE"/>
                </a:solidFill>
                <a:latin typeface="Menlo"/>
                <a:ea typeface="Menlo"/>
                <a:cs typeface="Menlo"/>
              </a:rPr>
              <a:t>d3</a:t>
            </a:r>
            <a:r>
              <a:rPr lang="en-US" sz="1900" dirty="0" smtClean="0">
                <a:solidFill>
                  <a:srgbClr val="D4D4D4"/>
                </a:solidFill>
                <a:latin typeface="Menlo"/>
                <a:ea typeface="Menlo"/>
                <a:cs typeface="Menlo"/>
              </a:rPr>
              <a:t>.</a:t>
            </a:r>
            <a:r>
              <a:rPr lang="en-US" sz="1900" dirty="0" smtClean="0">
                <a:solidFill>
                  <a:srgbClr val="9CDCFE"/>
                </a:solidFill>
                <a:latin typeface="Menlo"/>
                <a:ea typeface="Menlo"/>
                <a:cs typeface="Menlo"/>
              </a:rPr>
              <a:t>csv</a:t>
            </a:r>
            <a:r>
              <a:rPr lang="en-US" sz="1900" dirty="0" smtClean="0">
                <a:solidFill>
                  <a:srgbClr val="D4D4D4"/>
                </a:solidFill>
                <a:latin typeface="Menlo"/>
                <a:ea typeface="Menlo"/>
                <a:cs typeface="Menlo"/>
              </a:rPr>
              <a:t>, </a:t>
            </a:r>
            <a:r>
              <a:rPr lang="en-US" sz="1900" dirty="0" smtClean="0">
                <a:solidFill>
                  <a:srgbClr val="CE9178"/>
                </a:solidFill>
                <a:latin typeface="Menlo"/>
                <a:ea typeface="Menlo"/>
                <a:cs typeface="Menlo"/>
              </a:rPr>
              <a:t>"/data/</a:t>
            </a:r>
            <a:r>
              <a:rPr lang="en-US" sz="1900" dirty="0" err="1" smtClean="0">
                <a:solidFill>
                  <a:srgbClr val="CE9178"/>
                </a:solidFill>
                <a:latin typeface="Menlo"/>
                <a:ea typeface="Menlo"/>
                <a:cs typeface="Menlo"/>
              </a:rPr>
              <a:t>chocolate.csv</a:t>
            </a:r>
            <a:r>
              <a:rPr lang="en-US" sz="1900" dirty="0" smtClean="0">
                <a:solidFill>
                  <a:srgbClr val="CE9178"/>
                </a:solidFill>
                <a:latin typeface="Menlo"/>
                <a:ea typeface="Menlo"/>
                <a:cs typeface="Menlo"/>
              </a:rPr>
              <a:t>”</a:t>
            </a:r>
            <a:r>
              <a:rPr lang="en-US" sz="1900" dirty="0" smtClean="0">
                <a:solidFill>
                  <a:srgbClr val="D4D4D4"/>
                </a:solidFill>
                <a:latin typeface="Menlo"/>
                <a:ea typeface="Menlo"/>
                <a:cs typeface="Menlo"/>
              </a:rPr>
              <a:t>, </a:t>
            </a:r>
            <a:endParaRPr lang="en-US" sz="1900" dirty="0">
              <a:solidFill>
                <a:srgbClr val="D4D4D4"/>
              </a:solidFill>
              <a:latin typeface="Menlo"/>
              <a:ea typeface="Menlo"/>
              <a:cs typeface="Menlo"/>
            </a:endParaRPr>
          </a:p>
          <a:p>
            <a:pPr marL="0" indent="0">
              <a:spcAft>
                <a:spcPts val="0"/>
              </a:spcAft>
              <a:buNone/>
            </a:pPr>
            <a:r>
              <a:rPr lang="en-US" sz="1900" dirty="0" smtClean="0">
                <a:solidFill>
                  <a:srgbClr val="D4D4D4"/>
                </a:solidFill>
                <a:latin typeface="Menlo"/>
                <a:ea typeface="Menlo"/>
                <a:cs typeface="Menlo"/>
              </a:rPr>
              <a:t>     </a:t>
            </a:r>
            <a:r>
              <a:rPr lang="en-US" sz="1900" dirty="0">
                <a:solidFill>
                  <a:srgbClr val="569CD6"/>
                </a:solidFill>
                <a:latin typeface="Menlo"/>
                <a:ea typeface="Menlo"/>
                <a:cs typeface="Menlo"/>
              </a:rPr>
              <a:t>function</a:t>
            </a:r>
            <a:r>
              <a:rPr lang="en-US" sz="1900" dirty="0">
                <a:solidFill>
                  <a:srgbClr val="D4D4D4"/>
                </a:solidFill>
                <a:latin typeface="Menlo"/>
                <a:ea typeface="Menlo"/>
                <a:cs typeface="Menlo"/>
              </a:rPr>
              <a:t>(</a:t>
            </a:r>
            <a:r>
              <a:rPr lang="en-US" sz="1900" dirty="0">
                <a:solidFill>
                  <a:srgbClr val="9CDCFE"/>
                </a:solidFill>
                <a:latin typeface="Menlo"/>
                <a:ea typeface="Menlo"/>
                <a:cs typeface="Menlo"/>
              </a:rPr>
              <a:t>data</a:t>
            </a:r>
            <a:r>
              <a:rPr lang="en-US" sz="1900" dirty="0" smtClean="0">
                <a:solidFill>
                  <a:srgbClr val="D4D4D4"/>
                </a:solidFill>
                <a:latin typeface="Menlo"/>
                <a:ea typeface="Menlo"/>
                <a:cs typeface="Menlo"/>
              </a:rPr>
              <a:t>, </a:t>
            </a:r>
            <a:r>
              <a:rPr lang="en-US" sz="1900" dirty="0" err="1" smtClean="0">
                <a:solidFill>
                  <a:srgbClr val="9CDCFE"/>
                </a:solidFill>
                <a:latin typeface="Menlo"/>
                <a:ea typeface="Menlo"/>
                <a:cs typeface="Menlo"/>
              </a:rPr>
              <a:t>i</a:t>
            </a:r>
            <a:r>
              <a:rPr lang="en-US" sz="1900" dirty="0">
                <a:solidFill>
                  <a:srgbClr val="D4D4D4"/>
                </a:solidFill>
                <a:latin typeface="Menlo"/>
                <a:ea typeface="Menlo"/>
                <a:cs typeface="Menlo"/>
              </a:rPr>
              <a:t>) {</a:t>
            </a:r>
          </a:p>
          <a:p>
            <a:pPr marL="0" indent="0">
              <a:spcAft>
                <a:spcPts val="0"/>
              </a:spcAft>
              <a:buNone/>
            </a:pPr>
            <a:r>
              <a:rPr lang="en-US" sz="1900" dirty="0" smtClean="0">
                <a:solidFill>
                  <a:srgbClr val="D4D4D4"/>
                </a:solidFill>
                <a:latin typeface="Menlo"/>
                <a:ea typeface="Menlo"/>
                <a:cs typeface="Menlo"/>
              </a:rPr>
              <a:t>       </a:t>
            </a:r>
            <a:r>
              <a:rPr lang="en-US" sz="1900" dirty="0">
                <a:solidFill>
                  <a:srgbClr val="C586C0"/>
                </a:solidFill>
                <a:latin typeface="Menlo"/>
                <a:ea typeface="Menlo"/>
                <a:cs typeface="Menlo"/>
              </a:rPr>
              <a:t>return</a:t>
            </a:r>
            <a:r>
              <a:rPr lang="en-US" sz="1900" dirty="0">
                <a:solidFill>
                  <a:srgbClr val="D4D4D4"/>
                </a:solidFill>
                <a:latin typeface="Menlo"/>
                <a:ea typeface="Menlo"/>
                <a:cs typeface="Menlo"/>
              </a:rPr>
              <a:t> </a:t>
            </a:r>
            <a:r>
              <a:rPr lang="en-US" sz="1900" dirty="0" smtClean="0">
                <a:solidFill>
                  <a:srgbClr val="D4D4D4"/>
                </a:solidFill>
                <a:latin typeface="Menlo"/>
                <a:ea typeface="Menlo"/>
                <a:cs typeface="Menlo"/>
              </a:rPr>
              <a:t>{</a:t>
            </a:r>
          </a:p>
          <a:p>
            <a:pPr marL="0" indent="0">
              <a:spcAft>
                <a:spcPts val="0"/>
              </a:spcAft>
              <a:buNone/>
            </a:pPr>
            <a:r>
              <a:rPr lang="en-US" sz="1900" dirty="0" smtClean="0">
                <a:solidFill>
                  <a:srgbClr val="9CDCFE"/>
                </a:solidFill>
                <a:latin typeface="Menlo"/>
                <a:ea typeface="Menlo"/>
                <a:cs typeface="Menlo"/>
              </a:rPr>
              <a:t>         company:</a:t>
            </a:r>
            <a:r>
              <a:rPr lang="en-US" sz="1900" dirty="0" smtClean="0">
                <a:solidFill>
                  <a:srgbClr val="D4D4D4"/>
                </a:solidFill>
                <a:latin typeface="Menlo"/>
                <a:ea typeface="Menlo"/>
                <a:cs typeface="Menlo"/>
              </a:rPr>
              <a:t> </a:t>
            </a:r>
            <a:r>
              <a:rPr lang="en-US" sz="1900" dirty="0" smtClean="0">
                <a:solidFill>
                  <a:srgbClr val="9CDCFE"/>
                </a:solidFill>
                <a:latin typeface="Menlo"/>
                <a:ea typeface="Menlo"/>
                <a:cs typeface="Menlo"/>
              </a:rPr>
              <a:t>data</a:t>
            </a:r>
            <a:r>
              <a:rPr lang="en-US" sz="1900" dirty="0" smtClean="0">
                <a:solidFill>
                  <a:srgbClr val="D4D4D4"/>
                </a:solidFill>
                <a:latin typeface="Menlo"/>
                <a:ea typeface="Menlo"/>
                <a:cs typeface="Menlo"/>
              </a:rPr>
              <a:t>[</a:t>
            </a:r>
            <a:r>
              <a:rPr lang="en-US" sz="1900" dirty="0" smtClean="0">
                <a:solidFill>
                  <a:srgbClr val="CE9178"/>
                </a:solidFill>
                <a:latin typeface="Menlo"/>
                <a:ea typeface="Menlo"/>
                <a:cs typeface="Menlo"/>
              </a:rPr>
              <a:t>"Company"</a:t>
            </a:r>
            <a:r>
              <a:rPr lang="en-US" sz="1900" dirty="0" smtClean="0">
                <a:solidFill>
                  <a:srgbClr val="D4D4D4"/>
                </a:solidFill>
                <a:latin typeface="Menlo"/>
                <a:ea typeface="Menlo"/>
                <a:cs typeface="Menlo"/>
              </a:rPr>
              <a:t>],</a:t>
            </a:r>
          </a:p>
          <a:p>
            <a:pPr marL="0" indent="0">
              <a:spcAft>
                <a:spcPts val="0"/>
              </a:spcAft>
              <a:buNone/>
            </a:pPr>
            <a:r>
              <a:rPr lang="en-US" sz="1900" dirty="0">
                <a:solidFill>
                  <a:srgbClr val="D4D4D4"/>
                </a:solidFill>
                <a:latin typeface="Menlo"/>
                <a:ea typeface="Menlo"/>
                <a:cs typeface="Menlo"/>
              </a:rPr>
              <a:t> </a:t>
            </a:r>
            <a:r>
              <a:rPr lang="en-US" sz="1900" dirty="0" smtClean="0">
                <a:solidFill>
                  <a:srgbClr val="D4D4D4"/>
                </a:solidFill>
                <a:latin typeface="Menlo"/>
                <a:ea typeface="Menlo"/>
                <a:cs typeface="Menlo"/>
              </a:rPr>
              <a:t>        </a:t>
            </a:r>
            <a:r>
              <a:rPr lang="en-US" sz="1900" dirty="0" smtClean="0">
                <a:solidFill>
                  <a:srgbClr val="9CDCFE"/>
                </a:solidFill>
                <a:latin typeface="Menlo"/>
                <a:ea typeface="Menlo"/>
                <a:cs typeface="Menlo"/>
              </a:rPr>
              <a:t>rating:</a:t>
            </a:r>
            <a:r>
              <a:rPr lang="en-US" sz="1900" dirty="0" smtClean="0">
                <a:solidFill>
                  <a:srgbClr val="D4D4D4"/>
                </a:solidFill>
                <a:latin typeface="Menlo"/>
                <a:ea typeface="Menlo"/>
                <a:cs typeface="Menlo"/>
              </a:rPr>
              <a:t> +</a:t>
            </a:r>
            <a:r>
              <a:rPr lang="en-US" sz="1900" dirty="0" smtClean="0">
                <a:solidFill>
                  <a:srgbClr val="9CDCFE"/>
                </a:solidFill>
                <a:latin typeface="Menlo"/>
                <a:ea typeface="Menlo"/>
                <a:cs typeface="Menlo"/>
              </a:rPr>
              <a:t>data</a:t>
            </a:r>
            <a:r>
              <a:rPr lang="en-US" sz="1900" dirty="0" smtClean="0">
                <a:solidFill>
                  <a:srgbClr val="D4D4D4"/>
                </a:solidFill>
                <a:latin typeface="Menlo"/>
                <a:ea typeface="Menlo"/>
                <a:cs typeface="Menlo"/>
              </a:rPr>
              <a:t>[</a:t>
            </a:r>
            <a:r>
              <a:rPr lang="en-US" sz="1900" dirty="0" smtClean="0">
                <a:solidFill>
                  <a:srgbClr val="CE9178"/>
                </a:solidFill>
                <a:latin typeface="Menlo"/>
                <a:ea typeface="Menlo"/>
                <a:cs typeface="Menlo"/>
              </a:rPr>
              <a:t>"Rating"</a:t>
            </a:r>
            <a:r>
              <a:rPr lang="en-US" sz="1900" dirty="0" smtClean="0">
                <a:solidFill>
                  <a:srgbClr val="D4D4D4"/>
                </a:solidFill>
                <a:latin typeface="Menlo"/>
                <a:ea typeface="Menlo"/>
                <a:cs typeface="Menlo"/>
              </a:rPr>
              <a:t>],</a:t>
            </a:r>
          </a:p>
          <a:p>
            <a:pPr marL="0" indent="0">
              <a:spcAft>
                <a:spcPts val="0"/>
              </a:spcAft>
              <a:buNone/>
            </a:pPr>
            <a:r>
              <a:rPr lang="en-US" sz="1900" dirty="0" smtClean="0">
                <a:solidFill>
                  <a:srgbClr val="9CDCFE"/>
                </a:solidFill>
                <a:latin typeface="Menlo"/>
                <a:ea typeface="Menlo"/>
                <a:cs typeface="Menlo"/>
              </a:rPr>
              <a:t>         </a:t>
            </a:r>
            <a:r>
              <a:rPr lang="en-US" sz="1900" dirty="0" err="1" smtClean="0">
                <a:solidFill>
                  <a:srgbClr val="9CDCFE"/>
                </a:solidFill>
                <a:latin typeface="Menlo"/>
                <a:ea typeface="Menlo"/>
                <a:cs typeface="Menlo"/>
              </a:rPr>
              <a:t>choconame</a:t>
            </a:r>
            <a:r>
              <a:rPr lang="en-US" sz="1900" dirty="0">
                <a:solidFill>
                  <a:srgbClr val="9CDCFE"/>
                </a:solidFill>
                <a:latin typeface="Menlo"/>
                <a:ea typeface="Menlo"/>
                <a:cs typeface="Menlo"/>
              </a:rPr>
              <a:t>:</a:t>
            </a: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data</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"Company"</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a:t>
            </a:r>
            <a:r>
              <a:rPr lang="en-US" sz="1900" dirty="0">
                <a:solidFill>
                  <a:srgbClr val="D4D4D4"/>
                </a:solidFill>
                <a:latin typeface="Menlo"/>
                <a:ea typeface="Menlo"/>
                <a:cs typeface="Menlo"/>
              </a:rPr>
              <a:t>+</a:t>
            </a:r>
            <a:r>
              <a:rPr lang="en-US" sz="1900" dirty="0">
                <a:solidFill>
                  <a:srgbClr val="9CDCFE"/>
                </a:solidFill>
                <a:latin typeface="Menlo"/>
                <a:ea typeface="Menlo"/>
                <a:cs typeface="Menlo"/>
              </a:rPr>
              <a:t>data</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a:t>
            </a:r>
            <a:r>
              <a:rPr lang="en-US" sz="1900" dirty="0">
                <a:solidFill>
                  <a:srgbClr val="CE9178"/>
                </a:solidFill>
                <a:latin typeface="Menlo"/>
                <a:ea typeface="Menlo"/>
                <a:cs typeface="Menlo"/>
              </a:rPr>
              <a:t>Name"</a:t>
            </a:r>
            <a:r>
              <a:rPr lang="en-US" sz="1900" dirty="0" smtClean="0">
                <a:solidFill>
                  <a:srgbClr val="D4D4D4"/>
                </a:solidFill>
                <a:latin typeface="Menlo"/>
                <a:ea typeface="Menlo"/>
                <a:cs typeface="Menlo"/>
              </a:rPr>
              <a:t>]</a:t>
            </a:r>
            <a:endParaRPr lang="en-US" sz="1900" dirty="0">
              <a:solidFill>
                <a:srgbClr val="D4D4D4"/>
              </a:solidFill>
              <a:latin typeface="Menlo"/>
              <a:ea typeface="Menlo"/>
              <a:cs typeface="Menlo"/>
            </a:endParaRPr>
          </a:p>
          <a:p>
            <a:pPr marL="0" indent="0">
              <a:spcAft>
                <a:spcPts val="0"/>
              </a:spcAft>
              <a:buNone/>
            </a:pPr>
            <a:r>
              <a:rPr lang="en-US" sz="1900" dirty="0" smtClean="0">
                <a:solidFill>
                  <a:srgbClr val="D4D4D4"/>
                </a:solidFill>
                <a:latin typeface="Menlo"/>
                <a:ea typeface="Menlo"/>
                <a:cs typeface="Menlo"/>
              </a:rPr>
              <a:t>       }</a:t>
            </a:r>
            <a:r>
              <a:rPr lang="en-US" sz="1900" dirty="0">
                <a:solidFill>
                  <a:srgbClr val="D4D4D4"/>
                </a:solidFill>
                <a:latin typeface="Menlo"/>
                <a:ea typeface="Menlo"/>
                <a:cs typeface="Menlo"/>
              </a:rPr>
              <a:t>;</a:t>
            </a:r>
          </a:p>
          <a:p>
            <a:pPr marL="0" indent="0">
              <a:spcAft>
                <a:spcPts val="0"/>
              </a:spcAft>
              <a:buNone/>
            </a:pPr>
            <a:r>
              <a:rPr lang="en-US" sz="1900" dirty="0" smtClean="0">
                <a:solidFill>
                  <a:srgbClr val="D4D4D4"/>
                </a:solidFill>
                <a:latin typeface="Menlo"/>
                <a:ea typeface="Menlo"/>
                <a:cs typeface="Menlo"/>
              </a:rPr>
              <a:t>     });</a:t>
            </a:r>
          </a:p>
          <a:p>
            <a:pPr marL="0" indent="0">
              <a:spcAft>
                <a:spcPts val="0"/>
              </a:spcAft>
              <a:buFont typeface="Arial"/>
              <a:buNone/>
            </a:pPr>
            <a:r>
              <a:rPr lang="en-US" sz="1900" dirty="0" smtClean="0">
                <a:solidFill>
                  <a:srgbClr val="D4D4D4"/>
                </a:solidFill>
                <a:latin typeface="Menlo"/>
                <a:ea typeface="Menlo"/>
                <a:cs typeface="Menlo"/>
              </a:rPr>
              <a:t>   .</a:t>
            </a:r>
            <a:r>
              <a:rPr lang="en-US" sz="1900" dirty="0" smtClean="0">
                <a:solidFill>
                  <a:srgbClr val="DCDCAA"/>
                </a:solidFill>
                <a:latin typeface="Menlo"/>
                <a:ea typeface="Menlo"/>
                <a:cs typeface="Menlo"/>
              </a:rPr>
              <a:t>defer</a:t>
            </a:r>
            <a:r>
              <a:rPr lang="en-US" sz="1900" dirty="0" smtClean="0">
                <a:solidFill>
                  <a:srgbClr val="D4D4D4"/>
                </a:solidFill>
                <a:latin typeface="Menlo"/>
                <a:ea typeface="Menlo"/>
                <a:cs typeface="Menlo"/>
              </a:rPr>
              <a:t>(</a:t>
            </a:r>
            <a:r>
              <a:rPr lang="en-US" sz="1900" dirty="0" smtClean="0">
                <a:solidFill>
                  <a:srgbClr val="9CDCFE"/>
                </a:solidFill>
                <a:latin typeface="Menlo"/>
                <a:ea typeface="Menlo"/>
                <a:cs typeface="Menlo"/>
              </a:rPr>
              <a:t>d3</a:t>
            </a:r>
            <a:r>
              <a:rPr lang="en-US" sz="1900" dirty="0" smtClean="0">
                <a:solidFill>
                  <a:srgbClr val="D4D4D4"/>
                </a:solidFill>
                <a:latin typeface="Menlo"/>
                <a:ea typeface="Menlo"/>
                <a:cs typeface="Menlo"/>
              </a:rPr>
              <a:t>.</a:t>
            </a:r>
            <a:r>
              <a:rPr lang="en-US" sz="1900" dirty="0" smtClean="0">
                <a:solidFill>
                  <a:srgbClr val="9CDCFE"/>
                </a:solidFill>
                <a:latin typeface="Menlo"/>
                <a:ea typeface="Menlo"/>
                <a:cs typeface="Menlo"/>
              </a:rPr>
              <a:t>json</a:t>
            </a:r>
            <a:r>
              <a:rPr lang="en-US" sz="1900" dirty="0" smtClean="0">
                <a:solidFill>
                  <a:srgbClr val="D4D4D4"/>
                </a:solidFill>
                <a:latin typeface="Menlo"/>
                <a:ea typeface="Menlo"/>
                <a:cs typeface="Menlo"/>
              </a:rPr>
              <a:t>, </a:t>
            </a:r>
            <a:r>
              <a:rPr lang="en-US" sz="1900" dirty="0" smtClean="0">
                <a:solidFill>
                  <a:srgbClr val="CE9178"/>
                </a:solidFill>
                <a:latin typeface="Menlo"/>
                <a:ea typeface="Menlo"/>
                <a:cs typeface="Menlo"/>
              </a:rPr>
              <a:t>"/data/</a:t>
            </a:r>
            <a:r>
              <a:rPr lang="en-US" sz="1900" dirty="0" err="1" smtClean="0">
                <a:solidFill>
                  <a:srgbClr val="CE9178"/>
                </a:solidFill>
                <a:latin typeface="Menlo"/>
                <a:ea typeface="Menlo"/>
                <a:cs typeface="Menlo"/>
              </a:rPr>
              <a:t>world.geo.json</a:t>
            </a:r>
            <a:r>
              <a:rPr lang="en-US" sz="1900" dirty="0" smtClean="0">
                <a:solidFill>
                  <a:srgbClr val="CE9178"/>
                </a:solidFill>
                <a:latin typeface="Menlo"/>
                <a:ea typeface="Menlo"/>
                <a:cs typeface="Menlo"/>
              </a:rPr>
              <a:t>"</a:t>
            </a:r>
            <a:r>
              <a:rPr lang="en-US" sz="1900" dirty="0" smtClean="0">
                <a:solidFill>
                  <a:srgbClr val="D4D4D4"/>
                </a:solidFill>
                <a:latin typeface="Menlo"/>
                <a:ea typeface="Menlo"/>
                <a:cs typeface="Menlo"/>
              </a:rPr>
              <a:t>)</a:t>
            </a:r>
          </a:p>
          <a:p>
            <a:pPr marL="0" indent="0">
              <a:spcAft>
                <a:spcPts val="0"/>
              </a:spcAft>
              <a:buNone/>
            </a:pPr>
            <a:r>
              <a:rPr lang="en-US" sz="1950" dirty="0" smtClean="0">
                <a:solidFill>
                  <a:srgbClr val="D4D4D4"/>
                </a:solidFill>
                <a:latin typeface="Menlo"/>
                <a:ea typeface="Menlo"/>
                <a:cs typeface="Menlo"/>
              </a:rPr>
              <a:t>   .</a:t>
            </a:r>
            <a:r>
              <a:rPr lang="en-US" sz="1950" dirty="0">
                <a:solidFill>
                  <a:srgbClr val="DCDCAA"/>
                </a:solidFill>
                <a:latin typeface="Menlo"/>
                <a:ea typeface="Menlo"/>
                <a:cs typeface="Menlo"/>
              </a:rPr>
              <a:t>await</a:t>
            </a:r>
            <a:r>
              <a:rPr lang="en-US" sz="1950" dirty="0">
                <a:solidFill>
                  <a:srgbClr val="D4D4D4"/>
                </a:solidFill>
                <a:latin typeface="Menlo"/>
                <a:ea typeface="Menlo"/>
                <a:cs typeface="Menlo"/>
              </a:rPr>
              <a:t>(</a:t>
            </a:r>
            <a:r>
              <a:rPr lang="en-US" sz="1950" dirty="0">
                <a:solidFill>
                  <a:srgbClr val="9CDCFE"/>
                </a:solidFill>
                <a:latin typeface="Menlo"/>
                <a:ea typeface="Menlo"/>
                <a:cs typeface="Menlo"/>
              </a:rPr>
              <a:t>analyze</a:t>
            </a:r>
            <a:r>
              <a:rPr lang="en-US" sz="1950" dirty="0">
                <a:solidFill>
                  <a:srgbClr val="D4D4D4"/>
                </a:solidFill>
                <a:latin typeface="Menlo"/>
                <a:ea typeface="Menlo"/>
                <a:cs typeface="Menlo"/>
              </a:rPr>
              <a:t>);</a:t>
            </a:r>
          </a:p>
          <a:p>
            <a:pPr marL="0" indent="0">
              <a:spcAft>
                <a:spcPts val="0"/>
              </a:spcAft>
              <a:buFont typeface="Arial"/>
              <a:buNone/>
            </a:pPr>
            <a:endParaRPr lang="en-US" sz="1950" dirty="0"/>
          </a:p>
        </p:txBody>
      </p:sp>
    </p:spTree>
    <p:extLst>
      <p:ext uri="{BB962C8B-B14F-4D97-AF65-F5344CB8AC3E}">
        <p14:creationId xmlns:p14="http://schemas.microsoft.com/office/powerpoint/2010/main" val="2658419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999" y="2010013"/>
            <a:ext cx="8496000" cy="2160587"/>
          </a:xfrm>
        </p:spPr>
        <p:txBody>
          <a:bodyPr/>
          <a:lstStyle/>
          <a:p>
            <a:r>
              <a:rPr lang="en-GB" dirty="0" smtClean="0"/>
              <a:t>Bar Chart</a:t>
            </a:r>
            <a:endParaRPr lang="en-GB" dirty="0"/>
          </a:p>
        </p:txBody>
      </p:sp>
    </p:spTree>
    <p:extLst>
      <p:ext uri="{BB962C8B-B14F-4D97-AF65-F5344CB8AC3E}">
        <p14:creationId xmlns:p14="http://schemas.microsoft.com/office/powerpoint/2010/main" val="15597004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Chocolate Bar Dataset</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12</a:t>
            </a:fld>
            <a:endParaRPr lang="en-US" dirty="0"/>
          </a:p>
        </p:txBody>
      </p:sp>
      <p:sp>
        <p:nvSpPr>
          <p:cNvPr id="4" name="Content Placeholder 3"/>
          <p:cNvSpPr>
            <a:spLocks noGrp="1"/>
          </p:cNvSpPr>
          <p:nvPr>
            <p:ph idx="1"/>
          </p:nvPr>
        </p:nvSpPr>
        <p:spPr/>
        <p:txBody>
          <a:bodyPr/>
          <a:lstStyle/>
          <a:p>
            <a:r>
              <a:rPr lang="en-US" dirty="0"/>
              <a:t>https://</a:t>
            </a:r>
            <a:r>
              <a:rPr lang="en-US" dirty="0" err="1"/>
              <a:t>public.opendatasoft.com</a:t>
            </a:r>
            <a:r>
              <a:rPr lang="en-US" dirty="0"/>
              <a:t>/explore/dataset/chocolate-bars/export/</a:t>
            </a:r>
          </a:p>
        </p:txBody>
      </p:sp>
      <p:pic>
        <p:nvPicPr>
          <p:cNvPr id="5" name="Picture 4" descr="Screen Shot 2018-02-15 at 15.36.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30" y="2524775"/>
            <a:ext cx="8496222" cy="3558725"/>
          </a:xfrm>
          <a:prstGeom prst="rect">
            <a:avLst/>
          </a:prstGeom>
        </p:spPr>
      </p:pic>
    </p:spTree>
    <p:extLst>
      <p:ext uri="{BB962C8B-B14F-4D97-AF65-F5344CB8AC3E}">
        <p14:creationId xmlns:p14="http://schemas.microsoft.com/office/powerpoint/2010/main" val="1108614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Chocolate Bar Dataset - Cleaning</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13</a:t>
            </a:fld>
            <a:endParaRPr lang="en-US" dirty="0"/>
          </a:p>
        </p:txBody>
      </p:sp>
      <p:sp>
        <p:nvSpPr>
          <p:cNvPr id="4" name="Content Placeholder 3"/>
          <p:cNvSpPr>
            <a:spLocks noGrp="1"/>
          </p:cNvSpPr>
          <p:nvPr>
            <p:ph idx="1"/>
          </p:nvPr>
        </p:nvSpPr>
        <p:spPr/>
        <p:txBody>
          <a:bodyPr/>
          <a:lstStyle/>
          <a:p>
            <a:r>
              <a:rPr lang="en-US" dirty="0" smtClean="0"/>
              <a:t>Cleaned using Open Refine </a:t>
            </a:r>
          </a:p>
          <a:p>
            <a:r>
              <a:rPr lang="en-US" dirty="0" smtClean="0"/>
              <a:t>Clustered and Text Facet</a:t>
            </a:r>
          </a:p>
          <a:p>
            <a:pPr lvl="1"/>
            <a:r>
              <a:rPr lang="en-US" dirty="0" smtClean="0"/>
              <a:t>Company name</a:t>
            </a:r>
          </a:p>
          <a:p>
            <a:pPr lvl="1"/>
            <a:r>
              <a:rPr lang="en-US" dirty="0" smtClean="0"/>
              <a:t>Company location</a:t>
            </a:r>
          </a:p>
          <a:p>
            <a:pPr lvl="1"/>
            <a:r>
              <a:rPr lang="en-US" dirty="0" smtClean="0"/>
              <a:t>Broad Bean Origin</a:t>
            </a:r>
          </a:p>
          <a:p>
            <a:pPr lvl="1"/>
            <a:r>
              <a:rPr lang="en-US" dirty="0" smtClean="0"/>
              <a:t>Bean Types</a:t>
            </a:r>
          </a:p>
          <a:p>
            <a:r>
              <a:rPr lang="en-US" dirty="0" smtClean="0"/>
              <a:t>Deleted one duplicate entry</a:t>
            </a:r>
          </a:p>
          <a:p>
            <a:endParaRPr lang="en-US" dirty="0" smtClean="0"/>
          </a:p>
          <a:p>
            <a:endParaRPr lang="en-US" dirty="0"/>
          </a:p>
        </p:txBody>
      </p:sp>
    </p:spTree>
    <p:extLst>
      <p:ext uri="{BB962C8B-B14F-4D97-AF65-F5344CB8AC3E}">
        <p14:creationId xmlns:p14="http://schemas.microsoft.com/office/powerpoint/2010/main" val="1332580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Selecting a </a:t>
            </a:r>
            <a:r>
              <a:rPr lang="en-US" dirty="0" smtClean="0"/>
              <a:t>Chart</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14</a:t>
            </a:fld>
            <a:endParaRPr lang="en-US" dirty="0"/>
          </a:p>
        </p:txBody>
      </p:sp>
      <p:sp>
        <p:nvSpPr>
          <p:cNvPr id="4" name="Content Placeholder 3"/>
          <p:cNvSpPr>
            <a:spLocks noGrp="1"/>
          </p:cNvSpPr>
          <p:nvPr>
            <p:ph idx="1"/>
          </p:nvPr>
        </p:nvSpPr>
        <p:spPr/>
        <p:txBody>
          <a:bodyPr/>
          <a:lstStyle/>
          <a:p>
            <a:r>
              <a:rPr lang="en-US" b="1" dirty="0"/>
              <a:t>Decide on the </a:t>
            </a:r>
            <a:r>
              <a:rPr lang="en-US" b="1" dirty="0" smtClean="0"/>
              <a:t>audience: </a:t>
            </a:r>
            <a:r>
              <a:rPr lang="en-US" dirty="0" smtClean="0"/>
              <a:t>Chocolate buyers, they want to know </a:t>
            </a:r>
            <a:r>
              <a:rPr lang="en-US" dirty="0" smtClean="0"/>
              <a:t>which chocolate to </a:t>
            </a:r>
            <a:r>
              <a:rPr lang="en-US" dirty="0" smtClean="0"/>
              <a:t>avoid and </a:t>
            </a:r>
            <a:r>
              <a:rPr lang="en-US" dirty="0" smtClean="0"/>
              <a:t>which to </a:t>
            </a:r>
            <a:r>
              <a:rPr lang="en-US" dirty="0" smtClean="0"/>
              <a:t>buy</a:t>
            </a:r>
            <a:endParaRPr lang="en-US" b="1" dirty="0" smtClean="0"/>
          </a:p>
          <a:p>
            <a:r>
              <a:rPr lang="en-US" b="1" dirty="0" smtClean="0"/>
              <a:t>Decide on purpose of chart:</a:t>
            </a:r>
            <a:r>
              <a:rPr lang="en-US" dirty="0" smtClean="0"/>
              <a:t> Compare ratings of different chocolate</a:t>
            </a:r>
            <a:endParaRPr lang="en-US" b="1" dirty="0" smtClean="0"/>
          </a:p>
          <a:p>
            <a:r>
              <a:rPr lang="en-US" b="1" dirty="0" smtClean="0"/>
              <a:t>Select the type of chart:</a:t>
            </a:r>
            <a:r>
              <a:rPr lang="en-US" dirty="0" smtClean="0"/>
              <a:t> horizontal bar chart</a:t>
            </a:r>
          </a:p>
          <a:p>
            <a:pPr lvl="1"/>
            <a:r>
              <a:rPr lang="en-US" dirty="0"/>
              <a:t>Y axis </a:t>
            </a:r>
            <a:r>
              <a:rPr lang="en-US" dirty="0" err="1" smtClean="0"/>
              <a:t>choconame</a:t>
            </a:r>
            <a:r>
              <a:rPr lang="en-US" dirty="0" smtClean="0"/>
              <a:t> long text file</a:t>
            </a:r>
            <a:endParaRPr lang="en-US" dirty="0"/>
          </a:p>
          <a:p>
            <a:pPr lvl="1"/>
            <a:r>
              <a:rPr lang="en-US" dirty="0"/>
              <a:t>X axis </a:t>
            </a:r>
            <a:r>
              <a:rPr lang="en-US" dirty="0" smtClean="0"/>
              <a:t>rating 1-5</a:t>
            </a:r>
          </a:p>
        </p:txBody>
      </p:sp>
    </p:spTree>
    <p:extLst>
      <p:ext uri="{BB962C8B-B14F-4D97-AF65-F5344CB8AC3E}">
        <p14:creationId xmlns:p14="http://schemas.microsoft.com/office/powerpoint/2010/main" val="1426509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853530"/>
            <a:ext cx="8496000" cy="649288"/>
          </a:xfrm>
        </p:spPr>
        <p:txBody>
          <a:bodyPr/>
          <a:lstStyle/>
          <a:p>
            <a:r>
              <a:rPr lang="en-US" dirty="0" smtClean="0"/>
              <a:t>Loading </a:t>
            </a:r>
            <a:r>
              <a:rPr lang="en-US" dirty="0" smtClean="0"/>
              <a:t>Data in version 4</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15</a:t>
            </a:fld>
            <a:endParaRPr lang="en-US" dirty="0"/>
          </a:p>
        </p:txBody>
      </p:sp>
      <p:sp>
        <p:nvSpPr>
          <p:cNvPr id="4" name="Content Placeholder 3"/>
          <p:cNvSpPr>
            <a:spLocks noGrp="1"/>
          </p:cNvSpPr>
          <p:nvPr>
            <p:ph idx="1"/>
          </p:nvPr>
        </p:nvSpPr>
        <p:spPr/>
        <p:txBody>
          <a:bodyPr/>
          <a:lstStyle/>
          <a:p>
            <a:endParaRPr lang="en-US" dirty="0"/>
          </a:p>
        </p:txBody>
      </p:sp>
      <p:sp>
        <p:nvSpPr>
          <p:cNvPr id="5" name="Content Placeholder 3"/>
          <p:cNvSpPr txBox="1">
            <a:spLocks/>
          </p:cNvSpPr>
          <p:nvPr/>
        </p:nvSpPr>
        <p:spPr bwMode="auto">
          <a:xfrm>
            <a:off x="324000" y="1413179"/>
            <a:ext cx="8648400" cy="5444821"/>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Font typeface="Arial"/>
              <a:buNone/>
            </a:pPr>
            <a:r>
              <a:rPr lang="en-US" sz="1900" dirty="0" smtClean="0">
                <a:solidFill>
                  <a:srgbClr val="9CDCFE"/>
                </a:solidFill>
                <a:latin typeface="Menlo"/>
                <a:ea typeface="Menlo"/>
                <a:cs typeface="Menlo"/>
              </a:rPr>
              <a:t>  d3</a:t>
            </a:r>
            <a:r>
              <a:rPr lang="en-US" sz="1900" dirty="0" smtClean="0">
                <a:solidFill>
                  <a:srgbClr val="D4D4D4"/>
                </a:solidFill>
                <a:latin typeface="Menlo"/>
                <a:ea typeface="Menlo"/>
                <a:cs typeface="Menlo"/>
              </a:rPr>
              <a:t>.</a:t>
            </a:r>
            <a:r>
              <a:rPr lang="en-US" sz="1900" dirty="0" smtClean="0">
                <a:solidFill>
                  <a:srgbClr val="DCDCAA"/>
                </a:solidFill>
                <a:latin typeface="Menlo"/>
                <a:ea typeface="Menlo"/>
                <a:cs typeface="Menlo"/>
              </a:rPr>
              <a:t>queue</a:t>
            </a:r>
            <a:r>
              <a:rPr lang="en-US" sz="1900" dirty="0" smtClean="0">
                <a:solidFill>
                  <a:srgbClr val="D4D4D4"/>
                </a:solidFill>
                <a:latin typeface="Menlo"/>
                <a:ea typeface="Menlo"/>
                <a:cs typeface="Menlo"/>
              </a:rPr>
              <a:t>()</a:t>
            </a:r>
          </a:p>
          <a:p>
            <a:pPr marL="0" indent="0">
              <a:spcAft>
                <a:spcPts val="0"/>
              </a:spcAft>
              <a:buFont typeface="Arial"/>
              <a:buNone/>
            </a:pPr>
            <a:r>
              <a:rPr lang="en-US" sz="1900" dirty="0" smtClean="0">
                <a:solidFill>
                  <a:srgbClr val="D4D4D4"/>
                </a:solidFill>
                <a:latin typeface="Menlo"/>
                <a:ea typeface="Menlo"/>
                <a:cs typeface="Menlo"/>
              </a:rPr>
              <a:t>   .</a:t>
            </a:r>
            <a:r>
              <a:rPr lang="en-US" sz="1900" dirty="0" smtClean="0">
                <a:solidFill>
                  <a:srgbClr val="DCDCAA"/>
                </a:solidFill>
                <a:latin typeface="Menlo"/>
                <a:ea typeface="Menlo"/>
                <a:cs typeface="Menlo"/>
              </a:rPr>
              <a:t>defer</a:t>
            </a:r>
            <a:r>
              <a:rPr lang="en-US" sz="1900" dirty="0" smtClean="0">
                <a:solidFill>
                  <a:srgbClr val="D4D4D4"/>
                </a:solidFill>
                <a:latin typeface="Menlo"/>
                <a:ea typeface="Menlo"/>
                <a:cs typeface="Menlo"/>
              </a:rPr>
              <a:t>(</a:t>
            </a:r>
            <a:r>
              <a:rPr lang="en-US" sz="1900" dirty="0" smtClean="0">
                <a:solidFill>
                  <a:srgbClr val="9CDCFE"/>
                </a:solidFill>
                <a:latin typeface="Menlo"/>
                <a:ea typeface="Menlo"/>
                <a:cs typeface="Menlo"/>
              </a:rPr>
              <a:t>d3</a:t>
            </a:r>
            <a:r>
              <a:rPr lang="en-US" sz="1900" dirty="0" smtClean="0">
                <a:solidFill>
                  <a:srgbClr val="D4D4D4"/>
                </a:solidFill>
                <a:latin typeface="Menlo"/>
                <a:ea typeface="Menlo"/>
                <a:cs typeface="Menlo"/>
              </a:rPr>
              <a:t>.</a:t>
            </a:r>
            <a:r>
              <a:rPr lang="en-US" sz="1900" dirty="0" smtClean="0">
                <a:solidFill>
                  <a:srgbClr val="9CDCFE"/>
                </a:solidFill>
                <a:latin typeface="Menlo"/>
                <a:ea typeface="Menlo"/>
                <a:cs typeface="Menlo"/>
              </a:rPr>
              <a:t>csv</a:t>
            </a:r>
            <a:r>
              <a:rPr lang="en-US" sz="1900" dirty="0" smtClean="0">
                <a:solidFill>
                  <a:srgbClr val="D4D4D4"/>
                </a:solidFill>
                <a:latin typeface="Menlo"/>
                <a:ea typeface="Menlo"/>
                <a:cs typeface="Menlo"/>
              </a:rPr>
              <a:t>, </a:t>
            </a:r>
            <a:r>
              <a:rPr lang="en-US" sz="1900" dirty="0" smtClean="0">
                <a:solidFill>
                  <a:srgbClr val="CE9178"/>
                </a:solidFill>
                <a:latin typeface="Menlo"/>
                <a:ea typeface="Menlo"/>
                <a:cs typeface="Menlo"/>
              </a:rPr>
              <a:t>"/data/</a:t>
            </a:r>
            <a:r>
              <a:rPr lang="en-US" sz="1900" dirty="0" err="1" smtClean="0">
                <a:solidFill>
                  <a:srgbClr val="CE9178"/>
                </a:solidFill>
                <a:latin typeface="Menlo"/>
                <a:ea typeface="Menlo"/>
                <a:cs typeface="Menlo"/>
              </a:rPr>
              <a:t>chocolate.csv</a:t>
            </a:r>
            <a:r>
              <a:rPr lang="en-US" sz="1900" dirty="0" smtClean="0">
                <a:solidFill>
                  <a:srgbClr val="CE9178"/>
                </a:solidFill>
                <a:latin typeface="Menlo"/>
                <a:ea typeface="Menlo"/>
                <a:cs typeface="Menlo"/>
              </a:rPr>
              <a:t>”</a:t>
            </a:r>
            <a:r>
              <a:rPr lang="en-US" sz="1900" dirty="0" smtClean="0">
                <a:solidFill>
                  <a:srgbClr val="D4D4D4"/>
                </a:solidFill>
                <a:latin typeface="Menlo"/>
                <a:ea typeface="Menlo"/>
                <a:cs typeface="Menlo"/>
              </a:rPr>
              <a:t>, </a:t>
            </a:r>
            <a:endParaRPr lang="en-US" sz="1900" dirty="0">
              <a:solidFill>
                <a:srgbClr val="D4D4D4"/>
              </a:solidFill>
              <a:latin typeface="Menlo"/>
              <a:ea typeface="Menlo"/>
              <a:cs typeface="Menlo"/>
            </a:endParaRPr>
          </a:p>
          <a:p>
            <a:pPr marL="0" indent="0">
              <a:spcAft>
                <a:spcPts val="0"/>
              </a:spcAft>
              <a:buNone/>
            </a:pPr>
            <a:r>
              <a:rPr lang="en-US" sz="1900" dirty="0" smtClean="0">
                <a:solidFill>
                  <a:srgbClr val="D4D4D4"/>
                </a:solidFill>
                <a:latin typeface="Menlo"/>
                <a:ea typeface="Menlo"/>
                <a:cs typeface="Menlo"/>
              </a:rPr>
              <a:t>     </a:t>
            </a:r>
            <a:r>
              <a:rPr lang="en-US" sz="1900" dirty="0">
                <a:solidFill>
                  <a:srgbClr val="569CD6"/>
                </a:solidFill>
                <a:latin typeface="Menlo"/>
                <a:ea typeface="Menlo"/>
                <a:cs typeface="Menlo"/>
              </a:rPr>
              <a:t>function</a:t>
            </a:r>
            <a:r>
              <a:rPr lang="en-US" sz="1900" dirty="0">
                <a:solidFill>
                  <a:srgbClr val="D4D4D4"/>
                </a:solidFill>
                <a:latin typeface="Menlo"/>
                <a:ea typeface="Menlo"/>
                <a:cs typeface="Menlo"/>
              </a:rPr>
              <a:t>(</a:t>
            </a:r>
            <a:r>
              <a:rPr lang="en-US" sz="1900" dirty="0">
                <a:solidFill>
                  <a:srgbClr val="9CDCFE"/>
                </a:solidFill>
                <a:latin typeface="Menlo"/>
                <a:ea typeface="Menlo"/>
                <a:cs typeface="Menlo"/>
              </a:rPr>
              <a:t>data</a:t>
            </a:r>
            <a:r>
              <a:rPr lang="en-US" sz="1900" dirty="0" smtClean="0">
                <a:solidFill>
                  <a:srgbClr val="D4D4D4"/>
                </a:solidFill>
                <a:latin typeface="Menlo"/>
                <a:ea typeface="Menlo"/>
                <a:cs typeface="Menlo"/>
              </a:rPr>
              <a:t>, </a:t>
            </a:r>
            <a:r>
              <a:rPr lang="en-US" sz="1900" dirty="0" err="1" smtClean="0">
                <a:solidFill>
                  <a:srgbClr val="9CDCFE"/>
                </a:solidFill>
                <a:latin typeface="Menlo"/>
                <a:ea typeface="Menlo"/>
                <a:cs typeface="Menlo"/>
              </a:rPr>
              <a:t>i</a:t>
            </a:r>
            <a:r>
              <a:rPr lang="en-US" sz="1900" dirty="0">
                <a:solidFill>
                  <a:srgbClr val="D4D4D4"/>
                </a:solidFill>
                <a:latin typeface="Menlo"/>
                <a:ea typeface="Menlo"/>
                <a:cs typeface="Menlo"/>
              </a:rPr>
              <a:t>) {</a:t>
            </a:r>
          </a:p>
          <a:p>
            <a:pPr marL="0" indent="0">
              <a:spcAft>
                <a:spcPts val="0"/>
              </a:spcAft>
              <a:buNone/>
            </a:pPr>
            <a:r>
              <a:rPr lang="en-US" sz="1900" dirty="0" smtClean="0">
                <a:solidFill>
                  <a:srgbClr val="D4D4D4"/>
                </a:solidFill>
                <a:latin typeface="Menlo"/>
                <a:ea typeface="Menlo"/>
                <a:cs typeface="Menlo"/>
              </a:rPr>
              <a:t>       </a:t>
            </a:r>
            <a:r>
              <a:rPr lang="en-US" sz="1900" dirty="0">
                <a:solidFill>
                  <a:srgbClr val="C586C0"/>
                </a:solidFill>
                <a:latin typeface="Menlo"/>
                <a:ea typeface="Menlo"/>
                <a:cs typeface="Menlo"/>
              </a:rPr>
              <a:t>return</a:t>
            </a:r>
            <a:r>
              <a:rPr lang="en-US" sz="1900" dirty="0">
                <a:solidFill>
                  <a:srgbClr val="D4D4D4"/>
                </a:solidFill>
                <a:latin typeface="Menlo"/>
                <a:ea typeface="Menlo"/>
                <a:cs typeface="Menlo"/>
              </a:rPr>
              <a:t> </a:t>
            </a:r>
            <a:r>
              <a:rPr lang="en-US" sz="1900" dirty="0" smtClean="0">
                <a:solidFill>
                  <a:srgbClr val="D4D4D4"/>
                </a:solidFill>
                <a:latin typeface="Menlo"/>
                <a:ea typeface="Menlo"/>
                <a:cs typeface="Menlo"/>
              </a:rPr>
              <a:t>{</a:t>
            </a:r>
          </a:p>
          <a:p>
            <a:pPr marL="0" indent="0">
              <a:spcAft>
                <a:spcPts val="0"/>
              </a:spcAft>
              <a:buNone/>
            </a:pPr>
            <a:r>
              <a:rPr lang="en-US" sz="1900" dirty="0">
                <a:solidFill>
                  <a:srgbClr val="D4D4D4"/>
                </a:solidFill>
                <a:latin typeface="Menlo"/>
                <a:ea typeface="Menlo"/>
                <a:cs typeface="Menlo"/>
              </a:rPr>
              <a:t> </a:t>
            </a:r>
            <a:r>
              <a:rPr lang="en-US" sz="1900" dirty="0" smtClean="0">
                <a:solidFill>
                  <a:srgbClr val="D4D4D4"/>
                </a:solidFill>
                <a:latin typeface="Menlo"/>
                <a:ea typeface="Menlo"/>
                <a:cs typeface="Menlo"/>
              </a:rPr>
              <a:t>        </a:t>
            </a:r>
            <a:r>
              <a:rPr lang="en-US" sz="1900" dirty="0">
                <a:solidFill>
                  <a:srgbClr val="9CDCFE"/>
                </a:solidFill>
                <a:latin typeface="Menlo"/>
                <a:ea typeface="Menlo"/>
                <a:cs typeface="Menlo"/>
              </a:rPr>
              <a:t>id:</a:t>
            </a:r>
            <a:r>
              <a:rPr lang="en-US" sz="1900" dirty="0">
                <a:solidFill>
                  <a:srgbClr val="D4D4D4"/>
                </a:solidFill>
                <a:latin typeface="Menlo"/>
                <a:ea typeface="Menlo"/>
                <a:cs typeface="Menlo"/>
              </a:rPr>
              <a:t> </a:t>
            </a:r>
            <a:r>
              <a:rPr lang="en-US" sz="1900" dirty="0" err="1">
                <a:solidFill>
                  <a:srgbClr val="9CDCFE"/>
                </a:solidFill>
                <a:latin typeface="Menlo"/>
                <a:ea typeface="Menlo"/>
                <a:cs typeface="Menlo"/>
              </a:rPr>
              <a:t>i</a:t>
            </a:r>
            <a:r>
              <a:rPr lang="en-US" sz="1900" dirty="0" smtClean="0">
                <a:solidFill>
                  <a:srgbClr val="D4D4D4"/>
                </a:solidFill>
                <a:latin typeface="Menlo"/>
                <a:ea typeface="Menlo"/>
                <a:cs typeface="Menlo"/>
              </a:rPr>
              <a:t>,</a:t>
            </a:r>
            <a:endParaRPr lang="en-US" sz="1900" dirty="0">
              <a:solidFill>
                <a:srgbClr val="D4D4D4"/>
              </a:solidFill>
              <a:latin typeface="Menlo"/>
              <a:ea typeface="Menlo"/>
              <a:cs typeface="Menlo"/>
            </a:endParaRPr>
          </a:p>
          <a:p>
            <a:pPr marL="0" indent="0">
              <a:spcAft>
                <a:spcPts val="0"/>
              </a:spcAft>
              <a:buNone/>
            </a:pPr>
            <a:r>
              <a:rPr lang="en-US" sz="1900" dirty="0" smtClean="0">
                <a:solidFill>
                  <a:srgbClr val="D4D4D4"/>
                </a:solidFill>
                <a:latin typeface="Menlo"/>
                <a:ea typeface="Menlo"/>
                <a:cs typeface="Menlo"/>
              </a:rPr>
              <a:t>         </a:t>
            </a:r>
            <a:r>
              <a:rPr lang="en-US" sz="1900" dirty="0">
                <a:solidFill>
                  <a:srgbClr val="9CDCFE"/>
                </a:solidFill>
                <a:latin typeface="Menlo"/>
                <a:ea typeface="Menlo"/>
                <a:cs typeface="Menlo"/>
              </a:rPr>
              <a:t>company:</a:t>
            </a: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data</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"Company"</a:t>
            </a:r>
            <a:r>
              <a:rPr lang="en-US" sz="1900" dirty="0">
                <a:solidFill>
                  <a:srgbClr val="D4D4D4"/>
                </a:solidFill>
                <a:latin typeface="Menlo"/>
                <a:ea typeface="Menlo"/>
                <a:cs typeface="Menlo"/>
              </a:rPr>
              <a:t>],</a:t>
            </a:r>
          </a:p>
          <a:p>
            <a:pPr marL="0" indent="0">
              <a:spcAft>
                <a:spcPts val="0"/>
              </a:spcAft>
              <a:buNone/>
            </a:pPr>
            <a:r>
              <a:rPr lang="en-US" sz="1900" dirty="0">
                <a:solidFill>
                  <a:srgbClr val="D4D4D4"/>
                </a:solidFill>
                <a:latin typeface="Menlo"/>
                <a:ea typeface="Menlo"/>
                <a:cs typeface="Menlo"/>
              </a:rPr>
              <a:t> </a:t>
            </a:r>
            <a:r>
              <a:rPr lang="en-US" sz="1900" dirty="0" smtClean="0">
                <a:solidFill>
                  <a:srgbClr val="D4D4D4"/>
                </a:solidFill>
                <a:latin typeface="Menlo"/>
                <a:ea typeface="Menlo"/>
                <a:cs typeface="Menlo"/>
              </a:rPr>
              <a:t>        </a:t>
            </a:r>
            <a:r>
              <a:rPr lang="en-US" sz="1900" dirty="0">
                <a:solidFill>
                  <a:srgbClr val="9CDCFE"/>
                </a:solidFill>
                <a:latin typeface="Menlo"/>
                <a:ea typeface="Menlo"/>
                <a:cs typeface="Menlo"/>
              </a:rPr>
              <a:t>name:</a:t>
            </a: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data</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"Name"</a:t>
            </a:r>
            <a:r>
              <a:rPr lang="en-US" sz="1900" dirty="0">
                <a:solidFill>
                  <a:srgbClr val="D4D4D4"/>
                </a:solidFill>
                <a:latin typeface="Menlo"/>
                <a:ea typeface="Menlo"/>
                <a:cs typeface="Menlo"/>
              </a:rPr>
              <a:t>]</a:t>
            </a:r>
            <a:r>
              <a:rPr lang="en-US" sz="1900" dirty="0" smtClean="0">
                <a:solidFill>
                  <a:srgbClr val="D4D4D4"/>
                </a:solidFill>
                <a:latin typeface="Menlo"/>
                <a:ea typeface="Menlo"/>
                <a:cs typeface="Menlo"/>
              </a:rPr>
              <a:t>,</a:t>
            </a:r>
          </a:p>
          <a:p>
            <a:pPr marL="0" indent="0">
              <a:spcAft>
                <a:spcPts val="0"/>
              </a:spcAft>
              <a:buNone/>
            </a:pPr>
            <a:r>
              <a:rPr lang="en-US" sz="1900" dirty="0" smtClean="0">
                <a:solidFill>
                  <a:srgbClr val="D4D4D4"/>
                </a:solidFill>
                <a:latin typeface="Menlo"/>
                <a:ea typeface="Menlo"/>
                <a:cs typeface="Menlo"/>
              </a:rPr>
              <a:t>         </a:t>
            </a:r>
            <a:r>
              <a:rPr lang="en-US" sz="1900" dirty="0">
                <a:solidFill>
                  <a:srgbClr val="9CDCFE"/>
                </a:solidFill>
                <a:latin typeface="Menlo"/>
                <a:ea typeface="Menlo"/>
                <a:cs typeface="Menlo"/>
              </a:rPr>
              <a:t>ref:</a:t>
            </a: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data</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"Ref"</a:t>
            </a:r>
            <a:r>
              <a:rPr lang="en-US" sz="1900" dirty="0">
                <a:solidFill>
                  <a:srgbClr val="D4D4D4"/>
                </a:solidFill>
                <a:latin typeface="Menlo"/>
                <a:ea typeface="Menlo"/>
                <a:cs typeface="Menlo"/>
              </a:rPr>
              <a:t>],</a:t>
            </a:r>
          </a:p>
          <a:p>
            <a:pPr marL="0" indent="0">
              <a:spcAft>
                <a:spcPts val="0"/>
              </a:spcAft>
              <a:buNone/>
            </a:pPr>
            <a:r>
              <a:rPr lang="en-US" sz="1900" dirty="0" smtClean="0">
                <a:solidFill>
                  <a:srgbClr val="D4D4D4"/>
                </a:solidFill>
                <a:latin typeface="Menlo"/>
                <a:ea typeface="Menlo"/>
                <a:cs typeface="Menlo"/>
              </a:rPr>
              <a:t>         </a:t>
            </a:r>
            <a:r>
              <a:rPr lang="en-US" sz="1900" dirty="0">
                <a:solidFill>
                  <a:srgbClr val="9CDCFE"/>
                </a:solidFill>
                <a:latin typeface="Menlo"/>
                <a:ea typeface="Menlo"/>
                <a:cs typeface="Menlo"/>
              </a:rPr>
              <a:t>percent:</a:t>
            </a: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data</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"Cocoa Percent"</a:t>
            </a:r>
            <a:r>
              <a:rPr lang="en-US" sz="1900" dirty="0">
                <a:solidFill>
                  <a:srgbClr val="D4D4D4"/>
                </a:solidFill>
                <a:latin typeface="Menlo"/>
                <a:ea typeface="Menlo"/>
                <a:cs typeface="Menlo"/>
              </a:rPr>
              <a:t>],</a:t>
            </a:r>
          </a:p>
          <a:p>
            <a:pPr marL="0" indent="0">
              <a:spcAft>
                <a:spcPts val="0"/>
              </a:spcAft>
              <a:buNone/>
            </a:pPr>
            <a:r>
              <a:rPr lang="en-US" sz="1900" dirty="0" smtClean="0">
                <a:solidFill>
                  <a:srgbClr val="D4D4D4"/>
                </a:solidFill>
                <a:latin typeface="Menlo"/>
                <a:ea typeface="Menlo"/>
                <a:cs typeface="Menlo"/>
              </a:rPr>
              <a:t>         </a:t>
            </a:r>
            <a:r>
              <a:rPr lang="en-US" sz="1900" dirty="0" err="1">
                <a:solidFill>
                  <a:srgbClr val="9CDCFE"/>
                </a:solidFill>
                <a:latin typeface="Menlo"/>
                <a:ea typeface="Menlo"/>
                <a:cs typeface="Menlo"/>
              </a:rPr>
              <a:t>loc</a:t>
            </a:r>
            <a:r>
              <a:rPr lang="en-US" sz="1900" dirty="0">
                <a:solidFill>
                  <a:srgbClr val="9CDCFE"/>
                </a:solidFill>
                <a:latin typeface="Menlo"/>
                <a:ea typeface="Menlo"/>
                <a:cs typeface="Menlo"/>
              </a:rPr>
              <a:t>:</a:t>
            </a: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data</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"Company Location"</a:t>
            </a:r>
            <a:r>
              <a:rPr lang="en-US" sz="1900" dirty="0">
                <a:solidFill>
                  <a:srgbClr val="D4D4D4"/>
                </a:solidFill>
                <a:latin typeface="Menlo"/>
                <a:ea typeface="Menlo"/>
                <a:cs typeface="Menlo"/>
              </a:rPr>
              <a:t>],</a:t>
            </a:r>
          </a:p>
          <a:p>
            <a:pPr marL="0" indent="0">
              <a:spcAft>
                <a:spcPts val="0"/>
              </a:spcAft>
              <a:buNone/>
            </a:pPr>
            <a:r>
              <a:rPr lang="en-US" sz="1900" dirty="0">
                <a:solidFill>
                  <a:srgbClr val="D4D4D4"/>
                </a:solidFill>
                <a:latin typeface="Menlo"/>
                <a:ea typeface="Menlo"/>
                <a:cs typeface="Menlo"/>
              </a:rPr>
              <a:t>         </a:t>
            </a:r>
            <a:r>
              <a:rPr lang="en-US" sz="1900" dirty="0" smtClean="0">
                <a:solidFill>
                  <a:srgbClr val="9CDCFE"/>
                </a:solidFill>
                <a:latin typeface="Menlo"/>
                <a:ea typeface="Menlo"/>
                <a:cs typeface="Menlo"/>
              </a:rPr>
              <a:t>origin</a:t>
            </a:r>
            <a:r>
              <a:rPr lang="en-US" sz="1900" dirty="0">
                <a:solidFill>
                  <a:srgbClr val="9CDCFE"/>
                </a:solidFill>
                <a:latin typeface="Menlo"/>
                <a:ea typeface="Menlo"/>
                <a:cs typeface="Menlo"/>
              </a:rPr>
              <a:t>:</a:t>
            </a: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data</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"Broad Bean Origin"</a:t>
            </a:r>
            <a:r>
              <a:rPr lang="en-US" sz="1900" dirty="0">
                <a:solidFill>
                  <a:srgbClr val="D4D4D4"/>
                </a:solidFill>
                <a:latin typeface="Menlo"/>
                <a:ea typeface="Menlo"/>
                <a:cs typeface="Menlo"/>
              </a:rPr>
              <a:t>],</a:t>
            </a:r>
          </a:p>
          <a:p>
            <a:pPr marL="0" indent="0">
              <a:spcAft>
                <a:spcPts val="0"/>
              </a:spcAft>
              <a:buNone/>
            </a:pP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type:</a:t>
            </a: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data</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"Bean Type"</a:t>
            </a:r>
            <a:r>
              <a:rPr lang="en-US" sz="1900" dirty="0">
                <a:solidFill>
                  <a:srgbClr val="D4D4D4"/>
                </a:solidFill>
                <a:latin typeface="Menlo"/>
                <a:ea typeface="Menlo"/>
                <a:cs typeface="Menlo"/>
              </a:rPr>
              <a:t>],</a:t>
            </a:r>
          </a:p>
          <a:p>
            <a:pPr marL="0" indent="0">
              <a:spcAft>
                <a:spcPts val="0"/>
              </a:spcAft>
              <a:buNone/>
            </a:pPr>
            <a:r>
              <a:rPr lang="en-US" sz="1900" dirty="0" smtClean="0">
                <a:solidFill>
                  <a:srgbClr val="D4D4D4"/>
                </a:solidFill>
                <a:latin typeface="Menlo"/>
                <a:ea typeface="Menlo"/>
                <a:cs typeface="Menlo"/>
              </a:rPr>
              <a:t>         </a:t>
            </a:r>
            <a:r>
              <a:rPr lang="en-US" sz="1900" dirty="0">
                <a:solidFill>
                  <a:srgbClr val="9CDCFE"/>
                </a:solidFill>
                <a:latin typeface="Menlo"/>
                <a:ea typeface="Menlo"/>
                <a:cs typeface="Menlo"/>
              </a:rPr>
              <a:t>rating:</a:t>
            </a: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data</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"Rating"</a:t>
            </a:r>
            <a:r>
              <a:rPr lang="en-US" sz="1900" dirty="0">
                <a:solidFill>
                  <a:srgbClr val="D4D4D4"/>
                </a:solidFill>
                <a:latin typeface="Menlo"/>
                <a:ea typeface="Menlo"/>
                <a:cs typeface="Menlo"/>
              </a:rPr>
              <a:t>],</a:t>
            </a:r>
          </a:p>
          <a:p>
            <a:pPr marL="0" indent="0">
              <a:spcAft>
                <a:spcPts val="0"/>
              </a:spcAft>
              <a:buNone/>
            </a:pPr>
            <a:r>
              <a:rPr lang="en-US" sz="1900" dirty="0" smtClean="0">
                <a:solidFill>
                  <a:srgbClr val="D4D4D4"/>
                </a:solidFill>
                <a:latin typeface="Menlo"/>
                <a:ea typeface="Menlo"/>
                <a:cs typeface="Menlo"/>
              </a:rPr>
              <a:t>         </a:t>
            </a:r>
            <a:r>
              <a:rPr lang="en-US" sz="1900" dirty="0">
                <a:solidFill>
                  <a:srgbClr val="9CDCFE"/>
                </a:solidFill>
                <a:latin typeface="Menlo"/>
                <a:ea typeface="Menlo"/>
                <a:cs typeface="Menlo"/>
              </a:rPr>
              <a:t>date:</a:t>
            </a: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data</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"Review Date"</a:t>
            </a:r>
            <a:r>
              <a:rPr lang="en-US" sz="1900" dirty="0">
                <a:solidFill>
                  <a:srgbClr val="D4D4D4"/>
                </a:solidFill>
                <a:latin typeface="Menlo"/>
                <a:ea typeface="Menlo"/>
                <a:cs typeface="Menlo"/>
              </a:rPr>
              <a:t>],</a:t>
            </a:r>
          </a:p>
          <a:p>
            <a:pPr marL="0" indent="0">
              <a:spcAft>
                <a:spcPts val="0"/>
              </a:spcAft>
              <a:buNone/>
            </a:pPr>
            <a:r>
              <a:rPr lang="en-US" sz="1900" dirty="0" smtClean="0">
                <a:solidFill>
                  <a:srgbClr val="D4D4D4"/>
                </a:solidFill>
                <a:latin typeface="Menlo"/>
                <a:ea typeface="Menlo"/>
                <a:cs typeface="Menlo"/>
              </a:rPr>
              <a:t>         </a:t>
            </a:r>
            <a:r>
              <a:rPr lang="en-US" sz="1900" dirty="0" err="1">
                <a:solidFill>
                  <a:srgbClr val="9CDCFE"/>
                </a:solidFill>
                <a:latin typeface="Menlo"/>
                <a:ea typeface="Menlo"/>
                <a:cs typeface="Menlo"/>
              </a:rPr>
              <a:t>choconame</a:t>
            </a:r>
            <a:r>
              <a:rPr lang="en-US" sz="1900" dirty="0">
                <a:solidFill>
                  <a:srgbClr val="9CDCFE"/>
                </a:solidFill>
                <a:latin typeface="Menlo"/>
                <a:ea typeface="Menlo"/>
                <a:cs typeface="Menlo"/>
              </a:rPr>
              <a:t>:</a:t>
            </a: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data</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"Company"</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a:t>
            </a:r>
            <a:r>
              <a:rPr lang="en-US" sz="1900" dirty="0">
                <a:solidFill>
                  <a:srgbClr val="D4D4D4"/>
                </a:solidFill>
                <a:latin typeface="Menlo"/>
                <a:ea typeface="Menlo"/>
                <a:cs typeface="Menlo"/>
              </a:rPr>
              <a:t>+</a:t>
            </a:r>
            <a:r>
              <a:rPr lang="en-US" sz="1900" dirty="0">
                <a:solidFill>
                  <a:srgbClr val="9CDCFE"/>
                </a:solidFill>
                <a:latin typeface="Menlo"/>
                <a:ea typeface="Menlo"/>
                <a:cs typeface="Menlo"/>
              </a:rPr>
              <a:t>data</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a:t>
            </a:r>
            <a:r>
              <a:rPr lang="en-US" sz="1900" dirty="0" smtClean="0">
                <a:solidFill>
                  <a:srgbClr val="CE9178"/>
                </a:solidFill>
                <a:latin typeface="Menlo"/>
                <a:ea typeface="Menlo"/>
                <a:cs typeface="Menlo"/>
              </a:rPr>
              <a:t>Name”</a:t>
            </a:r>
            <a:r>
              <a:rPr lang="en-US" sz="1900" dirty="0" smtClean="0">
                <a:solidFill>
                  <a:srgbClr val="D4D4D4"/>
                </a:solidFill>
                <a:latin typeface="Menlo"/>
                <a:ea typeface="Menlo"/>
                <a:cs typeface="Menlo"/>
              </a:rPr>
              <a:t>]</a:t>
            </a:r>
            <a:endParaRPr lang="en-US" sz="1900" dirty="0">
              <a:solidFill>
                <a:srgbClr val="D4D4D4"/>
              </a:solidFill>
              <a:latin typeface="Menlo"/>
              <a:ea typeface="Menlo"/>
              <a:cs typeface="Menlo"/>
            </a:endParaRPr>
          </a:p>
          <a:p>
            <a:pPr marL="0" indent="0">
              <a:spcAft>
                <a:spcPts val="0"/>
              </a:spcAft>
              <a:buNone/>
            </a:pPr>
            <a:r>
              <a:rPr lang="en-US" sz="1900" dirty="0" smtClean="0">
                <a:solidFill>
                  <a:srgbClr val="D4D4D4"/>
                </a:solidFill>
                <a:latin typeface="Menlo"/>
                <a:ea typeface="Menlo"/>
                <a:cs typeface="Menlo"/>
              </a:rPr>
              <a:t>       }</a:t>
            </a:r>
            <a:r>
              <a:rPr lang="en-US" sz="1900" dirty="0">
                <a:solidFill>
                  <a:srgbClr val="D4D4D4"/>
                </a:solidFill>
                <a:latin typeface="Menlo"/>
                <a:ea typeface="Menlo"/>
                <a:cs typeface="Menlo"/>
              </a:rPr>
              <a:t>;</a:t>
            </a:r>
          </a:p>
          <a:p>
            <a:pPr marL="0" indent="0">
              <a:spcAft>
                <a:spcPts val="0"/>
              </a:spcAft>
              <a:buNone/>
            </a:pPr>
            <a:r>
              <a:rPr lang="en-US" sz="1900" dirty="0" smtClean="0">
                <a:solidFill>
                  <a:srgbClr val="D4D4D4"/>
                </a:solidFill>
                <a:latin typeface="Menlo"/>
                <a:ea typeface="Menlo"/>
                <a:cs typeface="Menlo"/>
              </a:rPr>
              <a:t>     });</a:t>
            </a:r>
          </a:p>
          <a:p>
            <a:pPr marL="0" indent="0">
              <a:spcAft>
                <a:spcPts val="0"/>
              </a:spcAft>
              <a:buNone/>
            </a:pPr>
            <a:r>
              <a:rPr lang="en-US" sz="1900" dirty="0" smtClean="0">
                <a:solidFill>
                  <a:srgbClr val="D4D4D4"/>
                </a:solidFill>
                <a:latin typeface="Menlo"/>
                <a:ea typeface="Menlo"/>
                <a:cs typeface="Menlo"/>
              </a:rPr>
              <a:t>   .</a:t>
            </a:r>
            <a:r>
              <a:rPr lang="en-US" sz="1900" dirty="0" smtClean="0">
                <a:solidFill>
                  <a:srgbClr val="DCDCAA"/>
                </a:solidFill>
                <a:latin typeface="Menlo"/>
                <a:ea typeface="Menlo"/>
                <a:cs typeface="Menlo"/>
              </a:rPr>
              <a:t>await</a:t>
            </a:r>
            <a:r>
              <a:rPr lang="en-US" sz="1900" dirty="0" smtClean="0">
                <a:solidFill>
                  <a:srgbClr val="D4D4D4"/>
                </a:solidFill>
                <a:latin typeface="Menlo"/>
                <a:ea typeface="Menlo"/>
                <a:cs typeface="Menlo"/>
              </a:rPr>
              <a:t>(</a:t>
            </a:r>
            <a:r>
              <a:rPr lang="en-US" sz="1900" dirty="0" err="1" smtClean="0">
                <a:solidFill>
                  <a:srgbClr val="D4D4D4"/>
                </a:solidFill>
                <a:latin typeface="Menlo"/>
                <a:ea typeface="Menlo"/>
                <a:cs typeface="Menlo"/>
              </a:rPr>
              <a:t>anaylse</a:t>
            </a:r>
            <a:r>
              <a:rPr lang="en-US" sz="1900" dirty="0" smtClean="0">
                <a:solidFill>
                  <a:srgbClr val="D4D4D4"/>
                </a:solidFill>
                <a:latin typeface="Menlo"/>
                <a:ea typeface="Menlo"/>
                <a:cs typeface="Menlo"/>
              </a:rPr>
              <a:t>);</a:t>
            </a:r>
          </a:p>
          <a:p>
            <a:pPr marL="0" indent="0">
              <a:spcAft>
                <a:spcPts val="0"/>
              </a:spcAft>
              <a:buFont typeface="Arial"/>
              <a:buNone/>
            </a:pPr>
            <a:r>
              <a:rPr lang="en-US" sz="1900" dirty="0" smtClean="0">
                <a:solidFill>
                  <a:srgbClr val="D4D4D4"/>
                </a:solidFill>
                <a:latin typeface="Menlo"/>
                <a:ea typeface="Menlo"/>
                <a:cs typeface="Menlo"/>
              </a:rPr>
              <a:t>   </a:t>
            </a:r>
            <a:endParaRPr lang="en-US" sz="1950" dirty="0"/>
          </a:p>
        </p:txBody>
      </p:sp>
    </p:spTree>
    <p:extLst>
      <p:ext uri="{BB962C8B-B14F-4D97-AF65-F5344CB8AC3E}">
        <p14:creationId xmlns:p14="http://schemas.microsoft.com/office/powerpoint/2010/main" val="2210839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 </a:t>
            </a:r>
            <a:r>
              <a:rPr lang="en-US" dirty="0" smtClean="0"/>
              <a:t>Chart in Version 4</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16</a:t>
            </a:fld>
            <a:endParaRPr lang="en-US" dirty="0"/>
          </a:p>
        </p:txBody>
      </p:sp>
      <p:sp>
        <p:nvSpPr>
          <p:cNvPr id="4" name="Content Placeholder 3"/>
          <p:cNvSpPr>
            <a:spLocks noGrp="1"/>
          </p:cNvSpPr>
          <p:nvPr>
            <p:ph idx="1"/>
          </p:nvPr>
        </p:nvSpPr>
        <p:spPr>
          <a:xfrm>
            <a:off x="324000" y="4972146"/>
            <a:ext cx="8496000" cy="1188941"/>
          </a:xfrm>
        </p:spPr>
        <p:txBody>
          <a:bodyPr/>
          <a:lstStyle/>
          <a:p>
            <a:endParaRPr lang="en-US" dirty="0"/>
          </a:p>
        </p:txBody>
      </p:sp>
      <p:sp>
        <p:nvSpPr>
          <p:cNvPr id="6" name="Content Placeholder 3"/>
          <p:cNvSpPr txBox="1">
            <a:spLocks/>
          </p:cNvSpPr>
          <p:nvPr/>
        </p:nvSpPr>
        <p:spPr bwMode="auto">
          <a:xfrm>
            <a:off x="324000" y="1908859"/>
            <a:ext cx="8648400" cy="2877434"/>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1800" dirty="0">
                <a:solidFill>
                  <a:srgbClr val="569CD6"/>
                </a:solidFill>
                <a:latin typeface="Menlo"/>
                <a:ea typeface="Menlo"/>
                <a:cs typeface="Menlo"/>
              </a:rPr>
              <a:t>function</a:t>
            </a: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analyze</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error</a:t>
            </a:r>
            <a:r>
              <a:rPr lang="en-US" sz="1800" dirty="0">
                <a:solidFill>
                  <a:srgbClr val="D4D4D4"/>
                </a:solidFill>
                <a:latin typeface="Menlo"/>
                <a:ea typeface="Menlo"/>
                <a:cs typeface="Menlo"/>
              </a:rPr>
              <a:t>, </a:t>
            </a:r>
            <a:r>
              <a:rPr lang="en-US" sz="1800" dirty="0">
                <a:solidFill>
                  <a:srgbClr val="9CDCFE"/>
                </a:solidFill>
                <a:latin typeface="Menlo"/>
                <a:ea typeface="Menlo"/>
                <a:cs typeface="Menlo"/>
              </a:rPr>
              <a:t>dataset</a:t>
            </a:r>
            <a:r>
              <a:rPr lang="en-US" sz="1800" dirty="0">
                <a:solidFill>
                  <a:srgbClr val="D4D4D4"/>
                </a:solidFill>
                <a:latin typeface="Menlo"/>
                <a:ea typeface="Menlo"/>
                <a:cs typeface="Menlo"/>
              </a:rPr>
              <a:t>) {</a:t>
            </a:r>
          </a:p>
          <a:p>
            <a:pPr marL="0" indent="0">
              <a:spcAft>
                <a:spcPts val="0"/>
              </a:spcAft>
              <a:buNone/>
            </a:pPr>
            <a:r>
              <a:rPr lang="en-US" sz="1800" dirty="0">
                <a:solidFill>
                  <a:srgbClr val="D4D4D4"/>
                </a:solidFill>
                <a:latin typeface="Menlo"/>
                <a:ea typeface="Menlo"/>
                <a:cs typeface="Menlo"/>
              </a:rPr>
              <a:t>  </a:t>
            </a:r>
            <a:r>
              <a:rPr lang="en-US" sz="1800" dirty="0">
                <a:solidFill>
                  <a:srgbClr val="C586C0"/>
                </a:solidFill>
                <a:latin typeface="Menlo"/>
                <a:ea typeface="Menlo"/>
                <a:cs typeface="Menlo"/>
              </a:rPr>
              <a:t>if</a:t>
            </a:r>
            <a:r>
              <a:rPr lang="en-US" sz="1800" dirty="0">
                <a:solidFill>
                  <a:srgbClr val="D4D4D4"/>
                </a:solidFill>
                <a:latin typeface="Menlo"/>
                <a:ea typeface="Menlo"/>
                <a:cs typeface="Menlo"/>
              </a:rPr>
              <a:t> (</a:t>
            </a:r>
            <a:r>
              <a:rPr lang="en-US" sz="1800" dirty="0">
                <a:solidFill>
                  <a:srgbClr val="9CDCFE"/>
                </a:solidFill>
                <a:latin typeface="Menlo"/>
                <a:ea typeface="Menlo"/>
                <a:cs typeface="Menlo"/>
              </a:rPr>
              <a:t>error</a:t>
            </a:r>
            <a:r>
              <a:rPr lang="en-US" sz="1800" dirty="0">
                <a:solidFill>
                  <a:srgbClr val="D4D4D4"/>
                </a:solidFill>
                <a:latin typeface="Menlo"/>
                <a:ea typeface="Menlo"/>
                <a:cs typeface="Menlo"/>
              </a:rPr>
              <a:t>) { </a:t>
            </a:r>
          </a:p>
          <a:p>
            <a:pPr marL="0" indent="0">
              <a:spcAft>
                <a:spcPts val="0"/>
              </a:spcAft>
              <a:buNone/>
            </a:pPr>
            <a:r>
              <a:rPr lang="en-US" sz="1800" dirty="0">
                <a:solidFill>
                  <a:srgbClr val="D4D4D4"/>
                </a:solidFill>
                <a:latin typeface="Menlo"/>
                <a:ea typeface="Menlo"/>
                <a:cs typeface="Menlo"/>
              </a:rPr>
              <a:t>    </a:t>
            </a:r>
            <a:r>
              <a:rPr lang="en-US" sz="1800" dirty="0" err="1">
                <a:solidFill>
                  <a:srgbClr val="4EC9B0"/>
                </a:solidFill>
                <a:latin typeface="Menlo"/>
                <a:ea typeface="Menlo"/>
                <a:cs typeface="Menlo"/>
              </a:rPr>
              <a:t>console</a:t>
            </a:r>
            <a:r>
              <a:rPr lang="en-US" sz="1800" dirty="0" err="1">
                <a:solidFill>
                  <a:srgbClr val="D4D4D4"/>
                </a:solidFill>
                <a:latin typeface="Menlo"/>
                <a:ea typeface="Menlo"/>
                <a:cs typeface="Menlo"/>
              </a:rPr>
              <a:t>.</a:t>
            </a:r>
            <a:r>
              <a:rPr lang="en-US" sz="1800" dirty="0" err="1">
                <a:solidFill>
                  <a:srgbClr val="DCDCAA"/>
                </a:solidFill>
                <a:latin typeface="Menlo"/>
                <a:ea typeface="Menlo"/>
                <a:cs typeface="Menlo"/>
              </a:rPr>
              <a:t>log</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error</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a:solidFill>
                  <a:srgbClr val="C586C0"/>
                </a:solidFill>
                <a:latin typeface="Menlo"/>
                <a:ea typeface="Menlo"/>
                <a:cs typeface="Menlo"/>
              </a:rPr>
              <a:t>return</a:t>
            </a:r>
            <a:r>
              <a:rPr lang="en-US" sz="1800" dirty="0">
                <a:solidFill>
                  <a:srgbClr val="D4D4D4"/>
                </a:solidFill>
                <a:latin typeface="Menlo"/>
                <a:ea typeface="Menlo"/>
                <a:cs typeface="Menlo"/>
              </a:rPr>
              <a:t>; </a:t>
            </a:r>
          </a:p>
          <a:p>
            <a:pPr marL="0" indent="0">
              <a:spcAft>
                <a:spcPts val="0"/>
              </a:spcAft>
              <a:buNone/>
            </a:pPr>
            <a:r>
              <a:rPr lang="en-US" sz="1800" dirty="0">
                <a:solidFill>
                  <a:srgbClr val="D4D4D4"/>
                </a:solidFill>
                <a:latin typeface="Menlo"/>
                <a:ea typeface="Menlo"/>
                <a:cs typeface="Menlo"/>
              </a:rPr>
              <a:t>  }</a:t>
            </a:r>
          </a:p>
          <a:p>
            <a:pPr>
              <a:spcAft>
                <a:spcPts val="0"/>
              </a:spcAft>
            </a:pPr>
            <a:endParaRPr lang="en-US" sz="1800" dirty="0" smtClean="0">
              <a:solidFill>
                <a:srgbClr val="D4D4D4"/>
              </a:solidFill>
              <a:latin typeface="Menlo"/>
              <a:ea typeface="Menlo"/>
              <a:cs typeface="Menlo"/>
            </a:endParaRP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 //add more code</a:t>
            </a:r>
            <a:endParaRPr lang="en-US" sz="1800" dirty="0">
              <a:solidFill>
                <a:srgbClr val="D4D4D4"/>
              </a:solidFill>
              <a:latin typeface="Menlo"/>
              <a:ea typeface="Menlo"/>
              <a:cs typeface="Menlo"/>
            </a:endParaRPr>
          </a:p>
          <a:p>
            <a:pPr>
              <a:spcAft>
                <a:spcPts val="0"/>
              </a:spcAft>
            </a:pPr>
            <a:endParaRPr lang="en-US" sz="1800" dirty="0">
              <a:solidFill>
                <a:srgbClr val="D4D4D4"/>
              </a:solidFill>
              <a:latin typeface="Menlo"/>
              <a:ea typeface="Menlo"/>
              <a:cs typeface="Menlo"/>
            </a:endParaRPr>
          </a:p>
          <a:p>
            <a:pPr marL="0" indent="0">
              <a:spcAft>
                <a:spcPts val="0"/>
              </a:spcAft>
              <a:buNone/>
            </a:pPr>
            <a:r>
              <a:rPr lang="en-US" sz="1800" dirty="0" smtClean="0">
                <a:solidFill>
                  <a:srgbClr val="D4D4D4"/>
                </a:solidFill>
                <a:latin typeface="Menlo"/>
                <a:ea typeface="Menlo"/>
                <a:cs typeface="Menlo"/>
              </a:rPr>
              <a:t>}</a:t>
            </a:r>
            <a:endParaRPr lang="en-US" sz="1800" dirty="0">
              <a:solidFill>
                <a:srgbClr val="D4D4D4"/>
              </a:solidFill>
              <a:latin typeface="Menlo"/>
              <a:ea typeface="Menlo"/>
              <a:cs typeface="Menlo"/>
            </a:endParaRPr>
          </a:p>
        </p:txBody>
      </p:sp>
    </p:spTree>
    <p:extLst>
      <p:ext uri="{BB962C8B-B14F-4D97-AF65-F5344CB8AC3E}">
        <p14:creationId xmlns:p14="http://schemas.microsoft.com/office/powerpoint/2010/main" val="2171005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 Chart </a:t>
            </a:r>
            <a:r>
              <a:rPr lang="mr-IN" dirty="0" smtClean="0"/>
              <a:t>–</a:t>
            </a:r>
            <a:r>
              <a:rPr lang="en-US" dirty="0" smtClean="0"/>
              <a:t> setting up the </a:t>
            </a:r>
            <a:r>
              <a:rPr lang="en-US" dirty="0" err="1" smtClean="0"/>
              <a:t>svg</a:t>
            </a:r>
            <a:r>
              <a:rPr lang="en-US" dirty="0" smtClean="0"/>
              <a:t> container</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17</a:t>
            </a:fld>
            <a:endParaRPr lang="en-US" dirty="0"/>
          </a:p>
        </p:txBody>
      </p:sp>
      <p:sp>
        <p:nvSpPr>
          <p:cNvPr id="4" name="Content Placeholder 3"/>
          <p:cNvSpPr>
            <a:spLocks noGrp="1"/>
          </p:cNvSpPr>
          <p:nvPr>
            <p:ph idx="1"/>
          </p:nvPr>
        </p:nvSpPr>
        <p:spPr>
          <a:xfrm>
            <a:off x="324000" y="4972146"/>
            <a:ext cx="8496000" cy="1188941"/>
          </a:xfrm>
        </p:spPr>
        <p:txBody>
          <a:bodyPr/>
          <a:lstStyle/>
          <a:p>
            <a:endParaRPr lang="en-US" dirty="0"/>
          </a:p>
        </p:txBody>
      </p:sp>
      <p:sp>
        <p:nvSpPr>
          <p:cNvPr id="6" name="Content Placeholder 3"/>
          <p:cNvSpPr txBox="1">
            <a:spLocks/>
          </p:cNvSpPr>
          <p:nvPr/>
        </p:nvSpPr>
        <p:spPr bwMode="auto">
          <a:xfrm>
            <a:off x="324000" y="1549287"/>
            <a:ext cx="8648400" cy="5080113"/>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1800" dirty="0">
                <a:solidFill>
                  <a:srgbClr val="569CD6"/>
                </a:solidFill>
                <a:latin typeface="Menlo"/>
                <a:ea typeface="Menlo"/>
                <a:cs typeface="Menlo"/>
              </a:rPr>
              <a:t>function</a:t>
            </a: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analyze</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error</a:t>
            </a:r>
            <a:r>
              <a:rPr lang="en-US" sz="1800" dirty="0">
                <a:solidFill>
                  <a:srgbClr val="D4D4D4"/>
                </a:solidFill>
                <a:latin typeface="Menlo"/>
                <a:ea typeface="Menlo"/>
                <a:cs typeface="Menlo"/>
              </a:rPr>
              <a:t>, </a:t>
            </a:r>
            <a:r>
              <a:rPr lang="en-US" sz="1800" dirty="0">
                <a:solidFill>
                  <a:srgbClr val="9CDCFE"/>
                </a:solidFill>
                <a:latin typeface="Menlo"/>
                <a:ea typeface="Menlo"/>
                <a:cs typeface="Menlo"/>
              </a:rPr>
              <a:t>dataset</a:t>
            </a: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a:t>
            </a:r>
          </a:p>
          <a:p>
            <a:pPr marL="0" indent="0">
              <a:spcAft>
                <a:spcPts val="0"/>
              </a:spcAft>
              <a:buNone/>
            </a:pPr>
            <a:endParaRPr lang="en-US" sz="1800" dirty="0">
              <a:solidFill>
                <a:srgbClr val="D4D4D4"/>
              </a:solidFill>
              <a:latin typeface="Menlo"/>
              <a:ea typeface="Menlo"/>
              <a:cs typeface="Menlo"/>
            </a:endParaRPr>
          </a:p>
          <a:p>
            <a:pPr marL="0" indent="0">
              <a:spcAft>
                <a:spcPts val="0"/>
              </a:spcAft>
              <a:buNone/>
            </a:pPr>
            <a:r>
              <a:rPr lang="en-US" sz="1800" dirty="0" smtClean="0">
                <a:solidFill>
                  <a:srgbClr val="D4D4D4"/>
                </a:solidFill>
                <a:latin typeface="Menlo"/>
                <a:ea typeface="Menlo"/>
                <a:cs typeface="Menlo"/>
              </a:rPr>
              <a:t>  //error code here see previous slide</a:t>
            </a:r>
          </a:p>
          <a:p>
            <a:pPr marL="0" indent="0">
              <a:spcAft>
                <a:spcPts val="0"/>
              </a:spcAft>
              <a:buNone/>
            </a:pPr>
            <a:endParaRPr lang="en-US" sz="1800" dirty="0">
              <a:solidFill>
                <a:srgbClr val="D4D4D4"/>
              </a:solidFill>
              <a:latin typeface="Menlo"/>
              <a:ea typeface="Menlo"/>
              <a:cs typeface="Menlo"/>
            </a:endParaRPr>
          </a:p>
          <a:p>
            <a:pPr marL="0" indent="0">
              <a:spcAft>
                <a:spcPts val="0"/>
              </a:spcAft>
              <a:buNone/>
            </a:pPr>
            <a:r>
              <a:rPr lang="en-US" sz="1800" dirty="0">
                <a:solidFill>
                  <a:srgbClr val="D4D4D4"/>
                </a:solidFill>
                <a:latin typeface="Menlo"/>
                <a:ea typeface="Menlo"/>
                <a:cs typeface="Menlo"/>
              </a:rPr>
              <a:t>  </a:t>
            </a:r>
            <a:r>
              <a:rPr lang="en-US" sz="1800" dirty="0">
                <a:solidFill>
                  <a:srgbClr val="9CDCFE"/>
                </a:solidFill>
                <a:latin typeface="Menlo"/>
                <a:ea typeface="Menlo"/>
                <a:cs typeface="Menlo"/>
              </a:rPr>
              <a:t>dataset</a:t>
            </a:r>
            <a:r>
              <a:rPr lang="en-US" sz="1800" dirty="0">
                <a:solidFill>
                  <a:srgbClr val="D4D4D4"/>
                </a:solidFill>
                <a:latin typeface="Menlo"/>
                <a:ea typeface="Menlo"/>
                <a:cs typeface="Menlo"/>
              </a:rPr>
              <a:t> = </a:t>
            </a:r>
            <a:r>
              <a:rPr lang="en-US" sz="1800" dirty="0" err="1">
                <a:solidFill>
                  <a:srgbClr val="9CDCFE"/>
                </a:solidFill>
                <a:latin typeface="Menlo"/>
                <a:ea typeface="Menlo"/>
                <a:cs typeface="Menlo"/>
              </a:rPr>
              <a:t>dataset</a:t>
            </a:r>
            <a:r>
              <a:rPr lang="en-US" sz="1800" dirty="0" err="1">
                <a:solidFill>
                  <a:srgbClr val="D4D4D4"/>
                </a:solidFill>
                <a:latin typeface="Menlo"/>
                <a:ea typeface="Menlo"/>
                <a:cs typeface="Menlo"/>
              </a:rPr>
              <a:t>.</a:t>
            </a:r>
            <a:r>
              <a:rPr lang="en-US" sz="1800" dirty="0" err="1">
                <a:solidFill>
                  <a:srgbClr val="DCDCAA"/>
                </a:solidFill>
                <a:latin typeface="Menlo"/>
                <a:ea typeface="Menlo"/>
                <a:cs typeface="Menlo"/>
              </a:rPr>
              <a:t>slice</a:t>
            </a:r>
            <a:r>
              <a:rPr lang="en-US" sz="1800" dirty="0">
                <a:solidFill>
                  <a:srgbClr val="D4D4D4"/>
                </a:solidFill>
                <a:latin typeface="Menlo"/>
                <a:ea typeface="Menlo"/>
                <a:cs typeface="Menlo"/>
              </a:rPr>
              <a:t>(</a:t>
            </a:r>
            <a:r>
              <a:rPr lang="en-US" sz="1800" dirty="0">
                <a:solidFill>
                  <a:srgbClr val="B5CEA8"/>
                </a:solidFill>
                <a:latin typeface="Menlo"/>
                <a:ea typeface="Menlo"/>
                <a:cs typeface="Menlo"/>
              </a:rPr>
              <a:t>0</a:t>
            </a:r>
            <a:r>
              <a:rPr lang="en-US" sz="1800" dirty="0">
                <a:solidFill>
                  <a:srgbClr val="D4D4D4"/>
                </a:solidFill>
                <a:latin typeface="Menlo"/>
                <a:ea typeface="Menlo"/>
                <a:cs typeface="Menlo"/>
              </a:rPr>
              <a:t>,</a:t>
            </a:r>
            <a:r>
              <a:rPr lang="en-US" sz="1800" dirty="0">
                <a:solidFill>
                  <a:srgbClr val="B5CEA8"/>
                </a:solidFill>
                <a:latin typeface="Menlo"/>
                <a:ea typeface="Menlo"/>
                <a:cs typeface="Menlo"/>
              </a:rPr>
              <a:t>10</a:t>
            </a:r>
            <a:r>
              <a:rPr lang="en-US" sz="1800" dirty="0">
                <a:solidFill>
                  <a:srgbClr val="D4D4D4"/>
                </a:solidFill>
                <a:latin typeface="Menlo"/>
                <a:ea typeface="Menlo"/>
                <a:cs typeface="Menlo"/>
              </a:rPr>
              <a:t>)</a:t>
            </a:r>
            <a:r>
              <a:rPr lang="en-US" sz="1800" dirty="0" smtClean="0">
                <a:solidFill>
                  <a:srgbClr val="D4D4D4"/>
                </a:solidFill>
                <a:latin typeface="Menlo"/>
                <a:ea typeface="Menlo"/>
                <a:cs typeface="Menlo"/>
              </a:rPr>
              <a:t>;</a:t>
            </a:r>
            <a:endParaRPr lang="en-US" sz="1800" dirty="0">
              <a:solidFill>
                <a:srgbClr val="D4D4D4"/>
              </a:solidFill>
              <a:latin typeface="Menlo"/>
              <a:ea typeface="Menlo"/>
              <a:cs typeface="Menlo"/>
            </a:endParaRPr>
          </a:p>
          <a:p>
            <a:pPr marL="0" indent="0">
              <a:spcAft>
                <a:spcPts val="0"/>
              </a:spcAft>
              <a:buNone/>
            </a:pPr>
            <a:r>
              <a:rPr lang="en-US" sz="1800" dirty="0">
                <a:solidFill>
                  <a:srgbClr val="D4D4D4"/>
                </a:solidFill>
                <a:latin typeface="Menlo"/>
                <a:ea typeface="Menlo"/>
                <a:cs typeface="Menlo"/>
              </a:rPr>
              <a:t>  </a:t>
            </a:r>
            <a:r>
              <a:rPr lang="en-US" sz="1800" dirty="0" err="1">
                <a:solidFill>
                  <a:srgbClr val="569CD6"/>
                </a:solidFill>
                <a:latin typeface="Menlo"/>
                <a:ea typeface="Menlo"/>
                <a:cs typeface="Menlo"/>
              </a:rPr>
              <a:t>var</a:t>
            </a:r>
            <a:r>
              <a:rPr lang="en-US" sz="1800" dirty="0">
                <a:solidFill>
                  <a:srgbClr val="D4D4D4"/>
                </a:solidFill>
                <a:latin typeface="Menlo"/>
                <a:ea typeface="Menlo"/>
                <a:cs typeface="Menlo"/>
              </a:rPr>
              <a:t> </a:t>
            </a:r>
            <a:r>
              <a:rPr lang="en-US" sz="1800" dirty="0">
                <a:solidFill>
                  <a:srgbClr val="9CDCFE"/>
                </a:solidFill>
                <a:latin typeface="Menlo"/>
                <a:ea typeface="Menlo"/>
                <a:cs typeface="Menlo"/>
              </a:rPr>
              <a:t>margin</a:t>
            </a:r>
            <a:r>
              <a:rPr lang="en-US" sz="1800" dirty="0">
                <a:solidFill>
                  <a:srgbClr val="D4D4D4"/>
                </a:solidFill>
                <a:latin typeface="Menlo"/>
                <a:ea typeface="Menlo"/>
                <a:cs typeface="Menlo"/>
              </a:rPr>
              <a:t> = { </a:t>
            </a:r>
            <a:r>
              <a:rPr lang="en-US" sz="1800" dirty="0">
                <a:solidFill>
                  <a:srgbClr val="9CDCFE"/>
                </a:solidFill>
                <a:latin typeface="Menlo"/>
                <a:ea typeface="Menlo"/>
                <a:cs typeface="Menlo"/>
              </a:rPr>
              <a:t>top:</a:t>
            </a:r>
            <a:r>
              <a:rPr lang="en-US" sz="1800" dirty="0">
                <a:solidFill>
                  <a:srgbClr val="D4D4D4"/>
                </a:solidFill>
                <a:latin typeface="Menlo"/>
                <a:ea typeface="Menlo"/>
                <a:cs typeface="Menlo"/>
              </a:rPr>
              <a:t> </a:t>
            </a:r>
            <a:r>
              <a:rPr lang="en-US" sz="1800" dirty="0">
                <a:solidFill>
                  <a:srgbClr val="B5CEA8"/>
                </a:solidFill>
                <a:latin typeface="Menlo"/>
                <a:ea typeface="Menlo"/>
                <a:cs typeface="Menlo"/>
              </a:rPr>
              <a:t>30</a:t>
            </a:r>
            <a:r>
              <a:rPr lang="en-US" sz="1800" dirty="0">
                <a:solidFill>
                  <a:srgbClr val="D4D4D4"/>
                </a:solidFill>
                <a:latin typeface="Menlo"/>
                <a:ea typeface="Menlo"/>
                <a:cs typeface="Menlo"/>
              </a:rPr>
              <a:t>, </a:t>
            </a:r>
            <a:r>
              <a:rPr lang="en-US" sz="1800" dirty="0">
                <a:solidFill>
                  <a:srgbClr val="9CDCFE"/>
                </a:solidFill>
                <a:latin typeface="Menlo"/>
                <a:ea typeface="Menlo"/>
                <a:cs typeface="Menlo"/>
              </a:rPr>
              <a:t>right:</a:t>
            </a:r>
            <a:r>
              <a:rPr lang="en-US" sz="1800" dirty="0">
                <a:solidFill>
                  <a:srgbClr val="D4D4D4"/>
                </a:solidFill>
                <a:latin typeface="Menlo"/>
                <a:ea typeface="Menlo"/>
                <a:cs typeface="Menlo"/>
              </a:rPr>
              <a:t> </a:t>
            </a:r>
            <a:r>
              <a:rPr lang="en-US" sz="1800" dirty="0">
                <a:solidFill>
                  <a:srgbClr val="B5CEA8"/>
                </a:solidFill>
                <a:latin typeface="Menlo"/>
                <a:ea typeface="Menlo"/>
                <a:cs typeface="Menlo"/>
              </a:rPr>
              <a:t>30</a:t>
            </a:r>
            <a:r>
              <a:rPr lang="en-US" sz="1800" dirty="0">
                <a:solidFill>
                  <a:srgbClr val="D4D4D4"/>
                </a:solidFill>
                <a:latin typeface="Menlo"/>
                <a:ea typeface="Menlo"/>
                <a:cs typeface="Menlo"/>
              </a:rPr>
              <a:t>, </a:t>
            </a:r>
            <a:r>
              <a:rPr lang="en-US" sz="1800" dirty="0">
                <a:solidFill>
                  <a:srgbClr val="9CDCFE"/>
                </a:solidFill>
                <a:latin typeface="Menlo"/>
                <a:ea typeface="Menlo"/>
                <a:cs typeface="Menlo"/>
              </a:rPr>
              <a:t>bottom:</a:t>
            </a:r>
            <a:r>
              <a:rPr lang="en-US" sz="1800" dirty="0">
                <a:solidFill>
                  <a:srgbClr val="D4D4D4"/>
                </a:solidFill>
                <a:latin typeface="Menlo"/>
                <a:ea typeface="Menlo"/>
                <a:cs typeface="Menlo"/>
              </a:rPr>
              <a:t> </a:t>
            </a:r>
            <a:r>
              <a:rPr lang="en-US" sz="1800" dirty="0">
                <a:solidFill>
                  <a:srgbClr val="B5CEA8"/>
                </a:solidFill>
                <a:latin typeface="Menlo"/>
                <a:ea typeface="Menlo"/>
                <a:cs typeface="Menlo"/>
              </a:rPr>
              <a:t>30</a:t>
            </a:r>
            <a:r>
              <a:rPr lang="en-US" sz="1800" dirty="0">
                <a:solidFill>
                  <a:srgbClr val="D4D4D4"/>
                </a:solidFill>
                <a:latin typeface="Menlo"/>
                <a:ea typeface="Menlo"/>
                <a:cs typeface="Menlo"/>
              </a:rPr>
              <a:t>, </a:t>
            </a:r>
            <a:r>
              <a:rPr lang="en-US" sz="1800" dirty="0">
                <a:solidFill>
                  <a:srgbClr val="9CDCFE"/>
                </a:solidFill>
                <a:latin typeface="Menlo"/>
                <a:ea typeface="Menlo"/>
                <a:cs typeface="Menlo"/>
              </a:rPr>
              <a:t>left:</a:t>
            </a:r>
            <a:r>
              <a:rPr lang="en-US" sz="1800" dirty="0">
                <a:solidFill>
                  <a:srgbClr val="D4D4D4"/>
                </a:solidFill>
                <a:latin typeface="Menlo"/>
                <a:ea typeface="Menlo"/>
                <a:cs typeface="Menlo"/>
              </a:rPr>
              <a:t> </a:t>
            </a:r>
            <a:r>
              <a:rPr lang="en-US" sz="1800" dirty="0">
                <a:solidFill>
                  <a:srgbClr val="B5CEA8"/>
                </a:solidFill>
                <a:latin typeface="Menlo"/>
                <a:ea typeface="Menlo"/>
                <a:cs typeface="Menlo"/>
              </a:rPr>
              <a:t>30</a:t>
            </a: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a:t>
            </a:r>
            <a:endParaRPr lang="en-US" sz="1800" dirty="0">
              <a:solidFill>
                <a:srgbClr val="D4D4D4"/>
              </a:solidFill>
              <a:latin typeface="Menlo"/>
              <a:ea typeface="Menlo"/>
              <a:cs typeface="Menlo"/>
            </a:endParaRPr>
          </a:p>
          <a:p>
            <a:pPr marL="0" indent="0">
              <a:spcAft>
                <a:spcPts val="0"/>
              </a:spcAft>
              <a:buNone/>
            </a:pPr>
            <a:r>
              <a:rPr lang="en-US" sz="1800" dirty="0">
                <a:solidFill>
                  <a:srgbClr val="D4D4D4"/>
                </a:solidFill>
                <a:latin typeface="Menlo"/>
                <a:ea typeface="Menlo"/>
                <a:cs typeface="Menlo"/>
              </a:rPr>
              <a:t>  </a:t>
            </a:r>
            <a:r>
              <a:rPr lang="en-US" sz="1800" dirty="0" err="1">
                <a:solidFill>
                  <a:srgbClr val="569CD6"/>
                </a:solidFill>
                <a:latin typeface="Menlo"/>
                <a:ea typeface="Menlo"/>
                <a:cs typeface="Menlo"/>
              </a:rPr>
              <a:t>var</a:t>
            </a:r>
            <a:r>
              <a:rPr lang="en-US" sz="1800" dirty="0">
                <a:solidFill>
                  <a:srgbClr val="D4D4D4"/>
                </a:solidFill>
                <a:latin typeface="Menlo"/>
                <a:ea typeface="Menlo"/>
                <a:cs typeface="Menlo"/>
              </a:rPr>
              <a:t> </a:t>
            </a:r>
            <a:r>
              <a:rPr lang="en-US" sz="1800" dirty="0">
                <a:solidFill>
                  <a:srgbClr val="9CDCFE"/>
                </a:solidFill>
                <a:latin typeface="Menlo"/>
                <a:ea typeface="Menlo"/>
                <a:cs typeface="Menlo"/>
              </a:rPr>
              <a:t>width</a:t>
            </a:r>
            <a:r>
              <a:rPr lang="en-US" sz="1800" dirty="0">
                <a:solidFill>
                  <a:srgbClr val="D4D4D4"/>
                </a:solidFill>
                <a:latin typeface="Menlo"/>
                <a:ea typeface="Menlo"/>
                <a:cs typeface="Menlo"/>
              </a:rPr>
              <a:t> = </a:t>
            </a:r>
            <a:r>
              <a:rPr lang="en-US" sz="1800" dirty="0">
                <a:solidFill>
                  <a:srgbClr val="B5CEA8"/>
                </a:solidFill>
                <a:latin typeface="Menlo"/>
                <a:ea typeface="Menlo"/>
                <a:cs typeface="Menlo"/>
              </a:rPr>
              <a:t>800</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err="1">
                <a:solidFill>
                  <a:srgbClr val="569CD6"/>
                </a:solidFill>
                <a:latin typeface="Menlo"/>
                <a:ea typeface="Menlo"/>
                <a:cs typeface="Menlo"/>
              </a:rPr>
              <a:t>var</a:t>
            </a:r>
            <a:r>
              <a:rPr lang="en-US" sz="1800" dirty="0">
                <a:solidFill>
                  <a:srgbClr val="D4D4D4"/>
                </a:solidFill>
                <a:latin typeface="Menlo"/>
                <a:ea typeface="Menlo"/>
                <a:cs typeface="Menlo"/>
              </a:rPr>
              <a:t> </a:t>
            </a:r>
            <a:r>
              <a:rPr lang="en-US" sz="1800" dirty="0">
                <a:solidFill>
                  <a:srgbClr val="9CDCFE"/>
                </a:solidFill>
                <a:latin typeface="Menlo"/>
                <a:ea typeface="Menlo"/>
                <a:cs typeface="Menlo"/>
              </a:rPr>
              <a:t>height</a:t>
            </a:r>
            <a:r>
              <a:rPr lang="en-US" sz="1800" dirty="0">
                <a:solidFill>
                  <a:srgbClr val="D4D4D4"/>
                </a:solidFill>
                <a:latin typeface="Menlo"/>
                <a:ea typeface="Menlo"/>
                <a:cs typeface="Menlo"/>
              </a:rPr>
              <a:t> = </a:t>
            </a:r>
            <a:r>
              <a:rPr lang="en-US" sz="1800" dirty="0" err="1">
                <a:solidFill>
                  <a:srgbClr val="9CDCFE"/>
                </a:solidFill>
                <a:latin typeface="Menlo"/>
                <a:ea typeface="Menlo"/>
                <a:cs typeface="Menlo"/>
              </a:rPr>
              <a:t>dataset</a:t>
            </a:r>
            <a:r>
              <a:rPr lang="en-US" sz="1800" dirty="0" err="1">
                <a:solidFill>
                  <a:srgbClr val="D4D4D4"/>
                </a:solidFill>
                <a:latin typeface="Menlo"/>
                <a:ea typeface="Menlo"/>
                <a:cs typeface="Menlo"/>
              </a:rPr>
              <a:t>.</a:t>
            </a:r>
            <a:r>
              <a:rPr lang="en-US" sz="1800" dirty="0" err="1">
                <a:solidFill>
                  <a:srgbClr val="9CDCFE"/>
                </a:solidFill>
                <a:latin typeface="Menlo"/>
                <a:ea typeface="Menlo"/>
                <a:cs typeface="Menlo"/>
              </a:rPr>
              <a:t>length</a:t>
            </a:r>
            <a:r>
              <a:rPr lang="en-US" sz="1800" dirty="0">
                <a:solidFill>
                  <a:srgbClr val="D4D4D4"/>
                </a:solidFill>
                <a:latin typeface="Menlo"/>
                <a:ea typeface="Menlo"/>
                <a:cs typeface="Menlo"/>
              </a:rPr>
              <a:t>*</a:t>
            </a:r>
            <a:r>
              <a:rPr lang="en-US" sz="1800" dirty="0">
                <a:solidFill>
                  <a:srgbClr val="B5CEA8"/>
                </a:solidFill>
                <a:latin typeface="Menlo"/>
                <a:ea typeface="Menlo"/>
                <a:cs typeface="Menlo"/>
              </a:rPr>
              <a:t>30</a:t>
            </a:r>
            <a:r>
              <a:rPr lang="en-US" sz="1800" dirty="0">
                <a:solidFill>
                  <a:srgbClr val="D4D4D4"/>
                </a:solidFill>
                <a:latin typeface="Menlo"/>
                <a:ea typeface="Menlo"/>
                <a:cs typeface="Menlo"/>
              </a:rPr>
              <a:t>;</a:t>
            </a:r>
          </a:p>
          <a:p>
            <a:pPr marL="0" indent="0">
              <a:spcAft>
                <a:spcPts val="0"/>
              </a:spcAft>
              <a:buNone/>
            </a:pPr>
            <a:endParaRPr lang="en-US" sz="1800" dirty="0">
              <a:solidFill>
                <a:srgbClr val="D4D4D4"/>
              </a:solidFill>
              <a:latin typeface="Menlo"/>
              <a:ea typeface="Menlo"/>
              <a:cs typeface="Menlo"/>
            </a:endParaRPr>
          </a:p>
          <a:p>
            <a:pPr marL="0" indent="0">
              <a:spcAft>
                <a:spcPts val="0"/>
              </a:spcAft>
              <a:buNone/>
            </a:pPr>
            <a:r>
              <a:rPr lang="en-US" sz="1800" dirty="0">
                <a:solidFill>
                  <a:srgbClr val="D4D4D4"/>
                </a:solidFill>
                <a:latin typeface="Menlo"/>
                <a:ea typeface="Menlo"/>
                <a:cs typeface="Menlo"/>
              </a:rPr>
              <a:t>  </a:t>
            </a:r>
            <a:r>
              <a:rPr lang="en-US" sz="1800" dirty="0" err="1">
                <a:solidFill>
                  <a:srgbClr val="569CD6"/>
                </a:solidFill>
                <a:latin typeface="Menlo"/>
                <a:ea typeface="Menlo"/>
                <a:cs typeface="Menlo"/>
              </a:rPr>
              <a:t>var</a:t>
            </a:r>
            <a:r>
              <a:rPr lang="en-US" sz="1800" dirty="0">
                <a:solidFill>
                  <a:srgbClr val="D4D4D4"/>
                </a:solidFill>
                <a:latin typeface="Menlo"/>
                <a:ea typeface="Menlo"/>
                <a:cs typeface="Menlo"/>
              </a:rPr>
              <a:t> </a:t>
            </a:r>
            <a:r>
              <a:rPr lang="en-US" sz="1800" dirty="0" err="1">
                <a:solidFill>
                  <a:srgbClr val="9CDCFE"/>
                </a:solidFill>
                <a:latin typeface="Menlo"/>
                <a:ea typeface="Menlo"/>
                <a:cs typeface="Menlo"/>
              </a:rPr>
              <a:t>svg</a:t>
            </a:r>
            <a:r>
              <a:rPr lang="en-US" sz="1800" dirty="0">
                <a:solidFill>
                  <a:srgbClr val="D4D4D4"/>
                </a:solidFill>
                <a:latin typeface="Menlo"/>
                <a:ea typeface="Menlo"/>
                <a:cs typeface="Menlo"/>
              </a:rPr>
              <a:t> = </a:t>
            </a:r>
            <a:r>
              <a:rPr lang="en-US" sz="1800" dirty="0">
                <a:solidFill>
                  <a:srgbClr val="9CDCFE"/>
                </a:solidFill>
                <a:latin typeface="Menlo"/>
                <a:ea typeface="Menlo"/>
                <a:cs typeface="Menlo"/>
              </a:rPr>
              <a:t>d3</a:t>
            </a:r>
            <a:r>
              <a:rPr lang="en-US" sz="1800" dirty="0">
                <a:solidFill>
                  <a:srgbClr val="D4D4D4"/>
                </a:solidFill>
                <a:latin typeface="Menlo"/>
                <a:ea typeface="Menlo"/>
                <a:cs typeface="Menlo"/>
              </a:rPr>
              <a:t>.</a:t>
            </a:r>
            <a:r>
              <a:rPr lang="en-US" sz="1800" dirty="0">
                <a:solidFill>
                  <a:srgbClr val="DCDCAA"/>
                </a:solidFill>
                <a:latin typeface="Menlo"/>
                <a:ea typeface="Menlo"/>
                <a:cs typeface="Menlo"/>
              </a:rPr>
              <a:t>select</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'body'</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append</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a:t>
            </a:r>
            <a:r>
              <a:rPr lang="en-US" sz="1800" dirty="0" err="1">
                <a:solidFill>
                  <a:srgbClr val="CE9178"/>
                </a:solidFill>
                <a:latin typeface="Menlo"/>
                <a:ea typeface="Menlo"/>
                <a:cs typeface="Menlo"/>
              </a:rPr>
              <a:t>svg</a:t>
            </a:r>
            <a:r>
              <a:rPr lang="en-US" sz="1800" dirty="0">
                <a:solidFill>
                  <a:srgbClr val="CE9178"/>
                </a:solidFill>
                <a:latin typeface="Menlo"/>
                <a:ea typeface="Menlo"/>
                <a:cs typeface="Menlo"/>
              </a:rPr>
              <a:t>'</a:t>
            </a:r>
            <a:r>
              <a:rPr lang="en-US" sz="1800" dirty="0">
                <a:solidFill>
                  <a:srgbClr val="D4D4D4"/>
                </a:solidFill>
                <a:latin typeface="Menlo"/>
                <a:ea typeface="Menlo"/>
                <a:cs typeface="Menlo"/>
              </a:rPr>
              <a:t>)</a:t>
            </a:r>
          </a:p>
          <a:p>
            <a:pPr marL="0" indent="0">
              <a:spcAft>
                <a:spcPts val="0"/>
              </a:spcAft>
              <a:buNone/>
            </a:pPr>
            <a:r>
              <a:rPr lang="en-US" sz="1800" dirty="0" smtClean="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'width'</a:t>
            </a:r>
            <a:r>
              <a:rPr lang="en-US" sz="1800" dirty="0">
                <a:solidFill>
                  <a:srgbClr val="D4D4D4"/>
                </a:solidFill>
                <a:latin typeface="Menlo"/>
                <a:ea typeface="Menlo"/>
                <a:cs typeface="Menlo"/>
              </a:rPr>
              <a:t>, </a:t>
            </a:r>
            <a:r>
              <a:rPr lang="en-US" sz="1800" dirty="0">
                <a:solidFill>
                  <a:srgbClr val="9CDCFE"/>
                </a:solidFill>
                <a:latin typeface="Menlo"/>
                <a:ea typeface="Menlo"/>
                <a:cs typeface="Menlo"/>
              </a:rPr>
              <a:t>width</a:t>
            </a:r>
            <a:r>
              <a:rPr lang="en-US" sz="1800" dirty="0">
                <a:solidFill>
                  <a:srgbClr val="D4D4D4"/>
                </a:solidFill>
                <a:latin typeface="Menlo"/>
                <a:ea typeface="Menlo"/>
                <a:cs typeface="Menlo"/>
              </a:rPr>
              <a:t> + </a:t>
            </a:r>
            <a:r>
              <a:rPr lang="en-US" sz="1800" dirty="0" err="1">
                <a:solidFill>
                  <a:srgbClr val="9CDCFE"/>
                </a:solidFill>
                <a:latin typeface="Menlo"/>
                <a:ea typeface="Menlo"/>
                <a:cs typeface="Menlo"/>
              </a:rPr>
              <a:t>margin</a:t>
            </a:r>
            <a:r>
              <a:rPr lang="en-US" sz="1800" dirty="0" err="1">
                <a:solidFill>
                  <a:srgbClr val="D4D4D4"/>
                </a:solidFill>
                <a:latin typeface="Menlo"/>
                <a:ea typeface="Menlo"/>
                <a:cs typeface="Menlo"/>
              </a:rPr>
              <a:t>.</a:t>
            </a:r>
            <a:r>
              <a:rPr lang="en-US" sz="1800" dirty="0" err="1">
                <a:solidFill>
                  <a:srgbClr val="9CDCFE"/>
                </a:solidFill>
                <a:latin typeface="Menlo"/>
                <a:ea typeface="Menlo"/>
                <a:cs typeface="Menlo"/>
              </a:rPr>
              <a:t>left</a:t>
            </a:r>
            <a:r>
              <a:rPr lang="en-US" sz="1800" dirty="0">
                <a:solidFill>
                  <a:srgbClr val="D4D4D4"/>
                </a:solidFill>
                <a:latin typeface="Menlo"/>
                <a:ea typeface="Menlo"/>
                <a:cs typeface="Menlo"/>
              </a:rPr>
              <a:t> + </a:t>
            </a:r>
            <a:r>
              <a:rPr lang="en-US" sz="1800" dirty="0" err="1">
                <a:solidFill>
                  <a:srgbClr val="9CDCFE"/>
                </a:solidFill>
                <a:latin typeface="Menlo"/>
                <a:ea typeface="Menlo"/>
                <a:cs typeface="Menlo"/>
              </a:rPr>
              <a:t>margin</a:t>
            </a:r>
            <a:r>
              <a:rPr lang="en-US" sz="1800" dirty="0" err="1">
                <a:solidFill>
                  <a:srgbClr val="D4D4D4"/>
                </a:solidFill>
                <a:latin typeface="Menlo"/>
                <a:ea typeface="Menlo"/>
                <a:cs typeface="Menlo"/>
              </a:rPr>
              <a:t>.</a:t>
            </a:r>
            <a:r>
              <a:rPr lang="en-US" sz="1800" dirty="0" err="1">
                <a:solidFill>
                  <a:srgbClr val="9CDCFE"/>
                </a:solidFill>
                <a:latin typeface="Menlo"/>
                <a:ea typeface="Menlo"/>
                <a:cs typeface="Menlo"/>
              </a:rPr>
              <a:t>right</a:t>
            </a:r>
            <a:r>
              <a:rPr lang="en-US" sz="1800" dirty="0">
                <a:solidFill>
                  <a:srgbClr val="D4D4D4"/>
                </a:solidFill>
                <a:latin typeface="Menlo"/>
                <a:ea typeface="Menlo"/>
                <a:cs typeface="Menlo"/>
              </a:rPr>
              <a:t>)</a:t>
            </a:r>
          </a:p>
          <a:p>
            <a:pPr marL="0" indent="0">
              <a:spcAft>
                <a:spcPts val="0"/>
              </a:spcAft>
              <a:buNone/>
            </a:pPr>
            <a:r>
              <a:rPr lang="en-US" sz="1800" dirty="0" smtClean="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'height'</a:t>
            </a:r>
            <a:r>
              <a:rPr lang="en-US" sz="1800" dirty="0">
                <a:solidFill>
                  <a:srgbClr val="D4D4D4"/>
                </a:solidFill>
                <a:latin typeface="Menlo"/>
                <a:ea typeface="Menlo"/>
                <a:cs typeface="Menlo"/>
              </a:rPr>
              <a:t>, </a:t>
            </a:r>
            <a:r>
              <a:rPr lang="en-US" sz="1800" dirty="0">
                <a:solidFill>
                  <a:srgbClr val="9CDCFE"/>
                </a:solidFill>
                <a:latin typeface="Menlo"/>
                <a:ea typeface="Menlo"/>
                <a:cs typeface="Menlo"/>
              </a:rPr>
              <a:t>height</a:t>
            </a:r>
            <a:r>
              <a:rPr lang="en-US" sz="1800" dirty="0">
                <a:solidFill>
                  <a:srgbClr val="D4D4D4"/>
                </a:solidFill>
                <a:latin typeface="Menlo"/>
                <a:ea typeface="Menlo"/>
                <a:cs typeface="Menlo"/>
              </a:rPr>
              <a:t> + </a:t>
            </a:r>
            <a:r>
              <a:rPr lang="en-US" sz="1800" dirty="0" err="1">
                <a:solidFill>
                  <a:srgbClr val="9CDCFE"/>
                </a:solidFill>
                <a:latin typeface="Menlo"/>
                <a:ea typeface="Menlo"/>
                <a:cs typeface="Menlo"/>
              </a:rPr>
              <a:t>margin</a:t>
            </a:r>
            <a:r>
              <a:rPr lang="en-US" sz="1800" dirty="0" err="1">
                <a:solidFill>
                  <a:srgbClr val="D4D4D4"/>
                </a:solidFill>
                <a:latin typeface="Menlo"/>
                <a:ea typeface="Menlo"/>
                <a:cs typeface="Menlo"/>
              </a:rPr>
              <a:t>.</a:t>
            </a:r>
            <a:r>
              <a:rPr lang="en-US" sz="1800" dirty="0" err="1">
                <a:solidFill>
                  <a:srgbClr val="9CDCFE"/>
                </a:solidFill>
                <a:latin typeface="Menlo"/>
                <a:ea typeface="Menlo"/>
                <a:cs typeface="Menlo"/>
              </a:rPr>
              <a:t>top</a:t>
            </a:r>
            <a:r>
              <a:rPr lang="en-US" sz="1800" dirty="0">
                <a:solidFill>
                  <a:srgbClr val="D4D4D4"/>
                </a:solidFill>
                <a:latin typeface="Menlo"/>
                <a:ea typeface="Menlo"/>
                <a:cs typeface="Menlo"/>
              </a:rPr>
              <a:t> + </a:t>
            </a:r>
            <a:r>
              <a:rPr lang="en-US" sz="1800" dirty="0" err="1">
                <a:solidFill>
                  <a:srgbClr val="9CDCFE"/>
                </a:solidFill>
                <a:latin typeface="Menlo"/>
                <a:ea typeface="Menlo"/>
                <a:cs typeface="Menlo"/>
              </a:rPr>
              <a:t>margin</a:t>
            </a:r>
            <a:r>
              <a:rPr lang="en-US" sz="1800" dirty="0" err="1">
                <a:solidFill>
                  <a:srgbClr val="D4D4D4"/>
                </a:solidFill>
                <a:latin typeface="Menlo"/>
                <a:ea typeface="Menlo"/>
                <a:cs typeface="Menlo"/>
              </a:rPr>
              <a:t>.</a:t>
            </a:r>
            <a:r>
              <a:rPr lang="en-US" sz="1800" dirty="0" err="1">
                <a:solidFill>
                  <a:srgbClr val="9CDCFE"/>
                </a:solidFill>
                <a:latin typeface="Menlo"/>
                <a:ea typeface="Menlo"/>
                <a:cs typeface="Menlo"/>
              </a:rPr>
              <a:t>bottom</a:t>
            </a:r>
            <a:r>
              <a:rPr lang="en-US" sz="1800" dirty="0">
                <a:solidFill>
                  <a:srgbClr val="D4D4D4"/>
                </a:solidFill>
                <a:latin typeface="Menlo"/>
                <a:ea typeface="Menlo"/>
                <a:cs typeface="Menlo"/>
              </a:rPr>
              <a:t>) </a:t>
            </a:r>
          </a:p>
          <a:p>
            <a:pPr marL="0" indent="0">
              <a:spcAft>
                <a:spcPts val="0"/>
              </a:spcAft>
              <a:buNone/>
            </a:pPr>
            <a:r>
              <a:rPr lang="en-US" sz="1800" dirty="0" smtClean="0">
                <a:solidFill>
                  <a:srgbClr val="D4D4D4"/>
                </a:solidFill>
                <a:latin typeface="Menlo"/>
                <a:ea typeface="Menlo"/>
                <a:cs typeface="Menlo"/>
              </a:rPr>
              <a:t>      .</a:t>
            </a:r>
            <a:r>
              <a:rPr lang="en-US" sz="1800" dirty="0" smtClean="0">
                <a:solidFill>
                  <a:srgbClr val="DCDCAA"/>
                </a:solidFill>
                <a:latin typeface="Menlo"/>
                <a:ea typeface="Menlo"/>
                <a:cs typeface="Menlo"/>
              </a:rPr>
              <a:t>append</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'g'</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'transform'</a:t>
            </a:r>
            <a:r>
              <a:rPr lang="en-US" sz="1800" dirty="0">
                <a:solidFill>
                  <a:srgbClr val="D4D4D4"/>
                </a:solidFill>
                <a:latin typeface="Menlo"/>
                <a:ea typeface="Menlo"/>
                <a:cs typeface="Menlo"/>
              </a:rPr>
              <a:t>, </a:t>
            </a:r>
            <a:r>
              <a:rPr lang="en-US" sz="1800" dirty="0">
                <a:solidFill>
                  <a:srgbClr val="CE9178"/>
                </a:solidFill>
                <a:latin typeface="Menlo"/>
                <a:ea typeface="Menlo"/>
                <a:cs typeface="Menlo"/>
              </a:rPr>
              <a:t>'translate('</a:t>
            </a:r>
            <a:r>
              <a:rPr lang="en-US" sz="1800" dirty="0">
                <a:solidFill>
                  <a:srgbClr val="D4D4D4"/>
                </a:solidFill>
                <a:latin typeface="Menlo"/>
                <a:ea typeface="Menlo"/>
                <a:cs typeface="Menlo"/>
              </a:rPr>
              <a:t> + </a:t>
            </a:r>
            <a:r>
              <a:rPr lang="en-US" sz="1800" dirty="0" err="1">
                <a:solidFill>
                  <a:srgbClr val="9CDCFE"/>
                </a:solidFill>
                <a:latin typeface="Menlo"/>
                <a:ea typeface="Menlo"/>
                <a:cs typeface="Menlo"/>
              </a:rPr>
              <a:t>margin</a:t>
            </a:r>
            <a:r>
              <a:rPr lang="en-US" sz="1800" dirty="0" err="1">
                <a:solidFill>
                  <a:srgbClr val="D4D4D4"/>
                </a:solidFill>
                <a:latin typeface="Menlo"/>
                <a:ea typeface="Menlo"/>
                <a:cs typeface="Menlo"/>
              </a:rPr>
              <a:t>.</a:t>
            </a:r>
            <a:r>
              <a:rPr lang="en-US" sz="1800" dirty="0" err="1">
                <a:solidFill>
                  <a:srgbClr val="9CDCFE"/>
                </a:solidFill>
                <a:latin typeface="Menlo"/>
                <a:ea typeface="Menlo"/>
                <a:cs typeface="Menlo"/>
              </a:rPr>
              <a:t>left</a:t>
            </a:r>
            <a:r>
              <a:rPr lang="en-US" sz="1800" dirty="0">
                <a:solidFill>
                  <a:srgbClr val="D4D4D4"/>
                </a:solidFill>
                <a:latin typeface="Menlo"/>
                <a:ea typeface="Menlo"/>
                <a:cs typeface="Menlo"/>
              </a:rPr>
              <a:t> + </a:t>
            </a:r>
            <a:r>
              <a:rPr lang="en-US" sz="1800" dirty="0">
                <a:solidFill>
                  <a:srgbClr val="CE9178"/>
                </a:solidFill>
                <a:latin typeface="Menlo"/>
                <a:ea typeface="Menlo"/>
                <a:cs typeface="Menlo"/>
              </a:rPr>
              <a:t>','</a:t>
            </a:r>
            <a:r>
              <a:rPr lang="en-US" sz="1800" dirty="0">
                <a:solidFill>
                  <a:srgbClr val="D4D4D4"/>
                </a:solidFill>
                <a:latin typeface="Menlo"/>
                <a:ea typeface="Menlo"/>
                <a:cs typeface="Menlo"/>
              </a:rPr>
              <a:t> + </a:t>
            </a:r>
            <a:endParaRPr lang="en-US" sz="1800" dirty="0" smtClean="0">
              <a:solidFill>
                <a:srgbClr val="D4D4D4"/>
              </a:solidFill>
              <a:latin typeface="Menlo"/>
              <a:ea typeface="Menlo"/>
              <a:cs typeface="Menlo"/>
            </a:endParaRP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            </a:t>
            </a:r>
            <a:r>
              <a:rPr lang="en-US" sz="1800" dirty="0" err="1" smtClean="0">
                <a:solidFill>
                  <a:srgbClr val="9CDCFE"/>
                </a:solidFill>
                <a:latin typeface="Menlo"/>
                <a:ea typeface="Menlo"/>
                <a:cs typeface="Menlo"/>
              </a:rPr>
              <a:t>margin</a:t>
            </a:r>
            <a:r>
              <a:rPr lang="en-US" sz="1800" dirty="0" err="1" smtClean="0">
                <a:solidFill>
                  <a:srgbClr val="D4D4D4"/>
                </a:solidFill>
                <a:latin typeface="Menlo"/>
                <a:ea typeface="Menlo"/>
                <a:cs typeface="Menlo"/>
              </a:rPr>
              <a:t>.</a:t>
            </a:r>
            <a:r>
              <a:rPr lang="en-US" sz="1800" dirty="0" err="1" smtClean="0">
                <a:solidFill>
                  <a:srgbClr val="9CDCFE"/>
                </a:solidFill>
                <a:latin typeface="Menlo"/>
                <a:ea typeface="Menlo"/>
                <a:cs typeface="Menlo"/>
              </a:rPr>
              <a:t>top</a:t>
            </a:r>
            <a:r>
              <a:rPr lang="en-US" sz="1800" dirty="0" smtClean="0">
                <a:solidFill>
                  <a:srgbClr val="D4D4D4"/>
                </a:solidFill>
                <a:latin typeface="Menlo"/>
                <a:ea typeface="Menlo"/>
                <a:cs typeface="Menlo"/>
              </a:rPr>
              <a:t> </a:t>
            </a:r>
            <a:r>
              <a:rPr lang="en-US" sz="1800" dirty="0">
                <a:solidFill>
                  <a:srgbClr val="D4D4D4"/>
                </a:solidFill>
                <a:latin typeface="Menlo"/>
                <a:ea typeface="Menlo"/>
                <a:cs typeface="Menlo"/>
              </a:rPr>
              <a:t>+ </a:t>
            </a:r>
            <a:r>
              <a:rPr lang="en-US" sz="1800" dirty="0">
                <a:solidFill>
                  <a:srgbClr val="CE9178"/>
                </a:solidFill>
                <a:latin typeface="Menlo"/>
                <a:ea typeface="Menlo"/>
                <a:cs typeface="Menlo"/>
              </a:rPr>
              <a:t>")"</a:t>
            </a:r>
            <a:r>
              <a:rPr lang="en-US" sz="1800" dirty="0">
                <a:solidFill>
                  <a:srgbClr val="D4D4D4"/>
                </a:solidFill>
                <a:latin typeface="Menlo"/>
                <a:ea typeface="Menlo"/>
                <a:cs typeface="Menlo"/>
              </a:rPr>
              <a:t>)</a:t>
            </a:r>
            <a:r>
              <a:rPr lang="en-US" sz="1800" dirty="0" smtClean="0">
                <a:solidFill>
                  <a:srgbClr val="D4D4D4"/>
                </a:solidFill>
                <a:latin typeface="Menlo"/>
                <a:ea typeface="Menlo"/>
                <a:cs typeface="Menlo"/>
              </a:rPr>
              <a:t>;</a:t>
            </a:r>
          </a:p>
          <a:p>
            <a:pPr marL="0" indent="0">
              <a:spcAft>
                <a:spcPts val="0"/>
              </a:spcAft>
              <a:buNone/>
            </a:pPr>
            <a:endParaRPr lang="en-US" sz="1800" dirty="0" smtClean="0">
              <a:solidFill>
                <a:srgbClr val="D4D4D4"/>
              </a:solidFill>
              <a:latin typeface="Menlo"/>
              <a:ea typeface="Menlo"/>
              <a:cs typeface="Menlo"/>
            </a:endParaRPr>
          </a:p>
          <a:p>
            <a:pPr marL="0" indent="0">
              <a:spcAft>
                <a:spcPts val="0"/>
              </a:spcAft>
              <a:buNone/>
            </a:pPr>
            <a:r>
              <a:rPr lang="en-US" sz="1800" dirty="0" smtClean="0">
                <a:solidFill>
                  <a:srgbClr val="D4D4D4"/>
                </a:solidFill>
                <a:latin typeface="Menlo"/>
                <a:ea typeface="Menlo"/>
                <a:cs typeface="Menlo"/>
              </a:rPr>
              <a:t>}</a:t>
            </a:r>
            <a:endParaRPr lang="en-US" sz="1800" dirty="0">
              <a:solidFill>
                <a:srgbClr val="D4D4D4"/>
              </a:solidFill>
              <a:latin typeface="Menlo"/>
              <a:ea typeface="Menlo"/>
              <a:cs typeface="Menlo"/>
            </a:endParaRPr>
          </a:p>
        </p:txBody>
      </p:sp>
    </p:spTree>
    <p:extLst>
      <p:ext uri="{BB962C8B-B14F-4D97-AF65-F5344CB8AC3E}">
        <p14:creationId xmlns:p14="http://schemas.microsoft.com/office/powerpoint/2010/main" val="776070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18</a:t>
            </a:fld>
            <a:endParaRPr lang="en-US" dirty="0"/>
          </a:p>
        </p:txBody>
      </p:sp>
      <p:sp>
        <p:nvSpPr>
          <p:cNvPr id="4" name="Content Placeholder 3"/>
          <p:cNvSpPr>
            <a:spLocks noGrp="1"/>
          </p:cNvSpPr>
          <p:nvPr>
            <p:ph idx="1"/>
          </p:nvPr>
        </p:nvSpPr>
        <p:spPr/>
        <p:txBody>
          <a:bodyPr/>
          <a:lstStyle/>
          <a:p>
            <a:pPr marL="0" indent="0">
              <a:buNone/>
            </a:pPr>
            <a:r>
              <a:rPr lang="en-US" dirty="0" smtClean="0"/>
              <a:t>&lt;body&gt;</a:t>
            </a:r>
          </a:p>
          <a:p>
            <a:pPr marL="0" indent="0">
              <a:buNone/>
            </a:pPr>
            <a:r>
              <a:rPr lang="en-US" dirty="0"/>
              <a:t> </a:t>
            </a:r>
            <a:r>
              <a:rPr lang="en-US" dirty="0" smtClean="0"/>
              <a:t>   &lt;</a:t>
            </a:r>
            <a:r>
              <a:rPr lang="en-US" dirty="0" err="1" smtClean="0"/>
              <a:t>svg</a:t>
            </a:r>
            <a:r>
              <a:rPr lang="en-US" dirty="0" smtClean="0"/>
              <a:t> width=</a:t>
            </a:r>
            <a:r>
              <a:rPr lang="en-US" dirty="0"/>
              <a:t>"</a:t>
            </a:r>
            <a:r>
              <a:rPr lang="en-US" dirty="0" smtClean="0"/>
              <a:t>830</a:t>
            </a:r>
            <a:r>
              <a:rPr lang="en-US" dirty="0"/>
              <a:t>"</a:t>
            </a:r>
            <a:r>
              <a:rPr lang="en-US" dirty="0" smtClean="0"/>
              <a:t> height=</a:t>
            </a:r>
            <a:r>
              <a:rPr lang="en-US" dirty="0"/>
              <a:t>"</a:t>
            </a:r>
            <a:r>
              <a:rPr lang="en-US" dirty="0" smtClean="0"/>
              <a:t>330</a:t>
            </a:r>
            <a:r>
              <a:rPr lang="en-US" dirty="0"/>
              <a:t>"</a:t>
            </a:r>
            <a:r>
              <a:rPr lang="en-US" dirty="0" smtClean="0"/>
              <a:t> &gt;</a:t>
            </a:r>
          </a:p>
          <a:p>
            <a:pPr marL="0" indent="0">
              <a:buNone/>
            </a:pPr>
            <a:r>
              <a:rPr lang="en-US" dirty="0"/>
              <a:t> </a:t>
            </a:r>
            <a:r>
              <a:rPr lang="en-US" dirty="0" smtClean="0"/>
              <a:t>       &lt;g transform=</a:t>
            </a:r>
            <a:r>
              <a:rPr lang="en-US" dirty="0"/>
              <a:t>"</a:t>
            </a:r>
            <a:r>
              <a:rPr lang="en-US" dirty="0" smtClean="0"/>
              <a:t>translate(30, 30)"&gt;&lt;/g&gt;</a:t>
            </a:r>
          </a:p>
          <a:p>
            <a:pPr marL="0" indent="0">
              <a:buNone/>
            </a:pPr>
            <a:r>
              <a:rPr lang="en-US" dirty="0"/>
              <a:t> </a:t>
            </a:r>
            <a:r>
              <a:rPr lang="en-US" dirty="0" smtClean="0"/>
              <a:t>   &lt;/</a:t>
            </a:r>
            <a:r>
              <a:rPr lang="en-US" dirty="0" err="1" smtClean="0"/>
              <a:t>svg</a:t>
            </a:r>
            <a:r>
              <a:rPr lang="en-US" dirty="0"/>
              <a:t>&gt;</a:t>
            </a:r>
            <a:endParaRPr lang="en-US" dirty="0" smtClean="0"/>
          </a:p>
          <a:p>
            <a:pPr marL="0" indent="0">
              <a:buNone/>
            </a:pPr>
            <a:r>
              <a:rPr lang="en-US" dirty="0" smtClean="0"/>
              <a:t>&lt;/body&gt;</a:t>
            </a:r>
            <a:endParaRPr lang="en-US" dirty="0"/>
          </a:p>
        </p:txBody>
      </p:sp>
    </p:spTree>
    <p:extLst>
      <p:ext uri="{BB962C8B-B14F-4D97-AF65-F5344CB8AC3E}">
        <p14:creationId xmlns:p14="http://schemas.microsoft.com/office/powerpoint/2010/main" val="2764074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 Chart</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19</a:t>
            </a:fld>
            <a:endParaRPr lang="en-US" dirty="0"/>
          </a:p>
        </p:txBody>
      </p:sp>
      <p:sp>
        <p:nvSpPr>
          <p:cNvPr id="4" name="Content Placeholder 3"/>
          <p:cNvSpPr>
            <a:spLocks noGrp="1"/>
          </p:cNvSpPr>
          <p:nvPr>
            <p:ph idx="1"/>
          </p:nvPr>
        </p:nvSpPr>
        <p:spPr>
          <a:xfrm>
            <a:off x="324000" y="4972146"/>
            <a:ext cx="8496000" cy="1188941"/>
          </a:xfrm>
        </p:spPr>
        <p:txBody>
          <a:bodyPr/>
          <a:lstStyle/>
          <a:p>
            <a:endParaRPr lang="en-US" dirty="0"/>
          </a:p>
        </p:txBody>
      </p:sp>
      <p:sp>
        <p:nvSpPr>
          <p:cNvPr id="6" name="Content Placeholder 3"/>
          <p:cNvSpPr txBox="1">
            <a:spLocks/>
          </p:cNvSpPr>
          <p:nvPr/>
        </p:nvSpPr>
        <p:spPr bwMode="auto">
          <a:xfrm>
            <a:off x="324000" y="1599058"/>
            <a:ext cx="8648400" cy="4705201"/>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1800" dirty="0">
                <a:solidFill>
                  <a:srgbClr val="569CD6"/>
                </a:solidFill>
                <a:latin typeface="Menlo"/>
                <a:ea typeface="Menlo"/>
                <a:cs typeface="Menlo"/>
              </a:rPr>
              <a:t>function</a:t>
            </a: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analyze</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error</a:t>
            </a:r>
            <a:r>
              <a:rPr lang="en-US" sz="1800" dirty="0">
                <a:solidFill>
                  <a:srgbClr val="D4D4D4"/>
                </a:solidFill>
                <a:latin typeface="Menlo"/>
                <a:ea typeface="Menlo"/>
                <a:cs typeface="Menlo"/>
              </a:rPr>
              <a:t>, </a:t>
            </a:r>
            <a:r>
              <a:rPr lang="en-US" sz="1800" dirty="0">
                <a:solidFill>
                  <a:srgbClr val="9CDCFE"/>
                </a:solidFill>
                <a:latin typeface="Menlo"/>
                <a:ea typeface="Menlo"/>
                <a:cs typeface="Menlo"/>
              </a:rPr>
              <a:t>dataset</a:t>
            </a: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 </a:t>
            </a:r>
            <a:endParaRPr lang="en-US" sz="1800" dirty="0">
              <a:solidFill>
                <a:srgbClr val="D4D4D4"/>
              </a:solidFill>
              <a:latin typeface="Menlo"/>
              <a:ea typeface="Menlo"/>
              <a:cs typeface="Menlo"/>
            </a:endParaRPr>
          </a:p>
          <a:p>
            <a:pPr marL="0" indent="0">
              <a:spcAft>
                <a:spcPts val="0"/>
              </a:spcAft>
              <a:buNone/>
            </a:pPr>
            <a:r>
              <a:rPr lang="en-US" sz="1800" dirty="0" smtClean="0">
                <a:solidFill>
                  <a:srgbClr val="D4D4D4"/>
                </a:solidFill>
                <a:latin typeface="Menlo"/>
                <a:ea typeface="Menlo"/>
                <a:cs typeface="Menlo"/>
              </a:rPr>
              <a:t>  /</a:t>
            </a:r>
            <a:r>
              <a:rPr lang="en-US" sz="1800" dirty="0">
                <a:solidFill>
                  <a:srgbClr val="D4D4D4"/>
                </a:solidFill>
                <a:latin typeface="Menlo"/>
                <a:ea typeface="Menlo"/>
                <a:cs typeface="Menlo"/>
              </a:rPr>
              <a:t>/error code here see </a:t>
            </a:r>
            <a:r>
              <a:rPr lang="en-US" sz="1800" dirty="0" smtClean="0">
                <a:solidFill>
                  <a:srgbClr val="D4D4D4"/>
                </a:solidFill>
                <a:latin typeface="Menlo"/>
                <a:ea typeface="Menlo"/>
                <a:cs typeface="Menlo"/>
              </a:rPr>
              <a:t>slide</a:t>
            </a:r>
            <a:endParaRPr lang="en-US" sz="1800" dirty="0">
              <a:solidFill>
                <a:srgbClr val="D4D4D4"/>
              </a:solidFill>
              <a:latin typeface="Menlo"/>
              <a:ea typeface="Menlo"/>
              <a:cs typeface="Menlo"/>
            </a:endParaRPr>
          </a:p>
          <a:p>
            <a:pPr marL="0" indent="0">
              <a:spcAft>
                <a:spcPts val="0"/>
              </a:spcAft>
              <a:buNone/>
            </a:pPr>
            <a:endParaRPr lang="en-US" sz="1800" dirty="0">
              <a:solidFill>
                <a:srgbClr val="D4D4D4"/>
              </a:solidFill>
              <a:latin typeface="Menlo"/>
              <a:ea typeface="Menlo"/>
              <a:cs typeface="Menlo"/>
            </a:endParaRPr>
          </a:p>
          <a:p>
            <a:pPr marL="0" indent="0">
              <a:spcAft>
                <a:spcPts val="0"/>
              </a:spcAft>
              <a:buNone/>
            </a:pPr>
            <a:r>
              <a:rPr lang="en-US" sz="1800" dirty="0" smtClean="0">
                <a:solidFill>
                  <a:srgbClr val="D4D4D4"/>
                </a:solidFill>
                <a:latin typeface="Menlo"/>
                <a:ea typeface="Menlo"/>
                <a:cs typeface="Menlo"/>
              </a:rPr>
              <a:t>  //setting up </a:t>
            </a:r>
            <a:r>
              <a:rPr lang="en-US" sz="1800" dirty="0" err="1" smtClean="0">
                <a:solidFill>
                  <a:srgbClr val="D4D4D4"/>
                </a:solidFill>
                <a:latin typeface="Menlo"/>
                <a:ea typeface="Menlo"/>
                <a:cs typeface="Menlo"/>
              </a:rPr>
              <a:t>svg</a:t>
            </a:r>
            <a:r>
              <a:rPr lang="en-US" sz="1800" dirty="0" smtClean="0">
                <a:solidFill>
                  <a:srgbClr val="D4D4D4"/>
                </a:solidFill>
                <a:latin typeface="Menlo"/>
                <a:ea typeface="Menlo"/>
                <a:cs typeface="Menlo"/>
              </a:rPr>
              <a:t> container, see previous slide</a:t>
            </a:r>
          </a:p>
          <a:p>
            <a:pPr marL="0" indent="0">
              <a:spcAft>
                <a:spcPts val="0"/>
              </a:spcAft>
              <a:buNone/>
            </a:pPr>
            <a:endParaRPr lang="en-US" sz="1800" dirty="0" smtClean="0">
              <a:solidFill>
                <a:srgbClr val="D4D4D4"/>
              </a:solidFill>
              <a:latin typeface="Menlo"/>
              <a:ea typeface="Menlo"/>
              <a:cs typeface="Menlo"/>
            </a:endParaRPr>
          </a:p>
          <a:p>
            <a:pPr marL="0" indent="0">
              <a:spcAft>
                <a:spcPts val="0"/>
              </a:spcAft>
              <a:buNone/>
            </a:pPr>
            <a:r>
              <a:rPr lang="en-US" sz="1800" dirty="0" smtClean="0">
                <a:solidFill>
                  <a:srgbClr val="569CD6"/>
                </a:solidFill>
                <a:latin typeface="Menlo"/>
                <a:ea typeface="Menlo"/>
                <a:cs typeface="Menlo"/>
              </a:rPr>
              <a:t>  </a:t>
            </a:r>
            <a:r>
              <a:rPr lang="en-US" sz="1800" dirty="0" err="1" smtClean="0">
                <a:solidFill>
                  <a:srgbClr val="569CD6"/>
                </a:solidFill>
                <a:latin typeface="Menlo"/>
                <a:ea typeface="Menlo"/>
                <a:cs typeface="Menlo"/>
              </a:rPr>
              <a:t>var</a:t>
            </a:r>
            <a:r>
              <a:rPr lang="en-US" sz="1800" dirty="0" smtClean="0">
                <a:solidFill>
                  <a:srgbClr val="D4D4D4"/>
                </a:solidFill>
                <a:latin typeface="Menlo"/>
                <a:ea typeface="Menlo"/>
                <a:cs typeface="Menlo"/>
              </a:rPr>
              <a:t> </a:t>
            </a:r>
            <a:r>
              <a:rPr lang="en-US" sz="1800" dirty="0">
                <a:solidFill>
                  <a:srgbClr val="9CDCFE"/>
                </a:solidFill>
                <a:latin typeface="Menlo"/>
                <a:ea typeface="Menlo"/>
                <a:cs typeface="Menlo"/>
              </a:rPr>
              <a:t>bars</a:t>
            </a:r>
            <a:r>
              <a:rPr lang="en-US" sz="1800" dirty="0">
                <a:solidFill>
                  <a:srgbClr val="D4D4D4"/>
                </a:solidFill>
                <a:latin typeface="Menlo"/>
                <a:ea typeface="Menlo"/>
                <a:cs typeface="Menlo"/>
              </a:rPr>
              <a:t> = </a:t>
            </a:r>
            <a:r>
              <a:rPr lang="en-US" sz="1800" dirty="0" err="1">
                <a:solidFill>
                  <a:srgbClr val="9CDCFE"/>
                </a:solidFill>
                <a:latin typeface="Menlo"/>
                <a:ea typeface="Menlo"/>
                <a:cs typeface="Menlo"/>
              </a:rPr>
              <a:t>svg</a:t>
            </a:r>
            <a:r>
              <a:rPr lang="en-US" sz="1800" dirty="0" err="1">
                <a:solidFill>
                  <a:srgbClr val="D4D4D4"/>
                </a:solidFill>
                <a:latin typeface="Menlo"/>
                <a:ea typeface="Menlo"/>
                <a:cs typeface="Menlo"/>
              </a:rPr>
              <a:t>.</a:t>
            </a:r>
            <a:r>
              <a:rPr lang="en-US" sz="1800" dirty="0" err="1">
                <a:solidFill>
                  <a:srgbClr val="DCDCAA"/>
                </a:solidFill>
                <a:latin typeface="Menlo"/>
                <a:ea typeface="Menlo"/>
                <a:cs typeface="Menlo"/>
              </a:rPr>
              <a:t>selectAll</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".bar"</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  .</a:t>
            </a:r>
            <a:r>
              <a:rPr lang="en-US" sz="1800" dirty="0">
                <a:solidFill>
                  <a:srgbClr val="DCDCAA"/>
                </a:solidFill>
                <a:latin typeface="Menlo"/>
                <a:ea typeface="Menlo"/>
                <a:cs typeface="Menlo"/>
              </a:rPr>
              <a:t>data</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dataset</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a:t>
            </a:r>
            <a:r>
              <a:rPr lang="en-US" sz="1800" dirty="0">
                <a:solidFill>
                  <a:srgbClr val="DCDCAA"/>
                </a:solidFill>
                <a:latin typeface="Menlo"/>
                <a:ea typeface="Menlo"/>
                <a:cs typeface="Menlo"/>
              </a:rPr>
              <a:t>enter</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a:t>
            </a:r>
            <a:r>
              <a:rPr lang="en-US" sz="1800" dirty="0">
                <a:solidFill>
                  <a:srgbClr val="DCDCAA"/>
                </a:solidFill>
                <a:latin typeface="Menlo"/>
                <a:ea typeface="Menlo"/>
                <a:cs typeface="Menlo"/>
              </a:rPr>
              <a:t>append</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a:t>
            </a:r>
            <a:r>
              <a:rPr lang="en-US" sz="1800" dirty="0" err="1">
                <a:solidFill>
                  <a:srgbClr val="CE9178"/>
                </a:solidFill>
                <a:latin typeface="Menlo"/>
                <a:ea typeface="Menlo"/>
                <a:cs typeface="Menlo"/>
              </a:rPr>
              <a:t>rect</a:t>
            </a:r>
            <a:r>
              <a:rPr lang="en-US" sz="1800" dirty="0">
                <a:solidFill>
                  <a:srgbClr val="CE9178"/>
                </a:solidFill>
                <a:latin typeface="Menlo"/>
                <a:ea typeface="Menlo"/>
                <a:cs typeface="Menlo"/>
              </a:rPr>
              <a:t>"</a:t>
            </a:r>
            <a:r>
              <a:rPr lang="en-US" sz="1800" dirty="0">
                <a:solidFill>
                  <a:srgbClr val="D4D4D4"/>
                </a:solidFill>
                <a:latin typeface="Menlo"/>
                <a:ea typeface="Menlo"/>
                <a:cs typeface="Menlo"/>
              </a:rPr>
              <a:t>)</a:t>
            </a:r>
          </a:p>
          <a:p>
            <a:pPr marL="0" indent="0">
              <a:spcAft>
                <a:spcPts val="0"/>
              </a:spcAft>
              <a:buNone/>
            </a:pPr>
            <a:r>
              <a:rPr lang="en-US" sz="1800" dirty="0" smtClean="0">
                <a:solidFill>
                  <a:srgbClr val="D4D4D4"/>
                </a:solidFill>
                <a:latin typeface="Menlo"/>
                <a:ea typeface="Menlo"/>
                <a:cs typeface="Menlo"/>
              </a:rPr>
              <a:t>    </a:t>
            </a:r>
            <a:r>
              <a:rPr lang="en-US" sz="1800" dirty="0" smtClean="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"class"</a:t>
            </a:r>
            <a:r>
              <a:rPr lang="en-US" sz="1800" dirty="0">
                <a:solidFill>
                  <a:srgbClr val="D4D4D4"/>
                </a:solidFill>
                <a:latin typeface="Menlo"/>
                <a:ea typeface="Menlo"/>
                <a:cs typeface="Menlo"/>
              </a:rPr>
              <a:t>, </a:t>
            </a:r>
            <a:r>
              <a:rPr lang="en-US" sz="1800" dirty="0">
                <a:solidFill>
                  <a:srgbClr val="CE9178"/>
                </a:solidFill>
                <a:latin typeface="Menlo"/>
                <a:ea typeface="Menlo"/>
                <a:cs typeface="Menlo"/>
              </a:rPr>
              <a:t>"</a:t>
            </a:r>
            <a:r>
              <a:rPr lang="en-US" sz="1800" dirty="0" smtClean="0">
                <a:solidFill>
                  <a:srgbClr val="CE9178"/>
                </a:solidFill>
                <a:latin typeface="Menlo"/>
                <a:ea typeface="Menlo"/>
                <a:cs typeface="Menlo"/>
              </a:rPr>
              <a:t>bar"</a:t>
            </a:r>
            <a:r>
              <a:rPr lang="en-US" sz="1800" dirty="0" smtClean="0">
                <a:solidFill>
                  <a:srgbClr val="D4D4D4"/>
                </a:solidFill>
                <a:latin typeface="Menlo"/>
                <a:ea typeface="Menlo"/>
                <a:cs typeface="Menlo"/>
              </a:rPr>
              <a:t>)</a:t>
            </a:r>
            <a:endParaRPr lang="en-US" sz="1800" dirty="0">
              <a:solidFill>
                <a:srgbClr val="D4D4D4"/>
              </a:solidFill>
              <a:latin typeface="Menlo"/>
              <a:ea typeface="Menlo"/>
              <a:cs typeface="Menlo"/>
            </a:endParaRP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"height"</a:t>
            </a:r>
            <a:r>
              <a:rPr lang="en-US" sz="1800" dirty="0">
                <a:solidFill>
                  <a:srgbClr val="D4D4D4"/>
                </a:solidFill>
                <a:latin typeface="Menlo"/>
                <a:ea typeface="Menlo"/>
                <a:cs typeface="Menlo"/>
              </a:rPr>
              <a:t>, </a:t>
            </a:r>
            <a:r>
              <a:rPr lang="en-US" sz="1800" dirty="0">
                <a:solidFill>
                  <a:srgbClr val="B5CEA8"/>
                </a:solidFill>
                <a:latin typeface="Menlo"/>
                <a:ea typeface="Menlo"/>
                <a:cs typeface="Menlo"/>
              </a:rPr>
              <a:t>10</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   </a:t>
            </a:r>
            <a:r>
              <a:rPr lang="en-US" sz="1800" dirty="0" smtClean="0">
                <a:solidFill>
                  <a:srgbClr val="D4D4D4"/>
                </a:solidFill>
                <a:latin typeface="Menlo"/>
                <a:ea typeface="Menlo"/>
                <a:cs typeface="Menlo"/>
              </a:rPr>
              <a:t>.</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"width"</a:t>
            </a:r>
            <a:r>
              <a:rPr lang="en-US" sz="1800" dirty="0">
                <a:solidFill>
                  <a:srgbClr val="D4D4D4"/>
                </a:solidFill>
                <a:latin typeface="Menlo"/>
                <a:ea typeface="Menlo"/>
                <a:cs typeface="Menlo"/>
              </a:rPr>
              <a:t>, </a:t>
            </a:r>
            <a:r>
              <a:rPr lang="en-US" sz="1800" dirty="0">
                <a:solidFill>
                  <a:srgbClr val="569CD6"/>
                </a:solidFill>
                <a:latin typeface="Menlo"/>
                <a:ea typeface="Menlo"/>
                <a:cs typeface="Menlo"/>
              </a:rPr>
              <a:t>function</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a:t>
            </a:r>
            <a:r>
              <a:rPr lang="en-US" sz="1800" dirty="0">
                <a:solidFill>
                  <a:srgbClr val="D4D4D4"/>
                </a:solidFill>
                <a:latin typeface="Menlo"/>
                <a:ea typeface="Menlo"/>
                <a:cs typeface="Menlo"/>
              </a:rPr>
              <a:t>) { </a:t>
            </a:r>
            <a:r>
              <a:rPr lang="en-US" sz="1800" dirty="0">
                <a:solidFill>
                  <a:srgbClr val="C586C0"/>
                </a:solidFill>
                <a:latin typeface="Menlo"/>
                <a:ea typeface="Menlo"/>
                <a:cs typeface="Menlo"/>
              </a:rPr>
              <a:t>return</a:t>
            </a:r>
            <a:r>
              <a:rPr lang="en-US" sz="1800" dirty="0">
                <a:solidFill>
                  <a:srgbClr val="D4D4D4"/>
                </a:solidFill>
                <a:latin typeface="Menlo"/>
                <a:ea typeface="Menlo"/>
                <a:cs typeface="Menlo"/>
              </a:rPr>
              <a:t> </a:t>
            </a:r>
            <a:r>
              <a:rPr lang="en-US" sz="1800" dirty="0">
                <a:solidFill>
                  <a:srgbClr val="B5CEA8"/>
                </a:solidFill>
                <a:latin typeface="Menlo"/>
                <a:ea typeface="Menlo"/>
                <a:cs typeface="Menlo"/>
              </a:rPr>
              <a:t>100</a:t>
            </a:r>
            <a:r>
              <a:rPr lang="en-US" sz="1800" dirty="0">
                <a:solidFill>
                  <a:srgbClr val="D4D4D4"/>
                </a:solidFill>
                <a:latin typeface="Menlo"/>
                <a:ea typeface="Menlo"/>
                <a:cs typeface="Menlo"/>
              </a:rPr>
              <a:t> * </a:t>
            </a:r>
            <a:r>
              <a:rPr lang="en-US" sz="1800" dirty="0" err="1">
                <a:solidFill>
                  <a:srgbClr val="9CDCFE"/>
                </a:solidFill>
                <a:latin typeface="Menlo"/>
                <a:ea typeface="Menlo"/>
                <a:cs typeface="Menlo"/>
              </a:rPr>
              <a:t>d</a:t>
            </a:r>
            <a:r>
              <a:rPr lang="en-US" sz="1800" dirty="0" err="1">
                <a:solidFill>
                  <a:srgbClr val="D4D4D4"/>
                </a:solidFill>
                <a:latin typeface="Menlo"/>
                <a:ea typeface="Menlo"/>
                <a:cs typeface="Menlo"/>
              </a:rPr>
              <a:t>.</a:t>
            </a:r>
            <a:r>
              <a:rPr lang="en-US" sz="1800" dirty="0" err="1">
                <a:solidFill>
                  <a:srgbClr val="9CDCFE"/>
                </a:solidFill>
                <a:latin typeface="Menlo"/>
                <a:ea typeface="Menlo"/>
                <a:cs typeface="Menlo"/>
              </a:rPr>
              <a:t>rating</a:t>
            </a:r>
            <a:r>
              <a:rPr lang="en-US" sz="1800" dirty="0">
                <a:solidFill>
                  <a:srgbClr val="D4D4D4"/>
                </a:solidFill>
                <a:latin typeface="Menlo"/>
                <a:ea typeface="Menlo"/>
                <a:cs typeface="Menlo"/>
              </a:rPr>
              <a:t>; })</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"x"</a:t>
            </a:r>
            <a:r>
              <a:rPr lang="en-US" sz="1800" dirty="0">
                <a:solidFill>
                  <a:srgbClr val="D4D4D4"/>
                </a:solidFill>
                <a:latin typeface="Menlo"/>
                <a:ea typeface="Menlo"/>
                <a:cs typeface="Menlo"/>
              </a:rPr>
              <a:t>, </a:t>
            </a:r>
            <a:r>
              <a:rPr lang="en-US" sz="1800" dirty="0">
                <a:solidFill>
                  <a:srgbClr val="B5CEA8"/>
                </a:solidFill>
                <a:latin typeface="Menlo"/>
                <a:ea typeface="Menlo"/>
                <a:cs typeface="Menlo"/>
              </a:rPr>
              <a:t>0</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"y"</a:t>
            </a:r>
            <a:r>
              <a:rPr lang="en-US" sz="1800" dirty="0">
                <a:solidFill>
                  <a:srgbClr val="D4D4D4"/>
                </a:solidFill>
                <a:latin typeface="Menlo"/>
                <a:ea typeface="Menlo"/>
                <a:cs typeface="Menlo"/>
              </a:rPr>
              <a:t>, </a:t>
            </a:r>
            <a:r>
              <a:rPr lang="en-US" sz="1800" dirty="0">
                <a:solidFill>
                  <a:srgbClr val="569CD6"/>
                </a:solidFill>
                <a:latin typeface="Menlo"/>
                <a:ea typeface="Menlo"/>
                <a:cs typeface="Menlo"/>
              </a:rPr>
              <a:t>function</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a:t>
            </a:r>
            <a:r>
              <a:rPr lang="en-US" sz="1800" dirty="0">
                <a:solidFill>
                  <a:srgbClr val="D4D4D4"/>
                </a:solidFill>
                <a:latin typeface="Menlo"/>
                <a:ea typeface="Menlo"/>
                <a:cs typeface="Menlo"/>
              </a:rPr>
              <a:t>, </a:t>
            </a:r>
            <a:r>
              <a:rPr lang="en-US" sz="1800" dirty="0" err="1">
                <a:solidFill>
                  <a:srgbClr val="9CDCFE"/>
                </a:solidFill>
                <a:latin typeface="Menlo"/>
                <a:ea typeface="Menlo"/>
                <a:cs typeface="Menlo"/>
              </a:rPr>
              <a:t>i</a:t>
            </a:r>
            <a:r>
              <a:rPr lang="en-US" sz="1800" dirty="0">
                <a:solidFill>
                  <a:srgbClr val="D4D4D4"/>
                </a:solidFill>
                <a:latin typeface="Menlo"/>
                <a:ea typeface="Menlo"/>
                <a:cs typeface="Menlo"/>
              </a:rPr>
              <a:t>) { </a:t>
            </a:r>
            <a:r>
              <a:rPr lang="en-US" sz="1800" dirty="0">
                <a:solidFill>
                  <a:srgbClr val="C586C0"/>
                </a:solidFill>
                <a:latin typeface="Menlo"/>
                <a:ea typeface="Menlo"/>
                <a:cs typeface="Menlo"/>
              </a:rPr>
              <a:t>return</a:t>
            </a:r>
            <a:r>
              <a:rPr lang="en-US" sz="1800" dirty="0">
                <a:solidFill>
                  <a:srgbClr val="D4D4D4"/>
                </a:solidFill>
                <a:latin typeface="Menlo"/>
                <a:ea typeface="Menlo"/>
                <a:cs typeface="Menlo"/>
              </a:rPr>
              <a:t> </a:t>
            </a:r>
            <a:r>
              <a:rPr lang="en-US" sz="1800" dirty="0" err="1">
                <a:solidFill>
                  <a:srgbClr val="9CDCFE"/>
                </a:solidFill>
                <a:latin typeface="Menlo"/>
                <a:ea typeface="Menlo"/>
                <a:cs typeface="Menlo"/>
              </a:rPr>
              <a:t>i</a:t>
            </a:r>
            <a:r>
              <a:rPr lang="en-US" sz="1800" dirty="0">
                <a:solidFill>
                  <a:srgbClr val="D4D4D4"/>
                </a:solidFill>
                <a:latin typeface="Menlo"/>
                <a:ea typeface="Menlo"/>
                <a:cs typeface="Menlo"/>
              </a:rPr>
              <a:t>*</a:t>
            </a:r>
            <a:r>
              <a:rPr lang="en-US" sz="1800" dirty="0">
                <a:solidFill>
                  <a:srgbClr val="B5CEA8"/>
                </a:solidFill>
                <a:latin typeface="Menlo"/>
                <a:ea typeface="Menlo"/>
                <a:cs typeface="Menlo"/>
              </a:rPr>
              <a:t>12</a:t>
            </a:r>
            <a:r>
              <a:rPr lang="en-US" sz="1800" dirty="0">
                <a:solidFill>
                  <a:srgbClr val="D4D4D4"/>
                </a:solidFill>
                <a:latin typeface="Menlo"/>
                <a:ea typeface="Menlo"/>
                <a:cs typeface="Menlo"/>
              </a:rPr>
              <a:t>; })</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a:t>
            </a:r>
            <a:endParaRPr lang="en-US" sz="1800" dirty="0">
              <a:solidFill>
                <a:srgbClr val="D4D4D4"/>
              </a:solidFill>
              <a:latin typeface="Menlo"/>
              <a:ea typeface="Menlo"/>
              <a:cs typeface="Menlo"/>
            </a:endParaRPr>
          </a:p>
          <a:p>
            <a:pPr marL="0" indent="0">
              <a:spcAft>
                <a:spcPts val="0"/>
              </a:spcAft>
              <a:buNone/>
            </a:pPr>
            <a:r>
              <a:rPr lang="en-US" sz="1800" dirty="0">
                <a:solidFill>
                  <a:srgbClr val="D4D4D4"/>
                </a:solidFill>
                <a:latin typeface="Menlo"/>
                <a:ea typeface="Menlo"/>
                <a:cs typeface="Menlo"/>
              </a:rPr>
              <a:t>  }</a:t>
            </a:r>
          </a:p>
        </p:txBody>
      </p:sp>
    </p:spTree>
    <p:extLst>
      <p:ext uri="{BB962C8B-B14F-4D97-AF65-F5344CB8AC3E}">
        <p14:creationId xmlns:p14="http://schemas.microsoft.com/office/powerpoint/2010/main" val="776070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Version </a:t>
            </a:r>
            <a:r>
              <a:rPr lang="en-US" dirty="0" smtClean="0"/>
              <a:t>3, 4 and 5</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2</a:t>
            </a:fld>
            <a:endParaRPr lang="en-US" dirty="0"/>
          </a:p>
        </p:txBody>
      </p:sp>
      <p:sp>
        <p:nvSpPr>
          <p:cNvPr id="4" name="Content Placeholder 3"/>
          <p:cNvSpPr>
            <a:spLocks noGrp="1"/>
          </p:cNvSpPr>
          <p:nvPr>
            <p:ph idx="1"/>
          </p:nvPr>
        </p:nvSpPr>
        <p:spPr/>
        <p:txBody>
          <a:bodyPr/>
          <a:lstStyle/>
          <a:p>
            <a:r>
              <a:rPr lang="en-US" dirty="0" smtClean="0"/>
              <a:t>D3 version </a:t>
            </a:r>
            <a:r>
              <a:rPr lang="en-US" dirty="0" smtClean="0"/>
              <a:t>5 </a:t>
            </a:r>
            <a:r>
              <a:rPr lang="en-US" dirty="0" smtClean="0"/>
              <a:t>is the latest</a:t>
            </a:r>
          </a:p>
          <a:p>
            <a:r>
              <a:rPr lang="en-US" dirty="0" smtClean="0"/>
              <a:t>Significant </a:t>
            </a:r>
            <a:r>
              <a:rPr lang="en-US" dirty="0" smtClean="0"/>
              <a:t>differences between 3 and 4</a:t>
            </a:r>
          </a:p>
          <a:p>
            <a:r>
              <a:rPr lang="en-US" dirty="0" smtClean="0"/>
              <a:t>Minor differences between 4 and 5</a:t>
            </a:r>
            <a:endParaRPr lang="en-US" dirty="0" smtClean="0"/>
          </a:p>
          <a:p>
            <a:r>
              <a:rPr lang="en-US" dirty="0" smtClean="0"/>
              <a:t>Beware </a:t>
            </a:r>
            <a:r>
              <a:rPr lang="en-US" dirty="0" smtClean="0"/>
              <a:t>which versions when using examples from the web</a:t>
            </a:r>
            <a:endParaRPr lang="en-US" dirty="0" smtClean="0"/>
          </a:p>
          <a:p>
            <a:r>
              <a:rPr lang="en-US" dirty="0" smtClean="0"/>
              <a:t>ALL of the following examples are version 4</a:t>
            </a:r>
          </a:p>
        </p:txBody>
      </p:sp>
    </p:spTree>
    <p:extLst>
      <p:ext uri="{BB962C8B-B14F-4D97-AF65-F5344CB8AC3E}">
        <p14:creationId xmlns:p14="http://schemas.microsoft.com/office/powerpoint/2010/main" val="1516980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 Chart</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20</a:t>
            </a:fld>
            <a:endParaRPr lang="en-US" dirty="0"/>
          </a:p>
        </p:txBody>
      </p:sp>
      <p:sp>
        <p:nvSpPr>
          <p:cNvPr id="4" name="Content Placeholder 3"/>
          <p:cNvSpPr>
            <a:spLocks noGrp="1"/>
          </p:cNvSpPr>
          <p:nvPr>
            <p:ph idx="1"/>
          </p:nvPr>
        </p:nvSpPr>
        <p:spPr>
          <a:xfrm>
            <a:off x="324000" y="1666488"/>
            <a:ext cx="8496000" cy="4494599"/>
          </a:xfrm>
        </p:spPr>
        <p:txBody>
          <a:bodyPr/>
          <a:lstStyle/>
          <a:p>
            <a:pPr marL="0" indent="0">
              <a:buNone/>
            </a:pPr>
            <a:r>
              <a:rPr lang="en-US" dirty="0" err="1" smtClean="0"/>
              <a:t>svg.selectAll</a:t>
            </a:r>
            <a:r>
              <a:rPr lang="en-US" dirty="0" smtClean="0"/>
              <a:t>("bar"</a:t>
            </a:r>
            <a:r>
              <a:rPr lang="en-US" dirty="0"/>
              <a:t>)</a:t>
            </a:r>
          </a:p>
          <a:p>
            <a:pPr lvl="1"/>
            <a:r>
              <a:rPr lang="en-US" sz="1800" dirty="0" smtClean="0"/>
              <a:t>Selects </a:t>
            </a:r>
            <a:r>
              <a:rPr lang="en-US" sz="1800" dirty="0"/>
              <a:t>all </a:t>
            </a:r>
            <a:r>
              <a:rPr lang="en-US" sz="1800" dirty="0" smtClean="0"/>
              <a:t>bar </a:t>
            </a:r>
            <a:r>
              <a:rPr lang="en-US" sz="1800" dirty="0" err="1" smtClean="0"/>
              <a:t>divs</a:t>
            </a:r>
            <a:r>
              <a:rPr lang="en-US" sz="1800" dirty="0" smtClean="0"/>
              <a:t> DOM</a:t>
            </a:r>
            <a:r>
              <a:rPr lang="en-US" sz="1800" dirty="0"/>
              <a:t>. Because none exist yet, this returns an empty selection. </a:t>
            </a:r>
            <a:r>
              <a:rPr lang="en-US" sz="1800" dirty="0" smtClean="0"/>
              <a:t>This </a:t>
            </a:r>
            <a:r>
              <a:rPr lang="en-US" sz="1800" dirty="0"/>
              <a:t>empty selection </a:t>
            </a:r>
            <a:r>
              <a:rPr lang="en-US" sz="1800" dirty="0" smtClean="0"/>
              <a:t>represents bars </a:t>
            </a:r>
            <a:r>
              <a:rPr lang="en-US" sz="1800" dirty="0"/>
              <a:t>that will soon exist.</a:t>
            </a:r>
          </a:p>
          <a:p>
            <a:pPr marL="0" indent="0">
              <a:buNone/>
            </a:pPr>
            <a:r>
              <a:rPr lang="en-US" dirty="0"/>
              <a:t>.data(dataset)</a:t>
            </a:r>
          </a:p>
          <a:p>
            <a:pPr lvl="1"/>
            <a:r>
              <a:rPr lang="en-US" sz="1800" dirty="0"/>
              <a:t>Counts and parses our data values. There are </a:t>
            </a:r>
            <a:r>
              <a:rPr lang="en-US" sz="1800" dirty="0" smtClean="0"/>
              <a:t>10 values </a:t>
            </a:r>
            <a:r>
              <a:rPr lang="en-US" sz="1800" dirty="0"/>
              <a:t>in our array called </a:t>
            </a:r>
            <a:r>
              <a:rPr lang="en-US" sz="1800" dirty="0" smtClean="0"/>
              <a:t>dataset</a:t>
            </a:r>
            <a:r>
              <a:rPr lang="en-US" sz="1800" dirty="0"/>
              <a:t>, </a:t>
            </a:r>
            <a:r>
              <a:rPr lang="en-US" sz="1800" dirty="0" smtClean="0"/>
              <a:t>everything </a:t>
            </a:r>
            <a:r>
              <a:rPr lang="en-US" sz="1800" dirty="0"/>
              <a:t>past this point is executed </a:t>
            </a:r>
            <a:r>
              <a:rPr lang="en-US" sz="1800" dirty="0" smtClean="0"/>
              <a:t>10 </a:t>
            </a:r>
            <a:r>
              <a:rPr lang="en-US" sz="1800" dirty="0"/>
              <a:t>times, once for each value.</a:t>
            </a:r>
          </a:p>
          <a:p>
            <a:pPr marL="0" indent="0">
              <a:buNone/>
            </a:pPr>
            <a:r>
              <a:rPr lang="en-US" dirty="0"/>
              <a:t>.enter()</a:t>
            </a:r>
          </a:p>
          <a:p>
            <a:pPr lvl="1">
              <a:spcAft>
                <a:spcPts val="1800"/>
              </a:spcAft>
            </a:pPr>
            <a:r>
              <a:rPr lang="en-US" sz="1800" dirty="0"/>
              <a:t>To create new, data-bound elements, you must use enter(). This method looks at the current DOM selection, and then at the data being handed to it. If there are more data values than corresponding DOM elements, then enter() creates a new placeholder </a:t>
            </a:r>
            <a:r>
              <a:rPr lang="en-US" sz="1800" dirty="0" smtClean="0"/>
              <a:t>element. </a:t>
            </a:r>
            <a:r>
              <a:rPr lang="en-US" sz="1800" dirty="0"/>
              <a:t>It then hands off a reference to this new placeholder to the next step in the chain</a:t>
            </a:r>
            <a:r>
              <a:rPr lang="en-US" sz="1800" dirty="0" smtClean="0"/>
              <a:t>.</a:t>
            </a:r>
            <a:endParaRPr lang="en-US" sz="1800" dirty="0"/>
          </a:p>
        </p:txBody>
      </p:sp>
    </p:spTree>
    <p:extLst>
      <p:ext uri="{BB962C8B-B14F-4D97-AF65-F5344CB8AC3E}">
        <p14:creationId xmlns:p14="http://schemas.microsoft.com/office/powerpoint/2010/main" val="4098827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 Chart</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21</a:t>
            </a:fld>
            <a:endParaRPr lang="en-US" dirty="0"/>
          </a:p>
        </p:txBody>
      </p:sp>
      <p:sp>
        <p:nvSpPr>
          <p:cNvPr id="4" name="Content Placeholder 3"/>
          <p:cNvSpPr>
            <a:spLocks noGrp="1"/>
          </p:cNvSpPr>
          <p:nvPr>
            <p:ph idx="1"/>
          </p:nvPr>
        </p:nvSpPr>
        <p:spPr>
          <a:xfrm>
            <a:off x="323999" y="1666488"/>
            <a:ext cx="8764245" cy="4494599"/>
          </a:xfrm>
        </p:spPr>
        <p:txBody>
          <a:bodyPr/>
          <a:lstStyle/>
          <a:p>
            <a:pPr marL="0" indent="0">
              <a:buNone/>
            </a:pPr>
            <a:r>
              <a:rPr lang="en-US" dirty="0" smtClean="0"/>
              <a:t>.append(</a:t>
            </a:r>
            <a:r>
              <a:rPr lang="en-US" dirty="0"/>
              <a:t>"</a:t>
            </a:r>
            <a:r>
              <a:rPr lang="en-US" dirty="0" err="1" smtClean="0"/>
              <a:t>rect</a:t>
            </a:r>
            <a:r>
              <a:rPr lang="en-US" dirty="0"/>
              <a:t>"</a:t>
            </a:r>
            <a:r>
              <a:rPr lang="en-US" dirty="0" smtClean="0"/>
              <a:t>)</a:t>
            </a:r>
            <a:endParaRPr lang="en-US" dirty="0"/>
          </a:p>
          <a:p>
            <a:pPr lvl="1"/>
            <a:r>
              <a:rPr lang="en-US" sz="1800" dirty="0" smtClean="0"/>
              <a:t>Adds a </a:t>
            </a:r>
            <a:r>
              <a:rPr lang="en-US" sz="1800" dirty="0" err="1" smtClean="0"/>
              <a:t>svg</a:t>
            </a:r>
            <a:r>
              <a:rPr lang="en-US" sz="1800" dirty="0" smtClean="0"/>
              <a:t> rectangle shape</a:t>
            </a:r>
            <a:endParaRPr lang="en-US" sz="1800" dirty="0"/>
          </a:p>
          <a:p>
            <a:pPr marL="0" indent="0">
              <a:buNone/>
            </a:pPr>
            <a:r>
              <a:rPr lang="en-US" dirty="0" smtClean="0"/>
              <a:t>.</a:t>
            </a:r>
            <a:r>
              <a:rPr lang="en-US" dirty="0" err="1" smtClean="0"/>
              <a:t>attr</a:t>
            </a:r>
            <a:r>
              <a:rPr lang="en-US" dirty="0" smtClean="0"/>
              <a:t>(</a:t>
            </a:r>
            <a:r>
              <a:rPr lang="en-US" dirty="0"/>
              <a:t>"</a:t>
            </a:r>
            <a:r>
              <a:rPr lang="en-US" dirty="0" smtClean="0"/>
              <a:t>class</a:t>
            </a:r>
            <a:r>
              <a:rPr lang="en-US" dirty="0"/>
              <a:t>"</a:t>
            </a:r>
            <a:r>
              <a:rPr lang="en-US" dirty="0" smtClean="0"/>
              <a:t>, </a:t>
            </a:r>
            <a:r>
              <a:rPr lang="en-US" dirty="0"/>
              <a:t>"</a:t>
            </a:r>
            <a:r>
              <a:rPr lang="en-US" dirty="0" smtClean="0"/>
              <a:t>bar</a:t>
            </a:r>
            <a:r>
              <a:rPr lang="en-US" dirty="0"/>
              <a:t>"</a:t>
            </a:r>
            <a:r>
              <a:rPr lang="en-US" dirty="0" smtClean="0"/>
              <a:t>)</a:t>
            </a:r>
            <a:endParaRPr lang="en-US" dirty="0"/>
          </a:p>
          <a:p>
            <a:pPr lvl="1"/>
            <a:r>
              <a:rPr lang="en-US" sz="1800" dirty="0" smtClean="0"/>
              <a:t>Adds the class bar to the rectangle</a:t>
            </a:r>
          </a:p>
          <a:p>
            <a:pPr marL="0" indent="0">
              <a:buNone/>
            </a:pPr>
            <a:r>
              <a:rPr lang="en-US" dirty="0" smtClean="0"/>
              <a:t>.</a:t>
            </a:r>
            <a:r>
              <a:rPr lang="en-US" dirty="0" err="1" smtClean="0"/>
              <a:t>attr</a:t>
            </a:r>
            <a:r>
              <a:rPr lang="en-US" dirty="0" smtClean="0"/>
              <a:t>(</a:t>
            </a:r>
            <a:r>
              <a:rPr lang="en-US" dirty="0"/>
              <a:t>"</a:t>
            </a:r>
            <a:r>
              <a:rPr lang="en-US" dirty="0" smtClean="0"/>
              <a:t>height</a:t>
            </a:r>
            <a:r>
              <a:rPr lang="en-US" dirty="0"/>
              <a:t>"</a:t>
            </a:r>
            <a:r>
              <a:rPr lang="en-US" dirty="0" smtClean="0"/>
              <a:t>, 10)</a:t>
            </a:r>
            <a:r>
              <a:rPr lang="en-US" dirty="0"/>
              <a:t> .</a:t>
            </a:r>
            <a:r>
              <a:rPr lang="en-US" dirty="0" err="1"/>
              <a:t>attr</a:t>
            </a:r>
            <a:r>
              <a:rPr lang="en-US" dirty="0"/>
              <a:t>(width, function(d){return 100*</a:t>
            </a:r>
            <a:r>
              <a:rPr lang="en-US" dirty="0" err="1"/>
              <a:t>d.rating</a:t>
            </a:r>
            <a:r>
              <a:rPr lang="en-US" dirty="0"/>
              <a:t>})</a:t>
            </a:r>
          </a:p>
          <a:p>
            <a:pPr lvl="1"/>
            <a:r>
              <a:rPr lang="en-US" sz="1800" dirty="0" smtClean="0"/>
              <a:t>Adds the height and width of the bar, increasing the scale by 100</a:t>
            </a:r>
            <a:endParaRPr lang="en-US" sz="1800" dirty="0"/>
          </a:p>
          <a:p>
            <a:pPr marL="0" indent="0">
              <a:buNone/>
            </a:pPr>
            <a:r>
              <a:rPr lang="en-US" dirty="0" smtClean="0"/>
              <a:t>.</a:t>
            </a:r>
            <a:r>
              <a:rPr lang="en-US" dirty="0" err="1" smtClean="0"/>
              <a:t>attr</a:t>
            </a:r>
            <a:r>
              <a:rPr lang="en-US" dirty="0" smtClean="0"/>
              <a:t>(x, 0).</a:t>
            </a:r>
            <a:r>
              <a:rPr lang="en-US" dirty="0" err="1" smtClean="0"/>
              <a:t>attr</a:t>
            </a:r>
            <a:r>
              <a:rPr lang="en-US" dirty="0" smtClean="0"/>
              <a:t>(y, function(</a:t>
            </a:r>
            <a:r>
              <a:rPr lang="en-US" dirty="0" err="1" smtClean="0"/>
              <a:t>d,i</a:t>
            </a:r>
            <a:r>
              <a:rPr lang="en-US" dirty="0" smtClean="0"/>
              <a:t>){return </a:t>
            </a:r>
            <a:r>
              <a:rPr lang="en-US" dirty="0" err="1" smtClean="0"/>
              <a:t>i</a:t>
            </a:r>
            <a:r>
              <a:rPr lang="en-US" dirty="0" smtClean="0"/>
              <a:t>*12})</a:t>
            </a:r>
            <a:endParaRPr lang="en-US" dirty="0"/>
          </a:p>
          <a:p>
            <a:pPr lvl="1">
              <a:spcAft>
                <a:spcPts val="1800"/>
              </a:spcAft>
            </a:pPr>
            <a:r>
              <a:rPr lang="en-US" sz="1800" dirty="0" smtClean="0"/>
              <a:t>Sets the x and y coordinates to place the bar in the </a:t>
            </a:r>
            <a:r>
              <a:rPr lang="en-US" sz="1800" dirty="0" err="1" smtClean="0"/>
              <a:t>svg</a:t>
            </a:r>
            <a:endParaRPr lang="en-US" sz="1800" dirty="0"/>
          </a:p>
        </p:txBody>
      </p:sp>
    </p:spTree>
    <p:extLst>
      <p:ext uri="{BB962C8B-B14F-4D97-AF65-F5344CB8AC3E}">
        <p14:creationId xmlns:p14="http://schemas.microsoft.com/office/powerpoint/2010/main" val="1157217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 Chart</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22</a:t>
            </a:fld>
            <a:endParaRPr lang="en-US" dirty="0"/>
          </a:p>
        </p:txBody>
      </p:sp>
      <p:pic>
        <p:nvPicPr>
          <p:cNvPr id="9" name="Picture 8" descr="Screen Shot 2018-02-18 at 12.43.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87784"/>
            <a:ext cx="9144000" cy="4081786"/>
          </a:xfrm>
          <a:prstGeom prst="rect">
            <a:avLst/>
          </a:prstGeom>
        </p:spPr>
      </p:pic>
    </p:spTree>
    <p:extLst>
      <p:ext uri="{BB962C8B-B14F-4D97-AF65-F5344CB8AC3E}">
        <p14:creationId xmlns:p14="http://schemas.microsoft.com/office/powerpoint/2010/main" val="1656059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D3.js Scales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23</a:t>
            </a:fld>
            <a:endParaRPr lang="en-US" dirty="0"/>
          </a:p>
        </p:txBody>
      </p:sp>
      <p:sp>
        <p:nvSpPr>
          <p:cNvPr id="4" name="Content Placeholder 3"/>
          <p:cNvSpPr>
            <a:spLocks noGrp="1"/>
          </p:cNvSpPr>
          <p:nvPr>
            <p:ph idx="1"/>
          </p:nvPr>
        </p:nvSpPr>
        <p:spPr/>
        <p:txBody>
          <a:bodyPr/>
          <a:lstStyle/>
          <a:p>
            <a:r>
              <a:rPr lang="en-US" dirty="0"/>
              <a:t>D3.js provides functions to perform data transformations</a:t>
            </a:r>
            <a:r>
              <a:rPr lang="en-US" dirty="0" smtClean="0"/>
              <a:t>.</a:t>
            </a:r>
            <a:endParaRPr lang="en-US" dirty="0"/>
          </a:p>
          <a:p>
            <a:r>
              <a:rPr lang="en-US" dirty="0" smtClean="0"/>
              <a:t>D3</a:t>
            </a:r>
            <a:r>
              <a:rPr lang="en-US" dirty="0"/>
              <a:t>.js Scales are </a:t>
            </a:r>
            <a:r>
              <a:rPr lang="en-US" dirty="0" smtClean="0"/>
              <a:t>functions, they can: </a:t>
            </a:r>
          </a:p>
          <a:p>
            <a:pPr lvl="1"/>
            <a:r>
              <a:rPr lang="en-US" dirty="0" smtClean="0"/>
              <a:t>map </a:t>
            </a:r>
            <a:r>
              <a:rPr lang="en-US" dirty="0"/>
              <a:t>one input domain to an output range, </a:t>
            </a:r>
            <a:endParaRPr lang="en-US" dirty="0" smtClean="0"/>
          </a:p>
          <a:p>
            <a:pPr lvl="1"/>
            <a:r>
              <a:rPr lang="en-US" dirty="0" smtClean="0"/>
              <a:t>convert </a:t>
            </a:r>
            <a:r>
              <a:rPr lang="en-US" dirty="0"/>
              <a:t>a number in the domain to an output in the range.</a:t>
            </a:r>
          </a:p>
        </p:txBody>
      </p:sp>
    </p:spTree>
    <p:extLst>
      <p:ext uri="{BB962C8B-B14F-4D97-AF65-F5344CB8AC3E}">
        <p14:creationId xmlns:p14="http://schemas.microsoft.com/office/powerpoint/2010/main" val="2233319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D3.js Scales - Linear</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24</a:t>
            </a:fld>
            <a:endParaRPr lang="en-US" dirty="0"/>
          </a:p>
        </p:txBody>
      </p:sp>
      <p:sp>
        <p:nvSpPr>
          <p:cNvPr id="4" name="Content Placeholder 3"/>
          <p:cNvSpPr>
            <a:spLocks noGrp="1"/>
          </p:cNvSpPr>
          <p:nvPr>
            <p:ph idx="1"/>
          </p:nvPr>
        </p:nvSpPr>
        <p:spPr/>
        <p:txBody>
          <a:bodyPr/>
          <a:lstStyle/>
          <a:p>
            <a:r>
              <a:rPr lang="en-US" dirty="0" smtClean="0"/>
              <a:t>Linear scales are most commonly used scale</a:t>
            </a:r>
          </a:p>
          <a:p>
            <a:r>
              <a:rPr lang="en-US" dirty="0" smtClean="0"/>
              <a:t>The are suitable for transforming data values into positions and lengths</a:t>
            </a:r>
            <a:endParaRPr lang="en-US" dirty="0"/>
          </a:p>
        </p:txBody>
      </p:sp>
      <p:sp>
        <p:nvSpPr>
          <p:cNvPr id="5" name="Content Placeholder 3"/>
          <p:cNvSpPr txBox="1">
            <a:spLocks/>
          </p:cNvSpPr>
          <p:nvPr/>
        </p:nvSpPr>
        <p:spPr bwMode="auto">
          <a:xfrm>
            <a:off x="324000" y="3941379"/>
            <a:ext cx="8496000" cy="2219709"/>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1800" dirty="0" smtClean="0">
                <a:solidFill>
                  <a:srgbClr val="569CD6"/>
                </a:solidFill>
                <a:latin typeface="Menlo"/>
                <a:ea typeface="Menlo"/>
                <a:cs typeface="Menlo"/>
              </a:rPr>
              <a:t>  </a:t>
            </a:r>
            <a:r>
              <a:rPr lang="en-US" sz="1800" dirty="0" err="1" smtClean="0">
                <a:solidFill>
                  <a:srgbClr val="569CD6"/>
                </a:solidFill>
                <a:latin typeface="Menlo"/>
                <a:ea typeface="Menlo"/>
                <a:cs typeface="Menlo"/>
              </a:rPr>
              <a:t>var</a:t>
            </a:r>
            <a:r>
              <a:rPr lang="en-US" sz="1800" dirty="0" smtClean="0">
                <a:solidFill>
                  <a:srgbClr val="D4D4D4"/>
                </a:solidFill>
                <a:latin typeface="Menlo"/>
                <a:ea typeface="Menlo"/>
                <a:cs typeface="Menlo"/>
              </a:rPr>
              <a:t> </a:t>
            </a:r>
            <a:r>
              <a:rPr lang="en-US" sz="1800" dirty="0">
                <a:solidFill>
                  <a:srgbClr val="9CDCFE"/>
                </a:solidFill>
                <a:latin typeface="Menlo"/>
                <a:ea typeface="Menlo"/>
                <a:cs typeface="Menlo"/>
              </a:rPr>
              <a:t>width</a:t>
            </a:r>
            <a:r>
              <a:rPr lang="en-US" sz="1800" dirty="0">
                <a:solidFill>
                  <a:srgbClr val="D4D4D4"/>
                </a:solidFill>
                <a:latin typeface="Menlo"/>
                <a:ea typeface="Menlo"/>
                <a:cs typeface="Menlo"/>
              </a:rPr>
              <a:t> = </a:t>
            </a:r>
            <a:r>
              <a:rPr lang="en-US" sz="1800" dirty="0">
                <a:solidFill>
                  <a:srgbClr val="B5CEA8"/>
                </a:solidFill>
                <a:latin typeface="Menlo"/>
                <a:ea typeface="Menlo"/>
                <a:cs typeface="Menlo"/>
              </a:rPr>
              <a:t>800</a:t>
            </a:r>
            <a:r>
              <a:rPr lang="en-US" sz="1800" dirty="0">
                <a:solidFill>
                  <a:srgbClr val="D4D4D4"/>
                </a:solidFill>
                <a:latin typeface="Menlo"/>
                <a:ea typeface="Menlo"/>
                <a:cs typeface="Menlo"/>
              </a:rPr>
              <a:t>;</a:t>
            </a:r>
          </a:p>
          <a:p>
            <a:pPr marL="0" indent="0">
              <a:spcAft>
                <a:spcPts val="0"/>
              </a:spcAft>
              <a:buFont typeface="Arial"/>
              <a:buNone/>
            </a:pPr>
            <a:r>
              <a:rPr lang="en-US" sz="1800" dirty="0" smtClean="0">
                <a:solidFill>
                  <a:srgbClr val="D4D4D4"/>
                </a:solidFill>
                <a:latin typeface="Menlo"/>
                <a:ea typeface="Menlo"/>
                <a:cs typeface="Menlo"/>
              </a:rPr>
              <a:t>   </a:t>
            </a:r>
          </a:p>
          <a:p>
            <a:pPr marL="0" indent="0">
              <a:spcAft>
                <a:spcPts val="0"/>
              </a:spcAft>
              <a:buFont typeface="Arial"/>
              <a:buNone/>
            </a:pPr>
            <a:r>
              <a:rPr lang="en-US" sz="1800" dirty="0" smtClean="0">
                <a:solidFill>
                  <a:srgbClr val="569CD6"/>
                </a:solidFill>
                <a:latin typeface="Menlo"/>
                <a:ea typeface="Menlo"/>
                <a:cs typeface="Menlo"/>
              </a:rPr>
              <a:t>  </a:t>
            </a:r>
            <a:r>
              <a:rPr lang="en-US" sz="1800" dirty="0" err="1" smtClean="0">
                <a:solidFill>
                  <a:srgbClr val="569CD6"/>
                </a:solidFill>
                <a:latin typeface="Menlo"/>
                <a:ea typeface="Menlo"/>
                <a:cs typeface="Menlo"/>
              </a:rPr>
              <a:t>var</a:t>
            </a:r>
            <a:r>
              <a:rPr lang="en-US" sz="1800" dirty="0" smtClean="0">
                <a:solidFill>
                  <a:srgbClr val="D4D4D4"/>
                </a:solidFill>
                <a:latin typeface="Menlo"/>
                <a:ea typeface="Menlo"/>
                <a:cs typeface="Menlo"/>
              </a:rPr>
              <a:t> </a:t>
            </a:r>
            <a:r>
              <a:rPr lang="en-US" sz="1800" dirty="0" smtClean="0">
                <a:solidFill>
                  <a:srgbClr val="9CDCFE"/>
                </a:solidFill>
                <a:latin typeface="Menlo"/>
                <a:ea typeface="Menlo"/>
                <a:cs typeface="Menlo"/>
              </a:rPr>
              <a:t>x</a:t>
            </a:r>
            <a:r>
              <a:rPr lang="en-US" sz="1800" dirty="0" smtClean="0">
                <a:solidFill>
                  <a:srgbClr val="D4D4D4"/>
                </a:solidFill>
                <a:latin typeface="Menlo"/>
                <a:ea typeface="Menlo"/>
                <a:cs typeface="Menlo"/>
              </a:rPr>
              <a:t> = </a:t>
            </a:r>
            <a:r>
              <a:rPr lang="en-US" sz="1800" dirty="0" smtClean="0">
                <a:solidFill>
                  <a:srgbClr val="9CDCFE"/>
                </a:solidFill>
                <a:latin typeface="Menlo"/>
                <a:ea typeface="Menlo"/>
                <a:cs typeface="Menlo"/>
              </a:rPr>
              <a:t>d3</a:t>
            </a:r>
            <a:r>
              <a:rPr lang="en-US" sz="1800" dirty="0" smtClean="0">
                <a:solidFill>
                  <a:srgbClr val="D4D4D4"/>
                </a:solidFill>
                <a:latin typeface="Menlo"/>
                <a:ea typeface="Menlo"/>
                <a:cs typeface="Menlo"/>
              </a:rPr>
              <a:t>.</a:t>
            </a:r>
            <a:r>
              <a:rPr lang="en-US" sz="1800" dirty="0" smtClean="0">
                <a:solidFill>
                  <a:srgbClr val="DCDCAA"/>
                </a:solidFill>
                <a:latin typeface="Menlo"/>
                <a:ea typeface="Menlo"/>
                <a:cs typeface="Menlo"/>
              </a:rPr>
              <a:t>scaleLinear</a:t>
            </a:r>
            <a:r>
              <a:rPr lang="en-US" sz="1800" dirty="0" smtClean="0">
                <a:solidFill>
                  <a:srgbClr val="D4D4D4"/>
                </a:solidFill>
                <a:latin typeface="Menlo"/>
                <a:ea typeface="Menlo"/>
                <a:cs typeface="Menlo"/>
              </a:rPr>
              <a:t>()</a:t>
            </a:r>
          </a:p>
          <a:p>
            <a:pPr marL="0" indent="0">
              <a:spcAft>
                <a:spcPts val="0"/>
              </a:spcAft>
              <a:buFont typeface="Arial"/>
              <a:buNone/>
            </a:pPr>
            <a:r>
              <a:rPr lang="en-US" sz="1800" dirty="0" smtClean="0">
                <a:solidFill>
                  <a:srgbClr val="D4D4D4"/>
                </a:solidFill>
                <a:latin typeface="Menlo"/>
                <a:ea typeface="Menlo"/>
                <a:cs typeface="Menlo"/>
              </a:rPr>
              <a:t>   </a:t>
            </a:r>
            <a:r>
              <a:rPr lang="en-US" sz="1700" dirty="0" smtClean="0">
                <a:solidFill>
                  <a:srgbClr val="D4D4D4"/>
                </a:solidFill>
                <a:latin typeface="Menlo"/>
                <a:ea typeface="Menlo"/>
                <a:cs typeface="Menlo"/>
              </a:rPr>
              <a:t>.</a:t>
            </a:r>
            <a:r>
              <a:rPr lang="en-US" sz="1700" dirty="0" smtClean="0">
                <a:solidFill>
                  <a:srgbClr val="DCDCAA"/>
                </a:solidFill>
                <a:latin typeface="Menlo"/>
                <a:ea typeface="Menlo"/>
                <a:cs typeface="Menlo"/>
              </a:rPr>
              <a:t>domain</a:t>
            </a:r>
            <a:r>
              <a:rPr lang="en-US" sz="1700" dirty="0" smtClean="0">
                <a:solidFill>
                  <a:srgbClr val="D4D4D4"/>
                </a:solidFill>
                <a:latin typeface="Menlo"/>
                <a:ea typeface="Menlo"/>
                <a:cs typeface="Menlo"/>
              </a:rPr>
              <a:t>([</a:t>
            </a:r>
            <a:r>
              <a:rPr lang="en-US" sz="1700" dirty="0" smtClean="0">
                <a:solidFill>
                  <a:srgbClr val="B5CEA8"/>
                </a:solidFill>
                <a:latin typeface="Menlo"/>
                <a:ea typeface="Menlo"/>
                <a:cs typeface="Menlo"/>
              </a:rPr>
              <a:t>0</a:t>
            </a:r>
            <a:r>
              <a:rPr lang="en-US" sz="1700" dirty="0" smtClean="0">
                <a:solidFill>
                  <a:srgbClr val="D4D4D4"/>
                </a:solidFill>
                <a:latin typeface="Menlo"/>
                <a:ea typeface="Menlo"/>
                <a:cs typeface="Menlo"/>
              </a:rPr>
              <a:t>, </a:t>
            </a:r>
            <a:r>
              <a:rPr lang="en-US" sz="1700" dirty="0" smtClean="0">
                <a:solidFill>
                  <a:srgbClr val="9CDCFE"/>
                </a:solidFill>
                <a:latin typeface="Menlo"/>
                <a:ea typeface="Menlo"/>
                <a:cs typeface="Menlo"/>
              </a:rPr>
              <a:t>d3</a:t>
            </a:r>
            <a:r>
              <a:rPr lang="en-US" sz="1700" dirty="0" smtClean="0">
                <a:solidFill>
                  <a:srgbClr val="D4D4D4"/>
                </a:solidFill>
                <a:latin typeface="Menlo"/>
                <a:ea typeface="Menlo"/>
                <a:cs typeface="Menlo"/>
              </a:rPr>
              <a:t>.</a:t>
            </a:r>
            <a:r>
              <a:rPr lang="en-US" sz="1700" dirty="0" smtClean="0">
                <a:solidFill>
                  <a:srgbClr val="DCDCAA"/>
                </a:solidFill>
                <a:latin typeface="Menlo"/>
                <a:ea typeface="Menlo"/>
                <a:cs typeface="Menlo"/>
              </a:rPr>
              <a:t>max</a:t>
            </a:r>
            <a:r>
              <a:rPr lang="en-US" sz="1700" dirty="0" smtClean="0">
                <a:solidFill>
                  <a:srgbClr val="D4D4D4"/>
                </a:solidFill>
                <a:latin typeface="Menlo"/>
                <a:ea typeface="Menlo"/>
                <a:cs typeface="Menlo"/>
              </a:rPr>
              <a:t>(</a:t>
            </a:r>
            <a:r>
              <a:rPr lang="en-US" sz="1700" dirty="0" smtClean="0">
                <a:solidFill>
                  <a:srgbClr val="9CDCFE"/>
                </a:solidFill>
                <a:latin typeface="Menlo"/>
                <a:ea typeface="Menlo"/>
                <a:cs typeface="Menlo"/>
              </a:rPr>
              <a:t>dataset</a:t>
            </a:r>
            <a:r>
              <a:rPr lang="en-US" sz="1700" dirty="0" smtClean="0">
                <a:solidFill>
                  <a:srgbClr val="D4D4D4"/>
                </a:solidFill>
                <a:latin typeface="Menlo"/>
                <a:ea typeface="Menlo"/>
                <a:cs typeface="Menlo"/>
              </a:rPr>
              <a:t>, </a:t>
            </a:r>
            <a:r>
              <a:rPr lang="en-US" sz="1700" dirty="0" smtClean="0">
                <a:solidFill>
                  <a:srgbClr val="569CD6"/>
                </a:solidFill>
                <a:latin typeface="Menlo"/>
                <a:ea typeface="Menlo"/>
                <a:cs typeface="Menlo"/>
              </a:rPr>
              <a:t>function</a:t>
            </a:r>
            <a:r>
              <a:rPr lang="en-US" sz="1700" dirty="0" smtClean="0">
                <a:solidFill>
                  <a:srgbClr val="D4D4D4"/>
                </a:solidFill>
                <a:latin typeface="Menlo"/>
                <a:ea typeface="Menlo"/>
                <a:cs typeface="Menlo"/>
              </a:rPr>
              <a:t>(</a:t>
            </a:r>
            <a:r>
              <a:rPr lang="en-US" sz="1700" dirty="0" smtClean="0">
                <a:solidFill>
                  <a:srgbClr val="9CDCFE"/>
                </a:solidFill>
                <a:latin typeface="Menlo"/>
                <a:ea typeface="Menlo"/>
                <a:cs typeface="Menlo"/>
              </a:rPr>
              <a:t>d</a:t>
            </a:r>
            <a:r>
              <a:rPr lang="en-US" sz="1700" dirty="0" smtClean="0">
                <a:solidFill>
                  <a:srgbClr val="D4D4D4"/>
                </a:solidFill>
                <a:latin typeface="Menlo"/>
                <a:ea typeface="Menlo"/>
                <a:cs typeface="Menlo"/>
              </a:rPr>
              <a:t>){</a:t>
            </a:r>
            <a:r>
              <a:rPr lang="en-US" sz="1700" dirty="0" smtClean="0">
                <a:solidFill>
                  <a:srgbClr val="C586C0"/>
                </a:solidFill>
                <a:latin typeface="Menlo"/>
                <a:ea typeface="Menlo"/>
                <a:cs typeface="Menlo"/>
              </a:rPr>
              <a:t>return</a:t>
            </a:r>
            <a:r>
              <a:rPr lang="en-US" sz="1700" dirty="0" smtClean="0">
                <a:solidFill>
                  <a:srgbClr val="D4D4D4"/>
                </a:solidFill>
                <a:latin typeface="Menlo"/>
                <a:ea typeface="Menlo"/>
                <a:cs typeface="Menlo"/>
              </a:rPr>
              <a:t> </a:t>
            </a:r>
            <a:r>
              <a:rPr lang="en-US" sz="1700" dirty="0" err="1" smtClean="0">
                <a:solidFill>
                  <a:srgbClr val="9CDCFE"/>
                </a:solidFill>
                <a:latin typeface="Menlo"/>
                <a:ea typeface="Menlo"/>
                <a:cs typeface="Menlo"/>
              </a:rPr>
              <a:t>d</a:t>
            </a:r>
            <a:r>
              <a:rPr lang="en-US" sz="1700" dirty="0" err="1" smtClean="0">
                <a:solidFill>
                  <a:srgbClr val="D4D4D4"/>
                </a:solidFill>
                <a:latin typeface="Menlo"/>
                <a:ea typeface="Menlo"/>
                <a:cs typeface="Menlo"/>
              </a:rPr>
              <a:t>.</a:t>
            </a:r>
            <a:r>
              <a:rPr lang="en-US" sz="1700" dirty="0" err="1" smtClean="0">
                <a:solidFill>
                  <a:srgbClr val="9CDCFE"/>
                </a:solidFill>
                <a:latin typeface="Menlo"/>
                <a:ea typeface="Menlo"/>
                <a:cs typeface="Menlo"/>
              </a:rPr>
              <a:t>rating</a:t>
            </a:r>
            <a:r>
              <a:rPr lang="en-US" sz="1700" dirty="0" smtClean="0">
                <a:solidFill>
                  <a:srgbClr val="D4D4D4"/>
                </a:solidFill>
                <a:latin typeface="Menlo"/>
                <a:ea typeface="Menlo"/>
                <a:cs typeface="Menlo"/>
              </a:rPr>
              <a:t>;})])</a:t>
            </a:r>
          </a:p>
          <a:p>
            <a:pPr marL="0" indent="0">
              <a:spcAft>
                <a:spcPts val="0"/>
              </a:spcAft>
              <a:buFont typeface="Arial"/>
              <a:buNone/>
            </a:pPr>
            <a:r>
              <a:rPr lang="en-US" sz="1800" dirty="0" smtClean="0">
                <a:solidFill>
                  <a:srgbClr val="D4D4D4"/>
                </a:solidFill>
                <a:latin typeface="Menlo"/>
                <a:ea typeface="Menlo"/>
                <a:cs typeface="Menlo"/>
              </a:rPr>
              <a:t>   .</a:t>
            </a:r>
            <a:r>
              <a:rPr lang="en-US" sz="1800" dirty="0" smtClean="0">
                <a:solidFill>
                  <a:srgbClr val="DCDCAA"/>
                </a:solidFill>
                <a:latin typeface="Menlo"/>
                <a:ea typeface="Menlo"/>
                <a:cs typeface="Menlo"/>
              </a:rPr>
              <a:t>range</a:t>
            </a:r>
            <a:r>
              <a:rPr lang="en-US" sz="1800" dirty="0" smtClean="0">
                <a:solidFill>
                  <a:srgbClr val="D4D4D4"/>
                </a:solidFill>
                <a:latin typeface="Menlo"/>
                <a:ea typeface="Menlo"/>
                <a:cs typeface="Menlo"/>
              </a:rPr>
              <a:t>([</a:t>
            </a:r>
            <a:r>
              <a:rPr lang="en-US" sz="1800" dirty="0" smtClean="0">
                <a:solidFill>
                  <a:srgbClr val="B5CEA8"/>
                </a:solidFill>
                <a:latin typeface="Menlo"/>
                <a:ea typeface="Menlo"/>
                <a:cs typeface="Menlo"/>
              </a:rPr>
              <a:t>0</a:t>
            </a:r>
            <a:r>
              <a:rPr lang="en-US" sz="1800" dirty="0" smtClean="0">
                <a:solidFill>
                  <a:srgbClr val="D4D4D4"/>
                </a:solidFill>
                <a:latin typeface="Menlo"/>
                <a:ea typeface="Menlo"/>
                <a:cs typeface="Menlo"/>
              </a:rPr>
              <a:t>, </a:t>
            </a:r>
            <a:r>
              <a:rPr lang="en-US" sz="1800" dirty="0" smtClean="0">
                <a:solidFill>
                  <a:srgbClr val="9CDCFE"/>
                </a:solidFill>
                <a:latin typeface="Menlo"/>
                <a:ea typeface="Menlo"/>
                <a:cs typeface="Menlo"/>
              </a:rPr>
              <a:t>width</a:t>
            </a:r>
            <a:r>
              <a:rPr lang="en-US" sz="1800" dirty="0" smtClean="0">
                <a:solidFill>
                  <a:srgbClr val="D4D4D4"/>
                </a:solidFill>
                <a:latin typeface="Menlo"/>
                <a:ea typeface="Menlo"/>
                <a:cs typeface="Menlo"/>
              </a:rPr>
              <a:t>]);</a:t>
            </a:r>
          </a:p>
          <a:p>
            <a:pPr>
              <a:spcAft>
                <a:spcPts val="0"/>
              </a:spcAft>
            </a:pPr>
            <a:endParaRPr lang="en-US" sz="1800" dirty="0" smtClean="0">
              <a:solidFill>
                <a:srgbClr val="D4D4D4"/>
              </a:solidFill>
              <a:latin typeface="Menlo"/>
              <a:ea typeface="Menlo"/>
              <a:cs typeface="Menlo"/>
            </a:endParaRPr>
          </a:p>
          <a:p>
            <a:pPr marL="0" indent="0">
              <a:spcAft>
                <a:spcPts val="0"/>
              </a:spcAft>
              <a:buNone/>
            </a:pPr>
            <a:r>
              <a:rPr lang="en-US" sz="1800" dirty="0" smtClean="0">
                <a:solidFill>
                  <a:srgbClr val="D4D4D4"/>
                </a:solidFill>
                <a:latin typeface="Menlo"/>
                <a:ea typeface="Menlo"/>
                <a:cs typeface="Menlo"/>
              </a:rPr>
              <a:t>  </a:t>
            </a:r>
            <a:r>
              <a:rPr lang="en-US" sz="1800" dirty="0" smtClean="0">
                <a:solidFill>
                  <a:srgbClr val="DCDCAA"/>
                </a:solidFill>
                <a:latin typeface="Menlo"/>
                <a:ea typeface="Menlo"/>
                <a:cs typeface="Menlo"/>
              </a:rPr>
              <a:t>x</a:t>
            </a:r>
            <a:r>
              <a:rPr lang="en-US" sz="1800" dirty="0" smtClean="0">
                <a:solidFill>
                  <a:srgbClr val="D4D4D4"/>
                </a:solidFill>
                <a:latin typeface="Menlo"/>
                <a:ea typeface="Menlo"/>
                <a:cs typeface="Menlo"/>
              </a:rPr>
              <a:t>(</a:t>
            </a:r>
            <a:r>
              <a:rPr lang="en-US" sz="1800" dirty="0" smtClean="0">
                <a:solidFill>
                  <a:srgbClr val="B5CEA8"/>
                </a:solidFill>
                <a:latin typeface="Menlo"/>
                <a:ea typeface="Menlo"/>
                <a:cs typeface="Menlo"/>
              </a:rPr>
              <a:t>3.4</a:t>
            </a:r>
            <a:r>
              <a:rPr lang="en-US" sz="1800" dirty="0" smtClean="0">
                <a:solidFill>
                  <a:srgbClr val="D4D4D4"/>
                </a:solidFill>
                <a:latin typeface="Menlo"/>
                <a:ea typeface="Menlo"/>
                <a:cs typeface="Menlo"/>
              </a:rPr>
              <a:t>) </a:t>
            </a:r>
            <a:r>
              <a:rPr lang="en-US" sz="1800" dirty="0">
                <a:solidFill>
                  <a:srgbClr val="608B4E"/>
                </a:solidFill>
                <a:latin typeface="Menlo"/>
                <a:ea typeface="Menlo"/>
                <a:cs typeface="Menlo"/>
              </a:rPr>
              <a:t>// </a:t>
            </a:r>
            <a:r>
              <a:rPr lang="en-US" sz="1800" dirty="0" smtClean="0">
                <a:solidFill>
                  <a:srgbClr val="608B4E"/>
                </a:solidFill>
                <a:latin typeface="Menlo"/>
                <a:ea typeface="Menlo"/>
                <a:cs typeface="Menlo"/>
              </a:rPr>
              <a:t>680</a:t>
            </a:r>
            <a:endParaRPr lang="en-US" sz="1800" dirty="0">
              <a:solidFill>
                <a:srgbClr val="D4D4D4"/>
              </a:solidFill>
              <a:latin typeface="Menlo"/>
              <a:ea typeface="Menlo"/>
              <a:cs typeface="Menlo"/>
            </a:endParaRPr>
          </a:p>
        </p:txBody>
      </p:sp>
    </p:spTree>
    <p:extLst>
      <p:ext uri="{BB962C8B-B14F-4D97-AF65-F5344CB8AC3E}">
        <p14:creationId xmlns:p14="http://schemas.microsoft.com/office/powerpoint/2010/main" val="308892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D3.js Scales - Bands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25</a:t>
            </a:fld>
            <a:endParaRPr lang="en-US" dirty="0"/>
          </a:p>
        </p:txBody>
      </p:sp>
      <p:sp>
        <p:nvSpPr>
          <p:cNvPr id="4" name="Content Placeholder 3"/>
          <p:cNvSpPr>
            <a:spLocks noGrp="1"/>
          </p:cNvSpPr>
          <p:nvPr>
            <p:ph idx="1"/>
          </p:nvPr>
        </p:nvSpPr>
        <p:spPr/>
        <p:txBody>
          <a:bodyPr/>
          <a:lstStyle/>
          <a:p>
            <a:r>
              <a:rPr lang="en-US" dirty="0" smtClean="0"/>
              <a:t>Band scales help determine the geometry of bars, including the padding</a:t>
            </a:r>
          </a:p>
        </p:txBody>
      </p:sp>
      <p:sp>
        <p:nvSpPr>
          <p:cNvPr id="5" name="Content Placeholder 3"/>
          <p:cNvSpPr txBox="1">
            <a:spLocks/>
          </p:cNvSpPr>
          <p:nvPr/>
        </p:nvSpPr>
        <p:spPr bwMode="auto">
          <a:xfrm>
            <a:off x="324000" y="2671348"/>
            <a:ext cx="8496000" cy="2986721"/>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1800" dirty="0" smtClean="0">
                <a:solidFill>
                  <a:srgbClr val="569CD6"/>
                </a:solidFill>
                <a:latin typeface="Menlo"/>
                <a:ea typeface="Menlo"/>
                <a:cs typeface="Menlo"/>
              </a:rPr>
              <a:t>   </a:t>
            </a:r>
            <a:r>
              <a:rPr lang="en-US" sz="1800" dirty="0" err="1" smtClean="0">
                <a:solidFill>
                  <a:srgbClr val="569CD6"/>
                </a:solidFill>
                <a:latin typeface="Menlo"/>
                <a:ea typeface="Menlo"/>
                <a:cs typeface="Menlo"/>
              </a:rPr>
              <a:t>var</a:t>
            </a:r>
            <a:r>
              <a:rPr lang="en-US" sz="1800" dirty="0" smtClean="0">
                <a:solidFill>
                  <a:srgbClr val="D4D4D4"/>
                </a:solidFill>
                <a:latin typeface="Menlo"/>
                <a:ea typeface="Menlo"/>
                <a:cs typeface="Menlo"/>
              </a:rPr>
              <a:t> </a:t>
            </a:r>
            <a:r>
              <a:rPr lang="en-US" sz="1800" dirty="0" smtClean="0">
                <a:solidFill>
                  <a:srgbClr val="9CDCFE"/>
                </a:solidFill>
                <a:latin typeface="Menlo"/>
                <a:ea typeface="Menlo"/>
                <a:cs typeface="Menlo"/>
              </a:rPr>
              <a:t>height </a:t>
            </a:r>
            <a:r>
              <a:rPr lang="en-US" sz="1800" dirty="0" smtClean="0">
                <a:solidFill>
                  <a:srgbClr val="D4D4D4"/>
                </a:solidFill>
                <a:latin typeface="Menlo"/>
                <a:ea typeface="Menlo"/>
                <a:cs typeface="Menlo"/>
              </a:rPr>
              <a:t>= </a:t>
            </a:r>
            <a:r>
              <a:rPr lang="en-US" sz="1800" dirty="0" smtClean="0">
                <a:solidFill>
                  <a:srgbClr val="B5CEA8"/>
                </a:solidFill>
                <a:latin typeface="Menlo"/>
                <a:ea typeface="Menlo"/>
                <a:cs typeface="Menlo"/>
              </a:rPr>
              <a:t>330</a:t>
            </a:r>
            <a:r>
              <a:rPr lang="en-US" sz="1800" dirty="0" smtClean="0">
                <a:solidFill>
                  <a:srgbClr val="D4D4D4"/>
                </a:solidFill>
                <a:latin typeface="Menlo"/>
                <a:ea typeface="Menlo"/>
                <a:cs typeface="Menlo"/>
              </a:rPr>
              <a:t>;</a:t>
            </a:r>
            <a:endParaRPr lang="en-US" sz="1800" dirty="0">
              <a:solidFill>
                <a:srgbClr val="D4D4D4"/>
              </a:solidFill>
              <a:latin typeface="Menlo"/>
              <a:ea typeface="Menlo"/>
              <a:cs typeface="Menlo"/>
            </a:endParaRPr>
          </a:p>
          <a:p>
            <a:pPr marL="0" indent="0">
              <a:spcAft>
                <a:spcPts val="0"/>
              </a:spcAft>
              <a:buFont typeface="Arial"/>
              <a:buNone/>
            </a:pPr>
            <a:r>
              <a:rPr lang="en-US" sz="1800" dirty="0" smtClean="0">
                <a:solidFill>
                  <a:srgbClr val="D4D4D4"/>
                </a:solidFill>
                <a:latin typeface="Menlo"/>
                <a:ea typeface="Menlo"/>
                <a:cs typeface="Menlo"/>
              </a:rPr>
              <a:t>   </a:t>
            </a:r>
          </a:p>
          <a:p>
            <a:pPr marL="0" indent="0">
              <a:spcAft>
                <a:spcPts val="0"/>
              </a:spcAft>
              <a:buNone/>
            </a:pPr>
            <a:r>
              <a:rPr lang="en-US" sz="1800" dirty="0" smtClean="0">
                <a:solidFill>
                  <a:srgbClr val="569CD6"/>
                </a:solidFill>
                <a:latin typeface="Menlo"/>
                <a:ea typeface="Menlo"/>
                <a:cs typeface="Menlo"/>
              </a:rPr>
              <a:t>   </a:t>
            </a:r>
            <a:r>
              <a:rPr lang="en-US" sz="1800" dirty="0" err="1" smtClean="0">
                <a:solidFill>
                  <a:srgbClr val="569CD6"/>
                </a:solidFill>
                <a:latin typeface="Menlo"/>
                <a:ea typeface="Menlo"/>
                <a:cs typeface="Menlo"/>
              </a:rPr>
              <a:t>var</a:t>
            </a:r>
            <a:r>
              <a:rPr lang="en-US" sz="1800" dirty="0" smtClean="0">
                <a:solidFill>
                  <a:srgbClr val="D4D4D4"/>
                </a:solidFill>
                <a:latin typeface="Menlo"/>
                <a:ea typeface="Menlo"/>
                <a:cs typeface="Menlo"/>
              </a:rPr>
              <a:t> </a:t>
            </a:r>
            <a:r>
              <a:rPr lang="en-US" sz="1800" dirty="0">
                <a:solidFill>
                  <a:srgbClr val="9CDCFE"/>
                </a:solidFill>
                <a:latin typeface="Menlo"/>
                <a:ea typeface="Menlo"/>
                <a:cs typeface="Menlo"/>
              </a:rPr>
              <a:t>y</a:t>
            </a:r>
            <a:r>
              <a:rPr lang="en-US" sz="1800" dirty="0">
                <a:solidFill>
                  <a:srgbClr val="D4D4D4"/>
                </a:solidFill>
                <a:latin typeface="Menlo"/>
                <a:ea typeface="Menlo"/>
                <a:cs typeface="Menlo"/>
              </a:rPr>
              <a:t> = </a:t>
            </a:r>
            <a:r>
              <a:rPr lang="en-US" sz="1800" dirty="0">
                <a:solidFill>
                  <a:srgbClr val="9CDCFE"/>
                </a:solidFill>
                <a:latin typeface="Menlo"/>
                <a:ea typeface="Menlo"/>
                <a:cs typeface="Menlo"/>
              </a:rPr>
              <a:t>d3</a:t>
            </a:r>
            <a:r>
              <a:rPr lang="en-US" sz="1800" dirty="0">
                <a:solidFill>
                  <a:srgbClr val="D4D4D4"/>
                </a:solidFill>
                <a:latin typeface="Menlo"/>
                <a:ea typeface="Menlo"/>
                <a:cs typeface="Menlo"/>
              </a:rPr>
              <a:t>.</a:t>
            </a:r>
            <a:r>
              <a:rPr lang="en-US" sz="1800" dirty="0">
                <a:solidFill>
                  <a:srgbClr val="DCDCAA"/>
                </a:solidFill>
                <a:latin typeface="Menlo"/>
                <a:ea typeface="Menlo"/>
                <a:cs typeface="Menlo"/>
              </a:rPr>
              <a:t>scaleBand</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 .</a:t>
            </a:r>
            <a:r>
              <a:rPr lang="en-US" sz="1800" dirty="0">
                <a:solidFill>
                  <a:srgbClr val="DCDCAA"/>
                </a:solidFill>
                <a:latin typeface="Menlo"/>
                <a:ea typeface="Menlo"/>
                <a:cs typeface="Menlo"/>
              </a:rPr>
              <a:t>domain</a:t>
            </a:r>
            <a:r>
              <a:rPr lang="en-US" sz="1800" dirty="0">
                <a:solidFill>
                  <a:srgbClr val="D4D4D4"/>
                </a:solidFill>
                <a:latin typeface="Menlo"/>
                <a:ea typeface="Menlo"/>
                <a:cs typeface="Menlo"/>
              </a:rPr>
              <a:t>(</a:t>
            </a:r>
            <a:r>
              <a:rPr lang="en-US" sz="1800" dirty="0" err="1">
                <a:solidFill>
                  <a:srgbClr val="9CDCFE"/>
                </a:solidFill>
                <a:latin typeface="Menlo"/>
                <a:ea typeface="Menlo"/>
                <a:cs typeface="Menlo"/>
              </a:rPr>
              <a:t>dataset</a:t>
            </a:r>
            <a:r>
              <a:rPr lang="en-US" sz="1800" dirty="0" err="1">
                <a:solidFill>
                  <a:srgbClr val="D4D4D4"/>
                </a:solidFill>
                <a:latin typeface="Menlo"/>
                <a:ea typeface="Menlo"/>
                <a:cs typeface="Menlo"/>
              </a:rPr>
              <a:t>.</a:t>
            </a:r>
            <a:r>
              <a:rPr lang="en-US" sz="1800" dirty="0" err="1">
                <a:solidFill>
                  <a:srgbClr val="DCDCAA"/>
                </a:solidFill>
                <a:latin typeface="Menlo"/>
                <a:ea typeface="Menlo"/>
                <a:cs typeface="Menlo"/>
              </a:rPr>
              <a:t>map</a:t>
            </a:r>
            <a:r>
              <a:rPr lang="en-US" sz="1800" dirty="0">
                <a:solidFill>
                  <a:srgbClr val="D4D4D4"/>
                </a:solidFill>
                <a:latin typeface="Menlo"/>
                <a:ea typeface="Menlo"/>
                <a:cs typeface="Menlo"/>
              </a:rPr>
              <a:t>(</a:t>
            </a:r>
            <a:r>
              <a:rPr lang="en-US" sz="1800" dirty="0">
                <a:solidFill>
                  <a:srgbClr val="569CD6"/>
                </a:solidFill>
                <a:latin typeface="Menlo"/>
                <a:ea typeface="Menlo"/>
                <a:cs typeface="Menlo"/>
              </a:rPr>
              <a:t>function</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a:t>
            </a:r>
            <a:r>
              <a:rPr lang="en-US" sz="1800" dirty="0">
                <a:solidFill>
                  <a:srgbClr val="D4D4D4"/>
                </a:solidFill>
                <a:latin typeface="Menlo"/>
                <a:ea typeface="Menlo"/>
                <a:cs typeface="Menlo"/>
              </a:rPr>
              <a:t>) { </a:t>
            </a:r>
            <a:r>
              <a:rPr lang="en-US" sz="1800" dirty="0">
                <a:solidFill>
                  <a:srgbClr val="C586C0"/>
                </a:solidFill>
                <a:latin typeface="Menlo"/>
                <a:ea typeface="Menlo"/>
                <a:cs typeface="Menlo"/>
              </a:rPr>
              <a:t>return</a:t>
            </a:r>
            <a:r>
              <a:rPr lang="en-US" sz="1800" dirty="0">
                <a:solidFill>
                  <a:srgbClr val="D4D4D4"/>
                </a:solidFill>
                <a:latin typeface="Menlo"/>
                <a:ea typeface="Menlo"/>
                <a:cs typeface="Menlo"/>
              </a:rPr>
              <a:t> </a:t>
            </a:r>
            <a:r>
              <a:rPr lang="en-US" sz="1800" dirty="0" err="1">
                <a:solidFill>
                  <a:srgbClr val="9CDCFE"/>
                </a:solidFill>
                <a:latin typeface="Menlo"/>
                <a:ea typeface="Menlo"/>
                <a:cs typeface="Menlo"/>
              </a:rPr>
              <a:t>d</a:t>
            </a:r>
            <a:r>
              <a:rPr lang="en-US" sz="1800" dirty="0" err="1">
                <a:solidFill>
                  <a:srgbClr val="D4D4D4"/>
                </a:solidFill>
                <a:latin typeface="Menlo"/>
                <a:ea typeface="Menlo"/>
                <a:cs typeface="Menlo"/>
              </a:rPr>
              <a:t>.</a:t>
            </a:r>
            <a:r>
              <a:rPr lang="en-US" sz="1800" dirty="0" err="1">
                <a:solidFill>
                  <a:srgbClr val="9CDCFE"/>
                </a:solidFill>
                <a:latin typeface="Menlo"/>
                <a:ea typeface="Menlo"/>
                <a:cs typeface="Menlo"/>
              </a:rPr>
              <a:t>id</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 .</a:t>
            </a:r>
            <a:r>
              <a:rPr lang="en-US" sz="1800" dirty="0">
                <a:solidFill>
                  <a:srgbClr val="DCDCAA"/>
                </a:solidFill>
                <a:latin typeface="Menlo"/>
                <a:ea typeface="Menlo"/>
                <a:cs typeface="Menlo"/>
              </a:rPr>
              <a:t>range</a:t>
            </a:r>
            <a:r>
              <a:rPr lang="en-US" sz="1800" dirty="0">
                <a:solidFill>
                  <a:srgbClr val="D4D4D4"/>
                </a:solidFill>
                <a:latin typeface="Menlo"/>
                <a:ea typeface="Menlo"/>
                <a:cs typeface="Menlo"/>
              </a:rPr>
              <a:t>([</a:t>
            </a:r>
            <a:r>
              <a:rPr lang="en-US" sz="1800" dirty="0">
                <a:solidFill>
                  <a:srgbClr val="B5CEA8"/>
                </a:solidFill>
                <a:latin typeface="Menlo"/>
                <a:ea typeface="Menlo"/>
                <a:cs typeface="Menlo"/>
              </a:rPr>
              <a:t>0</a:t>
            </a:r>
            <a:r>
              <a:rPr lang="en-US" sz="1800" dirty="0">
                <a:solidFill>
                  <a:srgbClr val="D4D4D4"/>
                </a:solidFill>
                <a:latin typeface="Menlo"/>
                <a:ea typeface="Menlo"/>
                <a:cs typeface="Menlo"/>
              </a:rPr>
              <a:t>, </a:t>
            </a:r>
            <a:r>
              <a:rPr lang="en-US" sz="1800" dirty="0">
                <a:solidFill>
                  <a:srgbClr val="9CDCFE"/>
                </a:solidFill>
                <a:latin typeface="Menlo"/>
                <a:ea typeface="Menlo"/>
                <a:cs typeface="Menlo"/>
              </a:rPr>
              <a:t>height</a:t>
            </a:r>
            <a:r>
              <a:rPr lang="en-US" sz="1800" dirty="0">
                <a:solidFill>
                  <a:srgbClr val="D4D4D4"/>
                </a:solidFill>
                <a:latin typeface="Menlo"/>
                <a:ea typeface="Menlo"/>
                <a:cs typeface="Menlo"/>
              </a:rPr>
              <a:t>]</a:t>
            </a:r>
            <a:r>
              <a:rPr lang="en-US" sz="1800" dirty="0" smtClean="0">
                <a:solidFill>
                  <a:srgbClr val="D4D4D4"/>
                </a:solidFill>
                <a:latin typeface="Menlo"/>
                <a:ea typeface="Menlo"/>
                <a:cs typeface="Menlo"/>
              </a:rPr>
              <a:t>)</a:t>
            </a:r>
            <a:endParaRPr lang="en-US" sz="1800" dirty="0">
              <a:solidFill>
                <a:srgbClr val="D4D4D4"/>
              </a:solidFill>
              <a:latin typeface="Menlo"/>
              <a:ea typeface="Menlo"/>
              <a:cs typeface="Menlo"/>
            </a:endParaRP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 .</a:t>
            </a:r>
            <a:r>
              <a:rPr lang="en-US" sz="1800" dirty="0">
                <a:solidFill>
                  <a:srgbClr val="DCDCAA"/>
                </a:solidFill>
                <a:latin typeface="Menlo"/>
                <a:ea typeface="Menlo"/>
                <a:cs typeface="Menlo"/>
              </a:rPr>
              <a:t>padding</a:t>
            </a:r>
            <a:r>
              <a:rPr lang="en-US" sz="1800" dirty="0">
                <a:solidFill>
                  <a:srgbClr val="D4D4D4"/>
                </a:solidFill>
                <a:latin typeface="Menlo"/>
                <a:ea typeface="Menlo"/>
                <a:cs typeface="Menlo"/>
              </a:rPr>
              <a:t>(</a:t>
            </a:r>
            <a:r>
              <a:rPr lang="en-US" sz="1800" dirty="0">
                <a:solidFill>
                  <a:srgbClr val="B5CEA8"/>
                </a:solidFill>
                <a:latin typeface="Menlo"/>
                <a:ea typeface="Menlo"/>
                <a:cs typeface="Menlo"/>
              </a:rPr>
              <a:t>0.1</a:t>
            </a:r>
            <a:r>
              <a:rPr lang="en-US" sz="1800" dirty="0">
                <a:solidFill>
                  <a:srgbClr val="D4D4D4"/>
                </a:solidFill>
                <a:latin typeface="Menlo"/>
                <a:ea typeface="Menlo"/>
                <a:cs typeface="Menlo"/>
              </a:rPr>
              <a:t>);</a:t>
            </a:r>
          </a:p>
          <a:p>
            <a:pPr>
              <a:spcAft>
                <a:spcPts val="0"/>
              </a:spcAft>
            </a:pPr>
            <a:endParaRPr lang="en-US" sz="1800" dirty="0" smtClean="0">
              <a:solidFill>
                <a:srgbClr val="D4D4D4"/>
              </a:solidFill>
              <a:latin typeface="Menlo"/>
              <a:ea typeface="Menlo"/>
              <a:cs typeface="Menlo"/>
            </a:endParaRPr>
          </a:p>
          <a:p>
            <a:pPr marL="0" indent="0">
              <a:spcAft>
                <a:spcPts val="0"/>
              </a:spcAft>
              <a:buNone/>
            </a:pPr>
            <a:r>
              <a:rPr lang="en-US" sz="1800" dirty="0" smtClean="0">
                <a:solidFill>
                  <a:srgbClr val="D4D4D4"/>
                </a:solidFill>
                <a:latin typeface="Menlo"/>
                <a:ea typeface="Menlo"/>
                <a:cs typeface="Menlo"/>
              </a:rPr>
              <a:t>   y(0) </a:t>
            </a:r>
            <a:r>
              <a:rPr lang="en-US" sz="1800" dirty="0">
                <a:solidFill>
                  <a:srgbClr val="608B4E"/>
                </a:solidFill>
                <a:latin typeface="Menlo"/>
                <a:ea typeface="Menlo"/>
                <a:cs typeface="Menlo"/>
              </a:rPr>
              <a:t>/</a:t>
            </a:r>
            <a:r>
              <a:rPr lang="en-US" sz="1800" dirty="0" smtClean="0">
                <a:solidFill>
                  <a:srgbClr val="608B4E"/>
                </a:solidFill>
                <a:latin typeface="Menlo"/>
                <a:ea typeface="Menlo"/>
                <a:cs typeface="Menlo"/>
              </a:rPr>
              <a:t>/32.8 (where there are 10 items in the dataset)</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  y(</a:t>
            </a:r>
            <a:r>
              <a:rPr lang="en-US" sz="1800" dirty="0">
                <a:solidFill>
                  <a:srgbClr val="B5CEA8"/>
                </a:solidFill>
                <a:latin typeface="Menlo"/>
                <a:ea typeface="Menlo"/>
                <a:cs typeface="Menlo"/>
              </a:rPr>
              <a:t>1</a:t>
            </a:r>
            <a:r>
              <a:rPr lang="en-US" sz="1800" dirty="0" smtClean="0">
                <a:solidFill>
                  <a:srgbClr val="D4D4D4"/>
                </a:solidFill>
                <a:latin typeface="Menlo"/>
                <a:ea typeface="Menlo"/>
                <a:cs typeface="Menlo"/>
              </a:rPr>
              <a:t>) </a:t>
            </a:r>
            <a:r>
              <a:rPr lang="en-US" sz="1800" dirty="0">
                <a:solidFill>
                  <a:srgbClr val="608B4E"/>
                </a:solidFill>
                <a:latin typeface="Menlo"/>
                <a:ea typeface="Menlo"/>
                <a:cs typeface="Menlo"/>
              </a:rPr>
              <a:t>/</a:t>
            </a:r>
            <a:r>
              <a:rPr lang="en-US" sz="1800" dirty="0" smtClean="0">
                <a:solidFill>
                  <a:srgbClr val="608B4E"/>
                </a:solidFill>
                <a:latin typeface="Menlo"/>
                <a:ea typeface="Menlo"/>
                <a:cs typeface="Menlo"/>
              </a:rPr>
              <a:t>/65.5  </a:t>
            </a:r>
          </a:p>
          <a:p>
            <a:pPr marL="0" indent="0">
              <a:spcAft>
                <a:spcPts val="0"/>
              </a:spcAft>
              <a:buNone/>
            </a:pPr>
            <a:r>
              <a:rPr lang="en-US" sz="1800" dirty="0" smtClean="0">
                <a:solidFill>
                  <a:srgbClr val="D4D4D4"/>
                </a:solidFill>
                <a:latin typeface="Menlo"/>
                <a:ea typeface="Menlo"/>
                <a:cs typeface="Menlo"/>
              </a:rPr>
              <a:t>   y(2) </a:t>
            </a:r>
            <a:r>
              <a:rPr lang="en-US" sz="1800" dirty="0">
                <a:solidFill>
                  <a:srgbClr val="608B4E"/>
                </a:solidFill>
                <a:latin typeface="Menlo"/>
                <a:ea typeface="Menlo"/>
                <a:cs typeface="Menlo"/>
              </a:rPr>
              <a:t>/</a:t>
            </a:r>
            <a:r>
              <a:rPr lang="en-US" sz="1800" dirty="0" smtClean="0">
                <a:solidFill>
                  <a:srgbClr val="608B4E"/>
                </a:solidFill>
                <a:latin typeface="Menlo"/>
                <a:ea typeface="Menlo"/>
                <a:cs typeface="Menlo"/>
              </a:rPr>
              <a:t>/98.4 </a:t>
            </a:r>
            <a:endParaRPr lang="en-US" sz="1800" dirty="0">
              <a:solidFill>
                <a:srgbClr val="D4D4D4"/>
              </a:solidFill>
              <a:latin typeface="Menlo"/>
              <a:ea typeface="Menlo"/>
              <a:cs typeface="Menlo"/>
            </a:endParaRPr>
          </a:p>
        </p:txBody>
      </p:sp>
    </p:spTree>
    <p:extLst>
      <p:ext uri="{BB962C8B-B14F-4D97-AF65-F5344CB8AC3E}">
        <p14:creationId xmlns:p14="http://schemas.microsoft.com/office/powerpoint/2010/main" val="1662995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Axes to Scale our Data</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26</a:t>
            </a:fld>
            <a:endParaRPr lang="en-US" dirty="0"/>
          </a:p>
        </p:txBody>
      </p:sp>
      <p:sp>
        <p:nvSpPr>
          <p:cNvPr id="4" name="Content Placeholder 3"/>
          <p:cNvSpPr>
            <a:spLocks noGrp="1"/>
          </p:cNvSpPr>
          <p:nvPr>
            <p:ph idx="1"/>
          </p:nvPr>
        </p:nvSpPr>
        <p:spPr>
          <a:xfrm>
            <a:off x="324000" y="2114520"/>
            <a:ext cx="8496000" cy="3210722"/>
          </a:xfrm>
          <a:solidFill>
            <a:schemeClr val="tx1">
              <a:lumMod val="75000"/>
            </a:schemeClr>
          </a:solidFill>
        </p:spPr>
        <p:txBody>
          <a:bodyPr/>
          <a:lstStyle/>
          <a:p>
            <a:pPr marL="0" indent="0">
              <a:spcAft>
                <a:spcPts val="0"/>
              </a:spcAft>
              <a:buNone/>
            </a:pPr>
            <a:r>
              <a:rPr lang="en-US" sz="1800" dirty="0" smtClean="0">
                <a:solidFill>
                  <a:srgbClr val="D4D4D4"/>
                </a:solidFill>
                <a:latin typeface="Menlo"/>
                <a:ea typeface="Menlo"/>
                <a:cs typeface="Menlo"/>
              </a:rPr>
              <a:t> </a:t>
            </a:r>
            <a:endParaRPr lang="en-US" sz="1800" dirty="0">
              <a:solidFill>
                <a:srgbClr val="D4D4D4"/>
              </a:solidFill>
              <a:latin typeface="Menlo"/>
              <a:ea typeface="Menlo"/>
              <a:cs typeface="Menlo"/>
            </a:endParaRPr>
          </a:p>
          <a:p>
            <a:pPr marL="0" indent="0">
              <a:spcAft>
                <a:spcPts val="0"/>
              </a:spcAft>
              <a:buNone/>
            </a:pPr>
            <a:r>
              <a:rPr lang="en-US" sz="1800" dirty="0">
                <a:solidFill>
                  <a:srgbClr val="D4D4D4"/>
                </a:solidFill>
                <a:latin typeface="Menlo"/>
                <a:ea typeface="Menlo"/>
                <a:cs typeface="Menlo"/>
              </a:rPr>
              <a:t>  </a:t>
            </a:r>
            <a:r>
              <a:rPr lang="en-US" sz="1800" dirty="0" err="1">
                <a:solidFill>
                  <a:srgbClr val="569CD6"/>
                </a:solidFill>
                <a:latin typeface="Menlo"/>
                <a:ea typeface="Menlo"/>
                <a:cs typeface="Menlo"/>
              </a:rPr>
              <a:t>var</a:t>
            </a:r>
            <a:r>
              <a:rPr lang="en-US" sz="1800" dirty="0">
                <a:solidFill>
                  <a:srgbClr val="D4D4D4"/>
                </a:solidFill>
                <a:latin typeface="Menlo"/>
                <a:ea typeface="Menlo"/>
                <a:cs typeface="Menlo"/>
              </a:rPr>
              <a:t> </a:t>
            </a:r>
            <a:r>
              <a:rPr lang="en-US" sz="1800" dirty="0">
                <a:solidFill>
                  <a:srgbClr val="9CDCFE"/>
                </a:solidFill>
                <a:latin typeface="Menlo"/>
                <a:ea typeface="Menlo"/>
                <a:cs typeface="Menlo"/>
              </a:rPr>
              <a:t>bars</a:t>
            </a:r>
            <a:r>
              <a:rPr lang="en-US" sz="1800" dirty="0">
                <a:solidFill>
                  <a:srgbClr val="D4D4D4"/>
                </a:solidFill>
                <a:latin typeface="Menlo"/>
                <a:ea typeface="Menlo"/>
                <a:cs typeface="Menlo"/>
              </a:rPr>
              <a:t> = </a:t>
            </a:r>
            <a:r>
              <a:rPr lang="en-US" sz="1800" dirty="0" err="1">
                <a:solidFill>
                  <a:srgbClr val="9CDCFE"/>
                </a:solidFill>
                <a:latin typeface="Menlo"/>
                <a:ea typeface="Menlo"/>
                <a:cs typeface="Menlo"/>
              </a:rPr>
              <a:t>svg</a:t>
            </a:r>
            <a:r>
              <a:rPr lang="en-US" sz="1800" dirty="0" err="1">
                <a:solidFill>
                  <a:srgbClr val="D4D4D4"/>
                </a:solidFill>
                <a:latin typeface="Menlo"/>
                <a:ea typeface="Menlo"/>
                <a:cs typeface="Menlo"/>
              </a:rPr>
              <a:t>.</a:t>
            </a:r>
            <a:r>
              <a:rPr lang="en-US" sz="1800" dirty="0" err="1">
                <a:solidFill>
                  <a:srgbClr val="DCDCAA"/>
                </a:solidFill>
                <a:latin typeface="Menlo"/>
                <a:ea typeface="Menlo"/>
                <a:cs typeface="Menlo"/>
              </a:rPr>
              <a:t>selectAll</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".bar"</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data</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dataset</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enter</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append</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a:t>
            </a:r>
            <a:r>
              <a:rPr lang="en-US" sz="1800" dirty="0" err="1">
                <a:solidFill>
                  <a:srgbClr val="CE9178"/>
                </a:solidFill>
                <a:latin typeface="Menlo"/>
                <a:ea typeface="Menlo"/>
                <a:cs typeface="Menlo"/>
              </a:rPr>
              <a:t>rect</a:t>
            </a:r>
            <a:r>
              <a:rPr lang="en-US" sz="1800" dirty="0">
                <a:solidFill>
                  <a:srgbClr val="CE9178"/>
                </a:solidFill>
                <a:latin typeface="Menlo"/>
                <a:ea typeface="Menlo"/>
                <a:cs typeface="Menlo"/>
              </a:rPr>
              <a:t>"</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"class"</a:t>
            </a:r>
            <a:r>
              <a:rPr lang="en-US" sz="1800" dirty="0">
                <a:solidFill>
                  <a:srgbClr val="D4D4D4"/>
                </a:solidFill>
                <a:latin typeface="Menlo"/>
                <a:ea typeface="Menlo"/>
                <a:cs typeface="Menlo"/>
              </a:rPr>
              <a:t>, </a:t>
            </a:r>
            <a:r>
              <a:rPr lang="en-US" sz="1800" dirty="0">
                <a:solidFill>
                  <a:srgbClr val="CE9178"/>
                </a:solidFill>
                <a:latin typeface="Menlo"/>
                <a:ea typeface="Menlo"/>
                <a:cs typeface="Menlo"/>
              </a:rPr>
              <a:t>"bar"</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"height"</a:t>
            </a:r>
            <a:r>
              <a:rPr lang="en-US" sz="1800" dirty="0">
                <a:solidFill>
                  <a:srgbClr val="D4D4D4"/>
                </a:solidFill>
                <a:latin typeface="Menlo"/>
                <a:ea typeface="Menlo"/>
                <a:cs typeface="Menlo"/>
              </a:rPr>
              <a:t>, </a:t>
            </a:r>
            <a:r>
              <a:rPr lang="en-US" sz="1800" dirty="0" err="1">
                <a:solidFill>
                  <a:srgbClr val="9CDCFE"/>
                </a:solidFill>
                <a:latin typeface="Menlo"/>
                <a:ea typeface="Menlo"/>
                <a:cs typeface="Menlo"/>
              </a:rPr>
              <a:t>y</a:t>
            </a:r>
            <a:r>
              <a:rPr lang="en-US" sz="1800" dirty="0" err="1">
                <a:solidFill>
                  <a:srgbClr val="D4D4D4"/>
                </a:solidFill>
                <a:latin typeface="Menlo"/>
                <a:ea typeface="Menlo"/>
                <a:cs typeface="Menlo"/>
              </a:rPr>
              <a:t>.</a:t>
            </a:r>
            <a:r>
              <a:rPr lang="en-US" sz="1800" dirty="0" err="1">
                <a:solidFill>
                  <a:srgbClr val="DCDCAA"/>
                </a:solidFill>
                <a:latin typeface="Menlo"/>
                <a:ea typeface="Menlo"/>
                <a:cs typeface="Menlo"/>
              </a:rPr>
              <a:t>bandwidth</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"width"</a:t>
            </a:r>
            <a:r>
              <a:rPr lang="en-US" sz="1800" dirty="0">
                <a:solidFill>
                  <a:srgbClr val="D4D4D4"/>
                </a:solidFill>
                <a:latin typeface="Menlo"/>
                <a:ea typeface="Menlo"/>
                <a:cs typeface="Menlo"/>
              </a:rPr>
              <a:t>, </a:t>
            </a:r>
            <a:r>
              <a:rPr lang="en-US" sz="1800" dirty="0">
                <a:solidFill>
                  <a:srgbClr val="569CD6"/>
                </a:solidFill>
                <a:latin typeface="Menlo"/>
                <a:ea typeface="Menlo"/>
                <a:cs typeface="Menlo"/>
              </a:rPr>
              <a:t>function</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a:t>
            </a:r>
            <a:r>
              <a:rPr lang="en-US" sz="1800" dirty="0">
                <a:solidFill>
                  <a:srgbClr val="D4D4D4"/>
                </a:solidFill>
                <a:latin typeface="Menlo"/>
                <a:ea typeface="Menlo"/>
                <a:cs typeface="Menlo"/>
              </a:rPr>
              <a:t>) { </a:t>
            </a:r>
            <a:r>
              <a:rPr lang="en-US" sz="1800" dirty="0">
                <a:solidFill>
                  <a:srgbClr val="C586C0"/>
                </a:solidFill>
                <a:latin typeface="Menlo"/>
                <a:ea typeface="Menlo"/>
                <a:cs typeface="Menlo"/>
              </a:rPr>
              <a:t>return</a:t>
            </a: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x</a:t>
            </a:r>
            <a:r>
              <a:rPr lang="en-US" sz="1800" dirty="0">
                <a:solidFill>
                  <a:srgbClr val="D4D4D4"/>
                </a:solidFill>
                <a:latin typeface="Menlo"/>
                <a:ea typeface="Menlo"/>
                <a:cs typeface="Menlo"/>
              </a:rPr>
              <a:t>(</a:t>
            </a:r>
            <a:r>
              <a:rPr lang="en-US" sz="1800" dirty="0" err="1">
                <a:solidFill>
                  <a:srgbClr val="9CDCFE"/>
                </a:solidFill>
                <a:latin typeface="Menlo"/>
                <a:ea typeface="Menlo"/>
                <a:cs typeface="Menlo"/>
              </a:rPr>
              <a:t>d</a:t>
            </a:r>
            <a:r>
              <a:rPr lang="en-US" sz="1800" dirty="0" err="1">
                <a:solidFill>
                  <a:srgbClr val="D4D4D4"/>
                </a:solidFill>
                <a:latin typeface="Menlo"/>
                <a:ea typeface="Menlo"/>
                <a:cs typeface="Menlo"/>
              </a:rPr>
              <a:t>.</a:t>
            </a:r>
            <a:r>
              <a:rPr lang="en-US" sz="1800" dirty="0" err="1">
                <a:solidFill>
                  <a:srgbClr val="9CDCFE"/>
                </a:solidFill>
                <a:latin typeface="Menlo"/>
                <a:ea typeface="Menlo"/>
                <a:cs typeface="Menlo"/>
              </a:rPr>
              <a:t>rating</a:t>
            </a:r>
            <a:r>
              <a:rPr lang="en-US" sz="1800" dirty="0">
                <a:solidFill>
                  <a:srgbClr val="D4D4D4"/>
                </a:solidFill>
                <a:latin typeface="Menlo"/>
                <a:ea typeface="Menlo"/>
                <a:cs typeface="Menlo"/>
              </a:rPr>
              <a:t>); })</a:t>
            </a:r>
          </a:p>
          <a:p>
            <a:pPr marL="0" indent="0">
              <a:spcAft>
                <a:spcPts val="0"/>
              </a:spcAft>
              <a:buNone/>
            </a:pP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"x"</a:t>
            </a:r>
            <a:r>
              <a:rPr lang="en-US" sz="1800" dirty="0">
                <a:solidFill>
                  <a:srgbClr val="D4D4D4"/>
                </a:solidFill>
                <a:latin typeface="Menlo"/>
                <a:ea typeface="Menlo"/>
                <a:cs typeface="Menlo"/>
              </a:rPr>
              <a:t>, </a:t>
            </a:r>
            <a:r>
              <a:rPr lang="en-US" sz="1800" dirty="0">
                <a:solidFill>
                  <a:srgbClr val="B5CEA8"/>
                </a:solidFill>
                <a:latin typeface="Menlo"/>
                <a:ea typeface="Menlo"/>
                <a:cs typeface="Menlo"/>
              </a:rPr>
              <a:t>0</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"y"</a:t>
            </a:r>
            <a:r>
              <a:rPr lang="en-US" sz="1800" dirty="0">
                <a:solidFill>
                  <a:srgbClr val="D4D4D4"/>
                </a:solidFill>
                <a:latin typeface="Menlo"/>
                <a:ea typeface="Menlo"/>
                <a:cs typeface="Menlo"/>
              </a:rPr>
              <a:t>, </a:t>
            </a:r>
            <a:r>
              <a:rPr lang="en-US" sz="1800" dirty="0">
                <a:solidFill>
                  <a:srgbClr val="569CD6"/>
                </a:solidFill>
                <a:latin typeface="Menlo"/>
                <a:ea typeface="Menlo"/>
                <a:cs typeface="Menlo"/>
              </a:rPr>
              <a:t>function</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a:t>
            </a:r>
            <a:r>
              <a:rPr lang="en-US" sz="1800" dirty="0">
                <a:solidFill>
                  <a:srgbClr val="D4D4D4"/>
                </a:solidFill>
                <a:latin typeface="Menlo"/>
                <a:ea typeface="Menlo"/>
                <a:cs typeface="Menlo"/>
              </a:rPr>
              <a:t>) { </a:t>
            </a:r>
            <a:r>
              <a:rPr lang="en-US" sz="1800" dirty="0">
                <a:solidFill>
                  <a:srgbClr val="C586C0"/>
                </a:solidFill>
                <a:latin typeface="Menlo"/>
                <a:ea typeface="Menlo"/>
                <a:cs typeface="Menlo"/>
              </a:rPr>
              <a:t>return</a:t>
            </a: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y</a:t>
            </a:r>
            <a:r>
              <a:rPr lang="en-US" sz="1800" dirty="0">
                <a:solidFill>
                  <a:srgbClr val="D4D4D4"/>
                </a:solidFill>
                <a:latin typeface="Menlo"/>
                <a:ea typeface="Menlo"/>
                <a:cs typeface="Menlo"/>
              </a:rPr>
              <a:t>(</a:t>
            </a:r>
            <a:r>
              <a:rPr lang="en-US" sz="1800" dirty="0" err="1">
                <a:solidFill>
                  <a:srgbClr val="9CDCFE"/>
                </a:solidFill>
                <a:latin typeface="Menlo"/>
                <a:ea typeface="Menlo"/>
                <a:cs typeface="Menlo"/>
              </a:rPr>
              <a:t>d</a:t>
            </a:r>
            <a:r>
              <a:rPr lang="en-US" sz="1800" dirty="0" err="1">
                <a:solidFill>
                  <a:srgbClr val="D4D4D4"/>
                </a:solidFill>
                <a:latin typeface="Menlo"/>
                <a:ea typeface="Menlo"/>
                <a:cs typeface="Menlo"/>
              </a:rPr>
              <a:t>.</a:t>
            </a:r>
            <a:r>
              <a:rPr lang="en-US" sz="1800" dirty="0" err="1">
                <a:solidFill>
                  <a:srgbClr val="9CDCFE"/>
                </a:solidFill>
                <a:latin typeface="Menlo"/>
                <a:ea typeface="Menlo"/>
                <a:cs typeface="Menlo"/>
              </a:rPr>
              <a:t>id</a:t>
            </a: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a:t>
            </a:r>
            <a:endParaRPr lang="en-US" sz="1800" dirty="0">
              <a:solidFill>
                <a:srgbClr val="D4D4D4"/>
              </a:solidFill>
              <a:latin typeface="Menlo"/>
              <a:ea typeface="Menlo"/>
              <a:cs typeface="Menlo"/>
            </a:endParaRPr>
          </a:p>
          <a:p>
            <a:pPr marL="0" indent="0">
              <a:spcAft>
                <a:spcPts val="0"/>
              </a:spcAft>
              <a:buNone/>
            </a:pPr>
            <a:r>
              <a:rPr lang="en-US" sz="1800" dirty="0" smtClean="0">
                <a:solidFill>
                  <a:srgbClr val="D4D4D4"/>
                </a:solidFill>
                <a:latin typeface="Menlo"/>
                <a:ea typeface="Menlo"/>
                <a:cs typeface="Menlo"/>
              </a:rPr>
              <a:t> </a:t>
            </a:r>
            <a:endParaRPr lang="en-US" sz="1800" dirty="0">
              <a:solidFill>
                <a:srgbClr val="D4D4D4"/>
              </a:solidFill>
              <a:latin typeface="Menlo"/>
              <a:ea typeface="Menlo"/>
              <a:cs typeface="Menlo"/>
            </a:endParaRPr>
          </a:p>
          <a:p>
            <a:pPr>
              <a:spcAft>
                <a:spcPts val="0"/>
              </a:spcAft>
            </a:pPr>
            <a:endParaRPr lang="en-US" sz="1800" dirty="0"/>
          </a:p>
        </p:txBody>
      </p:sp>
    </p:spTree>
    <p:extLst>
      <p:ext uri="{BB962C8B-B14F-4D97-AF65-F5344CB8AC3E}">
        <p14:creationId xmlns:p14="http://schemas.microsoft.com/office/powerpoint/2010/main" val="3091615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Axes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27</a:t>
            </a:fld>
            <a:endParaRPr lang="en-US" dirty="0"/>
          </a:p>
        </p:txBody>
      </p:sp>
      <p:sp>
        <p:nvSpPr>
          <p:cNvPr id="4" name="Content Placeholder 3"/>
          <p:cNvSpPr>
            <a:spLocks noGrp="1"/>
          </p:cNvSpPr>
          <p:nvPr>
            <p:ph idx="1"/>
          </p:nvPr>
        </p:nvSpPr>
        <p:spPr>
          <a:xfrm>
            <a:off x="324000" y="1831410"/>
            <a:ext cx="8496000" cy="4124451"/>
          </a:xfrm>
          <a:solidFill>
            <a:schemeClr val="tx1">
              <a:lumMod val="75000"/>
            </a:schemeClr>
          </a:solidFill>
        </p:spPr>
        <p:txBody>
          <a:bodyPr/>
          <a:lstStyle/>
          <a:p>
            <a:pPr marL="0" indent="0">
              <a:spcAft>
                <a:spcPts val="0"/>
              </a:spcAft>
              <a:buNone/>
            </a:pPr>
            <a:r>
              <a:rPr lang="en-US" sz="1800" dirty="0">
                <a:solidFill>
                  <a:srgbClr val="D4D4D4"/>
                </a:solidFill>
                <a:latin typeface="Menlo"/>
                <a:ea typeface="Menlo"/>
                <a:cs typeface="Menlo"/>
              </a:rPr>
              <a:t> </a:t>
            </a:r>
            <a:r>
              <a:rPr lang="en-US" sz="1800" dirty="0">
                <a:solidFill>
                  <a:srgbClr val="608B4E"/>
                </a:solidFill>
                <a:latin typeface="Menlo"/>
                <a:ea typeface="Menlo"/>
                <a:cs typeface="Menlo"/>
              </a:rPr>
              <a:t>// add the x </a:t>
            </a:r>
            <a:r>
              <a:rPr lang="en-US" sz="1800" dirty="0" smtClean="0">
                <a:solidFill>
                  <a:srgbClr val="608B4E"/>
                </a:solidFill>
                <a:latin typeface="Menlo"/>
                <a:ea typeface="Menlo"/>
                <a:cs typeface="Menlo"/>
              </a:rPr>
              <a:t>Axis - Rating</a:t>
            </a:r>
            <a:endParaRPr lang="en-US" sz="1800" dirty="0">
              <a:solidFill>
                <a:srgbClr val="D4D4D4"/>
              </a:solidFill>
              <a:latin typeface="Menlo"/>
              <a:ea typeface="Menlo"/>
              <a:cs typeface="Menlo"/>
            </a:endParaRPr>
          </a:p>
          <a:p>
            <a:pPr marL="0" indent="0">
              <a:spcAft>
                <a:spcPts val="0"/>
              </a:spcAft>
              <a:buNone/>
            </a:pPr>
            <a:r>
              <a:rPr lang="en-US" sz="1800" dirty="0">
                <a:solidFill>
                  <a:srgbClr val="D4D4D4"/>
                </a:solidFill>
                <a:latin typeface="Menlo"/>
                <a:ea typeface="Menlo"/>
                <a:cs typeface="Menlo"/>
              </a:rPr>
              <a:t>  </a:t>
            </a:r>
            <a:r>
              <a:rPr lang="en-US" sz="1800" dirty="0" err="1">
                <a:solidFill>
                  <a:srgbClr val="9CDCFE"/>
                </a:solidFill>
                <a:latin typeface="Menlo"/>
                <a:ea typeface="Menlo"/>
                <a:cs typeface="Menlo"/>
              </a:rPr>
              <a:t>svg</a:t>
            </a:r>
            <a:r>
              <a:rPr lang="en-US" sz="1800" dirty="0" err="1">
                <a:solidFill>
                  <a:srgbClr val="D4D4D4"/>
                </a:solidFill>
                <a:latin typeface="Menlo"/>
                <a:ea typeface="Menlo"/>
                <a:cs typeface="Menlo"/>
              </a:rPr>
              <a:t>.</a:t>
            </a:r>
            <a:r>
              <a:rPr lang="en-US" sz="1800" dirty="0" err="1">
                <a:solidFill>
                  <a:srgbClr val="DCDCAA"/>
                </a:solidFill>
                <a:latin typeface="Menlo"/>
                <a:ea typeface="Menlo"/>
                <a:cs typeface="Menlo"/>
              </a:rPr>
              <a:t>append</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"g"</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"transform"</a:t>
            </a:r>
            <a:r>
              <a:rPr lang="en-US" sz="1800" dirty="0">
                <a:solidFill>
                  <a:srgbClr val="D4D4D4"/>
                </a:solidFill>
                <a:latin typeface="Menlo"/>
                <a:ea typeface="Menlo"/>
                <a:cs typeface="Menlo"/>
              </a:rPr>
              <a:t>, </a:t>
            </a:r>
            <a:r>
              <a:rPr lang="en-US" sz="1800" dirty="0">
                <a:solidFill>
                  <a:srgbClr val="CE9178"/>
                </a:solidFill>
                <a:latin typeface="Menlo"/>
                <a:ea typeface="Menlo"/>
                <a:cs typeface="Menlo"/>
              </a:rPr>
              <a:t>"translate(0,"</a:t>
            </a:r>
            <a:r>
              <a:rPr lang="en-US" sz="1800" dirty="0">
                <a:solidFill>
                  <a:srgbClr val="D4D4D4"/>
                </a:solidFill>
                <a:latin typeface="Menlo"/>
                <a:ea typeface="Menlo"/>
                <a:cs typeface="Menlo"/>
              </a:rPr>
              <a:t> + </a:t>
            </a:r>
            <a:r>
              <a:rPr lang="en-US" sz="1800" dirty="0">
                <a:solidFill>
                  <a:srgbClr val="9CDCFE"/>
                </a:solidFill>
                <a:latin typeface="Menlo"/>
                <a:ea typeface="Menlo"/>
                <a:cs typeface="Menlo"/>
              </a:rPr>
              <a:t>height</a:t>
            </a:r>
            <a:r>
              <a:rPr lang="en-US" sz="1800" dirty="0">
                <a:solidFill>
                  <a:srgbClr val="D4D4D4"/>
                </a:solidFill>
                <a:latin typeface="Menlo"/>
                <a:ea typeface="Menlo"/>
                <a:cs typeface="Menlo"/>
              </a:rPr>
              <a:t> + </a:t>
            </a:r>
            <a:r>
              <a:rPr lang="en-US" sz="1800" dirty="0">
                <a:solidFill>
                  <a:srgbClr val="CE9178"/>
                </a:solidFill>
                <a:latin typeface="Menlo"/>
                <a:ea typeface="Menlo"/>
                <a:cs typeface="Menlo"/>
              </a:rPr>
              <a:t>")"</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call</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d3</a:t>
            </a:r>
            <a:r>
              <a:rPr lang="en-US" sz="1800" dirty="0">
                <a:solidFill>
                  <a:srgbClr val="D4D4D4"/>
                </a:solidFill>
                <a:latin typeface="Menlo"/>
                <a:ea typeface="Menlo"/>
                <a:cs typeface="Menlo"/>
              </a:rPr>
              <a:t>.</a:t>
            </a:r>
            <a:r>
              <a:rPr lang="en-US" sz="1800" dirty="0">
                <a:solidFill>
                  <a:srgbClr val="DCDCAA"/>
                </a:solidFill>
                <a:latin typeface="Menlo"/>
                <a:ea typeface="Menlo"/>
                <a:cs typeface="Menlo"/>
              </a:rPr>
              <a:t>axisBottom</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x</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608B4E"/>
                </a:solidFill>
                <a:latin typeface="Menlo"/>
                <a:ea typeface="Menlo"/>
                <a:cs typeface="Menlo"/>
              </a:rPr>
              <a:t>// add the y Axis - Chocolate Name</a:t>
            </a:r>
            <a:endParaRPr lang="en-US" sz="1800" dirty="0">
              <a:solidFill>
                <a:srgbClr val="D4D4D4"/>
              </a:solidFill>
              <a:latin typeface="Menlo"/>
              <a:ea typeface="Menlo"/>
              <a:cs typeface="Menlo"/>
            </a:endParaRPr>
          </a:p>
          <a:p>
            <a:pPr marL="0" indent="0">
              <a:spcAft>
                <a:spcPts val="0"/>
              </a:spcAft>
              <a:buNone/>
            </a:pPr>
            <a:r>
              <a:rPr lang="en-US" sz="1800" dirty="0">
                <a:solidFill>
                  <a:srgbClr val="D4D4D4"/>
                </a:solidFill>
                <a:latin typeface="Menlo"/>
                <a:ea typeface="Menlo"/>
                <a:cs typeface="Menlo"/>
              </a:rPr>
              <a:t>  </a:t>
            </a:r>
            <a:r>
              <a:rPr lang="en-US" sz="1800" dirty="0" err="1">
                <a:solidFill>
                  <a:srgbClr val="9CDCFE"/>
                </a:solidFill>
                <a:latin typeface="Menlo"/>
                <a:ea typeface="Menlo"/>
                <a:cs typeface="Menlo"/>
              </a:rPr>
              <a:t>svg</a:t>
            </a:r>
            <a:r>
              <a:rPr lang="en-US" sz="1800" dirty="0" err="1">
                <a:solidFill>
                  <a:srgbClr val="D4D4D4"/>
                </a:solidFill>
                <a:latin typeface="Menlo"/>
                <a:ea typeface="Menlo"/>
                <a:cs typeface="Menlo"/>
              </a:rPr>
              <a:t>.</a:t>
            </a:r>
            <a:r>
              <a:rPr lang="en-US" sz="1800" dirty="0" err="1">
                <a:solidFill>
                  <a:srgbClr val="DCDCAA"/>
                </a:solidFill>
                <a:latin typeface="Menlo"/>
                <a:ea typeface="Menlo"/>
                <a:cs typeface="Menlo"/>
              </a:rPr>
              <a:t>append</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"g"</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call</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d3</a:t>
            </a:r>
            <a:r>
              <a:rPr lang="en-US" sz="1800" dirty="0">
                <a:solidFill>
                  <a:srgbClr val="D4D4D4"/>
                </a:solidFill>
                <a:latin typeface="Menlo"/>
                <a:ea typeface="Menlo"/>
                <a:cs typeface="Menlo"/>
              </a:rPr>
              <a:t>.</a:t>
            </a:r>
            <a:r>
              <a:rPr lang="en-US" sz="1800" dirty="0">
                <a:solidFill>
                  <a:srgbClr val="DCDCAA"/>
                </a:solidFill>
                <a:latin typeface="Menlo"/>
                <a:ea typeface="Menlo"/>
                <a:cs typeface="Menlo"/>
              </a:rPr>
              <a:t>axisLeft</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y</a:t>
            </a:r>
            <a:r>
              <a:rPr lang="en-US" sz="1800" dirty="0" smtClean="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     </a:t>
            </a:r>
            <a:r>
              <a:rPr lang="en-US" sz="1800" dirty="0" smtClean="0">
                <a:solidFill>
                  <a:srgbClr val="D4D4D4"/>
                </a:solidFill>
                <a:latin typeface="Menlo"/>
                <a:ea typeface="Menlo"/>
                <a:cs typeface="Menlo"/>
              </a:rPr>
              <a:t>.</a:t>
            </a:r>
            <a:r>
              <a:rPr lang="en-US" sz="1800" dirty="0" err="1">
                <a:solidFill>
                  <a:srgbClr val="DCDCAA"/>
                </a:solidFill>
                <a:latin typeface="Menlo"/>
                <a:ea typeface="Menlo"/>
                <a:cs typeface="Menlo"/>
              </a:rPr>
              <a:t>tickSize</a:t>
            </a:r>
            <a:r>
              <a:rPr lang="en-US" sz="1800" dirty="0">
                <a:solidFill>
                  <a:srgbClr val="D4D4D4"/>
                </a:solidFill>
                <a:latin typeface="Menlo"/>
                <a:ea typeface="Menlo"/>
                <a:cs typeface="Menlo"/>
              </a:rPr>
              <a:t>(</a:t>
            </a:r>
            <a:r>
              <a:rPr lang="en-US" sz="1800" dirty="0">
                <a:solidFill>
                  <a:srgbClr val="B5CEA8"/>
                </a:solidFill>
                <a:latin typeface="Menlo"/>
                <a:ea typeface="Menlo"/>
                <a:cs typeface="Menlo"/>
              </a:rPr>
              <a:t>0</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tickFormat</a:t>
            </a:r>
            <a:r>
              <a:rPr lang="en-US" sz="1800" dirty="0">
                <a:solidFill>
                  <a:srgbClr val="D4D4D4"/>
                </a:solidFill>
                <a:latin typeface="Menlo"/>
                <a:ea typeface="Menlo"/>
                <a:cs typeface="Menlo"/>
              </a:rPr>
              <a:t>(</a:t>
            </a:r>
            <a:r>
              <a:rPr lang="en-US" sz="1800" dirty="0">
                <a:solidFill>
                  <a:srgbClr val="569CD6"/>
                </a:solidFill>
                <a:latin typeface="Menlo"/>
                <a:ea typeface="Menlo"/>
                <a:cs typeface="Menlo"/>
              </a:rPr>
              <a:t>function</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a:t>
            </a:r>
            <a:r>
              <a:rPr lang="en-US" sz="1800" dirty="0">
                <a:solidFill>
                  <a:srgbClr val="D4D4D4"/>
                </a:solidFill>
                <a:latin typeface="Menlo"/>
                <a:ea typeface="Menlo"/>
                <a:cs typeface="Menlo"/>
              </a:rPr>
              <a:t>, </a:t>
            </a:r>
            <a:r>
              <a:rPr lang="en-US" sz="1800" dirty="0" err="1">
                <a:solidFill>
                  <a:srgbClr val="9CDCFE"/>
                </a:solidFill>
                <a:latin typeface="Menlo"/>
                <a:ea typeface="Menlo"/>
                <a:cs typeface="Menlo"/>
              </a:rPr>
              <a:t>i</a:t>
            </a:r>
            <a:r>
              <a:rPr lang="en-US" sz="1800" dirty="0">
                <a:solidFill>
                  <a:srgbClr val="D4D4D4"/>
                </a:solidFill>
                <a:latin typeface="Menlo"/>
                <a:ea typeface="Menlo"/>
                <a:cs typeface="Menlo"/>
              </a:rPr>
              <a:t>) {</a:t>
            </a:r>
          </a:p>
          <a:p>
            <a:pPr marL="0" indent="0">
              <a:spcAft>
                <a:spcPts val="0"/>
              </a:spcAft>
              <a:buNone/>
            </a:pPr>
            <a:r>
              <a:rPr lang="en-US" sz="1800" dirty="0">
                <a:solidFill>
                  <a:srgbClr val="D4D4D4"/>
                </a:solidFill>
                <a:latin typeface="Menlo"/>
                <a:ea typeface="Menlo"/>
                <a:cs typeface="Menlo"/>
              </a:rPr>
              <a:t>        </a:t>
            </a:r>
            <a:r>
              <a:rPr lang="en-US" sz="1800" dirty="0">
                <a:solidFill>
                  <a:srgbClr val="C586C0"/>
                </a:solidFill>
                <a:latin typeface="Menlo"/>
                <a:ea typeface="Menlo"/>
                <a:cs typeface="Menlo"/>
              </a:rPr>
              <a:t>return</a:t>
            </a:r>
            <a:r>
              <a:rPr lang="en-US" sz="1800" dirty="0">
                <a:solidFill>
                  <a:srgbClr val="D4D4D4"/>
                </a:solidFill>
                <a:latin typeface="Menlo"/>
                <a:ea typeface="Menlo"/>
                <a:cs typeface="Menlo"/>
              </a:rPr>
              <a:t> </a:t>
            </a:r>
            <a:r>
              <a:rPr lang="en-US" sz="1800" dirty="0">
                <a:solidFill>
                  <a:srgbClr val="9CDCFE"/>
                </a:solidFill>
                <a:latin typeface="Menlo"/>
                <a:ea typeface="Menlo"/>
                <a:cs typeface="Menlo"/>
              </a:rPr>
              <a:t>dataset</a:t>
            </a:r>
            <a:r>
              <a:rPr lang="en-US" sz="1800" dirty="0">
                <a:solidFill>
                  <a:srgbClr val="D4D4D4"/>
                </a:solidFill>
                <a:latin typeface="Menlo"/>
                <a:ea typeface="Menlo"/>
                <a:cs typeface="Menlo"/>
              </a:rPr>
              <a:t>[</a:t>
            </a:r>
            <a:r>
              <a:rPr lang="en-US" sz="1800" dirty="0" err="1">
                <a:solidFill>
                  <a:srgbClr val="9CDCFE"/>
                </a:solidFill>
                <a:latin typeface="Menlo"/>
                <a:ea typeface="Menlo"/>
                <a:cs typeface="Menlo"/>
              </a:rPr>
              <a:t>i</a:t>
            </a:r>
            <a:r>
              <a:rPr lang="en-US" sz="1800" dirty="0">
                <a:solidFill>
                  <a:srgbClr val="D4D4D4"/>
                </a:solidFill>
                <a:latin typeface="Menlo"/>
                <a:ea typeface="Menlo"/>
                <a:cs typeface="Menlo"/>
              </a:rPr>
              <a:t>].</a:t>
            </a:r>
            <a:r>
              <a:rPr lang="en-US" sz="1800" dirty="0" err="1">
                <a:solidFill>
                  <a:srgbClr val="9CDCFE"/>
                </a:solidFill>
                <a:latin typeface="Menlo"/>
                <a:ea typeface="Menlo"/>
                <a:cs typeface="Menlo"/>
              </a:rPr>
              <a:t>choconame</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p>
          <a:p>
            <a:pPr marL="0" indent="0">
              <a:spcAft>
                <a:spcPts val="0"/>
              </a:spcAft>
              <a:buNone/>
            </a:pPr>
            <a:r>
              <a:rPr lang="en-US" sz="1800" dirty="0">
                <a:solidFill>
                  <a:srgbClr val="D4D4D4"/>
                </a:solidFill>
                <a:latin typeface="Menlo"/>
                <a:ea typeface="Menlo"/>
                <a:cs typeface="Menlo"/>
              </a:rPr>
              <a:t>    );</a:t>
            </a:r>
            <a:endParaRPr lang="en-US" sz="1800" dirty="0"/>
          </a:p>
        </p:txBody>
      </p:sp>
    </p:spTree>
    <p:extLst>
      <p:ext uri="{BB962C8B-B14F-4D97-AF65-F5344CB8AC3E}">
        <p14:creationId xmlns:p14="http://schemas.microsoft.com/office/powerpoint/2010/main" val="4094029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 Chart with Axes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28</a:t>
            </a:fld>
            <a:endParaRPr lang="en-US" dirty="0"/>
          </a:p>
        </p:txBody>
      </p:sp>
      <p:pic>
        <p:nvPicPr>
          <p:cNvPr id="5" name="Picture 4" descr="Screen Shot 2018-02-18 at 13.15.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664" y="2129737"/>
            <a:ext cx="9972664" cy="3260627"/>
          </a:xfrm>
          <a:prstGeom prst="rect">
            <a:avLst/>
          </a:prstGeom>
        </p:spPr>
      </p:pic>
    </p:spTree>
    <p:extLst>
      <p:ext uri="{BB962C8B-B14F-4D97-AF65-F5344CB8AC3E}">
        <p14:creationId xmlns:p14="http://schemas.microsoft.com/office/powerpoint/2010/main" val="1291302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Another Dimension: Cocoa Percentage</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29</a:t>
            </a:fld>
            <a:endParaRPr lang="en-US" dirty="0"/>
          </a:p>
        </p:txBody>
      </p:sp>
      <p:sp>
        <p:nvSpPr>
          <p:cNvPr id="4" name="Content Placeholder 3"/>
          <p:cNvSpPr>
            <a:spLocks noGrp="1"/>
          </p:cNvSpPr>
          <p:nvPr>
            <p:ph idx="1"/>
          </p:nvPr>
        </p:nvSpPr>
        <p:spPr>
          <a:xfrm>
            <a:off x="324000" y="5080574"/>
            <a:ext cx="8496000" cy="1080514"/>
          </a:xfrm>
        </p:spPr>
        <p:txBody>
          <a:bodyPr/>
          <a:lstStyle/>
          <a:p>
            <a:endParaRPr lang="en-US" dirty="0"/>
          </a:p>
        </p:txBody>
      </p:sp>
      <p:sp>
        <p:nvSpPr>
          <p:cNvPr id="6" name="Content Placeholder 3"/>
          <p:cNvSpPr txBox="1">
            <a:spLocks/>
          </p:cNvSpPr>
          <p:nvPr/>
        </p:nvSpPr>
        <p:spPr bwMode="auto">
          <a:xfrm>
            <a:off x="87584" y="1551122"/>
            <a:ext cx="8881275" cy="4793905"/>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1800" dirty="0">
                <a:solidFill>
                  <a:srgbClr val="D4D4D4"/>
                </a:solidFill>
                <a:latin typeface="Menlo"/>
                <a:ea typeface="Menlo"/>
                <a:cs typeface="Menlo"/>
              </a:rPr>
              <a:t> </a:t>
            </a:r>
            <a:r>
              <a:rPr lang="en-US" sz="1800" dirty="0" err="1">
                <a:solidFill>
                  <a:srgbClr val="569CD6"/>
                </a:solidFill>
                <a:latin typeface="Menlo"/>
                <a:ea typeface="Menlo"/>
                <a:cs typeface="Menlo"/>
              </a:rPr>
              <a:t>var</a:t>
            </a:r>
            <a:r>
              <a:rPr lang="en-US" sz="1800" dirty="0">
                <a:solidFill>
                  <a:srgbClr val="D4D4D4"/>
                </a:solidFill>
                <a:latin typeface="Menlo"/>
                <a:ea typeface="Menlo"/>
                <a:cs typeface="Menlo"/>
              </a:rPr>
              <a:t> </a:t>
            </a:r>
            <a:r>
              <a:rPr lang="en-US" sz="1800" dirty="0" err="1">
                <a:solidFill>
                  <a:srgbClr val="9CDCFE"/>
                </a:solidFill>
                <a:latin typeface="Menlo"/>
                <a:ea typeface="Menlo"/>
                <a:cs typeface="Menlo"/>
              </a:rPr>
              <a:t>colour</a:t>
            </a:r>
            <a:r>
              <a:rPr lang="en-US" sz="1800" dirty="0">
                <a:solidFill>
                  <a:srgbClr val="D4D4D4"/>
                </a:solidFill>
                <a:latin typeface="Menlo"/>
                <a:ea typeface="Menlo"/>
                <a:cs typeface="Menlo"/>
              </a:rPr>
              <a:t> = </a:t>
            </a:r>
            <a:r>
              <a:rPr lang="en-US" sz="1800" dirty="0">
                <a:solidFill>
                  <a:srgbClr val="9CDCFE"/>
                </a:solidFill>
                <a:latin typeface="Menlo"/>
                <a:ea typeface="Menlo"/>
                <a:cs typeface="Menlo"/>
              </a:rPr>
              <a:t>d3</a:t>
            </a:r>
            <a:r>
              <a:rPr lang="en-US" sz="1800" dirty="0">
                <a:solidFill>
                  <a:srgbClr val="D4D4D4"/>
                </a:solidFill>
                <a:latin typeface="Menlo"/>
                <a:ea typeface="Menlo"/>
                <a:cs typeface="Menlo"/>
              </a:rPr>
              <a:t>.</a:t>
            </a:r>
            <a:r>
              <a:rPr lang="en-US" sz="1800" dirty="0">
                <a:solidFill>
                  <a:srgbClr val="DCDCAA"/>
                </a:solidFill>
                <a:latin typeface="Menlo"/>
                <a:ea typeface="Menlo"/>
                <a:cs typeface="Menlo"/>
              </a:rPr>
              <a:t>scaleLinear</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 </a:t>
            </a:r>
            <a:r>
              <a:rPr lang="en-US" sz="1800" dirty="0">
                <a:solidFill>
                  <a:srgbClr val="D4D4D4"/>
                </a:solidFill>
                <a:latin typeface="Menlo"/>
                <a:ea typeface="Menlo"/>
                <a:cs typeface="Menlo"/>
              </a:rPr>
              <a:t>.</a:t>
            </a:r>
            <a:r>
              <a:rPr lang="en-US" sz="1800" dirty="0">
                <a:solidFill>
                  <a:srgbClr val="DCDCAA"/>
                </a:solidFill>
                <a:latin typeface="Menlo"/>
                <a:ea typeface="Menlo"/>
                <a:cs typeface="Menlo"/>
              </a:rPr>
              <a:t>domain</a:t>
            </a:r>
            <a:r>
              <a:rPr lang="en-US" sz="1800" dirty="0">
                <a:solidFill>
                  <a:srgbClr val="D4D4D4"/>
                </a:solidFill>
                <a:latin typeface="Menlo"/>
                <a:ea typeface="Menlo"/>
                <a:cs typeface="Menlo"/>
              </a:rPr>
              <a:t>([</a:t>
            </a:r>
            <a:r>
              <a:rPr lang="en-US" sz="1800" dirty="0">
                <a:solidFill>
                  <a:srgbClr val="B5CEA8"/>
                </a:solidFill>
                <a:latin typeface="Menlo"/>
                <a:ea typeface="Menlo"/>
                <a:cs typeface="Menlo"/>
              </a:rPr>
              <a:t>0</a:t>
            </a:r>
            <a:r>
              <a:rPr lang="en-US" sz="1800" dirty="0">
                <a:solidFill>
                  <a:srgbClr val="D4D4D4"/>
                </a:solidFill>
                <a:latin typeface="Menlo"/>
                <a:ea typeface="Menlo"/>
                <a:cs typeface="Menlo"/>
              </a:rPr>
              <a:t>, </a:t>
            </a:r>
            <a:r>
              <a:rPr lang="en-US" sz="1800" dirty="0">
                <a:solidFill>
                  <a:srgbClr val="B5CEA8"/>
                </a:solidFill>
                <a:latin typeface="Menlo"/>
                <a:ea typeface="Menlo"/>
                <a:cs typeface="Menlo"/>
              </a:rPr>
              <a:t>50</a:t>
            </a:r>
            <a:r>
              <a:rPr lang="en-US" sz="1800" dirty="0">
                <a:solidFill>
                  <a:srgbClr val="D4D4D4"/>
                </a:solidFill>
                <a:latin typeface="Menlo"/>
                <a:ea typeface="Menlo"/>
                <a:cs typeface="Menlo"/>
              </a:rPr>
              <a:t>, </a:t>
            </a:r>
            <a:r>
              <a:rPr lang="en-US" sz="1800" dirty="0">
                <a:solidFill>
                  <a:srgbClr val="B5CEA8"/>
                </a:solidFill>
                <a:latin typeface="Menlo"/>
                <a:ea typeface="Menlo"/>
                <a:cs typeface="Menlo"/>
              </a:rPr>
              <a:t>100</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 </a:t>
            </a:r>
            <a:r>
              <a:rPr lang="en-US" sz="1800" dirty="0">
                <a:solidFill>
                  <a:srgbClr val="D4D4D4"/>
                </a:solidFill>
                <a:latin typeface="Menlo"/>
                <a:ea typeface="Menlo"/>
                <a:cs typeface="Menlo"/>
              </a:rPr>
              <a:t>.</a:t>
            </a:r>
            <a:r>
              <a:rPr lang="en-US" sz="1800" dirty="0">
                <a:solidFill>
                  <a:srgbClr val="DCDCAA"/>
                </a:solidFill>
                <a:latin typeface="Menlo"/>
                <a:ea typeface="Menlo"/>
                <a:cs typeface="Menlo"/>
              </a:rPr>
              <a:t>range</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d3</a:t>
            </a:r>
            <a:r>
              <a:rPr lang="en-US" sz="1800" dirty="0">
                <a:solidFill>
                  <a:srgbClr val="D4D4D4"/>
                </a:solidFill>
                <a:latin typeface="Menlo"/>
                <a:ea typeface="Menlo"/>
                <a:cs typeface="Menlo"/>
              </a:rPr>
              <a:t>.</a:t>
            </a:r>
            <a:r>
              <a:rPr lang="en-US" sz="1800" dirty="0">
                <a:solidFill>
                  <a:srgbClr val="DCDCAA"/>
                </a:solidFill>
                <a:latin typeface="Menlo"/>
                <a:ea typeface="Menlo"/>
                <a:cs typeface="Menlo"/>
              </a:rPr>
              <a:t>rgb</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"#d1a665"</a:t>
            </a:r>
            <a:r>
              <a:rPr lang="en-US" sz="1800" dirty="0">
                <a:solidFill>
                  <a:srgbClr val="D4D4D4"/>
                </a:solidFill>
                <a:latin typeface="Menlo"/>
                <a:ea typeface="Menlo"/>
                <a:cs typeface="Menlo"/>
              </a:rPr>
              <a:t>)</a:t>
            </a:r>
            <a:r>
              <a:rPr lang="en-US" sz="1800" dirty="0" smtClean="0">
                <a:solidFill>
                  <a:srgbClr val="D4D4D4"/>
                </a:solidFill>
                <a:latin typeface="Menlo"/>
                <a:ea typeface="Menlo"/>
                <a:cs typeface="Menlo"/>
              </a:rPr>
              <a:t>, </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         </a:t>
            </a:r>
            <a:r>
              <a:rPr lang="en-US" sz="1800" dirty="0" smtClean="0">
                <a:solidFill>
                  <a:srgbClr val="9CDCFE"/>
                </a:solidFill>
                <a:latin typeface="Menlo"/>
                <a:ea typeface="Menlo"/>
                <a:cs typeface="Menlo"/>
              </a:rPr>
              <a:t>d3</a:t>
            </a:r>
            <a:r>
              <a:rPr lang="en-US" sz="1800" dirty="0">
                <a:solidFill>
                  <a:srgbClr val="D4D4D4"/>
                </a:solidFill>
                <a:latin typeface="Menlo"/>
                <a:ea typeface="Menlo"/>
                <a:cs typeface="Menlo"/>
              </a:rPr>
              <a:t>.</a:t>
            </a:r>
            <a:r>
              <a:rPr lang="en-US" sz="1800" dirty="0">
                <a:solidFill>
                  <a:srgbClr val="DCDCAA"/>
                </a:solidFill>
                <a:latin typeface="Menlo"/>
                <a:ea typeface="Menlo"/>
                <a:cs typeface="Menlo"/>
              </a:rPr>
              <a:t>rgb</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"#7d4e29"</a:t>
            </a:r>
            <a:r>
              <a:rPr lang="en-US" sz="1800" dirty="0">
                <a:solidFill>
                  <a:srgbClr val="D4D4D4"/>
                </a:solidFill>
                <a:latin typeface="Menlo"/>
                <a:ea typeface="Menlo"/>
                <a:cs typeface="Menlo"/>
              </a:rPr>
              <a:t>)</a:t>
            </a:r>
            <a:r>
              <a:rPr lang="en-US" sz="1800" dirty="0" smtClean="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         </a:t>
            </a:r>
            <a:r>
              <a:rPr lang="en-US" sz="1800" dirty="0" smtClean="0">
                <a:solidFill>
                  <a:srgbClr val="9CDCFE"/>
                </a:solidFill>
                <a:latin typeface="Menlo"/>
                <a:ea typeface="Menlo"/>
                <a:cs typeface="Menlo"/>
              </a:rPr>
              <a:t>d3</a:t>
            </a:r>
            <a:r>
              <a:rPr lang="en-US" sz="1800" dirty="0">
                <a:solidFill>
                  <a:srgbClr val="D4D4D4"/>
                </a:solidFill>
                <a:latin typeface="Menlo"/>
                <a:ea typeface="Menlo"/>
                <a:cs typeface="Menlo"/>
              </a:rPr>
              <a:t>.</a:t>
            </a:r>
            <a:r>
              <a:rPr lang="en-US" sz="1800" dirty="0">
                <a:solidFill>
                  <a:srgbClr val="DCDCAA"/>
                </a:solidFill>
                <a:latin typeface="Menlo"/>
                <a:ea typeface="Menlo"/>
                <a:cs typeface="Menlo"/>
              </a:rPr>
              <a:t>rgb</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"#382001"</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p>
          <a:p>
            <a:pPr marL="0" indent="0">
              <a:spcAft>
                <a:spcPts val="0"/>
              </a:spcAft>
              <a:buNone/>
            </a:pPr>
            <a:r>
              <a:rPr lang="en-US" sz="1800" dirty="0">
                <a:solidFill>
                  <a:srgbClr val="D4D4D4"/>
                </a:solidFill>
                <a:latin typeface="Menlo"/>
                <a:ea typeface="Menlo"/>
                <a:cs typeface="Menlo"/>
              </a:rPr>
              <a:t>  </a:t>
            </a:r>
            <a:r>
              <a:rPr lang="en-US" sz="1800" dirty="0" err="1">
                <a:solidFill>
                  <a:srgbClr val="569CD6"/>
                </a:solidFill>
                <a:latin typeface="Menlo"/>
                <a:ea typeface="Menlo"/>
                <a:cs typeface="Menlo"/>
              </a:rPr>
              <a:t>var</a:t>
            </a:r>
            <a:r>
              <a:rPr lang="en-US" sz="1800" dirty="0">
                <a:solidFill>
                  <a:srgbClr val="D4D4D4"/>
                </a:solidFill>
                <a:latin typeface="Menlo"/>
                <a:ea typeface="Menlo"/>
                <a:cs typeface="Menlo"/>
              </a:rPr>
              <a:t> </a:t>
            </a:r>
            <a:r>
              <a:rPr lang="en-US" sz="1800" dirty="0">
                <a:solidFill>
                  <a:srgbClr val="9CDCFE"/>
                </a:solidFill>
                <a:latin typeface="Menlo"/>
                <a:ea typeface="Menlo"/>
                <a:cs typeface="Menlo"/>
              </a:rPr>
              <a:t>bars</a:t>
            </a:r>
            <a:r>
              <a:rPr lang="en-US" sz="1800" dirty="0">
                <a:solidFill>
                  <a:srgbClr val="D4D4D4"/>
                </a:solidFill>
                <a:latin typeface="Menlo"/>
                <a:ea typeface="Menlo"/>
                <a:cs typeface="Menlo"/>
              </a:rPr>
              <a:t> = </a:t>
            </a:r>
            <a:r>
              <a:rPr lang="en-US" sz="1800" dirty="0" err="1">
                <a:solidFill>
                  <a:srgbClr val="9CDCFE"/>
                </a:solidFill>
                <a:latin typeface="Menlo"/>
                <a:ea typeface="Menlo"/>
                <a:cs typeface="Menlo"/>
              </a:rPr>
              <a:t>svg</a:t>
            </a:r>
            <a:r>
              <a:rPr lang="en-US" sz="1800" dirty="0" err="1">
                <a:solidFill>
                  <a:srgbClr val="D4D4D4"/>
                </a:solidFill>
                <a:latin typeface="Menlo"/>
                <a:ea typeface="Menlo"/>
                <a:cs typeface="Menlo"/>
              </a:rPr>
              <a:t>.</a:t>
            </a:r>
            <a:r>
              <a:rPr lang="en-US" sz="1800" dirty="0" err="1">
                <a:solidFill>
                  <a:srgbClr val="DCDCAA"/>
                </a:solidFill>
                <a:latin typeface="Menlo"/>
                <a:ea typeface="Menlo"/>
                <a:cs typeface="Menlo"/>
              </a:rPr>
              <a:t>selectAll</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".bar"</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 </a:t>
            </a:r>
            <a:r>
              <a:rPr lang="en-US" sz="1800" dirty="0">
                <a:solidFill>
                  <a:srgbClr val="D4D4D4"/>
                </a:solidFill>
                <a:latin typeface="Menlo"/>
                <a:ea typeface="Menlo"/>
                <a:cs typeface="Menlo"/>
              </a:rPr>
              <a:t>.</a:t>
            </a:r>
            <a:r>
              <a:rPr lang="en-US" sz="1800" dirty="0">
                <a:solidFill>
                  <a:srgbClr val="DCDCAA"/>
                </a:solidFill>
                <a:latin typeface="Menlo"/>
                <a:ea typeface="Menlo"/>
                <a:cs typeface="Menlo"/>
              </a:rPr>
              <a:t>data</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dataset</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 </a:t>
            </a:r>
            <a:r>
              <a:rPr lang="en-US" sz="1800" dirty="0">
                <a:solidFill>
                  <a:srgbClr val="D4D4D4"/>
                </a:solidFill>
                <a:latin typeface="Menlo"/>
                <a:ea typeface="Menlo"/>
                <a:cs typeface="Menlo"/>
              </a:rPr>
              <a:t>.</a:t>
            </a:r>
            <a:r>
              <a:rPr lang="en-US" sz="1800" dirty="0">
                <a:solidFill>
                  <a:srgbClr val="DCDCAA"/>
                </a:solidFill>
                <a:latin typeface="Menlo"/>
                <a:ea typeface="Menlo"/>
                <a:cs typeface="Menlo"/>
              </a:rPr>
              <a:t>enter</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 </a:t>
            </a:r>
            <a:r>
              <a:rPr lang="en-US" sz="1800" dirty="0">
                <a:solidFill>
                  <a:srgbClr val="D4D4D4"/>
                </a:solidFill>
                <a:latin typeface="Menlo"/>
                <a:ea typeface="Menlo"/>
                <a:cs typeface="Menlo"/>
              </a:rPr>
              <a:t>.</a:t>
            </a:r>
            <a:r>
              <a:rPr lang="en-US" sz="1800" dirty="0">
                <a:solidFill>
                  <a:srgbClr val="DCDCAA"/>
                </a:solidFill>
                <a:latin typeface="Menlo"/>
                <a:ea typeface="Menlo"/>
                <a:cs typeface="Menlo"/>
              </a:rPr>
              <a:t>append</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a:t>
            </a:r>
            <a:r>
              <a:rPr lang="en-US" sz="1800" dirty="0" err="1">
                <a:solidFill>
                  <a:srgbClr val="CE9178"/>
                </a:solidFill>
                <a:latin typeface="Menlo"/>
                <a:ea typeface="Menlo"/>
                <a:cs typeface="Menlo"/>
              </a:rPr>
              <a:t>rect</a:t>
            </a:r>
            <a:r>
              <a:rPr lang="en-US" sz="1800" dirty="0">
                <a:solidFill>
                  <a:srgbClr val="CE9178"/>
                </a:solidFill>
                <a:latin typeface="Menlo"/>
                <a:ea typeface="Menlo"/>
                <a:cs typeface="Menlo"/>
              </a:rPr>
              <a:t>"</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  </a:t>
            </a:r>
            <a:r>
              <a:rPr lang="en-US" sz="1800" dirty="0">
                <a:solidFill>
                  <a:srgbClr val="D4D4D4"/>
                </a:solidFill>
                <a:latin typeface="Menlo"/>
                <a:ea typeface="Menlo"/>
                <a:cs typeface="Menlo"/>
              </a:rPr>
              <a:t>.</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"class"</a:t>
            </a:r>
            <a:r>
              <a:rPr lang="en-US" sz="1800" dirty="0">
                <a:solidFill>
                  <a:srgbClr val="D4D4D4"/>
                </a:solidFill>
                <a:latin typeface="Menlo"/>
                <a:ea typeface="Menlo"/>
                <a:cs typeface="Menlo"/>
              </a:rPr>
              <a:t>, </a:t>
            </a:r>
            <a:r>
              <a:rPr lang="en-US" sz="1800" dirty="0">
                <a:solidFill>
                  <a:srgbClr val="CE9178"/>
                </a:solidFill>
                <a:latin typeface="Menlo"/>
                <a:ea typeface="Menlo"/>
                <a:cs typeface="Menlo"/>
              </a:rPr>
              <a:t>"bar"</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  </a:t>
            </a:r>
            <a:r>
              <a:rPr lang="en-US" sz="1800" dirty="0">
                <a:solidFill>
                  <a:srgbClr val="D4D4D4"/>
                </a:solidFill>
                <a:latin typeface="Menlo"/>
                <a:ea typeface="Menlo"/>
                <a:cs typeface="Menlo"/>
              </a:rPr>
              <a:t>.</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"height"</a:t>
            </a:r>
            <a:r>
              <a:rPr lang="en-US" sz="1800" dirty="0">
                <a:solidFill>
                  <a:srgbClr val="D4D4D4"/>
                </a:solidFill>
                <a:latin typeface="Menlo"/>
                <a:ea typeface="Menlo"/>
                <a:cs typeface="Menlo"/>
              </a:rPr>
              <a:t>, </a:t>
            </a:r>
            <a:r>
              <a:rPr lang="en-US" sz="1800" dirty="0" err="1">
                <a:solidFill>
                  <a:srgbClr val="9CDCFE"/>
                </a:solidFill>
                <a:latin typeface="Menlo"/>
                <a:ea typeface="Menlo"/>
                <a:cs typeface="Menlo"/>
              </a:rPr>
              <a:t>y</a:t>
            </a:r>
            <a:r>
              <a:rPr lang="en-US" sz="1800" dirty="0" err="1">
                <a:solidFill>
                  <a:srgbClr val="D4D4D4"/>
                </a:solidFill>
                <a:latin typeface="Menlo"/>
                <a:ea typeface="Menlo"/>
                <a:cs typeface="Menlo"/>
              </a:rPr>
              <a:t>.</a:t>
            </a:r>
            <a:r>
              <a:rPr lang="en-US" sz="1800" dirty="0" err="1">
                <a:solidFill>
                  <a:srgbClr val="DCDCAA"/>
                </a:solidFill>
                <a:latin typeface="Menlo"/>
                <a:ea typeface="Menlo"/>
                <a:cs typeface="Menlo"/>
              </a:rPr>
              <a:t>bandwidth</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  </a:t>
            </a:r>
            <a:r>
              <a:rPr lang="en-US" sz="1800" dirty="0">
                <a:solidFill>
                  <a:srgbClr val="D4D4D4"/>
                </a:solidFill>
                <a:latin typeface="Menlo"/>
                <a:ea typeface="Menlo"/>
                <a:cs typeface="Menlo"/>
              </a:rPr>
              <a:t>.</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"width"</a:t>
            </a:r>
            <a:r>
              <a:rPr lang="en-US" sz="1800" dirty="0">
                <a:solidFill>
                  <a:srgbClr val="D4D4D4"/>
                </a:solidFill>
                <a:latin typeface="Menlo"/>
                <a:ea typeface="Menlo"/>
                <a:cs typeface="Menlo"/>
              </a:rPr>
              <a:t>, </a:t>
            </a:r>
            <a:r>
              <a:rPr lang="en-US" sz="1800" dirty="0">
                <a:solidFill>
                  <a:srgbClr val="569CD6"/>
                </a:solidFill>
                <a:latin typeface="Menlo"/>
                <a:ea typeface="Menlo"/>
                <a:cs typeface="Menlo"/>
              </a:rPr>
              <a:t>function</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a:t>
            </a:r>
            <a:r>
              <a:rPr lang="en-US" sz="1800" dirty="0">
                <a:solidFill>
                  <a:srgbClr val="D4D4D4"/>
                </a:solidFill>
                <a:latin typeface="Menlo"/>
                <a:ea typeface="Menlo"/>
                <a:cs typeface="Menlo"/>
              </a:rPr>
              <a:t>) { </a:t>
            </a:r>
            <a:r>
              <a:rPr lang="en-US" sz="1800" dirty="0">
                <a:solidFill>
                  <a:srgbClr val="C586C0"/>
                </a:solidFill>
                <a:latin typeface="Menlo"/>
                <a:ea typeface="Menlo"/>
                <a:cs typeface="Menlo"/>
              </a:rPr>
              <a:t>return</a:t>
            </a: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x</a:t>
            </a:r>
            <a:r>
              <a:rPr lang="en-US" sz="1800" dirty="0">
                <a:solidFill>
                  <a:srgbClr val="D4D4D4"/>
                </a:solidFill>
                <a:latin typeface="Menlo"/>
                <a:ea typeface="Menlo"/>
                <a:cs typeface="Menlo"/>
              </a:rPr>
              <a:t>(</a:t>
            </a:r>
            <a:r>
              <a:rPr lang="en-US" sz="1800" dirty="0" err="1">
                <a:solidFill>
                  <a:srgbClr val="9CDCFE"/>
                </a:solidFill>
                <a:latin typeface="Menlo"/>
                <a:ea typeface="Menlo"/>
                <a:cs typeface="Menlo"/>
              </a:rPr>
              <a:t>d</a:t>
            </a:r>
            <a:r>
              <a:rPr lang="en-US" sz="1800" dirty="0" err="1">
                <a:solidFill>
                  <a:srgbClr val="D4D4D4"/>
                </a:solidFill>
                <a:latin typeface="Menlo"/>
                <a:ea typeface="Menlo"/>
                <a:cs typeface="Menlo"/>
              </a:rPr>
              <a:t>.</a:t>
            </a:r>
            <a:r>
              <a:rPr lang="en-US" sz="1800" dirty="0" err="1">
                <a:solidFill>
                  <a:srgbClr val="9CDCFE"/>
                </a:solidFill>
                <a:latin typeface="Menlo"/>
                <a:ea typeface="Menlo"/>
                <a:cs typeface="Menlo"/>
              </a:rPr>
              <a:t>rating</a:t>
            </a:r>
            <a:r>
              <a:rPr lang="en-US" sz="1800" dirty="0">
                <a:solidFill>
                  <a:srgbClr val="D4D4D4"/>
                </a:solidFill>
                <a:latin typeface="Menlo"/>
                <a:ea typeface="Menlo"/>
                <a:cs typeface="Menlo"/>
              </a:rPr>
              <a:t>); })</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  </a:t>
            </a:r>
            <a:r>
              <a:rPr lang="en-US" sz="1800" dirty="0">
                <a:solidFill>
                  <a:srgbClr val="D4D4D4"/>
                </a:solidFill>
                <a:latin typeface="Menlo"/>
                <a:ea typeface="Menlo"/>
                <a:cs typeface="Menlo"/>
              </a:rPr>
              <a:t>.</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"x"</a:t>
            </a:r>
            <a:r>
              <a:rPr lang="en-US" sz="1800" dirty="0">
                <a:solidFill>
                  <a:srgbClr val="D4D4D4"/>
                </a:solidFill>
                <a:latin typeface="Menlo"/>
                <a:ea typeface="Menlo"/>
                <a:cs typeface="Menlo"/>
              </a:rPr>
              <a:t>, </a:t>
            </a:r>
            <a:r>
              <a:rPr lang="en-US" sz="1800" dirty="0">
                <a:solidFill>
                  <a:srgbClr val="B5CEA8"/>
                </a:solidFill>
                <a:latin typeface="Menlo"/>
                <a:ea typeface="Menlo"/>
                <a:cs typeface="Menlo"/>
              </a:rPr>
              <a:t>0</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  </a:t>
            </a:r>
            <a:r>
              <a:rPr lang="en-US" sz="1800" dirty="0">
                <a:solidFill>
                  <a:srgbClr val="D4D4D4"/>
                </a:solidFill>
                <a:latin typeface="Menlo"/>
                <a:ea typeface="Menlo"/>
                <a:cs typeface="Menlo"/>
              </a:rPr>
              <a:t>.</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"y"</a:t>
            </a:r>
            <a:r>
              <a:rPr lang="en-US" sz="1800" dirty="0">
                <a:solidFill>
                  <a:srgbClr val="D4D4D4"/>
                </a:solidFill>
                <a:latin typeface="Menlo"/>
                <a:ea typeface="Menlo"/>
                <a:cs typeface="Menlo"/>
              </a:rPr>
              <a:t>, </a:t>
            </a:r>
            <a:r>
              <a:rPr lang="en-US" sz="1800" dirty="0">
                <a:solidFill>
                  <a:srgbClr val="569CD6"/>
                </a:solidFill>
                <a:latin typeface="Menlo"/>
                <a:ea typeface="Menlo"/>
                <a:cs typeface="Menlo"/>
              </a:rPr>
              <a:t>function</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a:t>
            </a:r>
            <a:r>
              <a:rPr lang="en-US" sz="1800" dirty="0">
                <a:solidFill>
                  <a:srgbClr val="D4D4D4"/>
                </a:solidFill>
                <a:latin typeface="Menlo"/>
                <a:ea typeface="Menlo"/>
                <a:cs typeface="Menlo"/>
              </a:rPr>
              <a:t>) { </a:t>
            </a:r>
            <a:r>
              <a:rPr lang="en-US" sz="1800" dirty="0">
                <a:solidFill>
                  <a:srgbClr val="C586C0"/>
                </a:solidFill>
                <a:latin typeface="Menlo"/>
                <a:ea typeface="Menlo"/>
                <a:cs typeface="Menlo"/>
              </a:rPr>
              <a:t>return</a:t>
            </a: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y</a:t>
            </a:r>
            <a:r>
              <a:rPr lang="en-US" sz="1800" dirty="0">
                <a:solidFill>
                  <a:srgbClr val="D4D4D4"/>
                </a:solidFill>
                <a:latin typeface="Menlo"/>
                <a:ea typeface="Menlo"/>
                <a:cs typeface="Menlo"/>
              </a:rPr>
              <a:t>(</a:t>
            </a:r>
            <a:r>
              <a:rPr lang="en-US" sz="1800" dirty="0" err="1">
                <a:solidFill>
                  <a:srgbClr val="9CDCFE"/>
                </a:solidFill>
                <a:latin typeface="Menlo"/>
                <a:ea typeface="Menlo"/>
                <a:cs typeface="Menlo"/>
              </a:rPr>
              <a:t>d</a:t>
            </a:r>
            <a:r>
              <a:rPr lang="en-US" sz="1800" dirty="0" err="1">
                <a:solidFill>
                  <a:srgbClr val="D4D4D4"/>
                </a:solidFill>
                <a:latin typeface="Menlo"/>
                <a:ea typeface="Menlo"/>
                <a:cs typeface="Menlo"/>
              </a:rPr>
              <a:t>.</a:t>
            </a:r>
            <a:r>
              <a:rPr lang="en-US" sz="1800" dirty="0" err="1">
                <a:solidFill>
                  <a:srgbClr val="9CDCFE"/>
                </a:solidFill>
                <a:latin typeface="Menlo"/>
                <a:ea typeface="Menlo"/>
                <a:cs typeface="Menlo"/>
              </a:rPr>
              <a:t>id</a:t>
            </a:r>
            <a:r>
              <a:rPr lang="en-US" sz="1800" dirty="0">
                <a:solidFill>
                  <a:srgbClr val="D4D4D4"/>
                </a:solidFill>
                <a:latin typeface="Menlo"/>
                <a:ea typeface="Menlo"/>
                <a:cs typeface="Menlo"/>
              </a:rPr>
              <a:t>); })</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  </a:t>
            </a:r>
            <a:r>
              <a:rPr lang="en-US" sz="1800" dirty="0">
                <a:solidFill>
                  <a:srgbClr val="D4D4D4"/>
                </a:solidFill>
                <a:latin typeface="Menlo"/>
                <a:ea typeface="Menlo"/>
                <a:cs typeface="Menlo"/>
              </a:rPr>
              <a:t>.</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"fill"</a:t>
            </a:r>
            <a:r>
              <a:rPr lang="en-US" sz="1800" dirty="0">
                <a:solidFill>
                  <a:srgbClr val="D4D4D4"/>
                </a:solidFill>
                <a:latin typeface="Menlo"/>
                <a:ea typeface="Menlo"/>
                <a:cs typeface="Menlo"/>
              </a:rPr>
              <a:t>, </a:t>
            </a:r>
            <a:r>
              <a:rPr lang="en-US" sz="1800" dirty="0">
                <a:solidFill>
                  <a:srgbClr val="569CD6"/>
                </a:solidFill>
                <a:latin typeface="Menlo"/>
                <a:ea typeface="Menlo"/>
                <a:cs typeface="Menlo"/>
              </a:rPr>
              <a:t>function</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a:t>
            </a:r>
            <a:r>
              <a:rPr lang="en-US" sz="1800" dirty="0">
                <a:solidFill>
                  <a:srgbClr val="D4D4D4"/>
                </a:solidFill>
                <a:latin typeface="Menlo"/>
                <a:ea typeface="Menlo"/>
                <a:cs typeface="Menlo"/>
              </a:rPr>
              <a:t>) { </a:t>
            </a:r>
            <a:r>
              <a:rPr lang="en-US" sz="1800" dirty="0">
                <a:solidFill>
                  <a:srgbClr val="C586C0"/>
                </a:solidFill>
                <a:latin typeface="Menlo"/>
                <a:ea typeface="Menlo"/>
                <a:cs typeface="Menlo"/>
              </a:rPr>
              <a:t>return</a:t>
            </a: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colour</a:t>
            </a:r>
            <a:r>
              <a:rPr lang="en-US" sz="1800" dirty="0">
                <a:solidFill>
                  <a:srgbClr val="D4D4D4"/>
                </a:solidFill>
                <a:latin typeface="Menlo"/>
                <a:ea typeface="Menlo"/>
                <a:cs typeface="Menlo"/>
              </a:rPr>
              <a:t>(</a:t>
            </a:r>
            <a:r>
              <a:rPr lang="en-US" sz="1800" dirty="0" err="1">
                <a:solidFill>
                  <a:srgbClr val="9CDCFE"/>
                </a:solidFill>
                <a:latin typeface="Menlo"/>
                <a:ea typeface="Menlo"/>
                <a:cs typeface="Menlo"/>
              </a:rPr>
              <a:t>d</a:t>
            </a:r>
            <a:r>
              <a:rPr lang="en-US" sz="1800" dirty="0" err="1">
                <a:solidFill>
                  <a:srgbClr val="D4D4D4"/>
                </a:solidFill>
                <a:latin typeface="Menlo"/>
                <a:ea typeface="Menlo"/>
                <a:cs typeface="Menlo"/>
              </a:rPr>
              <a:t>.</a:t>
            </a:r>
            <a:r>
              <a:rPr lang="en-US" sz="1800" dirty="0" err="1">
                <a:solidFill>
                  <a:srgbClr val="9CDCFE"/>
                </a:solidFill>
                <a:latin typeface="Menlo"/>
                <a:ea typeface="Menlo"/>
                <a:cs typeface="Menlo"/>
              </a:rPr>
              <a:t>percent</a:t>
            </a:r>
            <a:r>
              <a:rPr lang="en-US" sz="1800" dirty="0">
                <a:solidFill>
                  <a:srgbClr val="D4D4D4"/>
                </a:solidFill>
                <a:latin typeface="Menlo"/>
                <a:ea typeface="Menlo"/>
                <a:cs typeface="Menlo"/>
              </a:rPr>
              <a:t>); })</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a:t>
            </a:r>
            <a:endParaRPr lang="en-US" sz="1800" dirty="0"/>
          </a:p>
        </p:txBody>
      </p:sp>
    </p:spTree>
    <p:extLst>
      <p:ext uri="{BB962C8B-B14F-4D97-AF65-F5344CB8AC3E}">
        <p14:creationId xmlns:p14="http://schemas.microsoft.com/office/powerpoint/2010/main" val="2737185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Dev</a:t>
            </a:r>
            <a:r>
              <a:rPr lang="en-US" dirty="0" smtClean="0"/>
              <a:t> Tools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a:t>
            </a:fld>
            <a:endParaRPr lang="en-US" dirty="0"/>
          </a:p>
        </p:txBody>
      </p:sp>
      <p:sp>
        <p:nvSpPr>
          <p:cNvPr id="8" name="Content Placeholder 7"/>
          <p:cNvSpPr>
            <a:spLocks noGrp="1"/>
          </p:cNvSpPr>
          <p:nvPr>
            <p:ph idx="1"/>
          </p:nvPr>
        </p:nvSpPr>
        <p:spPr>
          <a:xfrm>
            <a:off x="324000" y="1692000"/>
            <a:ext cx="4537268" cy="4469088"/>
          </a:xfrm>
        </p:spPr>
        <p:txBody>
          <a:bodyPr/>
          <a:lstStyle/>
          <a:p>
            <a:r>
              <a:rPr lang="en-US" dirty="0" smtClean="0"/>
              <a:t>Chrome: Browser menu -&gt; More Tools -&gt; Developer Tools</a:t>
            </a:r>
          </a:p>
          <a:p>
            <a:r>
              <a:rPr lang="en-US" dirty="0" smtClean="0"/>
              <a:t>Firefox: Browser menu -&gt; Web Developer -&gt; Toggle Tools</a:t>
            </a:r>
          </a:p>
          <a:p>
            <a:r>
              <a:rPr lang="en-US" dirty="0" smtClean="0"/>
              <a:t>Right click menu -&gt; Inspect / Inspect Element</a:t>
            </a:r>
          </a:p>
          <a:p>
            <a:endParaRPr lang="en-US" dirty="0"/>
          </a:p>
        </p:txBody>
      </p:sp>
      <p:pic>
        <p:nvPicPr>
          <p:cNvPr id="9" name="Picture 8" descr="Screen Shot 2018-02-19 at 08.31.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9774" y="1692000"/>
            <a:ext cx="3840226" cy="4624662"/>
          </a:xfrm>
          <a:prstGeom prst="rect">
            <a:avLst/>
          </a:prstGeom>
        </p:spPr>
      </p:pic>
    </p:spTree>
    <p:extLst>
      <p:ext uri="{BB962C8B-B14F-4D97-AF65-F5344CB8AC3E}">
        <p14:creationId xmlns:p14="http://schemas.microsoft.com/office/powerpoint/2010/main" val="2812790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Cocoa Percentage</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30</a:t>
            </a:fld>
            <a:endParaRPr lang="en-US" dirty="0"/>
          </a:p>
        </p:txBody>
      </p:sp>
      <p:pic>
        <p:nvPicPr>
          <p:cNvPr id="6" name="Picture 5" descr="Screen Shot 2018-02-18 at 13.31.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080" y="1651112"/>
            <a:ext cx="9144000" cy="4752416"/>
          </a:xfrm>
          <a:prstGeom prst="rect">
            <a:avLst/>
          </a:prstGeom>
        </p:spPr>
      </p:pic>
    </p:spTree>
    <p:extLst>
      <p:ext uri="{BB962C8B-B14F-4D97-AF65-F5344CB8AC3E}">
        <p14:creationId xmlns:p14="http://schemas.microsoft.com/office/powerpoint/2010/main" val="1251756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the </a:t>
            </a:r>
            <a:r>
              <a:rPr lang="en-US" dirty="0"/>
              <a:t>R</a:t>
            </a:r>
            <a:r>
              <a:rPr lang="en-US" dirty="0" smtClean="0"/>
              <a:t>ating Clearer</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31</a:t>
            </a:fld>
            <a:endParaRPr lang="en-US" dirty="0"/>
          </a:p>
        </p:txBody>
      </p:sp>
      <p:sp>
        <p:nvSpPr>
          <p:cNvPr id="4" name="Content Placeholder 3"/>
          <p:cNvSpPr>
            <a:spLocks noGrp="1"/>
          </p:cNvSpPr>
          <p:nvPr>
            <p:ph idx="1"/>
          </p:nvPr>
        </p:nvSpPr>
        <p:spPr>
          <a:xfrm>
            <a:off x="324000" y="5080574"/>
            <a:ext cx="8496000" cy="1080514"/>
          </a:xfrm>
        </p:spPr>
        <p:txBody>
          <a:bodyPr/>
          <a:lstStyle/>
          <a:p>
            <a:endParaRPr lang="en-US" dirty="0"/>
          </a:p>
        </p:txBody>
      </p:sp>
      <p:sp>
        <p:nvSpPr>
          <p:cNvPr id="6" name="Content Placeholder 3"/>
          <p:cNvSpPr txBox="1">
            <a:spLocks/>
          </p:cNvSpPr>
          <p:nvPr/>
        </p:nvSpPr>
        <p:spPr bwMode="auto">
          <a:xfrm>
            <a:off x="324000" y="1831411"/>
            <a:ext cx="8496000" cy="3032310"/>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1800" dirty="0">
                <a:solidFill>
                  <a:srgbClr val="D4D4D4"/>
                </a:solidFill>
                <a:latin typeface="Menlo"/>
                <a:ea typeface="Menlo"/>
                <a:cs typeface="Menlo"/>
              </a:rPr>
              <a:t> </a:t>
            </a:r>
            <a:r>
              <a:rPr lang="en-US" sz="1800" dirty="0" err="1">
                <a:solidFill>
                  <a:srgbClr val="9CDCFE"/>
                </a:solidFill>
                <a:latin typeface="Menlo"/>
                <a:ea typeface="Menlo"/>
                <a:cs typeface="Menlo"/>
              </a:rPr>
              <a:t>bars</a:t>
            </a:r>
            <a:r>
              <a:rPr lang="en-US" sz="1800" dirty="0" err="1">
                <a:solidFill>
                  <a:srgbClr val="D4D4D4"/>
                </a:solidFill>
                <a:latin typeface="Menlo"/>
                <a:ea typeface="Menlo"/>
                <a:cs typeface="Menlo"/>
              </a:rPr>
              <a:t>.</a:t>
            </a:r>
            <a:r>
              <a:rPr lang="en-US" sz="1800" dirty="0" err="1">
                <a:solidFill>
                  <a:srgbClr val="DCDCAA"/>
                </a:solidFill>
                <a:latin typeface="Menlo"/>
                <a:ea typeface="Menlo"/>
                <a:cs typeface="Menlo"/>
              </a:rPr>
              <a:t>append</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"text"</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"class"</a:t>
            </a:r>
            <a:r>
              <a:rPr lang="en-US" sz="1800" dirty="0">
                <a:solidFill>
                  <a:srgbClr val="D4D4D4"/>
                </a:solidFill>
                <a:latin typeface="Menlo"/>
                <a:ea typeface="Menlo"/>
                <a:cs typeface="Menlo"/>
              </a:rPr>
              <a:t>, </a:t>
            </a:r>
            <a:r>
              <a:rPr lang="en-US" sz="1800" dirty="0">
                <a:solidFill>
                  <a:srgbClr val="CE9178"/>
                </a:solidFill>
                <a:latin typeface="Menlo"/>
                <a:ea typeface="Menlo"/>
                <a:cs typeface="Menlo"/>
              </a:rPr>
              <a:t>"label"</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"y"</a:t>
            </a:r>
            <a:r>
              <a:rPr lang="en-US" sz="1800" dirty="0">
                <a:solidFill>
                  <a:srgbClr val="D4D4D4"/>
                </a:solidFill>
                <a:latin typeface="Menlo"/>
                <a:ea typeface="Menlo"/>
                <a:cs typeface="Menlo"/>
              </a:rPr>
              <a:t>, </a:t>
            </a:r>
            <a:r>
              <a:rPr lang="en-US" sz="1800" dirty="0">
                <a:solidFill>
                  <a:srgbClr val="569CD6"/>
                </a:solidFill>
                <a:latin typeface="Menlo"/>
                <a:ea typeface="Menlo"/>
                <a:cs typeface="Menlo"/>
              </a:rPr>
              <a:t>function</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a:t>
            </a:r>
            <a:r>
              <a:rPr lang="en-US" sz="1800" dirty="0">
                <a:solidFill>
                  <a:srgbClr val="D4D4D4"/>
                </a:solidFill>
                <a:latin typeface="Menlo"/>
                <a:ea typeface="Menlo"/>
                <a:cs typeface="Menlo"/>
              </a:rPr>
              <a:t>) {</a:t>
            </a:r>
          </a:p>
          <a:p>
            <a:pPr marL="0" indent="0">
              <a:spcAft>
                <a:spcPts val="0"/>
              </a:spcAft>
              <a:buNone/>
            </a:pPr>
            <a:r>
              <a:rPr lang="en-US" sz="1800" dirty="0">
                <a:solidFill>
                  <a:srgbClr val="D4D4D4"/>
                </a:solidFill>
                <a:latin typeface="Menlo"/>
                <a:ea typeface="Menlo"/>
                <a:cs typeface="Menlo"/>
              </a:rPr>
              <a:t>      </a:t>
            </a:r>
            <a:r>
              <a:rPr lang="en-US" sz="1800" dirty="0">
                <a:solidFill>
                  <a:srgbClr val="C586C0"/>
                </a:solidFill>
                <a:latin typeface="Menlo"/>
                <a:ea typeface="Menlo"/>
                <a:cs typeface="Menlo"/>
              </a:rPr>
              <a:t>return</a:t>
            </a: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y</a:t>
            </a:r>
            <a:r>
              <a:rPr lang="en-US" sz="1800" dirty="0">
                <a:solidFill>
                  <a:srgbClr val="D4D4D4"/>
                </a:solidFill>
                <a:latin typeface="Menlo"/>
                <a:ea typeface="Menlo"/>
                <a:cs typeface="Menlo"/>
              </a:rPr>
              <a:t>(</a:t>
            </a:r>
            <a:r>
              <a:rPr lang="en-US" sz="1800" dirty="0" err="1">
                <a:solidFill>
                  <a:srgbClr val="9CDCFE"/>
                </a:solidFill>
                <a:latin typeface="Menlo"/>
                <a:ea typeface="Menlo"/>
                <a:cs typeface="Menlo"/>
              </a:rPr>
              <a:t>d</a:t>
            </a:r>
            <a:r>
              <a:rPr lang="en-US" sz="1800" dirty="0" err="1">
                <a:solidFill>
                  <a:srgbClr val="D4D4D4"/>
                </a:solidFill>
                <a:latin typeface="Menlo"/>
                <a:ea typeface="Menlo"/>
                <a:cs typeface="Menlo"/>
              </a:rPr>
              <a:t>.</a:t>
            </a:r>
            <a:r>
              <a:rPr lang="en-US" sz="1800" dirty="0" err="1">
                <a:solidFill>
                  <a:srgbClr val="9CDCFE"/>
                </a:solidFill>
                <a:latin typeface="Menlo"/>
                <a:ea typeface="Menlo"/>
                <a:cs typeface="Menlo"/>
              </a:rPr>
              <a:t>id</a:t>
            </a:r>
            <a:r>
              <a:rPr lang="en-US" sz="1800" dirty="0">
                <a:solidFill>
                  <a:srgbClr val="D4D4D4"/>
                </a:solidFill>
                <a:latin typeface="Menlo"/>
                <a:ea typeface="Menlo"/>
                <a:cs typeface="Menlo"/>
              </a:rPr>
              <a:t>) + </a:t>
            </a:r>
            <a:r>
              <a:rPr lang="en-US" sz="1800" dirty="0" err="1">
                <a:solidFill>
                  <a:srgbClr val="9CDCFE"/>
                </a:solidFill>
                <a:latin typeface="Menlo"/>
                <a:ea typeface="Menlo"/>
                <a:cs typeface="Menlo"/>
              </a:rPr>
              <a:t>y</a:t>
            </a:r>
            <a:r>
              <a:rPr lang="en-US" sz="1800" dirty="0" err="1">
                <a:solidFill>
                  <a:srgbClr val="D4D4D4"/>
                </a:solidFill>
                <a:latin typeface="Menlo"/>
                <a:ea typeface="Menlo"/>
                <a:cs typeface="Menlo"/>
              </a:rPr>
              <a:t>.</a:t>
            </a:r>
            <a:r>
              <a:rPr lang="en-US" sz="1800" dirty="0" err="1">
                <a:solidFill>
                  <a:srgbClr val="DCDCAA"/>
                </a:solidFill>
                <a:latin typeface="Menlo"/>
                <a:ea typeface="Menlo"/>
                <a:cs typeface="Menlo"/>
              </a:rPr>
              <a:t>bandwidth</a:t>
            </a:r>
            <a:r>
              <a:rPr lang="en-US" sz="1800" dirty="0">
                <a:solidFill>
                  <a:srgbClr val="D4D4D4"/>
                </a:solidFill>
                <a:latin typeface="Menlo"/>
                <a:ea typeface="Menlo"/>
                <a:cs typeface="Menlo"/>
              </a:rPr>
              <a:t>(</a:t>
            </a:r>
            <a:r>
              <a:rPr lang="en-US" sz="1800" dirty="0" smtClean="0">
                <a:solidFill>
                  <a:srgbClr val="D4D4D4"/>
                </a:solidFill>
                <a:latin typeface="Menlo"/>
                <a:ea typeface="Menlo"/>
                <a:cs typeface="Menlo"/>
              </a:rPr>
              <a:t>)/ </a:t>
            </a:r>
            <a:r>
              <a:rPr lang="en-US" sz="1800" dirty="0" smtClean="0">
                <a:solidFill>
                  <a:srgbClr val="B5CEA8"/>
                </a:solidFill>
                <a:latin typeface="Menlo"/>
                <a:ea typeface="Menlo"/>
                <a:cs typeface="Menlo"/>
              </a:rPr>
              <a:t>2</a:t>
            </a:r>
            <a:r>
              <a:rPr lang="en-US" sz="1800" dirty="0" smtClean="0">
                <a:solidFill>
                  <a:srgbClr val="D4D4D4"/>
                </a:solidFill>
                <a:latin typeface="Menlo"/>
                <a:ea typeface="Menlo"/>
                <a:cs typeface="Menlo"/>
              </a:rPr>
              <a:t>;</a:t>
            </a:r>
            <a:endParaRPr lang="en-US" sz="1800" dirty="0">
              <a:solidFill>
                <a:srgbClr val="D4D4D4"/>
              </a:solidFill>
              <a:latin typeface="Menlo"/>
              <a:ea typeface="Menlo"/>
              <a:cs typeface="Menlo"/>
            </a:endParaRPr>
          </a:p>
          <a:p>
            <a:pPr marL="0" indent="0">
              <a:spcAft>
                <a:spcPts val="0"/>
              </a:spcAft>
              <a:buNone/>
            </a:pPr>
            <a:r>
              <a:rPr lang="en-US" sz="1800" dirty="0">
                <a:solidFill>
                  <a:srgbClr val="D4D4D4"/>
                </a:solidFill>
                <a:latin typeface="Menlo"/>
                <a:ea typeface="Menlo"/>
                <a:cs typeface="Menlo"/>
              </a:rPr>
              <a:t>    })</a:t>
            </a:r>
          </a:p>
          <a:p>
            <a:pPr marL="0" indent="0">
              <a:spcAft>
                <a:spcPts val="0"/>
              </a:spcAft>
              <a:buNone/>
            </a:pP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"x"</a:t>
            </a:r>
            <a:r>
              <a:rPr lang="en-US" sz="1800" dirty="0">
                <a:solidFill>
                  <a:srgbClr val="D4D4D4"/>
                </a:solidFill>
                <a:latin typeface="Menlo"/>
                <a:ea typeface="Menlo"/>
                <a:cs typeface="Menlo"/>
              </a:rPr>
              <a:t>, </a:t>
            </a:r>
            <a:r>
              <a:rPr lang="en-US" sz="1800" dirty="0">
                <a:solidFill>
                  <a:srgbClr val="569CD6"/>
                </a:solidFill>
                <a:latin typeface="Menlo"/>
                <a:ea typeface="Menlo"/>
                <a:cs typeface="Menlo"/>
              </a:rPr>
              <a:t>function</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a:t>
            </a:r>
            <a:r>
              <a:rPr lang="en-US" sz="1800" dirty="0">
                <a:solidFill>
                  <a:srgbClr val="D4D4D4"/>
                </a:solidFill>
                <a:latin typeface="Menlo"/>
                <a:ea typeface="Menlo"/>
                <a:cs typeface="Menlo"/>
              </a:rPr>
              <a:t>) {</a:t>
            </a:r>
          </a:p>
          <a:p>
            <a:pPr marL="0" indent="0">
              <a:spcAft>
                <a:spcPts val="0"/>
              </a:spcAft>
              <a:buNone/>
            </a:pPr>
            <a:r>
              <a:rPr lang="en-US" sz="1800" dirty="0">
                <a:solidFill>
                  <a:srgbClr val="D4D4D4"/>
                </a:solidFill>
                <a:latin typeface="Menlo"/>
                <a:ea typeface="Menlo"/>
                <a:cs typeface="Menlo"/>
              </a:rPr>
              <a:t>      </a:t>
            </a:r>
            <a:r>
              <a:rPr lang="en-US" sz="1800" dirty="0">
                <a:solidFill>
                  <a:srgbClr val="C586C0"/>
                </a:solidFill>
                <a:latin typeface="Menlo"/>
                <a:ea typeface="Menlo"/>
                <a:cs typeface="Menlo"/>
              </a:rPr>
              <a:t>return</a:t>
            </a: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x</a:t>
            </a:r>
            <a:r>
              <a:rPr lang="en-US" sz="1800" dirty="0">
                <a:solidFill>
                  <a:srgbClr val="D4D4D4"/>
                </a:solidFill>
                <a:latin typeface="Menlo"/>
                <a:ea typeface="Menlo"/>
                <a:cs typeface="Menlo"/>
              </a:rPr>
              <a:t>(</a:t>
            </a:r>
            <a:r>
              <a:rPr lang="en-US" sz="1800" dirty="0" err="1">
                <a:solidFill>
                  <a:srgbClr val="9CDCFE"/>
                </a:solidFill>
                <a:latin typeface="Menlo"/>
                <a:ea typeface="Menlo"/>
                <a:cs typeface="Menlo"/>
              </a:rPr>
              <a:t>d</a:t>
            </a:r>
            <a:r>
              <a:rPr lang="en-US" sz="1800" dirty="0" err="1">
                <a:solidFill>
                  <a:srgbClr val="D4D4D4"/>
                </a:solidFill>
                <a:latin typeface="Menlo"/>
                <a:ea typeface="Menlo"/>
                <a:cs typeface="Menlo"/>
              </a:rPr>
              <a:t>.</a:t>
            </a:r>
            <a:r>
              <a:rPr lang="en-US" sz="1800" dirty="0" err="1">
                <a:solidFill>
                  <a:srgbClr val="9CDCFE"/>
                </a:solidFill>
                <a:latin typeface="Menlo"/>
                <a:ea typeface="Menlo"/>
                <a:cs typeface="Menlo"/>
              </a:rPr>
              <a:t>rating</a:t>
            </a:r>
            <a:r>
              <a:rPr lang="en-US" sz="1800" dirty="0">
                <a:solidFill>
                  <a:srgbClr val="D4D4D4"/>
                </a:solidFill>
                <a:latin typeface="Menlo"/>
                <a:ea typeface="Menlo"/>
                <a:cs typeface="Menlo"/>
              </a:rPr>
              <a:t>) + </a:t>
            </a:r>
            <a:r>
              <a:rPr lang="en-US" sz="1800" dirty="0">
                <a:solidFill>
                  <a:srgbClr val="B5CEA8"/>
                </a:solidFill>
                <a:latin typeface="Menlo"/>
                <a:ea typeface="Menlo"/>
                <a:cs typeface="Menlo"/>
              </a:rPr>
              <a:t>3</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p>
          <a:p>
            <a:pPr marL="0" indent="0">
              <a:spcAft>
                <a:spcPts val="0"/>
              </a:spcAft>
              <a:buNone/>
            </a:pP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text</a:t>
            </a:r>
            <a:r>
              <a:rPr lang="en-US" sz="1800" dirty="0">
                <a:solidFill>
                  <a:srgbClr val="D4D4D4"/>
                </a:solidFill>
                <a:latin typeface="Menlo"/>
                <a:ea typeface="Menlo"/>
                <a:cs typeface="Menlo"/>
              </a:rPr>
              <a:t>(</a:t>
            </a:r>
            <a:r>
              <a:rPr lang="en-US" sz="1800" dirty="0">
                <a:solidFill>
                  <a:srgbClr val="569CD6"/>
                </a:solidFill>
                <a:latin typeface="Menlo"/>
                <a:ea typeface="Menlo"/>
                <a:cs typeface="Menlo"/>
              </a:rPr>
              <a:t>function</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a:t>
            </a:r>
            <a:r>
              <a:rPr lang="en-US" sz="1800" dirty="0">
                <a:solidFill>
                  <a:srgbClr val="D4D4D4"/>
                </a:solidFill>
                <a:latin typeface="Menlo"/>
                <a:ea typeface="Menlo"/>
                <a:cs typeface="Menlo"/>
              </a:rPr>
              <a:t>) { </a:t>
            </a:r>
            <a:r>
              <a:rPr lang="en-US" sz="1800" dirty="0">
                <a:solidFill>
                  <a:srgbClr val="C586C0"/>
                </a:solidFill>
                <a:latin typeface="Menlo"/>
                <a:ea typeface="Menlo"/>
                <a:cs typeface="Menlo"/>
              </a:rPr>
              <a:t>return</a:t>
            </a:r>
            <a:r>
              <a:rPr lang="en-US" sz="1800" dirty="0">
                <a:solidFill>
                  <a:srgbClr val="D4D4D4"/>
                </a:solidFill>
                <a:latin typeface="Menlo"/>
                <a:ea typeface="Menlo"/>
                <a:cs typeface="Menlo"/>
              </a:rPr>
              <a:t> </a:t>
            </a:r>
            <a:r>
              <a:rPr lang="en-US" sz="1800" dirty="0" err="1">
                <a:solidFill>
                  <a:srgbClr val="9CDCFE"/>
                </a:solidFill>
                <a:latin typeface="Menlo"/>
                <a:ea typeface="Menlo"/>
                <a:cs typeface="Menlo"/>
              </a:rPr>
              <a:t>d</a:t>
            </a:r>
            <a:r>
              <a:rPr lang="en-US" sz="1800" dirty="0" err="1">
                <a:solidFill>
                  <a:srgbClr val="D4D4D4"/>
                </a:solidFill>
                <a:latin typeface="Menlo"/>
                <a:ea typeface="Menlo"/>
                <a:cs typeface="Menlo"/>
              </a:rPr>
              <a:t>.</a:t>
            </a:r>
            <a:r>
              <a:rPr lang="en-US" sz="1800" dirty="0" err="1">
                <a:solidFill>
                  <a:srgbClr val="9CDCFE"/>
                </a:solidFill>
                <a:latin typeface="Menlo"/>
                <a:ea typeface="Menlo"/>
                <a:cs typeface="Menlo"/>
              </a:rPr>
              <a:t>rating</a:t>
            </a:r>
            <a:r>
              <a:rPr lang="en-US" sz="1800" dirty="0">
                <a:solidFill>
                  <a:srgbClr val="D4D4D4"/>
                </a:solidFill>
                <a:latin typeface="Menlo"/>
                <a:ea typeface="Menlo"/>
                <a:cs typeface="Menlo"/>
              </a:rPr>
              <a:t>; })</a:t>
            </a:r>
          </a:p>
          <a:p>
            <a:pPr marL="0" indent="0">
              <a:spcAft>
                <a:spcPts val="0"/>
              </a:spcAft>
              <a:buNone/>
            </a:pPr>
            <a:r>
              <a:rPr lang="en-US" sz="1800" dirty="0">
                <a:solidFill>
                  <a:srgbClr val="D4D4D4"/>
                </a:solidFill>
                <a:latin typeface="Menlo"/>
                <a:ea typeface="Menlo"/>
                <a:cs typeface="Menlo"/>
              </a:rPr>
              <a:t>    ;</a:t>
            </a:r>
            <a:endParaRPr lang="en-US" sz="1800" dirty="0"/>
          </a:p>
        </p:txBody>
      </p:sp>
    </p:spTree>
    <p:extLst>
      <p:ext uri="{BB962C8B-B14F-4D97-AF65-F5344CB8AC3E}">
        <p14:creationId xmlns:p14="http://schemas.microsoft.com/office/powerpoint/2010/main" val="1443453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8-02-18 at 13.35.44.png"/>
          <p:cNvPicPr>
            <a:picLocks noChangeAspect="1"/>
          </p:cNvPicPr>
          <p:nvPr/>
        </p:nvPicPr>
        <p:blipFill rotWithShape="1">
          <a:blip r:embed="rId2">
            <a:extLst>
              <a:ext uri="{28A0092B-C50C-407E-A947-70E740481C1C}">
                <a14:useLocalDpi xmlns:a14="http://schemas.microsoft.com/office/drawing/2010/main" val="0"/>
              </a:ext>
            </a:extLst>
          </a:blip>
          <a:srcRect b="5467"/>
          <a:stretch/>
        </p:blipFill>
        <p:spPr>
          <a:xfrm>
            <a:off x="665985" y="1537282"/>
            <a:ext cx="8038524" cy="4975200"/>
          </a:xfrm>
          <a:prstGeom prst="rect">
            <a:avLst/>
          </a:prstGeom>
        </p:spPr>
      </p:pic>
      <p:sp>
        <p:nvSpPr>
          <p:cNvPr id="2" name="Title 1"/>
          <p:cNvSpPr>
            <a:spLocks noGrp="1"/>
          </p:cNvSpPr>
          <p:nvPr>
            <p:ph type="title"/>
          </p:nvPr>
        </p:nvSpPr>
        <p:spPr/>
        <p:txBody>
          <a:bodyPr/>
          <a:lstStyle/>
          <a:p>
            <a:r>
              <a:rPr lang="en-US" dirty="0" smtClean="0"/>
              <a:t>Bar Chart with Ratings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32</a:t>
            </a:fld>
            <a:endParaRPr lang="en-US" dirty="0"/>
          </a:p>
        </p:txBody>
      </p:sp>
    </p:spTree>
    <p:extLst>
      <p:ext uri="{BB962C8B-B14F-4D97-AF65-F5344CB8AC3E}">
        <p14:creationId xmlns:p14="http://schemas.microsoft.com/office/powerpoint/2010/main" val="209310132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999" y="2010013"/>
            <a:ext cx="8496000" cy="2160587"/>
          </a:xfrm>
        </p:spPr>
        <p:txBody>
          <a:bodyPr/>
          <a:lstStyle/>
          <a:p>
            <a:r>
              <a:rPr lang="en-GB" dirty="0" smtClean="0"/>
              <a:t>Scatter Chart</a:t>
            </a:r>
            <a:endParaRPr lang="en-GB" dirty="0"/>
          </a:p>
        </p:txBody>
      </p:sp>
    </p:spTree>
    <p:extLst>
      <p:ext uri="{BB962C8B-B14F-4D97-AF65-F5344CB8AC3E}">
        <p14:creationId xmlns:p14="http://schemas.microsoft.com/office/powerpoint/2010/main" val="66800405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Selecting a </a:t>
            </a:r>
            <a:r>
              <a:rPr lang="en-US" dirty="0" smtClean="0"/>
              <a:t>Chart</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34</a:t>
            </a:fld>
            <a:endParaRPr lang="en-US" dirty="0"/>
          </a:p>
        </p:txBody>
      </p:sp>
      <p:sp>
        <p:nvSpPr>
          <p:cNvPr id="4" name="Content Placeholder 3"/>
          <p:cNvSpPr>
            <a:spLocks noGrp="1"/>
          </p:cNvSpPr>
          <p:nvPr>
            <p:ph idx="1"/>
          </p:nvPr>
        </p:nvSpPr>
        <p:spPr/>
        <p:txBody>
          <a:bodyPr/>
          <a:lstStyle/>
          <a:p>
            <a:r>
              <a:rPr lang="en-US" b="1" dirty="0"/>
              <a:t>Decide on the </a:t>
            </a:r>
            <a:r>
              <a:rPr lang="en-US" b="1" dirty="0" smtClean="0"/>
              <a:t>audience: </a:t>
            </a:r>
            <a:r>
              <a:rPr lang="en-US" dirty="0" smtClean="0"/>
              <a:t>Chocolate buyers</a:t>
            </a:r>
            <a:r>
              <a:rPr lang="en-US" dirty="0" smtClean="0"/>
              <a:t>, </a:t>
            </a:r>
            <a:r>
              <a:rPr lang="en-US" dirty="0" smtClean="0"/>
              <a:t>who are interested in trying different cocoa percentages</a:t>
            </a:r>
            <a:endParaRPr lang="en-US" b="1" dirty="0" smtClean="0"/>
          </a:p>
          <a:p>
            <a:r>
              <a:rPr lang="en-US" b="1" dirty="0" smtClean="0"/>
              <a:t>Decide on purpose of chart:</a:t>
            </a:r>
            <a:r>
              <a:rPr lang="en-US" dirty="0" smtClean="0"/>
              <a:t> </a:t>
            </a:r>
            <a:r>
              <a:rPr lang="en-US" dirty="0" smtClean="0"/>
              <a:t>Is there a correlation between the cocoa percentage and it’s rating?</a:t>
            </a:r>
            <a:endParaRPr lang="en-US" b="1" dirty="0" smtClean="0"/>
          </a:p>
          <a:p>
            <a:r>
              <a:rPr lang="en-US" b="1" dirty="0" smtClean="0"/>
              <a:t>Select the type of chart:</a:t>
            </a:r>
            <a:r>
              <a:rPr lang="en-US" dirty="0" smtClean="0"/>
              <a:t> </a:t>
            </a:r>
            <a:r>
              <a:rPr lang="en-US" dirty="0" smtClean="0"/>
              <a:t>Scatter chart, view the distribution</a:t>
            </a:r>
            <a:endParaRPr lang="en-US" dirty="0" smtClean="0"/>
          </a:p>
        </p:txBody>
      </p:sp>
    </p:spTree>
    <p:extLst>
      <p:ext uri="{BB962C8B-B14F-4D97-AF65-F5344CB8AC3E}">
        <p14:creationId xmlns:p14="http://schemas.microsoft.com/office/powerpoint/2010/main" val="3038498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Scatter Chart </a:t>
            </a:r>
            <a:r>
              <a:rPr lang="mr-IN" dirty="0" smtClean="0"/>
              <a:t>–</a:t>
            </a:r>
            <a:r>
              <a:rPr lang="en-US" dirty="0" smtClean="0"/>
              <a:t> X/Y Scales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35</a:t>
            </a:fld>
            <a:endParaRPr lang="en-US" dirty="0"/>
          </a:p>
        </p:txBody>
      </p:sp>
      <p:sp>
        <p:nvSpPr>
          <p:cNvPr id="4" name="Content Placeholder 3"/>
          <p:cNvSpPr>
            <a:spLocks noGrp="1"/>
          </p:cNvSpPr>
          <p:nvPr>
            <p:ph idx="1"/>
          </p:nvPr>
        </p:nvSpPr>
        <p:spPr>
          <a:xfrm>
            <a:off x="324000" y="5080574"/>
            <a:ext cx="8496000" cy="1080514"/>
          </a:xfrm>
        </p:spPr>
        <p:txBody>
          <a:bodyPr/>
          <a:lstStyle/>
          <a:p>
            <a:endParaRPr lang="en-US" dirty="0"/>
          </a:p>
        </p:txBody>
      </p:sp>
      <p:sp>
        <p:nvSpPr>
          <p:cNvPr id="6" name="Content Placeholder 3"/>
          <p:cNvSpPr txBox="1">
            <a:spLocks/>
          </p:cNvSpPr>
          <p:nvPr/>
        </p:nvSpPr>
        <p:spPr bwMode="auto">
          <a:xfrm>
            <a:off x="324000" y="1831411"/>
            <a:ext cx="8496000" cy="2304300"/>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1800" dirty="0">
                <a:solidFill>
                  <a:srgbClr val="D4D4D4"/>
                </a:solidFill>
                <a:latin typeface="Menlo"/>
                <a:ea typeface="Menlo"/>
                <a:cs typeface="Menlo"/>
              </a:rPr>
              <a:t> </a:t>
            </a:r>
            <a:r>
              <a:rPr lang="en-US" sz="1800" dirty="0" err="1">
                <a:solidFill>
                  <a:srgbClr val="569CD6"/>
                </a:solidFill>
                <a:latin typeface="Menlo"/>
                <a:ea typeface="Menlo"/>
                <a:cs typeface="Menlo"/>
              </a:rPr>
              <a:t>var</a:t>
            </a:r>
            <a:r>
              <a:rPr lang="en-US" sz="1800" dirty="0">
                <a:solidFill>
                  <a:srgbClr val="D4D4D4"/>
                </a:solidFill>
                <a:latin typeface="Menlo"/>
                <a:ea typeface="Menlo"/>
                <a:cs typeface="Menlo"/>
              </a:rPr>
              <a:t> </a:t>
            </a:r>
            <a:r>
              <a:rPr lang="en-US" sz="1800" dirty="0">
                <a:solidFill>
                  <a:srgbClr val="9CDCFE"/>
                </a:solidFill>
                <a:latin typeface="Menlo"/>
                <a:ea typeface="Menlo"/>
                <a:cs typeface="Menlo"/>
              </a:rPr>
              <a:t>x</a:t>
            </a:r>
            <a:r>
              <a:rPr lang="en-US" sz="1800" dirty="0">
                <a:solidFill>
                  <a:srgbClr val="D4D4D4"/>
                </a:solidFill>
                <a:latin typeface="Menlo"/>
                <a:ea typeface="Menlo"/>
                <a:cs typeface="Menlo"/>
              </a:rPr>
              <a:t> = </a:t>
            </a:r>
            <a:r>
              <a:rPr lang="en-US" sz="1800" dirty="0">
                <a:solidFill>
                  <a:srgbClr val="9CDCFE"/>
                </a:solidFill>
                <a:latin typeface="Menlo"/>
                <a:ea typeface="Menlo"/>
                <a:cs typeface="Menlo"/>
              </a:rPr>
              <a:t>d3</a:t>
            </a:r>
            <a:r>
              <a:rPr lang="en-US" sz="1800" dirty="0">
                <a:solidFill>
                  <a:srgbClr val="D4D4D4"/>
                </a:solidFill>
                <a:latin typeface="Menlo"/>
                <a:ea typeface="Menlo"/>
                <a:cs typeface="Menlo"/>
              </a:rPr>
              <a:t>.</a:t>
            </a:r>
            <a:r>
              <a:rPr lang="en-US" sz="1800" dirty="0">
                <a:solidFill>
                  <a:srgbClr val="DCDCAA"/>
                </a:solidFill>
                <a:latin typeface="Menlo"/>
                <a:ea typeface="Menlo"/>
                <a:cs typeface="Menlo"/>
              </a:rPr>
              <a:t>scaleLinear</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domain</a:t>
            </a:r>
            <a:r>
              <a:rPr lang="en-US" sz="1800" dirty="0">
                <a:solidFill>
                  <a:srgbClr val="D4D4D4"/>
                </a:solidFill>
                <a:latin typeface="Menlo"/>
                <a:ea typeface="Menlo"/>
                <a:cs typeface="Menlo"/>
              </a:rPr>
              <a:t>([</a:t>
            </a:r>
            <a:r>
              <a:rPr lang="en-US" sz="1800" dirty="0">
                <a:solidFill>
                  <a:srgbClr val="B5CEA8"/>
                </a:solidFill>
                <a:latin typeface="Menlo"/>
                <a:ea typeface="Menlo"/>
                <a:cs typeface="Menlo"/>
              </a:rPr>
              <a:t>0</a:t>
            </a:r>
            <a:r>
              <a:rPr lang="en-US" sz="1800" dirty="0">
                <a:solidFill>
                  <a:srgbClr val="D4D4D4"/>
                </a:solidFill>
                <a:latin typeface="Menlo"/>
                <a:ea typeface="Menlo"/>
                <a:cs typeface="Menlo"/>
              </a:rPr>
              <a:t>, </a:t>
            </a:r>
            <a:r>
              <a:rPr lang="en-US" sz="1800" dirty="0">
                <a:solidFill>
                  <a:srgbClr val="B5CEA8"/>
                </a:solidFill>
                <a:latin typeface="Menlo"/>
                <a:ea typeface="Menlo"/>
                <a:cs typeface="Menlo"/>
              </a:rPr>
              <a:t>100</a:t>
            </a:r>
            <a:r>
              <a:rPr lang="en-US" sz="1800" dirty="0">
                <a:solidFill>
                  <a:srgbClr val="D4D4D4"/>
                </a:solidFill>
                <a:latin typeface="Menlo"/>
                <a:ea typeface="Menlo"/>
                <a:cs typeface="Menlo"/>
              </a:rPr>
              <a:t>])                    </a:t>
            </a:r>
          </a:p>
          <a:p>
            <a:pPr marL="0" indent="0">
              <a:spcAft>
                <a:spcPts val="0"/>
              </a:spcAft>
              <a:buNone/>
            </a:pP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range</a:t>
            </a:r>
            <a:r>
              <a:rPr lang="en-US" sz="1800" dirty="0">
                <a:solidFill>
                  <a:srgbClr val="D4D4D4"/>
                </a:solidFill>
                <a:latin typeface="Menlo"/>
                <a:ea typeface="Menlo"/>
                <a:cs typeface="Menlo"/>
              </a:rPr>
              <a:t>([</a:t>
            </a:r>
            <a:r>
              <a:rPr lang="en-US" sz="1800" dirty="0">
                <a:solidFill>
                  <a:srgbClr val="B5CEA8"/>
                </a:solidFill>
                <a:latin typeface="Menlo"/>
                <a:ea typeface="Menlo"/>
                <a:cs typeface="Menlo"/>
              </a:rPr>
              <a:t>0</a:t>
            </a:r>
            <a:r>
              <a:rPr lang="en-US" sz="1800" dirty="0">
                <a:solidFill>
                  <a:srgbClr val="D4D4D4"/>
                </a:solidFill>
                <a:latin typeface="Menlo"/>
                <a:ea typeface="Menlo"/>
                <a:cs typeface="Menlo"/>
              </a:rPr>
              <a:t>, </a:t>
            </a:r>
            <a:r>
              <a:rPr lang="en-US" sz="1800" dirty="0">
                <a:solidFill>
                  <a:srgbClr val="9CDCFE"/>
                </a:solidFill>
                <a:latin typeface="Menlo"/>
                <a:ea typeface="Menlo"/>
                <a:cs typeface="Menlo"/>
              </a:rPr>
              <a:t>width</a:t>
            </a:r>
            <a:r>
              <a:rPr lang="en-US" sz="1800" dirty="0">
                <a:solidFill>
                  <a:srgbClr val="D4D4D4"/>
                </a:solidFill>
                <a:latin typeface="Menlo"/>
                <a:ea typeface="Menlo"/>
                <a:cs typeface="Menlo"/>
              </a:rPr>
              <a:t>])</a:t>
            </a:r>
            <a:r>
              <a:rPr lang="en-US" sz="1800" dirty="0" smtClean="0">
                <a:solidFill>
                  <a:srgbClr val="D4D4D4"/>
                </a:solidFill>
                <a:latin typeface="Menlo"/>
                <a:ea typeface="Menlo"/>
                <a:cs typeface="Menlo"/>
              </a:rPr>
              <a:t>;</a:t>
            </a:r>
          </a:p>
          <a:p>
            <a:pPr marL="0" indent="0">
              <a:spcAft>
                <a:spcPts val="0"/>
              </a:spcAft>
              <a:buNone/>
            </a:pPr>
            <a:r>
              <a:rPr lang="en-US" sz="1800" dirty="0" smtClean="0">
                <a:solidFill>
                  <a:srgbClr val="D4D4D4"/>
                </a:solidFill>
                <a:latin typeface="Menlo"/>
                <a:ea typeface="Menlo"/>
                <a:cs typeface="Menlo"/>
              </a:rPr>
              <a:t> </a:t>
            </a:r>
          </a:p>
          <a:p>
            <a:pPr marL="0" indent="0">
              <a:spcAft>
                <a:spcPts val="0"/>
              </a:spcAft>
              <a:buNone/>
            </a:pPr>
            <a:r>
              <a:rPr lang="en-US" sz="1800" dirty="0">
                <a:solidFill>
                  <a:srgbClr val="D4D4D4"/>
                </a:solidFill>
                <a:latin typeface="Menlo"/>
                <a:ea typeface="Menlo"/>
                <a:cs typeface="Menlo"/>
              </a:rPr>
              <a:t> </a:t>
            </a:r>
            <a:r>
              <a:rPr lang="en-US" sz="1800" dirty="0" err="1" smtClean="0">
                <a:solidFill>
                  <a:srgbClr val="569CD6"/>
                </a:solidFill>
                <a:latin typeface="Menlo"/>
                <a:ea typeface="Menlo"/>
                <a:cs typeface="Menlo"/>
              </a:rPr>
              <a:t>var</a:t>
            </a:r>
            <a:r>
              <a:rPr lang="en-US" sz="1800" dirty="0" smtClean="0">
                <a:solidFill>
                  <a:srgbClr val="D4D4D4"/>
                </a:solidFill>
                <a:latin typeface="Menlo"/>
                <a:ea typeface="Menlo"/>
                <a:cs typeface="Menlo"/>
              </a:rPr>
              <a:t> </a:t>
            </a:r>
            <a:r>
              <a:rPr lang="en-US" sz="1800" dirty="0">
                <a:solidFill>
                  <a:srgbClr val="9CDCFE"/>
                </a:solidFill>
                <a:latin typeface="Menlo"/>
                <a:ea typeface="Menlo"/>
                <a:cs typeface="Menlo"/>
              </a:rPr>
              <a:t>y</a:t>
            </a:r>
            <a:r>
              <a:rPr lang="en-US" sz="1800" dirty="0">
                <a:solidFill>
                  <a:srgbClr val="D4D4D4"/>
                </a:solidFill>
                <a:latin typeface="Menlo"/>
                <a:ea typeface="Menlo"/>
                <a:cs typeface="Menlo"/>
              </a:rPr>
              <a:t> = </a:t>
            </a:r>
            <a:r>
              <a:rPr lang="en-US" sz="1800" dirty="0">
                <a:solidFill>
                  <a:srgbClr val="9CDCFE"/>
                </a:solidFill>
                <a:latin typeface="Menlo"/>
                <a:ea typeface="Menlo"/>
                <a:cs typeface="Menlo"/>
              </a:rPr>
              <a:t>d3</a:t>
            </a:r>
            <a:r>
              <a:rPr lang="en-US" sz="1800" dirty="0">
                <a:solidFill>
                  <a:srgbClr val="D4D4D4"/>
                </a:solidFill>
                <a:latin typeface="Menlo"/>
                <a:ea typeface="Menlo"/>
                <a:cs typeface="Menlo"/>
              </a:rPr>
              <a:t>.</a:t>
            </a:r>
            <a:r>
              <a:rPr lang="en-US" sz="1800" dirty="0">
                <a:solidFill>
                  <a:srgbClr val="DCDCAA"/>
                </a:solidFill>
                <a:latin typeface="Menlo"/>
                <a:ea typeface="Menlo"/>
                <a:cs typeface="Menlo"/>
              </a:rPr>
              <a:t>scaleLinear</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domain</a:t>
            </a:r>
            <a:r>
              <a:rPr lang="en-US" sz="1800" dirty="0">
                <a:solidFill>
                  <a:srgbClr val="D4D4D4"/>
                </a:solidFill>
                <a:latin typeface="Menlo"/>
                <a:ea typeface="Menlo"/>
                <a:cs typeface="Menlo"/>
              </a:rPr>
              <a:t>([</a:t>
            </a:r>
            <a:r>
              <a:rPr lang="en-US" sz="1800" dirty="0">
                <a:solidFill>
                  <a:srgbClr val="B5CEA8"/>
                </a:solidFill>
                <a:latin typeface="Menlo"/>
                <a:ea typeface="Menlo"/>
                <a:cs typeface="Menlo"/>
              </a:rPr>
              <a:t>0</a:t>
            </a:r>
            <a:r>
              <a:rPr lang="en-US" sz="1800" dirty="0">
                <a:solidFill>
                  <a:srgbClr val="D4D4D4"/>
                </a:solidFill>
                <a:latin typeface="Menlo"/>
                <a:ea typeface="Menlo"/>
                <a:cs typeface="Menlo"/>
              </a:rPr>
              <a:t>, </a:t>
            </a:r>
            <a:r>
              <a:rPr lang="en-US" sz="1800" dirty="0">
                <a:solidFill>
                  <a:srgbClr val="B5CEA8"/>
                </a:solidFill>
                <a:latin typeface="Menlo"/>
                <a:ea typeface="Menlo"/>
                <a:cs typeface="Menlo"/>
              </a:rPr>
              <a:t>5</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range</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height</a:t>
            </a:r>
            <a:r>
              <a:rPr lang="en-US" sz="1800" dirty="0">
                <a:solidFill>
                  <a:srgbClr val="D4D4D4"/>
                </a:solidFill>
                <a:latin typeface="Menlo"/>
                <a:ea typeface="Menlo"/>
                <a:cs typeface="Menlo"/>
              </a:rPr>
              <a:t>, </a:t>
            </a:r>
            <a:r>
              <a:rPr lang="en-US" sz="1800" dirty="0">
                <a:solidFill>
                  <a:srgbClr val="B5CEA8"/>
                </a:solidFill>
                <a:latin typeface="Menlo"/>
                <a:ea typeface="Menlo"/>
                <a:cs typeface="Menlo"/>
              </a:rPr>
              <a:t>0</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p>
          <a:p>
            <a:pPr marL="0" indent="0">
              <a:spcAft>
                <a:spcPts val="0"/>
              </a:spcAft>
              <a:buNone/>
            </a:pPr>
            <a:endParaRPr lang="en-US" sz="1800" dirty="0">
              <a:solidFill>
                <a:srgbClr val="D4D4D4"/>
              </a:solidFill>
              <a:latin typeface="Menlo"/>
              <a:ea typeface="Menlo"/>
              <a:cs typeface="Menlo"/>
            </a:endParaRPr>
          </a:p>
        </p:txBody>
      </p:sp>
    </p:spTree>
    <p:extLst>
      <p:ext uri="{BB962C8B-B14F-4D97-AF65-F5344CB8AC3E}">
        <p14:creationId xmlns:p14="http://schemas.microsoft.com/office/powerpoint/2010/main" val="158974973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Scatter Chart </a:t>
            </a:r>
            <a:r>
              <a:rPr lang="mr-IN" dirty="0" smtClean="0"/>
              <a:t>–</a:t>
            </a:r>
            <a:r>
              <a:rPr lang="en-US" dirty="0" smtClean="0"/>
              <a:t> adding points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36</a:t>
            </a:fld>
            <a:endParaRPr lang="en-US" dirty="0"/>
          </a:p>
        </p:txBody>
      </p:sp>
      <p:sp>
        <p:nvSpPr>
          <p:cNvPr id="4" name="Content Placeholder 3"/>
          <p:cNvSpPr>
            <a:spLocks noGrp="1"/>
          </p:cNvSpPr>
          <p:nvPr>
            <p:ph idx="1"/>
          </p:nvPr>
        </p:nvSpPr>
        <p:spPr>
          <a:xfrm>
            <a:off x="324000" y="5080574"/>
            <a:ext cx="8496000" cy="1080514"/>
          </a:xfrm>
        </p:spPr>
        <p:txBody>
          <a:bodyPr/>
          <a:lstStyle/>
          <a:p>
            <a:endParaRPr lang="en-US" dirty="0"/>
          </a:p>
        </p:txBody>
      </p:sp>
      <p:sp>
        <p:nvSpPr>
          <p:cNvPr id="6" name="Content Placeholder 3"/>
          <p:cNvSpPr txBox="1">
            <a:spLocks/>
          </p:cNvSpPr>
          <p:nvPr/>
        </p:nvSpPr>
        <p:spPr bwMode="auto">
          <a:xfrm>
            <a:off x="324000" y="1831411"/>
            <a:ext cx="8628330" cy="3496996"/>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 </a:t>
            </a:r>
            <a:r>
              <a:rPr lang="en-US" sz="1800" dirty="0" err="1" smtClean="0">
                <a:solidFill>
                  <a:srgbClr val="569CD6"/>
                </a:solidFill>
                <a:latin typeface="Menlo"/>
                <a:ea typeface="Menlo"/>
                <a:cs typeface="Menlo"/>
              </a:rPr>
              <a:t>var</a:t>
            </a:r>
            <a:r>
              <a:rPr lang="en-US" sz="1800" dirty="0" smtClean="0">
                <a:solidFill>
                  <a:srgbClr val="D4D4D4"/>
                </a:solidFill>
                <a:latin typeface="Menlo"/>
                <a:ea typeface="Menlo"/>
                <a:cs typeface="Menlo"/>
              </a:rPr>
              <a:t> </a:t>
            </a:r>
            <a:r>
              <a:rPr lang="en-US" sz="1800" dirty="0">
                <a:solidFill>
                  <a:srgbClr val="9CDCFE"/>
                </a:solidFill>
                <a:latin typeface="Menlo"/>
                <a:ea typeface="Menlo"/>
                <a:cs typeface="Menlo"/>
              </a:rPr>
              <a:t>points</a:t>
            </a:r>
            <a:r>
              <a:rPr lang="en-US" sz="1800" dirty="0">
                <a:solidFill>
                  <a:srgbClr val="D4D4D4"/>
                </a:solidFill>
                <a:latin typeface="Menlo"/>
                <a:ea typeface="Menlo"/>
                <a:cs typeface="Menlo"/>
              </a:rPr>
              <a:t> = </a:t>
            </a:r>
            <a:r>
              <a:rPr lang="en-US" sz="1800" dirty="0" err="1">
                <a:solidFill>
                  <a:srgbClr val="9CDCFE"/>
                </a:solidFill>
                <a:latin typeface="Menlo"/>
                <a:ea typeface="Menlo"/>
                <a:cs typeface="Menlo"/>
              </a:rPr>
              <a:t>svg</a:t>
            </a:r>
            <a:r>
              <a:rPr lang="en-US" sz="1800" dirty="0" err="1">
                <a:solidFill>
                  <a:srgbClr val="D4D4D4"/>
                </a:solidFill>
                <a:latin typeface="Menlo"/>
                <a:ea typeface="Menlo"/>
                <a:cs typeface="Menlo"/>
              </a:rPr>
              <a:t>.</a:t>
            </a:r>
            <a:r>
              <a:rPr lang="en-US" sz="1800" dirty="0" err="1">
                <a:solidFill>
                  <a:srgbClr val="DCDCAA"/>
                </a:solidFill>
                <a:latin typeface="Menlo"/>
                <a:ea typeface="Menlo"/>
                <a:cs typeface="Menlo"/>
              </a:rPr>
              <a:t>selectAll</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".point"</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a:t>
            </a:r>
            <a:r>
              <a:rPr lang="en-US" sz="1800" dirty="0">
                <a:solidFill>
                  <a:srgbClr val="DCDCAA"/>
                </a:solidFill>
                <a:latin typeface="Menlo"/>
                <a:ea typeface="Menlo"/>
                <a:cs typeface="Menlo"/>
              </a:rPr>
              <a:t>data</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dataset</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a:t>
            </a:r>
            <a:r>
              <a:rPr lang="en-US" sz="1800" dirty="0">
                <a:solidFill>
                  <a:srgbClr val="DCDCAA"/>
                </a:solidFill>
                <a:latin typeface="Menlo"/>
                <a:ea typeface="Menlo"/>
                <a:cs typeface="Menlo"/>
              </a:rPr>
              <a:t>enter</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a:t>
            </a:r>
            <a:r>
              <a:rPr lang="en-US" sz="1800" dirty="0">
                <a:solidFill>
                  <a:srgbClr val="DCDCAA"/>
                </a:solidFill>
                <a:latin typeface="Menlo"/>
                <a:ea typeface="Menlo"/>
                <a:cs typeface="Menlo"/>
              </a:rPr>
              <a:t>append</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"circle"</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"class"</a:t>
            </a:r>
            <a:r>
              <a:rPr lang="en-US" sz="1800" dirty="0">
                <a:solidFill>
                  <a:srgbClr val="D4D4D4"/>
                </a:solidFill>
                <a:latin typeface="Menlo"/>
                <a:ea typeface="Menlo"/>
                <a:cs typeface="Menlo"/>
              </a:rPr>
              <a:t>, </a:t>
            </a:r>
            <a:r>
              <a:rPr lang="en-US" sz="1800" dirty="0">
                <a:solidFill>
                  <a:srgbClr val="CE9178"/>
                </a:solidFill>
                <a:latin typeface="Menlo"/>
                <a:ea typeface="Menlo"/>
                <a:cs typeface="Menlo"/>
              </a:rPr>
              <a:t>"point"</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"cy"</a:t>
            </a:r>
            <a:r>
              <a:rPr lang="en-US" sz="1800" dirty="0">
                <a:solidFill>
                  <a:srgbClr val="D4D4D4"/>
                </a:solidFill>
                <a:latin typeface="Menlo"/>
                <a:ea typeface="Menlo"/>
                <a:cs typeface="Menlo"/>
              </a:rPr>
              <a:t>, </a:t>
            </a:r>
            <a:r>
              <a:rPr lang="en-US" sz="1800" dirty="0">
                <a:solidFill>
                  <a:srgbClr val="569CD6"/>
                </a:solidFill>
                <a:latin typeface="Menlo"/>
                <a:ea typeface="Menlo"/>
                <a:cs typeface="Menlo"/>
              </a:rPr>
              <a:t>function</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a:t>
            </a:r>
            <a:r>
              <a:rPr lang="en-US" sz="1800" dirty="0" smtClean="0">
                <a:solidFill>
                  <a:srgbClr val="D4D4D4"/>
                </a:solidFill>
                <a:latin typeface="Menlo"/>
                <a:ea typeface="Menlo"/>
                <a:cs typeface="Menlo"/>
              </a:rPr>
              <a:t>){ </a:t>
            </a:r>
            <a:r>
              <a:rPr lang="en-US" sz="1800" dirty="0" smtClean="0">
                <a:solidFill>
                  <a:srgbClr val="C586C0"/>
                </a:solidFill>
                <a:latin typeface="Menlo"/>
                <a:ea typeface="Menlo"/>
                <a:cs typeface="Menlo"/>
              </a:rPr>
              <a:t>return</a:t>
            </a:r>
            <a:r>
              <a:rPr lang="en-US" sz="1800" dirty="0" smtClean="0">
                <a:solidFill>
                  <a:srgbClr val="D4D4D4"/>
                </a:solidFill>
                <a:latin typeface="Menlo"/>
                <a:ea typeface="Menlo"/>
                <a:cs typeface="Menlo"/>
              </a:rPr>
              <a:t> </a:t>
            </a:r>
            <a:r>
              <a:rPr lang="en-US" sz="1800" dirty="0">
                <a:solidFill>
                  <a:srgbClr val="DCDCAA"/>
                </a:solidFill>
                <a:latin typeface="Menlo"/>
                <a:ea typeface="Menlo"/>
                <a:cs typeface="Menlo"/>
              </a:rPr>
              <a:t>y</a:t>
            </a:r>
            <a:r>
              <a:rPr lang="en-US" sz="1800" dirty="0" smtClean="0">
                <a:solidFill>
                  <a:srgbClr val="D4D4D4"/>
                </a:solidFill>
                <a:latin typeface="Menlo"/>
                <a:ea typeface="Menlo"/>
                <a:cs typeface="Menlo"/>
              </a:rPr>
              <a:t>(</a:t>
            </a:r>
            <a:r>
              <a:rPr lang="en-US" sz="1800" dirty="0" err="1" smtClean="0">
                <a:solidFill>
                  <a:srgbClr val="9CDCFE"/>
                </a:solidFill>
                <a:latin typeface="Menlo"/>
                <a:ea typeface="Menlo"/>
                <a:cs typeface="Menlo"/>
              </a:rPr>
              <a:t>d</a:t>
            </a:r>
            <a:r>
              <a:rPr lang="en-US" sz="1800" dirty="0" err="1" smtClean="0">
                <a:solidFill>
                  <a:srgbClr val="D4D4D4"/>
                </a:solidFill>
                <a:latin typeface="Menlo"/>
                <a:ea typeface="Menlo"/>
                <a:cs typeface="Menlo"/>
              </a:rPr>
              <a:t>.</a:t>
            </a:r>
            <a:r>
              <a:rPr lang="en-US" sz="1800" dirty="0" err="1" smtClean="0">
                <a:solidFill>
                  <a:srgbClr val="9CDCFE"/>
                </a:solidFill>
                <a:latin typeface="Menlo"/>
                <a:ea typeface="Menlo"/>
                <a:cs typeface="Menlo"/>
              </a:rPr>
              <a:t>rating</a:t>
            </a:r>
            <a:r>
              <a:rPr lang="en-US" sz="1800" dirty="0" smtClean="0">
                <a:solidFill>
                  <a:srgbClr val="D4D4D4"/>
                </a:solidFill>
                <a:latin typeface="Menlo"/>
                <a:ea typeface="Menlo"/>
                <a:cs typeface="Menlo"/>
              </a:rPr>
              <a:t>); }</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"cx"</a:t>
            </a:r>
            <a:r>
              <a:rPr lang="en-US" sz="1800" dirty="0">
                <a:solidFill>
                  <a:srgbClr val="D4D4D4"/>
                </a:solidFill>
                <a:latin typeface="Menlo"/>
                <a:ea typeface="Menlo"/>
                <a:cs typeface="Menlo"/>
              </a:rPr>
              <a:t>, </a:t>
            </a:r>
            <a:r>
              <a:rPr lang="en-US" sz="1800" dirty="0">
                <a:solidFill>
                  <a:srgbClr val="569CD6"/>
                </a:solidFill>
                <a:latin typeface="Menlo"/>
                <a:ea typeface="Menlo"/>
                <a:cs typeface="Menlo"/>
              </a:rPr>
              <a:t>function</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a:t>
            </a:r>
            <a:r>
              <a:rPr lang="en-US" sz="1800" dirty="0" smtClean="0">
                <a:solidFill>
                  <a:srgbClr val="D4D4D4"/>
                </a:solidFill>
                <a:latin typeface="Menlo"/>
                <a:ea typeface="Menlo"/>
                <a:cs typeface="Menlo"/>
              </a:rPr>
              <a:t>){ </a:t>
            </a:r>
            <a:r>
              <a:rPr lang="en-US" sz="1800" dirty="0">
                <a:solidFill>
                  <a:srgbClr val="C586C0"/>
                </a:solidFill>
                <a:latin typeface="Menlo"/>
                <a:ea typeface="Menlo"/>
                <a:cs typeface="Menlo"/>
              </a:rPr>
              <a:t>return</a:t>
            </a: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x</a:t>
            </a:r>
            <a:r>
              <a:rPr lang="en-US" sz="1800" dirty="0" smtClean="0">
                <a:solidFill>
                  <a:srgbClr val="D4D4D4"/>
                </a:solidFill>
                <a:latin typeface="Menlo"/>
                <a:ea typeface="Menlo"/>
                <a:cs typeface="Menlo"/>
              </a:rPr>
              <a:t>(</a:t>
            </a:r>
            <a:r>
              <a:rPr lang="en-US" sz="1800" dirty="0" err="1" smtClean="0">
                <a:solidFill>
                  <a:srgbClr val="9CDCFE"/>
                </a:solidFill>
                <a:latin typeface="Menlo"/>
                <a:ea typeface="Menlo"/>
                <a:cs typeface="Menlo"/>
              </a:rPr>
              <a:t>d</a:t>
            </a:r>
            <a:r>
              <a:rPr lang="en-US" sz="1800" dirty="0" err="1" smtClean="0">
                <a:solidFill>
                  <a:srgbClr val="D4D4D4"/>
                </a:solidFill>
                <a:latin typeface="Menlo"/>
                <a:ea typeface="Menlo"/>
                <a:cs typeface="Menlo"/>
              </a:rPr>
              <a:t>.</a:t>
            </a:r>
            <a:r>
              <a:rPr lang="en-US" sz="1800" dirty="0" err="1" smtClean="0">
                <a:solidFill>
                  <a:srgbClr val="9CDCFE"/>
                </a:solidFill>
                <a:latin typeface="Menlo"/>
                <a:ea typeface="Menlo"/>
                <a:cs typeface="Menlo"/>
              </a:rPr>
              <a:t>percent</a:t>
            </a:r>
            <a:r>
              <a:rPr lang="en-US" sz="1800" dirty="0" smtClean="0">
                <a:solidFill>
                  <a:srgbClr val="D4D4D4"/>
                </a:solidFill>
                <a:latin typeface="Menlo"/>
                <a:ea typeface="Menlo"/>
                <a:cs typeface="Menlo"/>
              </a:rPr>
              <a:t>); }</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"r"</a:t>
            </a:r>
            <a:r>
              <a:rPr lang="en-US" sz="1800" dirty="0">
                <a:solidFill>
                  <a:srgbClr val="D4D4D4"/>
                </a:solidFill>
                <a:latin typeface="Menlo"/>
                <a:ea typeface="Menlo"/>
                <a:cs typeface="Menlo"/>
              </a:rPr>
              <a:t>, </a:t>
            </a:r>
            <a:r>
              <a:rPr lang="en-US" sz="1800" dirty="0">
                <a:solidFill>
                  <a:srgbClr val="B5CEA8"/>
                </a:solidFill>
                <a:latin typeface="Menlo"/>
                <a:ea typeface="Menlo"/>
                <a:cs typeface="Menlo"/>
              </a:rPr>
              <a:t>5</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"stroke"</a:t>
            </a:r>
            <a:r>
              <a:rPr lang="en-US" sz="1800" dirty="0">
                <a:solidFill>
                  <a:srgbClr val="D4D4D4"/>
                </a:solidFill>
                <a:latin typeface="Menlo"/>
                <a:ea typeface="Menlo"/>
                <a:cs typeface="Menlo"/>
              </a:rPr>
              <a:t>, </a:t>
            </a:r>
            <a:r>
              <a:rPr lang="en-US" sz="1800" dirty="0">
                <a:solidFill>
                  <a:srgbClr val="569CD6"/>
                </a:solidFill>
                <a:latin typeface="Menlo"/>
                <a:ea typeface="Menlo"/>
                <a:cs typeface="Menlo"/>
              </a:rPr>
              <a:t>function</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a:t>
            </a:r>
            <a:r>
              <a:rPr lang="en-US" sz="1800" dirty="0" smtClean="0">
                <a:solidFill>
                  <a:srgbClr val="D4D4D4"/>
                </a:solidFill>
                <a:latin typeface="Menlo"/>
                <a:ea typeface="Menlo"/>
                <a:cs typeface="Menlo"/>
              </a:rPr>
              <a:t>){ </a:t>
            </a:r>
            <a:r>
              <a:rPr lang="en-US" sz="1800" dirty="0">
                <a:solidFill>
                  <a:srgbClr val="C586C0"/>
                </a:solidFill>
                <a:latin typeface="Menlo"/>
                <a:ea typeface="Menlo"/>
                <a:cs typeface="Menlo"/>
              </a:rPr>
              <a:t>return</a:t>
            </a: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colour</a:t>
            </a:r>
            <a:r>
              <a:rPr lang="en-US" sz="1800" dirty="0">
                <a:solidFill>
                  <a:srgbClr val="D4D4D4"/>
                </a:solidFill>
                <a:latin typeface="Menlo"/>
                <a:ea typeface="Menlo"/>
                <a:cs typeface="Menlo"/>
              </a:rPr>
              <a:t>(</a:t>
            </a:r>
            <a:r>
              <a:rPr lang="en-US" sz="1800" dirty="0" err="1">
                <a:solidFill>
                  <a:srgbClr val="9CDCFE"/>
                </a:solidFill>
                <a:latin typeface="Menlo"/>
                <a:ea typeface="Menlo"/>
                <a:cs typeface="Menlo"/>
              </a:rPr>
              <a:t>d</a:t>
            </a:r>
            <a:r>
              <a:rPr lang="en-US" sz="1800" dirty="0" err="1">
                <a:solidFill>
                  <a:srgbClr val="D4D4D4"/>
                </a:solidFill>
                <a:latin typeface="Menlo"/>
                <a:ea typeface="Menlo"/>
                <a:cs typeface="Menlo"/>
              </a:rPr>
              <a:t>.</a:t>
            </a:r>
            <a:r>
              <a:rPr lang="en-US" sz="1800" dirty="0" err="1">
                <a:solidFill>
                  <a:srgbClr val="9CDCFE"/>
                </a:solidFill>
                <a:latin typeface="Menlo"/>
                <a:ea typeface="Menlo"/>
                <a:cs typeface="Menlo"/>
              </a:rPr>
              <a:t>percent</a:t>
            </a:r>
            <a:r>
              <a:rPr lang="en-US" sz="1800" dirty="0">
                <a:solidFill>
                  <a:srgbClr val="D4D4D4"/>
                </a:solidFill>
                <a:latin typeface="Menlo"/>
                <a:ea typeface="Menlo"/>
                <a:cs typeface="Menlo"/>
              </a:rPr>
              <a:t>); })</a:t>
            </a:r>
          </a:p>
          <a:p>
            <a:pPr marL="0" indent="0">
              <a:spcAft>
                <a:spcPts val="0"/>
              </a:spcAft>
              <a:buNone/>
            </a:pP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"fill"</a:t>
            </a:r>
            <a:r>
              <a:rPr lang="en-US" sz="1800" dirty="0">
                <a:solidFill>
                  <a:srgbClr val="D4D4D4"/>
                </a:solidFill>
                <a:latin typeface="Menlo"/>
                <a:ea typeface="Menlo"/>
                <a:cs typeface="Menlo"/>
              </a:rPr>
              <a:t>, </a:t>
            </a:r>
            <a:r>
              <a:rPr lang="en-US" sz="1800" dirty="0">
                <a:solidFill>
                  <a:srgbClr val="CE9178"/>
                </a:solidFill>
                <a:latin typeface="Menlo"/>
                <a:ea typeface="Menlo"/>
                <a:cs typeface="Menlo"/>
              </a:rPr>
              <a:t>"none"</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"opacity"</a:t>
            </a:r>
            <a:r>
              <a:rPr lang="en-US" sz="1800" dirty="0">
                <a:solidFill>
                  <a:srgbClr val="D4D4D4"/>
                </a:solidFill>
                <a:latin typeface="Menlo"/>
                <a:ea typeface="Menlo"/>
                <a:cs typeface="Menlo"/>
              </a:rPr>
              <a:t>, </a:t>
            </a:r>
            <a:r>
              <a:rPr lang="en-US" sz="1800" dirty="0">
                <a:solidFill>
                  <a:srgbClr val="B5CEA8"/>
                </a:solidFill>
                <a:latin typeface="Menlo"/>
                <a:ea typeface="Menlo"/>
                <a:cs typeface="Menlo"/>
              </a:rPr>
              <a:t>0.8</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a:t>
            </a:r>
            <a:endParaRPr lang="en-US" sz="1800" dirty="0">
              <a:solidFill>
                <a:srgbClr val="D4D4D4"/>
              </a:solidFill>
              <a:latin typeface="Menlo"/>
              <a:ea typeface="Menlo"/>
              <a:cs typeface="Menlo"/>
            </a:endParaRPr>
          </a:p>
          <a:p>
            <a:pPr marL="0" indent="0">
              <a:spcAft>
                <a:spcPts val="0"/>
              </a:spcAft>
              <a:buNone/>
            </a:pPr>
            <a:endParaRPr lang="en-US" sz="1800" dirty="0">
              <a:solidFill>
                <a:srgbClr val="D4D4D4"/>
              </a:solidFill>
              <a:latin typeface="Menlo"/>
              <a:ea typeface="Menlo"/>
              <a:cs typeface="Menlo"/>
            </a:endParaRPr>
          </a:p>
        </p:txBody>
      </p:sp>
    </p:spTree>
    <p:extLst>
      <p:ext uri="{BB962C8B-B14F-4D97-AF65-F5344CB8AC3E}">
        <p14:creationId xmlns:p14="http://schemas.microsoft.com/office/powerpoint/2010/main" val="164189457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Scatter Chart </a:t>
            </a:r>
            <a:r>
              <a:rPr lang="mr-IN" dirty="0" smtClean="0"/>
              <a:t>–</a:t>
            </a:r>
            <a:r>
              <a:rPr lang="en-US" dirty="0" smtClean="0"/>
              <a:t> add axes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37</a:t>
            </a:fld>
            <a:endParaRPr lang="en-US" dirty="0"/>
          </a:p>
        </p:txBody>
      </p:sp>
      <p:sp>
        <p:nvSpPr>
          <p:cNvPr id="4" name="Content Placeholder 3"/>
          <p:cNvSpPr>
            <a:spLocks noGrp="1"/>
          </p:cNvSpPr>
          <p:nvPr>
            <p:ph idx="1"/>
          </p:nvPr>
        </p:nvSpPr>
        <p:spPr>
          <a:xfrm>
            <a:off x="324000" y="5080574"/>
            <a:ext cx="8496000" cy="1080514"/>
          </a:xfrm>
        </p:spPr>
        <p:txBody>
          <a:bodyPr/>
          <a:lstStyle/>
          <a:p>
            <a:endParaRPr lang="en-US" dirty="0"/>
          </a:p>
        </p:txBody>
      </p:sp>
      <p:sp>
        <p:nvSpPr>
          <p:cNvPr id="6" name="Content Placeholder 3"/>
          <p:cNvSpPr txBox="1">
            <a:spLocks/>
          </p:cNvSpPr>
          <p:nvPr/>
        </p:nvSpPr>
        <p:spPr bwMode="auto">
          <a:xfrm>
            <a:off x="324000" y="1831411"/>
            <a:ext cx="8496000" cy="2459195"/>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1800" dirty="0" smtClean="0">
                <a:solidFill>
                  <a:srgbClr val="D4D4D4"/>
                </a:solidFill>
                <a:latin typeface="Menlo"/>
                <a:ea typeface="Menlo"/>
                <a:cs typeface="Menlo"/>
              </a:rPr>
              <a:t>  </a:t>
            </a:r>
            <a:r>
              <a:rPr lang="en-US" sz="1800" dirty="0">
                <a:solidFill>
                  <a:srgbClr val="608B4E"/>
                </a:solidFill>
                <a:latin typeface="Menlo"/>
                <a:ea typeface="Menlo"/>
                <a:cs typeface="Menlo"/>
              </a:rPr>
              <a:t>// add the x Axis</a:t>
            </a:r>
            <a:endParaRPr lang="en-US" sz="1800" dirty="0">
              <a:solidFill>
                <a:srgbClr val="D4D4D4"/>
              </a:solidFill>
              <a:latin typeface="Menlo"/>
              <a:ea typeface="Menlo"/>
              <a:cs typeface="Menlo"/>
            </a:endParaRPr>
          </a:p>
          <a:p>
            <a:pPr marL="0" indent="0">
              <a:spcAft>
                <a:spcPts val="0"/>
              </a:spcAft>
              <a:buNone/>
            </a:pPr>
            <a:r>
              <a:rPr lang="en-US" sz="1800" dirty="0">
                <a:solidFill>
                  <a:srgbClr val="D4D4D4"/>
                </a:solidFill>
                <a:latin typeface="Menlo"/>
                <a:ea typeface="Menlo"/>
                <a:cs typeface="Menlo"/>
              </a:rPr>
              <a:t>  </a:t>
            </a:r>
            <a:r>
              <a:rPr lang="en-US" sz="1800" dirty="0" err="1">
                <a:solidFill>
                  <a:srgbClr val="9CDCFE"/>
                </a:solidFill>
                <a:latin typeface="Menlo"/>
                <a:ea typeface="Menlo"/>
                <a:cs typeface="Menlo"/>
              </a:rPr>
              <a:t>svg</a:t>
            </a:r>
            <a:r>
              <a:rPr lang="en-US" sz="1800" dirty="0" err="1">
                <a:solidFill>
                  <a:srgbClr val="D4D4D4"/>
                </a:solidFill>
                <a:latin typeface="Menlo"/>
                <a:ea typeface="Menlo"/>
                <a:cs typeface="Menlo"/>
              </a:rPr>
              <a:t>.</a:t>
            </a:r>
            <a:r>
              <a:rPr lang="en-US" sz="1800" dirty="0" err="1">
                <a:solidFill>
                  <a:srgbClr val="DCDCAA"/>
                </a:solidFill>
                <a:latin typeface="Menlo"/>
                <a:ea typeface="Menlo"/>
                <a:cs typeface="Menlo"/>
              </a:rPr>
              <a:t>append</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"g"</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"transform"</a:t>
            </a:r>
            <a:r>
              <a:rPr lang="en-US" sz="1800" dirty="0">
                <a:solidFill>
                  <a:srgbClr val="D4D4D4"/>
                </a:solidFill>
                <a:latin typeface="Menlo"/>
                <a:ea typeface="Menlo"/>
                <a:cs typeface="Menlo"/>
              </a:rPr>
              <a:t>, </a:t>
            </a:r>
            <a:r>
              <a:rPr lang="en-US" sz="1800" dirty="0">
                <a:solidFill>
                  <a:srgbClr val="CE9178"/>
                </a:solidFill>
                <a:latin typeface="Menlo"/>
                <a:ea typeface="Menlo"/>
                <a:cs typeface="Menlo"/>
              </a:rPr>
              <a:t>"translate(0,"</a:t>
            </a:r>
            <a:r>
              <a:rPr lang="en-US" sz="1800" dirty="0">
                <a:solidFill>
                  <a:srgbClr val="D4D4D4"/>
                </a:solidFill>
                <a:latin typeface="Menlo"/>
                <a:ea typeface="Menlo"/>
                <a:cs typeface="Menlo"/>
              </a:rPr>
              <a:t> + </a:t>
            </a:r>
            <a:r>
              <a:rPr lang="en-US" sz="1800" dirty="0">
                <a:solidFill>
                  <a:srgbClr val="9CDCFE"/>
                </a:solidFill>
                <a:latin typeface="Menlo"/>
                <a:ea typeface="Menlo"/>
                <a:cs typeface="Menlo"/>
              </a:rPr>
              <a:t>height</a:t>
            </a:r>
            <a:r>
              <a:rPr lang="en-US" sz="1800" dirty="0">
                <a:solidFill>
                  <a:srgbClr val="D4D4D4"/>
                </a:solidFill>
                <a:latin typeface="Menlo"/>
                <a:ea typeface="Menlo"/>
                <a:cs typeface="Menlo"/>
              </a:rPr>
              <a:t> + </a:t>
            </a:r>
            <a:r>
              <a:rPr lang="en-US" sz="1800" dirty="0">
                <a:solidFill>
                  <a:srgbClr val="CE9178"/>
                </a:solidFill>
                <a:latin typeface="Menlo"/>
                <a:ea typeface="Menlo"/>
                <a:cs typeface="Menlo"/>
              </a:rPr>
              <a:t>")"</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call</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d3</a:t>
            </a:r>
            <a:r>
              <a:rPr lang="en-US" sz="1800" dirty="0">
                <a:solidFill>
                  <a:srgbClr val="D4D4D4"/>
                </a:solidFill>
                <a:latin typeface="Menlo"/>
                <a:ea typeface="Menlo"/>
                <a:cs typeface="Menlo"/>
              </a:rPr>
              <a:t>.</a:t>
            </a:r>
            <a:r>
              <a:rPr lang="en-US" sz="1800" dirty="0">
                <a:solidFill>
                  <a:srgbClr val="DCDCAA"/>
                </a:solidFill>
                <a:latin typeface="Menlo"/>
                <a:ea typeface="Menlo"/>
                <a:cs typeface="Menlo"/>
              </a:rPr>
              <a:t>axisBottom</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x</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p>
          <a:p>
            <a:pPr marL="0" indent="0">
              <a:spcAft>
                <a:spcPts val="0"/>
              </a:spcAft>
              <a:buNone/>
            </a:pPr>
            <a:r>
              <a:rPr lang="en-US" sz="1800" dirty="0">
                <a:solidFill>
                  <a:srgbClr val="D4D4D4"/>
                </a:solidFill>
                <a:latin typeface="Menlo"/>
                <a:ea typeface="Menlo"/>
                <a:cs typeface="Menlo"/>
              </a:rPr>
              <a:t>  </a:t>
            </a:r>
            <a:r>
              <a:rPr lang="en-US" sz="1800" dirty="0">
                <a:solidFill>
                  <a:srgbClr val="608B4E"/>
                </a:solidFill>
                <a:latin typeface="Menlo"/>
                <a:ea typeface="Menlo"/>
                <a:cs typeface="Menlo"/>
              </a:rPr>
              <a:t>// add the y Axis</a:t>
            </a:r>
            <a:endParaRPr lang="en-US" sz="1800" dirty="0">
              <a:solidFill>
                <a:srgbClr val="D4D4D4"/>
              </a:solidFill>
              <a:latin typeface="Menlo"/>
              <a:ea typeface="Menlo"/>
              <a:cs typeface="Menlo"/>
            </a:endParaRPr>
          </a:p>
          <a:p>
            <a:pPr marL="0" indent="0">
              <a:spcAft>
                <a:spcPts val="0"/>
              </a:spcAft>
              <a:buNone/>
            </a:pPr>
            <a:r>
              <a:rPr lang="en-US" sz="1800" dirty="0">
                <a:solidFill>
                  <a:srgbClr val="D4D4D4"/>
                </a:solidFill>
                <a:latin typeface="Menlo"/>
                <a:ea typeface="Menlo"/>
                <a:cs typeface="Menlo"/>
              </a:rPr>
              <a:t>  </a:t>
            </a:r>
            <a:r>
              <a:rPr lang="en-US" sz="1800" dirty="0" err="1">
                <a:solidFill>
                  <a:srgbClr val="9CDCFE"/>
                </a:solidFill>
                <a:latin typeface="Menlo"/>
                <a:ea typeface="Menlo"/>
                <a:cs typeface="Menlo"/>
              </a:rPr>
              <a:t>svg</a:t>
            </a:r>
            <a:r>
              <a:rPr lang="en-US" sz="1800" dirty="0" err="1">
                <a:solidFill>
                  <a:srgbClr val="D4D4D4"/>
                </a:solidFill>
                <a:latin typeface="Menlo"/>
                <a:ea typeface="Menlo"/>
                <a:cs typeface="Menlo"/>
              </a:rPr>
              <a:t>.</a:t>
            </a:r>
            <a:r>
              <a:rPr lang="en-US" sz="1800" dirty="0" err="1">
                <a:solidFill>
                  <a:srgbClr val="DCDCAA"/>
                </a:solidFill>
                <a:latin typeface="Menlo"/>
                <a:ea typeface="Menlo"/>
                <a:cs typeface="Menlo"/>
              </a:rPr>
              <a:t>append</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"g"</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call</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d3</a:t>
            </a:r>
            <a:r>
              <a:rPr lang="en-US" sz="1800" dirty="0">
                <a:solidFill>
                  <a:srgbClr val="D4D4D4"/>
                </a:solidFill>
                <a:latin typeface="Menlo"/>
                <a:ea typeface="Menlo"/>
                <a:cs typeface="Menlo"/>
              </a:rPr>
              <a:t>.</a:t>
            </a:r>
            <a:r>
              <a:rPr lang="en-US" sz="1800" dirty="0">
                <a:solidFill>
                  <a:srgbClr val="DCDCAA"/>
                </a:solidFill>
                <a:latin typeface="Menlo"/>
                <a:ea typeface="Menlo"/>
                <a:cs typeface="Menlo"/>
              </a:rPr>
              <a:t>axisLeft</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y</a:t>
            </a:r>
            <a:r>
              <a:rPr lang="en-US" sz="1800" dirty="0">
                <a:solidFill>
                  <a:srgbClr val="D4D4D4"/>
                </a:solidFill>
                <a:latin typeface="Menlo"/>
                <a:ea typeface="Menlo"/>
                <a:cs typeface="Menlo"/>
              </a:rPr>
              <a:t>));</a:t>
            </a:r>
            <a:endParaRPr lang="en-US" sz="1800" dirty="0"/>
          </a:p>
        </p:txBody>
      </p:sp>
    </p:spTree>
    <p:extLst>
      <p:ext uri="{BB962C8B-B14F-4D97-AF65-F5344CB8AC3E}">
        <p14:creationId xmlns:p14="http://schemas.microsoft.com/office/powerpoint/2010/main" val="407494590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Scatter Chart</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38</a:t>
            </a:fld>
            <a:endParaRPr lang="en-US" dirty="0"/>
          </a:p>
        </p:txBody>
      </p:sp>
      <p:pic>
        <p:nvPicPr>
          <p:cNvPr id="7" name="Picture 6" descr="Screen Shot 2018-02-18 at 14.37.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4519" y="1540800"/>
            <a:ext cx="5317200" cy="5317200"/>
          </a:xfrm>
          <a:prstGeom prst="rect">
            <a:avLst/>
          </a:prstGeom>
        </p:spPr>
      </p:pic>
    </p:spTree>
    <p:extLst>
      <p:ext uri="{BB962C8B-B14F-4D97-AF65-F5344CB8AC3E}">
        <p14:creationId xmlns:p14="http://schemas.microsoft.com/office/powerpoint/2010/main" val="66660555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Scatter Chart </a:t>
            </a:r>
            <a:r>
              <a:rPr lang="mr-IN" dirty="0" smtClean="0"/>
              <a:t>–</a:t>
            </a:r>
            <a:r>
              <a:rPr lang="en-US" dirty="0" smtClean="0"/>
              <a:t> Adding Jitter</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39</a:t>
            </a:fld>
            <a:endParaRPr lang="en-US" dirty="0"/>
          </a:p>
        </p:txBody>
      </p:sp>
      <p:sp>
        <p:nvSpPr>
          <p:cNvPr id="4" name="Content Placeholder 3"/>
          <p:cNvSpPr>
            <a:spLocks noGrp="1"/>
          </p:cNvSpPr>
          <p:nvPr>
            <p:ph idx="1"/>
          </p:nvPr>
        </p:nvSpPr>
        <p:spPr>
          <a:xfrm>
            <a:off x="324000" y="5080574"/>
            <a:ext cx="8496000" cy="1080514"/>
          </a:xfrm>
        </p:spPr>
        <p:txBody>
          <a:bodyPr/>
          <a:lstStyle/>
          <a:p>
            <a:endParaRPr lang="en-US" dirty="0"/>
          </a:p>
        </p:txBody>
      </p:sp>
      <p:sp>
        <p:nvSpPr>
          <p:cNvPr id="6" name="Content Placeholder 3"/>
          <p:cNvSpPr txBox="1">
            <a:spLocks/>
          </p:cNvSpPr>
          <p:nvPr/>
        </p:nvSpPr>
        <p:spPr bwMode="auto">
          <a:xfrm>
            <a:off x="324000" y="1549288"/>
            <a:ext cx="8496000" cy="5188668"/>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1600" dirty="0" smtClean="0">
                <a:solidFill>
                  <a:srgbClr val="D4D4D4"/>
                </a:solidFill>
                <a:latin typeface="Menlo"/>
                <a:ea typeface="Menlo"/>
                <a:cs typeface="Menlo"/>
              </a:rPr>
              <a:t>  </a:t>
            </a:r>
            <a:r>
              <a:rPr lang="en-US" sz="1600" dirty="0" smtClean="0">
                <a:solidFill>
                  <a:srgbClr val="569CD6"/>
                </a:solidFill>
                <a:latin typeface="Menlo"/>
                <a:ea typeface="Menlo"/>
                <a:cs typeface="Menlo"/>
              </a:rPr>
              <a:t>function</a:t>
            </a:r>
            <a:r>
              <a:rPr lang="en-US" sz="1600" dirty="0" smtClean="0">
                <a:solidFill>
                  <a:srgbClr val="D4D4D4"/>
                </a:solidFill>
                <a:latin typeface="Menlo"/>
                <a:ea typeface="Menlo"/>
                <a:cs typeface="Menlo"/>
              </a:rPr>
              <a:t> </a:t>
            </a:r>
            <a:r>
              <a:rPr lang="en-US" sz="1600" dirty="0" smtClean="0">
                <a:solidFill>
                  <a:srgbClr val="DCDCAA"/>
                </a:solidFill>
                <a:latin typeface="Menlo"/>
                <a:ea typeface="Menlo"/>
                <a:cs typeface="Menlo"/>
              </a:rPr>
              <a:t>jitter</a:t>
            </a:r>
            <a:r>
              <a:rPr lang="en-US" sz="1600" dirty="0" smtClean="0">
                <a:solidFill>
                  <a:srgbClr val="D4D4D4"/>
                </a:solidFill>
                <a:latin typeface="Menlo"/>
                <a:ea typeface="Menlo"/>
                <a:cs typeface="Menlo"/>
              </a:rPr>
              <a:t>(</a:t>
            </a:r>
            <a:r>
              <a:rPr lang="en-US" sz="1600" dirty="0" smtClean="0">
                <a:solidFill>
                  <a:srgbClr val="9CDCFE"/>
                </a:solidFill>
                <a:latin typeface="Menlo"/>
                <a:ea typeface="Menlo"/>
                <a:cs typeface="Menlo"/>
              </a:rPr>
              <a:t>v</a:t>
            </a:r>
            <a:r>
              <a:rPr lang="en-US" sz="1600" dirty="0" smtClean="0">
                <a:solidFill>
                  <a:srgbClr val="D4D4D4"/>
                </a:solidFill>
                <a:latin typeface="Menlo"/>
                <a:ea typeface="Menlo"/>
                <a:cs typeface="Menlo"/>
              </a:rPr>
              <a:t>, </a:t>
            </a:r>
            <a:r>
              <a:rPr lang="en-US" sz="1600" dirty="0" err="1" smtClean="0">
                <a:solidFill>
                  <a:srgbClr val="9CDCFE"/>
                </a:solidFill>
                <a:latin typeface="Menlo"/>
                <a:ea typeface="Menlo"/>
                <a:cs typeface="Menlo"/>
              </a:rPr>
              <a:t>vmin</a:t>
            </a:r>
            <a:r>
              <a:rPr lang="en-US" sz="1600" dirty="0" smtClean="0">
                <a:solidFill>
                  <a:srgbClr val="D4D4D4"/>
                </a:solidFill>
                <a:latin typeface="Menlo"/>
                <a:ea typeface="Menlo"/>
                <a:cs typeface="Menlo"/>
              </a:rPr>
              <a:t>, </a:t>
            </a:r>
            <a:r>
              <a:rPr lang="en-US" sz="1600" dirty="0" err="1" smtClean="0">
                <a:solidFill>
                  <a:srgbClr val="9CDCFE"/>
                </a:solidFill>
                <a:latin typeface="Menlo"/>
                <a:ea typeface="Menlo"/>
                <a:cs typeface="Menlo"/>
              </a:rPr>
              <a:t>vmax</a:t>
            </a:r>
            <a:r>
              <a:rPr lang="en-US" sz="1600" dirty="0" smtClean="0">
                <a:solidFill>
                  <a:srgbClr val="D4D4D4"/>
                </a:solidFill>
                <a:latin typeface="Menlo"/>
                <a:ea typeface="Menlo"/>
                <a:cs typeface="Menlo"/>
              </a:rPr>
              <a:t>) {</a:t>
            </a:r>
          </a:p>
          <a:p>
            <a:pPr marL="0" indent="0">
              <a:spcAft>
                <a:spcPts val="0"/>
              </a:spcAft>
              <a:buNone/>
            </a:pPr>
            <a:r>
              <a:rPr lang="en-US" sz="1600" dirty="0" smtClean="0">
                <a:solidFill>
                  <a:srgbClr val="D4D4D4"/>
                </a:solidFill>
                <a:latin typeface="Menlo"/>
                <a:ea typeface="Menlo"/>
                <a:cs typeface="Menlo"/>
              </a:rPr>
              <a:t>    </a:t>
            </a:r>
            <a:r>
              <a:rPr lang="en-US" sz="1600" dirty="0" err="1" smtClean="0">
                <a:solidFill>
                  <a:srgbClr val="569CD6"/>
                </a:solidFill>
                <a:latin typeface="Menlo"/>
                <a:ea typeface="Menlo"/>
                <a:cs typeface="Menlo"/>
              </a:rPr>
              <a:t>var</a:t>
            </a:r>
            <a:r>
              <a:rPr lang="en-US" sz="1600" dirty="0" smtClean="0">
                <a:solidFill>
                  <a:srgbClr val="D4D4D4"/>
                </a:solidFill>
                <a:latin typeface="Menlo"/>
                <a:ea typeface="Menlo"/>
                <a:cs typeface="Menlo"/>
              </a:rPr>
              <a:t> </a:t>
            </a:r>
            <a:r>
              <a:rPr lang="en-US" sz="1600" dirty="0" smtClean="0">
                <a:solidFill>
                  <a:srgbClr val="9CDCFE"/>
                </a:solidFill>
                <a:latin typeface="Menlo"/>
                <a:ea typeface="Menlo"/>
                <a:cs typeface="Menlo"/>
              </a:rPr>
              <a:t>r</a:t>
            </a:r>
            <a:r>
              <a:rPr lang="en-US" sz="1600" dirty="0" smtClean="0">
                <a:solidFill>
                  <a:srgbClr val="D4D4D4"/>
                </a:solidFill>
                <a:latin typeface="Menlo"/>
                <a:ea typeface="Menlo"/>
                <a:cs typeface="Menlo"/>
              </a:rPr>
              <a:t> = </a:t>
            </a:r>
            <a:r>
              <a:rPr lang="en-US" sz="1600" dirty="0" smtClean="0">
                <a:solidFill>
                  <a:srgbClr val="9CDCFE"/>
                </a:solidFill>
                <a:latin typeface="Menlo"/>
                <a:ea typeface="Menlo"/>
                <a:cs typeface="Menlo"/>
              </a:rPr>
              <a:t>v</a:t>
            </a:r>
            <a:r>
              <a:rPr lang="en-US" sz="1600" dirty="0" smtClean="0">
                <a:solidFill>
                  <a:srgbClr val="D4D4D4"/>
                </a:solidFill>
                <a:latin typeface="Menlo"/>
                <a:ea typeface="Menlo"/>
                <a:cs typeface="Menlo"/>
              </a:rPr>
              <a:t> + </a:t>
            </a:r>
            <a:r>
              <a:rPr lang="en-US" sz="1600" dirty="0" smtClean="0">
                <a:solidFill>
                  <a:srgbClr val="B5CEA8"/>
                </a:solidFill>
                <a:latin typeface="Menlo"/>
                <a:ea typeface="Menlo"/>
                <a:cs typeface="Menlo"/>
              </a:rPr>
              <a:t>0.01</a:t>
            </a:r>
            <a:r>
              <a:rPr lang="en-US" sz="1600" dirty="0" smtClean="0">
                <a:solidFill>
                  <a:srgbClr val="D4D4D4"/>
                </a:solidFill>
                <a:latin typeface="Menlo"/>
                <a:ea typeface="Menlo"/>
                <a:cs typeface="Menlo"/>
              </a:rPr>
              <a:t> * (</a:t>
            </a:r>
            <a:r>
              <a:rPr lang="en-US" sz="1600" dirty="0" err="1" smtClean="0">
                <a:solidFill>
                  <a:srgbClr val="9CDCFE"/>
                </a:solidFill>
                <a:latin typeface="Menlo"/>
                <a:ea typeface="Menlo"/>
                <a:cs typeface="Menlo"/>
              </a:rPr>
              <a:t>vmax</a:t>
            </a:r>
            <a:r>
              <a:rPr lang="en-US" sz="1600" dirty="0" smtClean="0">
                <a:solidFill>
                  <a:srgbClr val="D4D4D4"/>
                </a:solidFill>
                <a:latin typeface="Menlo"/>
                <a:ea typeface="Menlo"/>
                <a:cs typeface="Menlo"/>
              </a:rPr>
              <a:t> - </a:t>
            </a:r>
            <a:r>
              <a:rPr lang="en-US" sz="1600" dirty="0" err="1" smtClean="0">
                <a:solidFill>
                  <a:srgbClr val="9CDCFE"/>
                </a:solidFill>
                <a:latin typeface="Menlo"/>
                <a:ea typeface="Menlo"/>
                <a:cs typeface="Menlo"/>
              </a:rPr>
              <a:t>vmin</a:t>
            </a:r>
            <a:r>
              <a:rPr lang="en-US" sz="1600" dirty="0" smtClean="0">
                <a:solidFill>
                  <a:srgbClr val="D4D4D4"/>
                </a:solidFill>
                <a:latin typeface="Menlo"/>
                <a:ea typeface="Menlo"/>
                <a:cs typeface="Menlo"/>
              </a:rPr>
              <a:t>) * (</a:t>
            </a:r>
            <a:r>
              <a:rPr lang="en-US" sz="1600" dirty="0" err="1" smtClean="0">
                <a:solidFill>
                  <a:srgbClr val="4EC9B0"/>
                </a:solidFill>
                <a:latin typeface="Menlo"/>
                <a:ea typeface="Menlo"/>
                <a:cs typeface="Menlo"/>
              </a:rPr>
              <a:t>Math</a:t>
            </a:r>
            <a:r>
              <a:rPr lang="en-US" sz="1600" dirty="0" err="1" smtClean="0">
                <a:solidFill>
                  <a:srgbClr val="D4D4D4"/>
                </a:solidFill>
                <a:latin typeface="Menlo"/>
                <a:ea typeface="Menlo"/>
                <a:cs typeface="Menlo"/>
              </a:rPr>
              <a:t>.</a:t>
            </a:r>
            <a:r>
              <a:rPr lang="en-US" sz="1600" dirty="0" err="1" smtClean="0">
                <a:solidFill>
                  <a:srgbClr val="DCDCAA"/>
                </a:solidFill>
                <a:latin typeface="Menlo"/>
                <a:ea typeface="Menlo"/>
                <a:cs typeface="Menlo"/>
              </a:rPr>
              <a:t>random</a:t>
            </a:r>
            <a:r>
              <a:rPr lang="en-US" sz="1600" dirty="0" smtClean="0">
                <a:solidFill>
                  <a:srgbClr val="D4D4D4"/>
                </a:solidFill>
                <a:latin typeface="Menlo"/>
                <a:ea typeface="Menlo"/>
                <a:cs typeface="Menlo"/>
              </a:rPr>
              <a:t>() - </a:t>
            </a:r>
            <a:r>
              <a:rPr lang="en-US" sz="1600" dirty="0" smtClean="0">
                <a:solidFill>
                  <a:srgbClr val="B5CEA8"/>
                </a:solidFill>
                <a:latin typeface="Menlo"/>
                <a:ea typeface="Menlo"/>
                <a:cs typeface="Menlo"/>
              </a:rPr>
              <a:t>0.5</a:t>
            </a:r>
            <a:r>
              <a:rPr lang="en-US" sz="1600" dirty="0" smtClean="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r>
              <a:rPr lang="en-US" sz="1600" dirty="0" smtClean="0">
                <a:solidFill>
                  <a:srgbClr val="C586C0"/>
                </a:solidFill>
                <a:latin typeface="Menlo"/>
                <a:ea typeface="Menlo"/>
                <a:cs typeface="Menlo"/>
              </a:rPr>
              <a:t>return</a:t>
            </a:r>
            <a:r>
              <a:rPr lang="en-US" sz="1600" dirty="0" smtClean="0">
                <a:solidFill>
                  <a:srgbClr val="D4D4D4"/>
                </a:solidFill>
                <a:latin typeface="Menlo"/>
                <a:ea typeface="Menlo"/>
                <a:cs typeface="Menlo"/>
              </a:rPr>
              <a:t> </a:t>
            </a:r>
            <a:r>
              <a:rPr lang="en-US" sz="1600" dirty="0" err="1" smtClean="0">
                <a:solidFill>
                  <a:srgbClr val="4EC9B0"/>
                </a:solidFill>
                <a:latin typeface="Menlo"/>
                <a:ea typeface="Menlo"/>
                <a:cs typeface="Menlo"/>
              </a:rPr>
              <a:t>Math</a:t>
            </a:r>
            <a:r>
              <a:rPr lang="en-US" sz="1600" dirty="0" err="1" smtClean="0">
                <a:solidFill>
                  <a:srgbClr val="D4D4D4"/>
                </a:solidFill>
                <a:latin typeface="Menlo"/>
                <a:ea typeface="Menlo"/>
                <a:cs typeface="Menlo"/>
              </a:rPr>
              <a:t>.</a:t>
            </a:r>
            <a:r>
              <a:rPr lang="en-US" sz="1600" dirty="0" err="1" smtClean="0">
                <a:solidFill>
                  <a:srgbClr val="DCDCAA"/>
                </a:solidFill>
                <a:latin typeface="Menlo"/>
                <a:ea typeface="Menlo"/>
                <a:cs typeface="Menlo"/>
              </a:rPr>
              <a:t>min</a:t>
            </a:r>
            <a:r>
              <a:rPr lang="en-US" sz="1600" dirty="0" smtClean="0">
                <a:solidFill>
                  <a:srgbClr val="D4D4D4"/>
                </a:solidFill>
                <a:latin typeface="Menlo"/>
                <a:ea typeface="Menlo"/>
                <a:cs typeface="Menlo"/>
              </a:rPr>
              <a:t>(</a:t>
            </a:r>
            <a:r>
              <a:rPr lang="en-US" sz="1600" dirty="0" err="1" smtClean="0">
                <a:solidFill>
                  <a:srgbClr val="9CDCFE"/>
                </a:solidFill>
                <a:latin typeface="Menlo"/>
                <a:ea typeface="Menlo"/>
                <a:cs typeface="Menlo"/>
              </a:rPr>
              <a:t>vmax</a:t>
            </a:r>
            <a:r>
              <a:rPr lang="en-US" sz="1600" dirty="0" smtClean="0">
                <a:solidFill>
                  <a:srgbClr val="D4D4D4"/>
                </a:solidFill>
                <a:latin typeface="Menlo"/>
                <a:ea typeface="Menlo"/>
                <a:cs typeface="Menlo"/>
              </a:rPr>
              <a:t>, </a:t>
            </a:r>
            <a:r>
              <a:rPr lang="en-US" sz="1600" dirty="0" err="1" smtClean="0">
                <a:solidFill>
                  <a:srgbClr val="4EC9B0"/>
                </a:solidFill>
                <a:latin typeface="Menlo"/>
                <a:ea typeface="Menlo"/>
                <a:cs typeface="Menlo"/>
              </a:rPr>
              <a:t>Math</a:t>
            </a:r>
            <a:r>
              <a:rPr lang="en-US" sz="1600" dirty="0" err="1" smtClean="0">
                <a:solidFill>
                  <a:srgbClr val="D4D4D4"/>
                </a:solidFill>
                <a:latin typeface="Menlo"/>
                <a:ea typeface="Menlo"/>
                <a:cs typeface="Menlo"/>
              </a:rPr>
              <a:t>.</a:t>
            </a:r>
            <a:r>
              <a:rPr lang="en-US" sz="1600" dirty="0" err="1" smtClean="0">
                <a:solidFill>
                  <a:srgbClr val="DCDCAA"/>
                </a:solidFill>
                <a:latin typeface="Menlo"/>
                <a:ea typeface="Menlo"/>
                <a:cs typeface="Menlo"/>
              </a:rPr>
              <a:t>max</a:t>
            </a:r>
            <a:r>
              <a:rPr lang="en-US" sz="1600" dirty="0" smtClean="0">
                <a:solidFill>
                  <a:srgbClr val="D4D4D4"/>
                </a:solidFill>
                <a:latin typeface="Menlo"/>
                <a:ea typeface="Menlo"/>
                <a:cs typeface="Menlo"/>
              </a:rPr>
              <a:t>(</a:t>
            </a:r>
            <a:r>
              <a:rPr lang="en-US" sz="1600" dirty="0" err="1" smtClean="0">
                <a:solidFill>
                  <a:srgbClr val="9CDCFE"/>
                </a:solidFill>
                <a:latin typeface="Menlo"/>
                <a:ea typeface="Menlo"/>
                <a:cs typeface="Menlo"/>
              </a:rPr>
              <a:t>vmin</a:t>
            </a:r>
            <a:r>
              <a:rPr lang="en-US" sz="1600" dirty="0" smtClean="0">
                <a:solidFill>
                  <a:srgbClr val="D4D4D4"/>
                </a:solidFill>
                <a:latin typeface="Menlo"/>
                <a:ea typeface="Menlo"/>
                <a:cs typeface="Menlo"/>
              </a:rPr>
              <a:t>, </a:t>
            </a:r>
            <a:r>
              <a:rPr lang="en-US" sz="1600" dirty="0" smtClean="0">
                <a:solidFill>
                  <a:srgbClr val="9CDCFE"/>
                </a:solidFill>
                <a:latin typeface="Menlo"/>
                <a:ea typeface="Menlo"/>
                <a:cs typeface="Menlo"/>
              </a:rPr>
              <a:t>r</a:t>
            </a:r>
            <a:r>
              <a:rPr lang="en-US" sz="1600" dirty="0" smtClean="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p>
          <a:p>
            <a:pPr marL="0" indent="0">
              <a:spcAft>
                <a:spcPts val="0"/>
              </a:spcAft>
              <a:buNone/>
            </a:pPr>
            <a:endParaRPr lang="en-US" sz="1600" dirty="0" smtClean="0">
              <a:solidFill>
                <a:srgbClr val="D4D4D4"/>
              </a:solidFill>
              <a:latin typeface="Menlo"/>
              <a:ea typeface="Menlo"/>
              <a:cs typeface="Menlo"/>
            </a:endParaRPr>
          </a:p>
          <a:p>
            <a:pPr marL="0" indent="0">
              <a:spcAft>
                <a:spcPts val="0"/>
              </a:spcAft>
              <a:buNone/>
            </a:pPr>
            <a:r>
              <a:rPr lang="en-US" sz="1600" dirty="0" smtClean="0">
                <a:solidFill>
                  <a:srgbClr val="D4D4D4"/>
                </a:solidFill>
                <a:latin typeface="Menlo"/>
                <a:ea typeface="Menlo"/>
                <a:cs typeface="Menlo"/>
              </a:rPr>
              <a:t>  </a:t>
            </a:r>
            <a:r>
              <a:rPr lang="en-US" sz="1600" dirty="0" err="1" smtClean="0">
                <a:solidFill>
                  <a:srgbClr val="569CD6"/>
                </a:solidFill>
                <a:latin typeface="Menlo"/>
                <a:ea typeface="Menlo"/>
                <a:cs typeface="Menlo"/>
              </a:rPr>
              <a:t>var</a:t>
            </a:r>
            <a:r>
              <a:rPr lang="en-US" sz="1600" dirty="0" smtClean="0">
                <a:solidFill>
                  <a:srgbClr val="D4D4D4"/>
                </a:solidFill>
                <a:latin typeface="Menlo"/>
                <a:ea typeface="Menlo"/>
                <a:cs typeface="Menlo"/>
              </a:rPr>
              <a:t> </a:t>
            </a:r>
            <a:r>
              <a:rPr lang="en-US" sz="1600" dirty="0" smtClean="0">
                <a:solidFill>
                  <a:srgbClr val="9CDCFE"/>
                </a:solidFill>
                <a:latin typeface="Menlo"/>
                <a:ea typeface="Menlo"/>
                <a:cs typeface="Menlo"/>
              </a:rPr>
              <a:t>points</a:t>
            </a:r>
            <a:r>
              <a:rPr lang="en-US" sz="1600" dirty="0" smtClean="0">
                <a:solidFill>
                  <a:srgbClr val="D4D4D4"/>
                </a:solidFill>
                <a:latin typeface="Menlo"/>
                <a:ea typeface="Menlo"/>
                <a:cs typeface="Menlo"/>
              </a:rPr>
              <a:t> = </a:t>
            </a:r>
            <a:r>
              <a:rPr lang="en-US" sz="1600" dirty="0" err="1" smtClean="0">
                <a:solidFill>
                  <a:srgbClr val="9CDCFE"/>
                </a:solidFill>
                <a:latin typeface="Menlo"/>
                <a:ea typeface="Menlo"/>
                <a:cs typeface="Menlo"/>
              </a:rPr>
              <a:t>svg</a:t>
            </a:r>
            <a:r>
              <a:rPr lang="en-US" sz="1600" dirty="0" err="1" smtClean="0">
                <a:solidFill>
                  <a:srgbClr val="D4D4D4"/>
                </a:solidFill>
                <a:latin typeface="Menlo"/>
                <a:ea typeface="Menlo"/>
                <a:cs typeface="Menlo"/>
              </a:rPr>
              <a:t>.</a:t>
            </a:r>
            <a:r>
              <a:rPr lang="en-US" sz="1600" dirty="0" err="1" smtClean="0">
                <a:solidFill>
                  <a:srgbClr val="DCDCAA"/>
                </a:solidFill>
                <a:latin typeface="Menlo"/>
                <a:ea typeface="Menlo"/>
                <a:cs typeface="Menlo"/>
              </a:rPr>
              <a:t>selectAll</a:t>
            </a:r>
            <a:r>
              <a:rPr lang="en-US" sz="1600" dirty="0" smtClean="0">
                <a:solidFill>
                  <a:srgbClr val="D4D4D4"/>
                </a:solidFill>
                <a:latin typeface="Menlo"/>
                <a:ea typeface="Menlo"/>
                <a:cs typeface="Menlo"/>
              </a:rPr>
              <a:t>(</a:t>
            </a:r>
            <a:r>
              <a:rPr lang="en-US" sz="1600" dirty="0" smtClean="0">
                <a:solidFill>
                  <a:srgbClr val="CE9178"/>
                </a:solidFill>
                <a:latin typeface="Menlo"/>
                <a:ea typeface="Menlo"/>
                <a:cs typeface="Menlo"/>
              </a:rPr>
              <a:t>".point"</a:t>
            </a:r>
            <a:r>
              <a:rPr lang="en-US" sz="1600" dirty="0" smtClean="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r>
              <a:rPr lang="en-US" sz="1600" dirty="0" smtClean="0">
                <a:solidFill>
                  <a:srgbClr val="DCDCAA"/>
                </a:solidFill>
                <a:latin typeface="Menlo"/>
                <a:ea typeface="Menlo"/>
                <a:cs typeface="Menlo"/>
              </a:rPr>
              <a:t>data</a:t>
            </a:r>
            <a:r>
              <a:rPr lang="en-US" sz="1600" dirty="0" smtClean="0">
                <a:solidFill>
                  <a:srgbClr val="D4D4D4"/>
                </a:solidFill>
                <a:latin typeface="Menlo"/>
                <a:ea typeface="Menlo"/>
                <a:cs typeface="Menlo"/>
              </a:rPr>
              <a:t>(</a:t>
            </a:r>
            <a:r>
              <a:rPr lang="en-US" sz="1600" dirty="0" smtClean="0">
                <a:solidFill>
                  <a:srgbClr val="9CDCFE"/>
                </a:solidFill>
                <a:latin typeface="Menlo"/>
                <a:ea typeface="Menlo"/>
                <a:cs typeface="Menlo"/>
              </a:rPr>
              <a:t>dataset</a:t>
            </a:r>
            <a:r>
              <a:rPr lang="en-US" sz="1600" dirty="0" smtClean="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r>
              <a:rPr lang="en-US" sz="1600" dirty="0" smtClean="0">
                <a:solidFill>
                  <a:srgbClr val="DCDCAA"/>
                </a:solidFill>
                <a:latin typeface="Menlo"/>
                <a:ea typeface="Menlo"/>
                <a:cs typeface="Menlo"/>
              </a:rPr>
              <a:t>enter</a:t>
            </a:r>
            <a:r>
              <a:rPr lang="en-US" sz="1600" dirty="0" smtClean="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r>
              <a:rPr lang="en-US" sz="1600" dirty="0" smtClean="0">
                <a:solidFill>
                  <a:srgbClr val="DCDCAA"/>
                </a:solidFill>
                <a:latin typeface="Menlo"/>
                <a:ea typeface="Menlo"/>
                <a:cs typeface="Menlo"/>
              </a:rPr>
              <a:t>append</a:t>
            </a:r>
            <a:r>
              <a:rPr lang="en-US" sz="1600" dirty="0" smtClean="0">
                <a:solidFill>
                  <a:srgbClr val="D4D4D4"/>
                </a:solidFill>
                <a:latin typeface="Menlo"/>
                <a:ea typeface="Menlo"/>
                <a:cs typeface="Menlo"/>
              </a:rPr>
              <a:t>(</a:t>
            </a:r>
            <a:r>
              <a:rPr lang="en-US" sz="1600" dirty="0" smtClean="0">
                <a:solidFill>
                  <a:srgbClr val="CE9178"/>
                </a:solidFill>
                <a:latin typeface="Menlo"/>
                <a:ea typeface="Menlo"/>
                <a:cs typeface="Menlo"/>
              </a:rPr>
              <a:t>"circle"</a:t>
            </a:r>
            <a:r>
              <a:rPr lang="en-US" sz="1600" dirty="0" smtClean="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r>
              <a:rPr lang="en-US" sz="1600" dirty="0" err="1" smtClean="0">
                <a:solidFill>
                  <a:srgbClr val="DCDCAA"/>
                </a:solidFill>
                <a:latin typeface="Menlo"/>
                <a:ea typeface="Menlo"/>
                <a:cs typeface="Menlo"/>
              </a:rPr>
              <a:t>attr</a:t>
            </a:r>
            <a:r>
              <a:rPr lang="en-US" sz="1600" dirty="0" smtClean="0">
                <a:solidFill>
                  <a:srgbClr val="D4D4D4"/>
                </a:solidFill>
                <a:latin typeface="Menlo"/>
                <a:ea typeface="Menlo"/>
                <a:cs typeface="Menlo"/>
              </a:rPr>
              <a:t>(</a:t>
            </a:r>
            <a:r>
              <a:rPr lang="en-US" sz="1600" dirty="0" smtClean="0">
                <a:solidFill>
                  <a:srgbClr val="CE9178"/>
                </a:solidFill>
                <a:latin typeface="Menlo"/>
                <a:ea typeface="Menlo"/>
                <a:cs typeface="Menlo"/>
              </a:rPr>
              <a:t>"class"</a:t>
            </a:r>
            <a:r>
              <a:rPr lang="en-US" sz="1600" dirty="0" smtClean="0">
                <a:solidFill>
                  <a:srgbClr val="D4D4D4"/>
                </a:solidFill>
                <a:latin typeface="Menlo"/>
                <a:ea typeface="Menlo"/>
                <a:cs typeface="Menlo"/>
              </a:rPr>
              <a:t>, </a:t>
            </a:r>
            <a:r>
              <a:rPr lang="en-US" sz="1600" dirty="0" smtClean="0">
                <a:solidFill>
                  <a:srgbClr val="CE9178"/>
                </a:solidFill>
                <a:latin typeface="Menlo"/>
                <a:ea typeface="Menlo"/>
                <a:cs typeface="Menlo"/>
              </a:rPr>
              <a:t>"point"</a:t>
            </a:r>
            <a:r>
              <a:rPr lang="en-US" sz="1600" dirty="0" smtClean="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r>
              <a:rPr lang="en-US" sz="1600" dirty="0" err="1" smtClean="0">
                <a:solidFill>
                  <a:srgbClr val="DCDCAA"/>
                </a:solidFill>
                <a:latin typeface="Menlo"/>
                <a:ea typeface="Menlo"/>
                <a:cs typeface="Menlo"/>
              </a:rPr>
              <a:t>attr</a:t>
            </a:r>
            <a:r>
              <a:rPr lang="en-US" sz="1600" dirty="0" smtClean="0">
                <a:solidFill>
                  <a:srgbClr val="D4D4D4"/>
                </a:solidFill>
                <a:latin typeface="Menlo"/>
                <a:ea typeface="Menlo"/>
                <a:cs typeface="Menlo"/>
              </a:rPr>
              <a:t>(</a:t>
            </a:r>
            <a:r>
              <a:rPr lang="en-US" sz="1600" dirty="0" smtClean="0">
                <a:solidFill>
                  <a:srgbClr val="CE9178"/>
                </a:solidFill>
                <a:latin typeface="Menlo"/>
                <a:ea typeface="Menlo"/>
                <a:cs typeface="Menlo"/>
              </a:rPr>
              <a:t>"cy"</a:t>
            </a:r>
            <a:r>
              <a:rPr lang="en-US" sz="1600" dirty="0" smtClean="0">
                <a:solidFill>
                  <a:srgbClr val="D4D4D4"/>
                </a:solidFill>
                <a:latin typeface="Menlo"/>
                <a:ea typeface="Menlo"/>
                <a:cs typeface="Menlo"/>
              </a:rPr>
              <a:t>, </a:t>
            </a:r>
            <a:r>
              <a:rPr lang="en-US" sz="1600" dirty="0" smtClean="0">
                <a:solidFill>
                  <a:srgbClr val="569CD6"/>
                </a:solidFill>
                <a:latin typeface="Menlo"/>
                <a:ea typeface="Menlo"/>
                <a:cs typeface="Menlo"/>
              </a:rPr>
              <a:t>function</a:t>
            </a:r>
            <a:r>
              <a:rPr lang="en-US" sz="1600" dirty="0" smtClean="0">
                <a:solidFill>
                  <a:srgbClr val="D4D4D4"/>
                </a:solidFill>
                <a:latin typeface="Menlo"/>
                <a:ea typeface="Menlo"/>
                <a:cs typeface="Menlo"/>
              </a:rPr>
              <a:t>(</a:t>
            </a:r>
            <a:r>
              <a:rPr lang="en-US" sz="1600" dirty="0" smtClean="0">
                <a:solidFill>
                  <a:srgbClr val="9CDCFE"/>
                </a:solidFill>
                <a:latin typeface="Menlo"/>
                <a:ea typeface="Menlo"/>
                <a:cs typeface="Menlo"/>
              </a:rPr>
              <a:t>d</a:t>
            </a:r>
            <a:r>
              <a:rPr lang="en-US" sz="1600" dirty="0" smtClean="0">
                <a:solidFill>
                  <a:srgbClr val="D4D4D4"/>
                </a:solidFill>
                <a:latin typeface="Menlo"/>
                <a:ea typeface="Menlo"/>
                <a:cs typeface="Menlo"/>
              </a:rPr>
              <a:t>) {</a:t>
            </a:r>
          </a:p>
          <a:p>
            <a:pPr marL="0" indent="0">
              <a:spcAft>
                <a:spcPts val="0"/>
              </a:spcAft>
              <a:buNone/>
            </a:pPr>
            <a:r>
              <a:rPr lang="en-US" sz="1600" dirty="0" smtClean="0">
                <a:solidFill>
                  <a:srgbClr val="D4D4D4"/>
                </a:solidFill>
                <a:latin typeface="Menlo"/>
                <a:ea typeface="Menlo"/>
                <a:cs typeface="Menlo"/>
              </a:rPr>
              <a:t>      </a:t>
            </a:r>
            <a:r>
              <a:rPr lang="en-US" sz="1600" dirty="0" smtClean="0">
                <a:solidFill>
                  <a:srgbClr val="C586C0"/>
                </a:solidFill>
                <a:latin typeface="Menlo"/>
                <a:ea typeface="Menlo"/>
                <a:cs typeface="Menlo"/>
              </a:rPr>
              <a:t>return</a:t>
            </a:r>
            <a:r>
              <a:rPr lang="en-US" sz="1600" dirty="0" smtClean="0">
                <a:solidFill>
                  <a:srgbClr val="D4D4D4"/>
                </a:solidFill>
                <a:latin typeface="Menlo"/>
                <a:ea typeface="Menlo"/>
                <a:cs typeface="Menlo"/>
              </a:rPr>
              <a:t> </a:t>
            </a:r>
            <a:r>
              <a:rPr lang="en-US" sz="1600" dirty="0" smtClean="0">
                <a:solidFill>
                  <a:srgbClr val="DCDCAA"/>
                </a:solidFill>
                <a:latin typeface="Menlo"/>
                <a:ea typeface="Menlo"/>
                <a:cs typeface="Menlo"/>
              </a:rPr>
              <a:t>y</a:t>
            </a:r>
            <a:r>
              <a:rPr lang="en-US" sz="1600" dirty="0" smtClean="0">
                <a:solidFill>
                  <a:srgbClr val="D4D4D4"/>
                </a:solidFill>
                <a:latin typeface="Menlo"/>
                <a:ea typeface="Menlo"/>
                <a:cs typeface="Menlo"/>
              </a:rPr>
              <a:t>(</a:t>
            </a:r>
            <a:r>
              <a:rPr lang="en-US" sz="1600" dirty="0" smtClean="0">
                <a:solidFill>
                  <a:srgbClr val="DCDCAA"/>
                </a:solidFill>
                <a:latin typeface="Menlo"/>
                <a:ea typeface="Menlo"/>
                <a:cs typeface="Menlo"/>
              </a:rPr>
              <a:t>jitter</a:t>
            </a:r>
            <a:r>
              <a:rPr lang="en-US" sz="1600" dirty="0" smtClean="0">
                <a:solidFill>
                  <a:srgbClr val="D4D4D4"/>
                </a:solidFill>
                <a:latin typeface="Menlo"/>
                <a:ea typeface="Menlo"/>
                <a:cs typeface="Menlo"/>
              </a:rPr>
              <a:t>(</a:t>
            </a:r>
            <a:r>
              <a:rPr lang="en-US" sz="1600" dirty="0" err="1" smtClean="0">
                <a:solidFill>
                  <a:srgbClr val="9CDCFE"/>
                </a:solidFill>
                <a:latin typeface="Menlo"/>
                <a:ea typeface="Menlo"/>
                <a:cs typeface="Menlo"/>
              </a:rPr>
              <a:t>d</a:t>
            </a:r>
            <a:r>
              <a:rPr lang="en-US" sz="1600" dirty="0" err="1" smtClean="0">
                <a:solidFill>
                  <a:srgbClr val="D4D4D4"/>
                </a:solidFill>
                <a:latin typeface="Menlo"/>
                <a:ea typeface="Menlo"/>
                <a:cs typeface="Menlo"/>
              </a:rPr>
              <a:t>.</a:t>
            </a:r>
            <a:r>
              <a:rPr lang="en-US" sz="1600" dirty="0" err="1" smtClean="0">
                <a:solidFill>
                  <a:srgbClr val="9CDCFE"/>
                </a:solidFill>
                <a:latin typeface="Menlo"/>
                <a:ea typeface="Menlo"/>
                <a:cs typeface="Menlo"/>
              </a:rPr>
              <a:t>rating</a:t>
            </a:r>
            <a:r>
              <a:rPr lang="en-US" sz="1600" dirty="0" smtClean="0">
                <a:solidFill>
                  <a:srgbClr val="D4D4D4"/>
                </a:solidFill>
                <a:latin typeface="Menlo"/>
                <a:ea typeface="Menlo"/>
                <a:cs typeface="Menlo"/>
              </a:rPr>
              <a:t>, </a:t>
            </a:r>
            <a:r>
              <a:rPr lang="en-US" sz="1600" dirty="0" smtClean="0">
                <a:solidFill>
                  <a:srgbClr val="B5CEA8"/>
                </a:solidFill>
                <a:latin typeface="Menlo"/>
                <a:ea typeface="Menlo"/>
                <a:cs typeface="Menlo"/>
              </a:rPr>
              <a:t>0</a:t>
            </a:r>
            <a:r>
              <a:rPr lang="en-US" sz="1600" dirty="0" smtClean="0">
                <a:solidFill>
                  <a:srgbClr val="D4D4D4"/>
                </a:solidFill>
                <a:latin typeface="Menlo"/>
                <a:ea typeface="Menlo"/>
                <a:cs typeface="Menlo"/>
              </a:rPr>
              <a:t>, </a:t>
            </a:r>
            <a:r>
              <a:rPr lang="en-US" sz="1600" dirty="0" smtClean="0">
                <a:solidFill>
                  <a:srgbClr val="B5CEA8"/>
                </a:solidFill>
                <a:latin typeface="Menlo"/>
                <a:ea typeface="Menlo"/>
                <a:cs typeface="Menlo"/>
              </a:rPr>
              <a:t>5.0</a:t>
            </a:r>
            <a:r>
              <a:rPr lang="en-US" sz="1600" dirty="0" smtClean="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p>
          <a:p>
            <a:pPr marL="0" indent="0">
              <a:spcAft>
                <a:spcPts val="0"/>
              </a:spcAft>
              <a:buNone/>
            </a:pPr>
            <a:r>
              <a:rPr lang="en-US" sz="1600" dirty="0" smtClean="0">
                <a:solidFill>
                  <a:srgbClr val="D4D4D4"/>
                </a:solidFill>
                <a:latin typeface="Menlo"/>
                <a:ea typeface="Menlo"/>
                <a:cs typeface="Menlo"/>
              </a:rPr>
              <a:t>    .</a:t>
            </a:r>
            <a:r>
              <a:rPr lang="en-US" sz="1600" dirty="0" err="1" smtClean="0">
                <a:solidFill>
                  <a:srgbClr val="DCDCAA"/>
                </a:solidFill>
                <a:latin typeface="Menlo"/>
                <a:ea typeface="Menlo"/>
                <a:cs typeface="Menlo"/>
              </a:rPr>
              <a:t>attr</a:t>
            </a:r>
            <a:r>
              <a:rPr lang="en-US" sz="1600" dirty="0" smtClean="0">
                <a:solidFill>
                  <a:srgbClr val="D4D4D4"/>
                </a:solidFill>
                <a:latin typeface="Menlo"/>
                <a:ea typeface="Menlo"/>
                <a:cs typeface="Menlo"/>
              </a:rPr>
              <a:t>(</a:t>
            </a:r>
            <a:r>
              <a:rPr lang="en-US" sz="1600" dirty="0" smtClean="0">
                <a:solidFill>
                  <a:srgbClr val="CE9178"/>
                </a:solidFill>
                <a:latin typeface="Menlo"/>
                <a:ea typeface="Menlo"/>
                <a:cs typeface="Menlo"/>
              </a:rPr>
              <a:t>"cx"</a:t>
            </a:r>
            <a:r>
              <a:rPr lang="en-US" sz="1600" dirty="0" smtClean="0">
                <a:solidFill>
                  <a:srgbClr val="D4D4D4"/>
                </a:solidFill>
                <a:latin typeface="Menlo"/>
                <a:ea typeface="Menlo"/>
                <a:cs typeface="Menlo"/>
              </a:rPr>
              <a:t>, </a:t>
            </a:r>
            <a:r>
              <a:rPr lang="en-US" sz="1600" dirty="0" smtClean="0">
                <a:solidFill>
                  <a:srgbClr val="569CD6"/>
                </a:solidFill>
                <a:latin typeface="Menlo"/>
                <a:ea typeface="Menlo"/>
                <a:cs typeface="Menlo"/>
              </a:rPr>
              <a:t>function</a:t>
            </a:r>
            <a:r>
              <a:rPr lang="en-US" sz="1600" dirty="0" smtClean="0">
                <a:solidFill>
                  <a:srgbClr val="D4D4D4"/>
                </a:solidFill>
                <a:latin typeface="Menlo"/>
                <a:ea typeface="Menlo"/>
                <a:cs typeface="Menlo"/>
              </a:rPr>
              <a:t>(</a:t>
            </a:r>
            <a:r>
              <a:rPr lang="en-US" sz="1600" dirty="0" smtClean="0">
                <a:solidFill>
                  <a:srgbClr val="9CDCFE"/>
                </a:solidFill>
                <a:latin typeface="Menlo"/>
                <a:ea typeface="Menlo"/>
                <a:cs typeface="Menlo"/>
              </a:rPr>
              <a:t>d</a:t>
            </a:r>
            <a:r>
              <a:rPr lang="en-US" sz="1600" dirty="0" smtClean="0">
                <a:solidFill>
                  <a:srgbClr val="D4D4D4"/>
                </a:solidFill>
                <a:latin typeface="Menlo"/>
                <a:ea typeface="Menlo"/>
                <a:cs typeface="Menlo"/>
              </a:rPr>
              <a:t>) {</a:t>
            </a:r>
          </a:p>
          <a:p>
            <a:pPr marL="0" indent="0">
              <a:spcAft>
                <a:spcPts val="0"/>
              </a:spcAft>
              <a:buNone/>
            </a:pPr>
            <a:r>
              <a:rPr lang="en-US" sz="1600" dirty="0" smtClean="0">
                <a:solidFill>
                  <a:srgbClr val="D4D4D4"/>
                </a:solidFill>
                <a:latin typeface="Menlo"/>
                <a:ea typeface="Menlo"/>
                <a:cs typeface="Menlo"/>
              </a:rPr>
              <a:t>      </a:t>
            </a:r>
            <a:r>
              <a:rPr lang="en-US" sz="1600" dirty="0" smtClean="0">
                <a:solidFill>
                  <a:srgbClr val="C586C0"/>
                </a:solidFill>
                <a:latin typeface="Menlo"/>
                <a:ea typeface="Menlo"/>
                <a:cs typeface="Menlo"/>
              </a:rPr>
              <a:t>return</a:t>
            </a:r>
            <a:r>
              <a:rPr lang="en-US" sz="1600" dirty="0" smtClean="0">
                <a:solidFill>
                  <a:srgbClr val="D4D4D4"/>
                </a:solidFill>
                <a:latin typeface="Menlo"/>
                <a:ea typeface="Menlo"/>
                <a:cs typeface="Menlo"/>
              </a:rPr>
              <a:t> </a:t>
            </a:r>
            <a:r>
              <a:rPr lang="en-US" sz="1600" dirty="0" smtClean="0">
                <a:solidFill>
                  <a:srgbClr val="DCDCAA"/>
                </a:solidFill>
                <a:latin typeface="Menlo"/>
                <a:ea typeface="Menlo"/>
                <a:cs typeface="Menlo"/>
              </a:rPr>
              <a:t>x</a:t>
            </a:r>
            <a:r>
              <a:rPr lang="en-US" sz="1600" dirty="0" smtClean="0">
                <a:solidFill>
                  <a:srgbClr val="D4D4D4"/>
                </a:solidFill>
                <a:latin typeface="Menlo"/>
                <a:ea typeface="Menlo"/>
                <a:cs typeface="Menlo"/>
              </a:rPr>
              <a:t>(</a:t>
            </a:r>
            <a:r>
              <a:rPr lang="en-US" sz="1600" dirty="0" smtClean="0">
                <a:solidFill>
                  <a:srgbClr val="DCDCAA"/>
                </a:solidFill>
                <a:latin typeface="Menlo"/>
                <a:ea typeface="Menlo"/>
                <a:cs typeface="Menlo"/>
              </a:rPr>
              <a:t>jitter</a:t>
            </a:r>
            <a:r>
              <a:rPr lang="en-US" sz="1600" dirty="0" smtClean="0">
                <a:solidFill>
                  <a:srgbClr val="D4D4D4"/>
                </a:solidFill>
                <a:latin typeface="Menlo"/>
                <a:ea typeface="Menlo"/>
                <a:cs typeface="Menlo"/>
              </a:rPr>
              <a:t>(</a:t>
            </a:r>
            <a:r>
              <a:rPr lang="en-US" sz="1600" dirty="0" err="1" smtClean="0">
                <a:solidFill>
                  <a:srgbClr val="9CDCFE"/>
                </a:solidFill>
                <a:latin typeface="Menlo"/>
                <a:ea typeface="Menlo"/>
                <a:cs typeface="Menlo"/>
              </a:rPr>
              <a:t>d</a:t>
            </a:r>
            <a:r>
              <a:rPr lang="en-US" sz="1600" dirty="0" err="1" smtClean="0">
                <a:solidFill>
                  <a:srgbClr val="D4D4D4"/>
                </a:solidFill>
                <a:latin typeface="Menlo"/>
                <a:ea typeface="Menlo"/>
                <a:cs typeface="Menlo"/>
              </a:rPr>
              <a:t>.</a:t>
            </a:r>
            <a:r>
              <a:rPr lang="en-US" sz="1600" dirty="0" err="1" smtClean="0">
                <a:solidFill>
                  <a:srgbClr val="9CDCFE"/>
                </a:solidFill>
                <a:latin typeface="Menlo"/>
                <a:ea typeface="Menlo"/>
                <a:cs typeface="Menlo"/>
              </a:rPr>
              <a:t>percent</a:t>
            </a:r>
            <a:r>
              <a:rPr lang="en-US" sz="1600" dirty="0" smtClean="0">
                <a:solidFill>
                  <a:srgbClr val="D4D4D4"/>
                </a:solidFill>
                <a:latin typeface="Menlo"/>
                <a:ea typeface="Menlo"/>
                <a:cs typeface="Menlo"/>
              </a:rPr>
              <a:t>, </a:t>
            </a:r>
            <a:r>
              <a:rPr lang="en-US" sz="1600" dirty="0" smtClean="0">
                <a:solidFill>
                  <a:srgbClr val="B5CEA8"/>
                </a:solidFill>
                <a:latin typeface="Menlo"/>
                <a:ea typeface="Menlo"/>
                <a:cs typeface="Menlo"/>
              </a:rPr>
              <a:t>0</a:t>
            </a:r>
            <a:r>
              <a:rPr lang="en-US" sz="1600" dirty="0" smtClean="0">
                <a:solidFill>
                  <a:srgbClr val="D4D4D4"/>
                </a:solidFill>
                <a:latin typeface="Menlo"/>
                <a:ea typeface="Menlo"/>
                <a:cs typeface="Menlo"/>
              </a:rPr>
              <a:t>, </a:t>
            </a:r>
            <a:r>
              <a:rPr lang="en-US" sz="1600" dirty="0" smtClean="0">
                <a:solidFill>
                  <a:srgbClr val="B5CEA8"/>
                </a:solidFill>
                <a:latin typeface="Menlo"/>
                <a:ea typeface="Menlo"/>
                <a:cs typeface="Menlo"/>
              </a:rPr>
              <a:t>100.0</a:t>
            </a:r>
            <a:r>
              <a:rPr lang="en-US" sz="1600" dirty="0" smtClean="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p>
          <a:p>
            <a:pPr marL="0" indent="0">
              <a:spcAft>
                <a:spcPts val="0"/>
              </a:spcAft>
              <a:buNone/>
            </a:pPr>
            <a:r>
              <a:rPr lang="en-US" sz="1600" dirty="0" smtClean="0">
                <a:solidFill>
                  <a:srgbClr val="D4D4D4"/>
                </a:solidFill>
                <a:latin typeface="Menlo"/>
                <a:ea typeface="Menlo"/>
                <a:cs typeface="Menlo"/>
              </a:rPr>
              <a:t>    .</a:t>
            </a:r>
            <a:r>
              <a:rPr lang="en-US" sz="1600" dirty="0" err="1" smtClean="0">
                <a:solidFill>
                  <a:srgbClr val="DCDCAA"/>
                </a:solidFill>
                <a:latin typeface="Menlo"/>
                <a:ea typeface="Menlo"/>
                <a:cs typeface="Menlo"/>
              </a:rPr>
              <a:t>attr</a:t>
            </a:r>
            <a:r>
              <a:rPr lang="en-US" sz="1600" dirty="0" smtClean="0">
                <a:solidFill>
                  <a:srgbClr val="D4D4D4"/>
                </a:solidFill>
                <a:latin typeface="Menlo"/>
                <a:ea typeface="Menlo"/>
                <a:cs typeface="Menlo"/>
              </a:rPr>
              <a:t>(</a:t>
            </a:r>
            <a:r>
              <a:rPr lang="en-US" sz="1600" dirty="0" smtClean="0">
                <a:solidFill>
                  <a:srgbClr val="CE9178"/>
                </a:solidFill>
                <a:latin typeface="Menlo"/>
                <a:ea typeface="Menlo"/>
                <a:cs typeface="Menlo"/>
              </a:rPr>
              <a:t>"r"</a:t>
            </a:r>
            <a:r>
              <a:rPr lang="en-US" sz="1600" dirty="0" smtClean="0">
                <a:solidFill>
                  <a:srgbClr val="D4D4D4"/>
                </a:solidFill>
                <a:latin typeface="Menlo"/>
                <a:ea typeface="Menlo"/>
                <a:cs typeface="Menlo"/>
              </a:rPr>
              <a:t>, </a:t>
            </a:r>
            <a:r>
              <a:rPr lang="en-US" sz="1600" dirty="0" smtClean="0">
                <a:solidFill>
                  <a:srgbClr val="B5CEA8"/>
                </a:solidFill>
                <a:latin typeface="Menlo"/>
                <a:ea typeface="Menlo"/>
                <a:cs typeface="Menlo"/>
              </a:rPr>
              <a:t>5</a:t>
            </a:r>
            <a:r>
              <a:rPr lang="en-US" sz="1600" dirty="0" smtClean="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r>
              <a:rPr lang="en-US" sz="1600" dirty="0" err="1" smtClean="0">
                <a:solidFill>
                  <a:srgbClr val="DCDCAA"/>
                </a:solidFill>
                <a:latin typeface="Menlo"/>
                <a:ea typeface="Menlo"/>
                <a:cs typeface="Menlo"/>
              </a:rPr>
              <a:t>attr</a:t>
            </a:r>
            <a:r>
              <a:rPr lang="en-US" sz="1600" dirty="0" smtClean="0">
                <a:solidFill>
                  <a:srgbClr val="D4D4D4"/>
                </a:solidFill>
                <a:latin typeface="Menlo"/>
                <a:ea typeface="Menlo"/>
                <a:cs typeface="Menlo"/>
              </a:rPr>
              <a:t>(</a:t>
            </a:r>
            <a:r>
              <a:rPr lang="en-US" sz="1600" dirty="0" smtClean="0">
                <a:solidFill>
                  <a:srgbClr val="CE9178"/>
                </a:solidFill>
                <a:latin typeface="Menlo"/>
                <a:ea typeface="Menlo"/>
                <a:cs typeface="Menlo"/>
              </a:rPr>
              <a:t>"stroke"</a:t>
            </a:r>
            <a:r>
              <a:rPr lang="en-US" sz="1600" dirty="0" smtClean="0">
                <a:solidFill>
                  <a:srgbClr val="D4D4D4"/>
                </a:solidFill>
                <a:latin typeface="Menlo"/>
                <a:ea typeface="Menlo"/>
                <a:cs typeface="Menlo"/>
              </a:rPr>
              <a:t>, </a:t>
            </a:r>
            <a:r>
              <a:rPr lang="en-US" sz="1600" dirty="0" smtClean="0">
                <a:solidFill>
                  <a:srgbClr val="569CD6"/>
                </a:solidFill>
                <a:latin typeface="Menlo"/>
                <a:ea typeface="Menlo"/>
                <a:cs typeface="Menlo"/>
              </a:rPr>
              <a:t>function</a:t>
            </a:r>
            <a:r>
              <a:rPr lang="en-US" sz="1600" dirty="0" smtClean="0">
                <a:solidFill>
                  <a:srgbClr val="D4D4D4"/>
                </a:solidFill>
                <a:latin typeface="Menlo"/>
                <a:ea typeface="Menlo"/>
                <a:cs typeface="Menlo"/>
              </a:rPr>
              <a:t>(</a:t>
            </a:r>
            <a:r>
              <a:rPr lang="en-US" sz="1600" dirty="0" smtClean="0">
                <a:solidFill>
                  <a:srgbClr val="9CDCFE"/>
                </a:solidFill>
                <a:latin typeface="Menlo"/>
                <a:ea typeface="Menlo"/>
                <a:cs typeface="Menlo"/>
              </a:rPr>
              <a:t>d</a:t>
            </a:r>
            <a:r>
              <a:rPr lang="en-US" sz="1600" dirty="0" smtClean="0">
                <a:solidFill>
                  <a:srgbClr val="D4D4D4"/>
                </a:solidFill>
                <a:latin typeface="Menlo"/>
                <a:ea typeface="Menlo"/>
                <a:cs typeface="Menlo"/>
              </a:rPr>
              <a:t>) { </a:t>
            </a:r>
            <a:r>
              <a:rPr lang="en-US" sz="1600" dirty="0" smtClean="0">
                <a:solidFill>
                  <a:srgbClr val="C586C0"/>
                </a:solidFill>
                <a:latin typeface="Menlo"/>
                <a:ea typeface="Menlo"/>
                <a:cs typeface="Menlo"/>
              </a:rPr>
              <a:t>return</a:t>
            </a:r>
            <a:r>
              <a:rPr lang="en-US" sz="1600" dirty="0" smtClean="0">
                <a:solidFill>
                  <a:srgbClr val="D4D4D4"/>
                </a:solidFill>
                <a:latin typeface="Menlo"/>
                <a:ea typeface="Menlo"/>
                <a:cs typeface="Menlo"/>
              </a:rPr>
              <a:t> </a:t>
            </a:r>
            <a:r>
              <a:rPr lang="en-US" sz="1600" dirty="0" err="1" smtClean="0">
                <a:solidFill>
                  <a:srgbClr val="DCDCAA"/>
                </a:solidFill>
                <a:latin typeface="Menlo"/>
                <a:ea typeface="Menlo"/>
                <a:cs typeface="Menlo"/>
              </a:rPr>
              <a:t>colour</a:t>
            </a:r>
            <a:r>
              <a:rPr lang="en-US" sz="1600" dirty="0" smtClean="0">
                <a:solidFill>
                  <a:srgbClr val="D4D4D4"/>
                </a:solidFill>
                <a:latin typeface="Menlo"/>
                <a:ea typeface="Menlo"/>
                <a:cs typeface="Menlo"/>
              </a:rPr>
              <a:t>(</a:t>
            </a:r>
            <a:r>
              <a:rPr lang="en-US" sz="1600" dirty="0" err="1" smtClean="0">
                <a:solidFill>
                  <a:srgbClr val="9CDCFE"/>
                </a:solidFill>
                <a:latin typeface="Menlo"/>
                <a:ea typeface="Menlo"/>
                <a:cs typeface="Menlo"/>
              </a:rPr>
              <a:t>d</a:t>
            </a:r>
            <a:r>
              <a:rPr lang="en-US" sz="1600" dirty="0" err="1" smtClean="0">
                <a:solidFill>
                  <a:srgbClr val="D4D4D4"/>
                </a:solidFill>
                <a:latin typeface="Menlo"/>
                <a:ea typeface="Menlo"/>
                <a:cs typeface="Menlo"/>
              </a:rPr>
              <a:t>.</a:t>
            </a:r>
            <a:r>
              <a:rPr lang="en-US" sz="1600" dirty="0" err="1" smtClean="0">
                <a:solidFill>
                  <a:srgbClr val="9CDCFE"/>
                </a:solidFill>
                <a:latin typeface="Menlo"/>
                <a:ea typeface="Menlo"/>
                <a:cs typeface="Menlo"/>
              </a:rPr>
              <a:t>percent</a:t>
            </a:r>
            <a:r>
              <a:rPr lang="en-US" sz="1600" dirty="0" smtClean="0">
                <a:solidFill>
                  <a:srgbClr val="D4D4D4"/>
                </a:solidFill>
                <a:latin typeface="Menlo"/>
                <a:ea typeface="Menlo"/>
                <a:cs typeface="Menlo"/>
              </a:rPr>
              <a:t>); })</a:t>
            </a:r>
          </a:p>
          <a:p>
            <a:pPr marL="0" indent="0">
              <a:spcAft>
                <a:spcPts val="0"/>
              </a:spcAft>
              <a:buNone/>
            </a:pPr>
            <a:r>
              <a:rPr lang="en-US" sz="1600" dirty="0" smtClean="0">
                <a:solidFill>
                  <a:srgbClr val="D4D4D4"/>
                </a:solidFill>
                <a:latin typeface="Menlo"/>
                <a:ea typeface="Menlo"/>
                <a:cs typeface="Menlo"/>
              </a:rPr>
              <a:t>    .</a:t>
            </a:r>
            <a:r>
              <a:rPr lang="en-US" sz="1600" dirty="0" err="1" smtClean="0">
                <a:solidFill>
                  <a:srgbClr val="DCDCAA"/>
                </a:solidFill>
                <a:latin typeface="Menlo"/>
                <a:ea typeface="Menlo"/>
                <a:cs typeface="Menlo"/>
              </a:rPr>
              <a:t>attr</a:t>
            </a:r>
            <a:r>
              <a:rPr lang="en-US" sz="1600" dirty="0" smtClean="0">
                <a:solidFill>
                  <a:srgbClr val="D4D4D4"/>
                </a:solidFill>
                <a:latin typeface="Menlo"/>
                <a:ea typeface="Menlo"/>
                <a:cs typeface="Menlo"/>
              </a:rPr>
              <a:t>(</a:t>
            </a:r>
            <a:r>
              <a:rPr lang="en-US" sz="1600" dirty="0" smtClean="0">
                <a:solidFill>
                  <a:srgbClr val="CE9178"/>
                </a:solidFill>
                <a:latin typeface="Menlo"/>
                <a:ea typeface="Menlo"/>
                <a:cs typeface="Menlo"/>
              </a:rPr>
              <a:t>"fill"</a:t>
            </a:r>
            <a:r>
              <a:rPr lang="en-US" sz="1600" dirty="0" smtClean="0">
                <a:solidFill>
                  <a:srgbClr val="D4D4D4"/>
                </a:solidFill>
                <a:latin typeface="Menlo"/>
                <a:ea typeface="Menlo"/>
                <a:cs typeface="Menlo"/>
              </a:rPr>
              <a:t>, </a:t>
            </a:r>
            <a:r>
              <a:rPr lang="en-US" sz="1600" dirty="0" smtClean="0">
                <a:solidFill>
                  <a:srgbClr val="CE9178"/>
                </a:solidFill>
                <a:latin typeface="Menlo"/>
                <a:ea typeface="Menlo"/>
                <a:cs typeface="Menlo"/>
              </a:rPr>
              <a:t>"none"</a:t>
            </a:r>
            <a:r>
              <a:rPr lang="en-US" sz="1600" dirty="0" smtClean="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r>
              <a:rPr lang="en-US" sz="1600" dirty="0" err="1" smtClean="0">
                <a:solidFill>
                  <a:srgbClr val="DCDCAA"/>
                </a:solidFill>
                <a:latin typeface="Menlo"/>
                <a:ea typeface="Menlo"/>
                <a:cs typeface="Menlo"/>
              </a:rPr>
              <a:t>attr</a:t>
            </a:r>
            <a:r>
              <a:rPr lang="en-US" sz="1600" dirty="0" smtClean="0">
                <a:solidFill>
                  <a:srgbClr val="D4D4D4"/>
                </a:solidFill>
                <a:latin typeface="Menlo"/>
                <a:ea typeface="Menlo"/>
                <a:cs typeface="Menlo"/>
              </a:rPr>
              <a:t>(</a:t>
            </a:r>
            <a:r>
              <a:rPr lang="en-US" sz="1600" dirty="0" smtClean="0">
                <a:solidFill>
                  <a:srgbClr val="CE9178"/>
                </a:solidFill>
                <a:latin typeface="Menlo"/>
                <a:ea typeface="Menlo"/>
                <a:cs typeface="Menlo"/>
              </a:rPr>
              <a:t>"opacity"</a:t>
            </a:r>
            <a:r>
              <a:rPr lang="en-US" sz="1600" dirty="0" smtClean="0">
                <a:solidFill>
                  <a:srgbClr val="D4D4D4"/>
                </a:solidFill>
                <a:latin typeface="Menlo"/>
                <a:ea typeface="Menlo"/>
                <a:cs typeface="Menlo"/>
              </a:rPr>
              <a:t>, </a:t>
            </a:r>
            <a:r>
              <a:rPr lang="en-US" sz="1600" dirty="0" smtClean="0">
                <a:solidFill>
                  <a:srgbClr val="B5CEA8"/>
                </a:solidFill>
                <a:latin typeface="Menlo"/>
                <a:ea typeface="Menlo"/>
                <a:cs typeface="Menlo"/>
              </a:rPr>
              <a:t>0.8</a:t>
            </a:r>
            <a:r>
              <a:rPr lang="en-US" sz="1600" dirty="0" smtClean="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p>
        </p:txBody>
      </p:sp>
    </p:spTree>
    <p:extLst>
      <p:ext uri="{BB962C8B-B14F-4D97-AF65-F5344CB8AC3E}">
        <p14:creationId xmlns:p14="http://schemas.microsoft.com/office/powerpoint/2010/main" val="31081065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Dev</a:t>
            </a:r>
            <a:r>
              <a:rPr lang="en-US" dirty="0" smtClean="0"/>
              <a:t> Tools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4</a:t>
            </a:fld>
            <a:endParaRPr lang="en-US" dirty="0"/>
          </a:p>
        </p:txBody>
      </p:sp>
      <p:sp>
        <p:nvSpPr>
          <p:cNvPr id="8" name="Content Placeholder 7"/>
          <p:cNvSpPr>
            <a:spLocks noGrp="1"/>
          </p:cNvSpPr>
          <p:nvPr>
            <p:ph idx="1"/>
          </p:nvPr>
        </p:nvSpPr>
        <p:spPr>
          <a:xfrm>
            <a:off x="324000" y="4766620"/>
            <a:ext cx="8496000" cy="1394467"/>
          </a:xfrm>
        </p:spPr>
        <p:txBody>
          <a:bodyPr/>
          <a:lstStyle/>
          <a:p>
            <a:r>
              <a:rPr lang="en-US" dirty="0" smtClean="0"/>
              <a:t>Inspector</a:t>
            </a:r>
          </a:p>
          <a:p>
            <a:r>
              <a:rPr lang="en-US" dirty="0" smtClean="0"/>
              <a:t>Console</a:t>
            </a:r>
          </a:p>
          <a:p>
            <a:r>
              <a:rPr lang="en-US" dirty="0" smtClean="0"/>
              <a:t>Debugger</a:t>
            </a:r>
          </a:p>
        </p:txBody>
      </p:sp>
      <p:pic>
        <p:nvPicPr>
          <p:cNvPr id="4" name="Picture 3" descr="Screen Shot 2018-02-19 at 08.31.4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9288"/>
            <a:ext cx="9144000" cy="3217333"/>
          </a:xfrm>
          <a:prstGeom prst="rect">
            <a:avLst/>
          </a:prstGeom>
        </p:spPr>
      </p:pic>
    </p:spTree>
    <p:extLst>
      <p:ext uri="{BB962C8B-B14F-4D97-AF65-F5344CB8AC3E}">
        <p14:creationId xmlns:p14="http://schemas.microsoft.com/office/powerpoint/2010/main" val="2797095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Scatter Chart with jitter</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40</a:t>
            </a:fld>
            <a:endParaRPr lang="en-US" dirty="0"/>
          </a:p>
        </p:txBody>
      </p:sp>
      <p:pic>
        <p:nvPicPr>
          <p:cNvPr id="4" name="Picture 3" descr="Screen Shot 2018-02-18 at 14.37.5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570" y="1539408"/>
            <a:ext cx="5318592" cy="5318592"/>
          </a:xfrm>
          <a:prstGeom prst="rect">
            <a:avLst/>
          </a:prstGeom>
        </p:spPr>
      </p:pic>
    </p:spTree>
    <p:extLst>
      <p:ext uri="{BB962C8B-B14F-4D97-AF65-F5344CB8AC3E}">
        <p14:creationId xmlns:p14="http://schemas.microsoft.com/office/powerpoint/2010/main" val="66660555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999" y="2010013"/>
            <a:ext cx="8496000" cy="2160587"/>
          </a:xfrm>
        </p:spPr>
        <p:txBody>
          <a:bodyPr/>
          <a:lstStyle/>
          <a:p>
            <a:r>
              <a:rPr lang="en-GB" dirty="0" smtClean="0"/>
              <a:t>Maps</a:t>
            </a:r>
            <a:endParaRPr lang="en-GB" dirty="0"/>
          </a:p>
        </p:txBody>
      </p:sp>
      <p:sp>
        <p:nvSpPr>
          <p:cNvPr id="5" name="Text Placeholder 4"/>
          <p:cNvSpPr>
            <a:spLocks noGrp="1"/>
          </p:cNvSpPr>
          <p:nvPr>
            <p:ph type="body" sz="quarter" idx="10"/>
          </p:nvPr>
        </p:nvSpPr>
        <p:spPr/>
        <p:txBody>
          <a:bodyPr/>
          <a:lstStyle/>
          <a:p>
            <a:endParaRPr lang="en-US"/>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66800405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Loading CSS and Styling</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42</a:t>
            </a:fld>
            <a:endParaRPr lang="en-US" dirty="0"/>
          </a:p>
        </p:txBody>
      </p:sp>
      <p:sp>
        <p:nvSpPr>
          <p:cNvPr id="4" name="Content Placeholder 3"/>
          <p:cNvSpPr>
            <a:spLocks noGrp="1"/>
          </p:cNvSpPr>
          <p:nvPr>
            <p:ph idx="1"/>
          </p:nvPr>
        </p:nvSpPr>
        <p:spPr>
          <a:xfrm>
            <a:off x="324000" y="5080574"/>
            <a:ext cx="8496000" cy="1080514"/>
          </a:xfrm>
        </p:spPr>
        <p:txBody>
          <a:bodyPr/>
          <a:lstStyle/>
          <a:p>
            <a:endParaRPr lang="en-US" dirty="0"/>
          </a:p>
        </p:txBody>
      </p:sp>
      <p:sp>
        <p:nvSpPr>
          <p:cNvPr id="6" name="Content Placeholder 3"/>
          <p:cNvSpPr txBox="1">
            <a:spLocks/>
          </p:cNvSpPr>
          <p:nvPr/>
        </p:nvSpPr>
        <p:spPr bwMode="auto">
          <a:xfrm>
            <a:off x="324000" y="1533798"/>
            <a:ext cx="8496000" cy="5188668"/>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1600" dirty="0">
                <a:solidFill>
                  <a:srgbClr val="808080"/>
                </a:solidFill>
                <a:latin typeface="Menlo"/>
                <a:ea typeface="Menlo"/>
                <a:cs typeface="Menlo"/>
              </a:rPr>
              <a:t>&lt;!</a:t>
            </a:r>
            <a:r>
              <a:rPr lang="en-US" sz="1600" dirty="0">
                <a:solidFill>
                  <a:srgbClr val="D4D4D4"/>
                </a:solidFill>
                <a:latin typeface="Menlo"/>
                <a:ea typeface="Menlo"/>
                <a:cs typeface="Menlo"/>
              </a:rPr>
              <a:t>DOCTYPE html</a:t>
            </a:r>
            <a:r>
              <a:rPr lang="en-US" sz="1600" dirty="0">
                <a:solidFill>
                  <a:srgbClr val="808080"/>
                </a:solidFill>
                <a:latin typeface="Menlo"/>
                <a:ea typeface="Menlo"/>
                <a:cs typeface="Menlo"/>
              </a:rPr>
              <a:t>&gt;</a:t>
            </a:r>
            <a:endParaRPr lang="en-US" sz="1600" dirty="0">
              <a:solidFill>
                <a:srgbClr val="D4D4D4"/>
              </a:solidFill>
              <a:latin typeface="Menlo"/>
              <a:ea typeface="Menlo"/>
              <a:cs typeface="Menlo"/>
            </a:endParaRPr>
          </a:p>
          <a:p>
            <a:pPr marL="0" indent="0">
              <a:spcAft>
                <a:spcPts val="0"/>
              </a:spcAft>
              <a:buNone/>
            </a:pP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html</a:t>
            </a:r>
            <a:r>
              <a:rPr lang="en-US" sz="1600" dirty="0">
                <a:solidFill>
                  <a:srgbClr val="808080"/>
                </a:solidFill>
                <a:latin typeface="Menlo"/>
                <a:ea typeface="Menlo"/>
                <a:cs typeface="Menlo"/>
              </a:rPr>
              <a:t>&gt;</a:t>
            </a:r>
            <a:endParaRPr lang="en-US" sz="1600" dirty="0">
              <a:solidFill>
                <a:srgbClr val="D4D4D4"/>
              </a:solidFill>
              <a:latin typeface="Menlo"/>
              <a:ea typeface="Menlo"/>
              <a:cs typeface="Menlo"/>
            </a:endParaRPr>
          </a:p>
          <a:p>
            <a:pPr marL="0" indent="0">
              <a:spcAft>
                <a:spcPts val="0"/>
              </a:spcAft>
              <a:buNone/>
            </a:pP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head</a:t>
            </a:r>
            <a:r>
              <a:rPr lang="en-US" sz="1600" dirty="0">
                <a:solidFill>
                  <a:srgbClr val="808080"/>
                </a:solidFill>
                <a:latin typeface="Menlo"/>
                <a:ea typeface="Menlo"/>
                <a:cs typeface="Menlo"/>
              </a:rPr>
              <a:t>&gt;</a:t>
            </a: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title</a:t>
            </a:r>
            <a:r>
              <a:rPr lang="en-US" sz="1600" dirty="0">
                <a:solidFill>
                  <a:srgbClr val="808080"/>
                </a:solidFill>
                <a:latin typeface="Menlo"/>
                <a:ea typeface="Menlo"/>
                <a:cs typeface="Menlo"/>
              </a:rPr>
              <a:t>&gt;</a:t>
            </a:r>
            <a:r>
              <a:rPr lang="en-US" sz="1600" dirty="0">
                <a:solidFill>
                  <a:srgbClr val="D4D4D4"/>
                </a:solidFill>
                <a:latin typeface="Menlo"/>
                <a:ea typeface="Menlo"/>
                <a:cs typeface="Menlo"/>
              </a:rPr>
              <a:t>Leaflet </a:t>
            </a:r>
            <a:r>
              <a:rPr lang="en-US" sz="1600" dirty="0" err="1">
                <a:solidFill>
                  <a:srgbClr val="D4D4D4"/>
                </a:solidFill>
                <a:latin typeface="Menlo"/>
                <a:ea typeface="Menlo"/>
                <a:cs typeface="Menlo"/>
              </a:rPr>
              <a:t>GeoJSON</a:t>
            </a:r>
            <a:r>
              <a:rPr lang="en-US" sz="1600" dirty="0">
                <a:solidFill>
                  <a:srgbClr val="D4D4D4"/>
                </a:solidFill>
                <a:latin typeface="Menlo"/>
                <a:ea typeface="Menlo"/>
                <a:cs typeface="Menlo"/>
              </a:rPr>
              <a:t> Example</a:t>
            </a: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title</a:t>
            </a:r>
            <a:r>
              <a:rPr lang="en-US" sz="1600" dirty="0">
                <a:solidFill>
                  <a:srgbClr val="808080"/>
                </a:solidFill>
                <a:latin typeface="Menlo"/>
                <a:ea typeface="Menlo"/>
                <a:cs typeface="Menlo"/>
              </a:rPr>
              <a:t>&gt;</a:t>
            </a: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meta</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charset</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"utf-8"</a:t>
            </a:r>
            <a:r>
              <a:rPr lang="en-US" sz="1600" dirty="0">
                <a:solidFill>
                  <a:srgbClr val="808080"/>
                </a:solidFill>
                <a:latin typeface="Menlo"/>
                <a:ea typeface="Menlo"/>
                <a:cs typeface="Menlo"/>
              </a:rPr>
              <a:t> /&gt;</a:t>
            </a: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link</a:t>
            </a:r>
            <a:r>
              <a:rPr lang="en-US" sz="1600" dirty="0">
                <a:solidFill>
                  <a:srgbClr val="D4D4D4"/>
                </a:solidFill>
                <a:latin typeface="Menlo"/>
                <a:ea typeface="Menlo"/>
                <a:cs typeface="Menlo"/>
              </a:rPr>
              <a:t> </a:t>
            </a:r>
            <a:r>
              <a:rPr lang="en-US" sz="1600" dirty="0" err="1">
                <a:solidFill>
                  <a:srgbClr val="9CDCFE"/>
                </a:solidFill>
                <a:latin typeface="Menlo"/>
                <a:ea typeface="Menlo"/>
                <a:cs typeface="Menlo"/>
              </a:rPr>
              <a:t>rel</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t>
            </a:r>
            <a:r>
              <a:rPr lang="en-US" sz="1600" dirty="0" err="1">
                <a:solidFill>
                  <a:srgbClr val="CE9178"/>
                </a:solidFill>
                <a:latin typeface="Menlo"/>
                <a:ea typeface="Menlo"/>
                <a:cs typeface="Menlo"/>
              </a:rPr>
              <a:t>stylesheet</a:t>
            </a:r>
            <a:r>
              <a:rPr lang="en-US" sz="1600" dirty="0">
                <a:solidFill>
                  <a:srgbClr val="CE9178"/>
                </a:solidFill>
                <a:latin typeface="Menlo"/>
                <a:ea typeface="Menlo"/>
                <a:cs typeface="Menlo"/>
              </a:rPr>
              <a:t>"</a:t>
            </a:r>
            <a:r>
              <a:rPr lang="en-US" sz="1600" dirty="0">
                <a:solidFill>
                  <a:srgbClr val="D4D4D4"/>
                </a:solidFill>
                <a:latin typeface="Menlo"/>
                <a:ea typeface="Menlo"/>
                <a:cs typeface="Menlo"/>
              </a:rPr>
              <a:t> </a:t>
            </a:r>
            <a:r>
              <a:rPr lang="en-US" sz="1600" dirty="0" err="1">
                <a:solidFill>
                  <a:srgbClr val="9CDCFE"/>
                </a:solidFill>
                <a:latin typeface="Menlo"/>
                <a:ea typeface="Menlo"/>
                <a:cs typeface="Menlo"/>
              </a:rPr>
              <a:t>href</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"http://</a:t>
            </a:r>
            <a:r>
              <a:rPr lang="en-US" sz="1600" dirty="0" err="1">
                <a:solidFill>
                  <a:srgbClr val="CE9178"/>
                </a:solidFill>
                <a:latin typeface="Menlo"/>
                <a:ea typeface="Menlo"/>
                <a:cs typeface="Menlo"/>
              </a:rPr>
              <a:t>cdn.leafletjs.com</a:t>
            </a:r>
            <a:r>
              <a:rPr lang="en-US" sz="1600" dirty="0">
                <a:solidFill>
                  <a:srgbClr val="CE9178"/>
                </a:solidFill>
                <a:latin typeface="Menlo"/>
                <a:ea typeface="Menlo"/>
                <a:cs typeface="Menlo"/>
              </a:rPr>
              <a:t>/leaflet-0.7.1/</a:t>
            </a:r>
            <a:r>
              <a:rPr lang="en-US" sz="1600" dirty="0" err="1">
                <a:solidFill>
                  <a:srgbClr val="CE9178"/>
                </a:solidFill>
                <a:latin typeface="Menlo"/>
                <a:ea typeface="Menlo"/>
                <a:cs typeface="Menlo"/>
              </a:rPr>
              <a:t>leaflet.css</a:t>
            </a:r>
            <a:r>
              <a:rPr lang="en-US" sz="1600" dirty="0">
                <a:solidFill>
                  <a:srgbClr val="CE9178"/>
                </a:solidFill>
                <a:latin typeface="Menlo"/>
                <a:ea typeface="Menlo"/>
                <a:cs typeface="Menlo"/>
              </a:rPr>
              <a:t>"</a:t>
            </a:r>
            <a:r>
              <a:rPr lang="en-US" sz="1600" dirty="0">
                <a:solidFill>
                  <a:srgbClr val="808080"/>
                </a:solidFill>
                <a:latin typeface="Menlo"/>
                <a:ea typeface="Menlo"/>
                <a:cs typeface="Menlo"/>
              </a:rPr>
              <a:t> /&gt;</a:t>
            </a: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script</a:t>
            </a:r>
            <a:r>
              <a:rPr lang="en-US" sz="1600" dirty="0">
                <a:solidFill>
                  <a:srgbClr val="D4D4D4"/>
                </a:solidFill>
                <a:latin typeface="Menlo"/>
                <a:ea typeface="Menlo"/>
                <a:cs typeface="Menlo"/>
              </a:rPr>
              <a:t> </a:t>
            </a:r>
            <a:r>
              <a:rPr lang="en-US" sz="1600" dirty="0" err="1">
                <a:solidFill>
                  <a:srgbClr val="9CDCFE"/>
                </a:solidFill>
                <a:latin typeface="Menlo"/>
                <a:ea typeface="Menlo"/>
                <a:cs typeface="Menlo"/>
              </a:rPr>
              <a:t>src</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"https://d3js.org/d3.v4.min.js"</a:t>
            </a:r>
            <a:r>
              <a:rPr lang="en-US" sz="1600" dirty="0">
                <a:solidFill>
                  <a:srgbClr val="808080"/>
                </a:solidFill>
                <a:latin typeface="Menlo"/>
                <a:ea typeface="Menlo"/>
                <a:cs typeface="Menlo"/>
              </a:rPr>
              <a:t>&gt;&lt;/</a:t>
            </a:r>
            <a:r>
              <a:rPr lang="en-US" sz="1600" dirty="0">
                <a:solidFill>
                  <a:srgbClr val="569CD6"/>
                </a:solidFill>
                <a:latin typeface="Menlo"/>
                <a:ea typeface="Menlo"/>
                <a:cs typeface="Menlo"/>
              </a:rPr>
              <a:t>script</a:t>
            </a:r>
            <a:r>
              <a:rPr lang="en-US" sz="1600" dirty="0">
                <a:solidFill>
                  <a:srgbClr val="808080"/>
                </a:solidFill>
                <a:latin typeface="Menlo"/>
                <a:ea typeface="Menlo"/>
                <a:cs typeface="Menlo"/>
              </a:rPr>
              <a:t>&gt;</a:t>
            </a: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script</a:t>
            </a:r>
            <a:r>
              <a:rPr lang="en-US" sz="1600" dirty="0">
                <a:solidFill>
                  <a:srgbClr val="D4D4D4"/>
                </a:solidFill>
                <a:latin typeface="Menlo"/>
                <a:ea typeface="Menlo"/>
                <a:cs typeface="Menlo"/>
              </a:rPr>
              <a:t> </a:t>
            </a:r>
            <a:r>
              <a:rPr lang="en-US" sz="1600" dirty="0" err="1">
                <a:solidFill>
                  <a:srgbClr val="9CDCFE"/>
                </a:solidFill>
                <a:latin typeface="Menlo"/>
                <a:ea typeface="Menlo"/>
                <a:cs typeface="Menlo"/>
              </a:rPr>
              <a:t>src</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"https://d3js.org/d3-scale-chromatic.v1.min.js"</a:t>
            </a:r>
            <a:r>
              <a:rPr lang="en-US" sz="1600" dirty="0">
                <a:solidFill>
                  <a:srgbClr val="808080"/>
                </a:solidFill>
                <a:latin typeface="Menlo"/>
                <a:ea typeface="Menlo"/>
                <a:cs typeface="Menlo"/>
              </a:rPr>
              <a:t>&gt;&lt;/</a:t>
            </a:r>
            <a:r>
              <a:rPr lang="en-US" sz="1600" dirty="0">
                <a:solidFill>
                  <a:srgbClr val="569CD6"/>
                </a:solidFill>
                <a:latin typeface="Menlo"/>
                <a:ea typeface="Menlo"/>
                <a:cs typeface="Menlo"/>
              </a:rPr>
              <a:t>script</a:t>
            </a:r>
            <a:r>
              <a:rPr lang="en-US" sz="1600" dirty="0" smtClean="0">
                <a:solidFill>
                  <a:srgbClr val="808080"/>
                </a:solidFill>
                <a:latin typeface="Menlo"/>
                <a:ea typeface="Menlo"/>
                <a:cs typeface="Menlo"/>
              </a:rPr>
              <a:t>&gt;</a:t>
            </a:r>
          </a:p>
          <a:p>
            <a:pPr marL="0" indent="0">
              <a:spcAft>
                <a:spcPts val="0"/>
              </a:spcAft>
              <a:buNone/>
            </a:pP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style</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type</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"text/</a:t>
            </a:r>
            <a:r>
              <a:rPr lang="en-US" sz="1600" dirty="0" err="1">
                <a:solidFill>
                  <a:srgbClr val="CE9178"/>
                </a:solidFill>
                <a:latin typeface="Menlo"/>
                <a:ea typeface="Menlo"/>
                <a:cs typeface="Menlo"/>
              </a:rPr>
              <a:t>css</a:t>
            </a:r>
            <a:r>
              <a:rPr lang="en-US" sz="1600" dirty="0">
                <a:solidFill>
                  <a:srgbClr val="CE9178"/>
                </a:solidFill>
                <a:latin typeface="Menlo"/>
                <a:ea typeface="Menlo"/>
                <a:cs typeface="Menlo"/>
              </a:rPr>
              <a:t>"</a:t>
            </a:r>
            <a:r>
              <a:rPr lang="en-US" sz="1600" dirty="0">
                <a:solidFill>
                  <a:srgbClr val="808080"/>
                </a:solidFill>
                <a:latin typeface="Menlo"/>
                <a:ea typeface="Menlo"/>
                <a:cs typeface="Menlo"/>
              </a:rPr>
              <a:t>&gt;</a:t>
            </a: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a:solidFill>
                  <a:srgbClr val="D7BA7D"/>
                </a:solidFill>
                <a:latin typeface="Menlo"/>
                <a:ea typeface="Menlo"/>
                <a:cs typeface="Menlo"/>
              </a:rPr>
              <a:t>.leaflet-container</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background-color</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#c5e8ff</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D7BA7D"/>
                </a:solidFill>
                <a:latin typeface="Menlo"/>
                <a:ea typeface="Menlo"/>
                <a:cs typeface="Menlo"/>
              </a:rPr>
              <a:t>#map </a:t>
            </a:r>
            <a:r>
              <a:rPr lang="en-US" sz="1600" dirty="0" err="1">
                <a:solidFill>
                  <a:srgbClr val="D7BA7D"/>
                </a:solidFill>
                <a:latin typeface="Menlo"/>
                <a:ea typeface="Menlo"/>
                <a:cs typeface="Menlo"/>
              </a:rPr>
              <a:t>svg</a:t>
            </a:r>
            <a:r>
              <a:rPr lang="en-US" sz="1600" dirty="0">
                <a:solidFill>
                  <a:srgbClr val="D4D4D4"/>
                </a:solidFill>
                <a:latin typeface="Menlo"/>
                <a:ea typeface="Menlo"/>
                <a:cs typeface="Menlo"/>
              </a:rPr>
              <a:t> { </a:t>
            </a:r>
            <a:r>
              <a:rPr lang="en-US" sz="1600" dirty="0">
                <a:solidFill>
                  <a:srgbClr val="9CDCFE"/>
                </a:solidFill>
                <a:latin typeface="Menlo"/>
                <a:ea typeface="Menlo"/>
                <a:cs typeface="Menlo"/>
              </a:rPr>
              <a:t>background-color</a:t>
            </a:r>
            <a:r>
              <a:rPr lang="en-US" sz="1600" dirty="0">
                <a:solidFill>
                  <a:srgbClr val="D4D4D4"/>
                </a:solidFill>
                <a:latin typeface="Menlo"/>
                <a:ea typeface="Menlo"/>
                <a:cs typeface="Menlo"/>
              </a:rPr>
              <a:t>: </a:t>
            </a:r>
            <a:r>
              <a:rPr lang="en-US" sz="1600" dirty="0" err="1">
                <a:solidFill>
                  <a:srgbClr val="CE9178"/>
                </a:solidFill>
                <a:latin typeface="Menlo"/>
                <a:ea typeface="Menlo"/>
                <a:cs typeface="Menlo"/>
              </a:rPr>
              <a:t>cornflowerblue</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err="1">
                <a:solidFill>
                  <a:srgbClr val="D7BA7D"/>
                </a:solidFill>
                <a:latin typeface="Menlo"/>
                <a:ea typeface="Menlo"/>
                <a:cs typeface="Menlo"/>
              </a:rPr>
              <a:t>path.country</a:t>
            </a:r>
            <a:r>
              <a:rPr lang="en-US" sz="1600" dirty="0">
                <a:solidFill>
                  <a:srgbClr val="D4D4D4"/>
                </a:solidFill>
                <a:latin typeface="Menlo"/>
                <a:ea typeface="Menlo"/>
                <a:cs typeface="Menlo"/>
              </a:rPr>
              <a:t>{</a:t>
            </a:r>
            <a:r>
              <a:rPr lang="en-US" sz="1600" dirty="0" err="1">
                <a:solidFill>
                  <a:srgbClr val="9CDCFE"/>
                </a:solidFill>
                <a:latin typeface="Menlo"/>
                <a:ea typeface="Menlo"/>
                <a:cs typeface="Menlo"/>
              </a:rPr>
              <a:t>stroke</a:t>
            </a:r>
            <a:r>
              <a:rPr lang="en-US" sz="1600" dirty="0" err="1">
                <a:solidFill>
                  <a:srgbClr val="D4D4D4"/>
                </a:solidFill>
                <a:latin typeface="Menlo"/>
                <a:ea typeface="Menlo"/>
                <a:cs typeface="Menlo"/>
              </a:rPr>
              <a:t>:</a:t>
            </a:r>
            <a:r>
              <a:rPr lang="en-US" sz="1600" dirty="0" err="1">
                <a:solidFill>
                  <a:srgbClr val="CE9178"/>
                </a:solidFill>
                <a:latin typeface="Menlo"/>
                <a:ea typeface="Menlo"/>
                <a:cs typeface="Menlo"/>
              </a:rPr>
              <a:t>white</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stroke-width</a:t>
            </a:r>
            <a:r>
              <a:rPr lang="en-US" sz="1600" dirty="0">
                <a:solidFill>
                  <a:srgbClr val="D4D4D4"/>
                </a:solidFill>
                <a:latin typeface="Menlo"/>
                <a:ea typeface="Menlo"/>
                <a:cs typeface="Menlo"/>
              </a:rPr>
              <a:t>: </a:t>
            </a:r>
            <a:r>
              <a:rPr lang="en-US" sz="1600" dirty="0">
                <a:solidFill>
                  <a:srgbClr val="B5CEA8"/>
                </a:solidFill>
                <a:latin typeface="Menlo"/>
                <a:ea typeface="Menlo"/>
                <a:cs typeface="Menlo"/>
              </a:rPr>
              <a:t>1</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fill</a:t>
            </a:r>
            <a:r>
              <a:rPr lang="en-US" sz="1600" dirty="0">
                <a:solidFill>
                  <a:srgbClr val="D4D4D4"/>
                </a:solidFill>
                <a:latin typeface="Menlo"/>
                <a:ea typeface="Menlo"/>
                <a:cs typeface="Menlo"/>
              </a:rPr>
              <a:t>: </a:t>
            </a:r>
            <a:r>
              <a:rPr lang="en-US" sz="1600" dirty="0" err="1">
                <a:solidFill>
                  <a:srgbClr val="DCDCAA"/>
                </a:solidFill>
                <a:latin typeface="Menlo"/>
                <a:ea typeface="Menlo"/>
                <a:cs typeface="Menlo"/>
              </a:rPr>
              <a:t>rgb</a:t>
            </a:r>
            <a:r>
              <a:rPr lang="en-US" sz="1600" dirty="0">
                <a:solidFill>
                  <a:srgbClr val="D4D4D4"/>
                </a:solidFill>
                <a:latin typeface="Menlo"/>
                <a:ea typeface="Menlo"/>
                <a:cs typeface="Menlo"/>
              </a:rPr>
              <a:t>(</a:t>
            </a:r>
            <a:r>
              <a:rPr lang="en-US" sz="1600" dirty="0">
                <a:solidFill>
                  <a:srgbClr val="B5CEA8"/>
                </a:solidFill>
                <a:latin typeface="Menlo"/>
                <a:ea typeface="Menlo"/>
                <a:cs typeface="Menlo"/>
              </a:rPr>
              <a:t>0</a:t>
            </a:r>
            <a:r>
              <a:rPr lang="en-US" sz="1600" dirty="0">
                <a:solidFill>
                  <a:srgbClr val="D4D4D4"/>
                </a:solidFill>
                <a:latin typeface="Menlo"/>
                <a:ea typeface="Menlo"/>
                <a:cs typeface="Menlo"/>
              </a:rPr>
              <a:t>,</a:t>
            </a:r>
            <a:r>
              <a:rPr lang="en-US" sz="1600" dirty="0">
                <a:solidFill>
                  <a:srgbClr val="B5CEA8"/>
                </a:solidFill>
                <a:latin typeface="Menlo"/>
                <a:ea typeface="Menlo"/>
                <a:cs typeface="Menlo"/>
              </a:rPr>
              <a:t>0</a:t>
            </a:r>
            <a:r>
              <a:rPr lang="en-US" sz="1600" dirty="0">
                <a:solidFill>
                  <a:srgbClr val="D4D4D4"/>
                </a:solidFill>
                <a:latin typeface="Menlo"/>
                <a:ea typeface="Menlo"/>
                <a:cs typeface="Menlo"/>
              </a:rPr>
              <a:t>,</a:t>
            </a:r>
            <a:r>
              <a:rPr lang="en-US" sz="1600" dirty="0">
                <a:solidFill>
                  <a:srgbClr val="B5CEA8"/>
                </a:solidFill>
                <a:latin typeface="Menlo"/>
                <a:ea typeface="Menlo"/>
                <a:cs typeface="Menlo"/>
              </a:rPr>
              <a:t>0</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err="1">
                <a:solidFill>
                  <a:srgbClr val="D7BA7D"/>
                </a:solidFill>
                <a:latin typeface="Menlo"/>
                <a:ea typeface="Menlo"/>
                <a:cs typeface="Menlo"/>
              </a:rPr>
              <a:t>path.active</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stroke-width</a:t>
            </a:r>
            <a:r>
              <a:rPr lang="en-US" sz="1600" dirty="0">
                <a:solidFill>
                  <a:srgbClr val="D4D4D4"/>
                </a:solidFill>
                <a:latin typeface="Menlo"/>
                <a:ea typeface="Menlo"/>
                <a:cs typeface="Menlo"/>
              </a:rPr>
              <a:t>: </a:t>
            </a:r>
            <a:r>
              <a:rPr lang="en-US" sz="1600" dirty="0">
                <a:solidFill>
                  <a:srgbClr val="B5CEA8"/>
                </a:solidFill>
                <a:latin typeface="Menlo"/>
                <a:ea typeface="Menlo"/>
                <a:cs typeface="Menlo"/>
              </a:rPr>
              <a:t>5</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style</a:t>
            </a:r>
            <a:r>
              <a:rPr lang="en-US" sz="1600" dirty="0">
                <a:solidFill>
                  <a:srgbClr val="808080"/>
                </a:solidFill>
                <a:latin typeface="Menlo"/>
                <a:ea typeface="Menlo"/>
                <a:cs typeface="Menlo"/>
              </a:rPr>
              <a:t>&gt;</a:t>
            </a:r>
            <a:endParaRPr lang="en-US" sz="1600" dirty="0">
              <a:solidFill>
                <a:srgbClr val="D4D4D4"/>
              </a:solidFill>
              <a:latin typeface="Menlo"/>
              <a:ea typeface="Menlo"/>
              <a:cs typeface="Menlo"/>
            </a:endParaRPr>
          </a:p>
          <a:p>
            <a:pPr marL="0" indent="0">
              <a:spcAft>
                <a:spcPts val="0"/>
              </a:spcAft>
              <a:buNone/>
            </a:pP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head</a:t>
            </a:r>
            <a:r>
              <a:rPr lang="en-US" sz="1600" dirty="0">
                <a:solidFill>
                  <a:srgbClr val="808080"/>
                </a:solidFill>
                <a:latin typeface="Menlo"/>
                <a:ea typeface="Menlo"/>
                <a:cs typeface="Menlo"/>
              </a:rPr>
              <a:t>&gt;</a:t>
            </a:r>
            <a:endParaRPr lang="en-US" sz="1600" dirty="0">
              <a:solidFill>
                <a:srgbClr val="D4D4D4"/>
              </a:solidFill>
              <a:latin typeface="Menlo"/>
              <a:ea typeface="Menlo"/>
              <a:cs typeface="Menlo"/>
            </a:endParaRPr>
          </a:p>
          <a:p>
            <a:pPr marL="0" indent="0">
              <a:spcAft>
                <a:spcPts val="0"/>
              </a:spcAft>
              <a:buNone/>
            </a:pPr>
            <a:r>
              <a:rPr lang="en-US" sz="1600" dirty="0" smtClean="0">
                <a:solidFill>
                  <a:srgbClr val="D4D4D4"/>
                </a:solidFill>
                <a:latin typeface="Menlo"/>
                <a:ea typeface="Menlo"/>
                <a:cs typeface="Menlo"/>
              </a:rPr>
              <a:t>    ....</a:t>
            </a:r>
            <a:endParaRPr lang="en-US" sz="1600" dirty="0">
              <a:solidFill>
                <a:srgbClr val="D4D4D4"/>
              </a:solidFill>
              <a:latin typeface="Menlo"/>
              <a:ea typeface="Menlo"/>
              <a:cs typeface="Menlo"/>
            </a:endParaRPr>
          </a:p>
          <a:p>
            <a:pPr marL="0" indent="0">
              <a:spcAft>
                <a:spcPts val="0"/>
              </a:spcAft>
              <a:buNone/>
            </a:pP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html</a:t>
            </a:r>
            <a:r>
              <a:rPr lang="en-US" sz="1600" dirty="0">
                <a:solidFill>
                  <a:srgbClr val="808080"/>
                </a:solidFill>
                <a:latin typeface="Menlo"/>
                <a:ea typeface="Menlo"/>
                <a:cs typeface="Menlo"/>
              </a:rPr>
              <a:t>&gt;</a:t>
            </a:r>
            <a:endParaRPr lang="en-US" sz="1600" dirty="0" smtClean="0">
              <a:solidFill>
                <a:srgbClr val="D4D4D4"/>
              </a:solidFill>
              <a:latin typeface="Menlo"/>
              <a:ea typeface="Menlo"/>
              <a:cs typeface="Menlo"/>
            </a:endParaRPr>
          </a:p>
        </p:txBody>
      </p:sp>
    </p:spTree>
    <p:extLst>
      <p:ext uri="{BB962C8B-B14F-4D97-AF65-F5344CB8AC3E}">
        <p14:creationId xmlns:p14="http://schemas.microsoft.com/office/powerpoint/2010/main" val="315150363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Map: Setting up map size, scale and projection</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43</a:t>
            </a:fld>
            <a:endParaRPr lang="en-US" dirty="0"/>
          </a:p>
        </p:txBody>
      </p:sp>
      <p:sp>
        <p:nvSpPr>
          <p:cNvPr id="4" name="Content Placeholder 3"/>
          <p:cNvSpPr>
            <a:spLocks noGrp="1"/>
          </p:cNvSpPr>
          <p:nvPr>
            <p:ph idx="1"/>
          </p:nvPr>
        </p:nvSpPr>
        <p:spPr>
          <a:xfrm>
            <a:off x="324000" y="5080574"/>
            <a:ext cx="8496000" cy="1080514"/>
          </a:xfrm>
        </p:spPr>
        <p:txBody>
          <a:bodyPr/>
          <a:lstStyle/>
          <a:p>
            <a:endParaRPr lang="en-US" dirty="0"/>
          </a:p>
        </p:txBody>
      </p:sp>
      <p:sp>
        <p:nvSpPr>
          <p:cNvPr id="6" name="Content Placeholder 3"/>
          <p:cNvSpPr txBox="1">
            <a:spLocks/>
          </p:cNvSpPr>
          <p:nvPr/>
        </p:nvSpPr>
        <p:spPr bwMode="auto">
          <a:xfrm>
            <a:off x="324000" y="1549288"/>
            <a:ext cx="8496000" cy="5188668"/>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1600" dirty="0" smtClean="0">
                <a:solidFill>
                  <a:srgbClr val="808080"/>
                </a:solidFill>
                <a:latin typeface="Menlo"/>
                <a:ea typeface="Menlo"/>
                <a:cs typeface="Menlo"/>
              </a:rPr>
              <a:t>&lt;</a:t>
            </a:r>
            <a:r>
              <a:rPr lang="en-US" sz="1600" dirty="0">
                <a:solidFill>
                  <a:srgbClr val="569CD6"/>
                </a:solidFill>
                <a:latin typeface="Menlo"/>
                <a:ea typeface="Menlo"/>
                <a:cs typeface="Menlo"/>
              </a:rPr>
              <a:t>body</a:t>
            </a:r>
            <a:r>
              <a:rPr lang="en-US" sz="1600" dirty="0">
                <a:solidFill>
                  <a:srgbClr val="808080"/>
                </a:solidFill>
                <a:latin typeface="Menlo"/>
                <a:ea typeface="Menlo"/>
                <a:cs typeface="Menlo"/>
              </a:rPr>
              <a:t>&gt;</a:t>
            </a: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div</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id</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"map"</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style</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"width: 1227px; height: 860px"</a:t>
            </a:r>
            <a:r>
              <a:rPr lang="en-US" sz="1600" dirty="0">
                <a:solidFill>
                  <a:srgbClr val="808080"/>
                </a:solidFill>
                <a:latin typeface="Menlo"/>
                <a:ea typeface="Menlo"/>
                <a:cs typeface="Menlo"/>
              </a:rPr>
              <a:t>&gt;&lt;/</a:t>
            </a:r>
            <a:r>
              <a:rPr lang="en-US" sz="1600" dirty="0">
                <a:solidFill>
                  <a:srgbClr val="569CD6"/>
                </a:solidFill>
                <a:latin typeface="Menlo"/>
                <a:ea typeface="Menlo"/>
                <a:cs typeface="Menlo"/>
              </a:rPr>
              <a:t>div</a:t>
            </a:r>
            <a:r>
              <a:rPr lang="en-US" sz="1600" dirty="0">
                <a:solidFill>
                  <a:srgbClr val="808080"/>
                </a:solidFill>
                <a:latin typeface="Menlo"/>
                <a:ea typeface="Menlo"/>
                <a:cs typeface="Menlo"/>
              </a:rPr>
              <a:t>&gt;</a:t>
            </a: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p>
          <a:p>
            <a:pPr marL="0" indent="0">
              <a:spcAft>
                <a:spcPts val="0"/>
              </a:spcAft>
              <a:buNone/>
            </a:pPr>
            <a:r>
              <a:rPr lang="en-US" sz="1600" dirty="0">
                <a:solidFill>
                  <a:srgbClr val="D4D4D4"/>
                </a:solidFill>
                <a:latin typeface="Menlo"/>
                <a:ea typeface="Menlo"/>
                <a:cs typeface="Menlo"/>
              </a:rPr>
              <a:t>  </a:t>
            </a: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script</a:t>
            </a:r>
            <a:r>
              <a:rPr lang="en-US" sz="1600" dirty="0">
                <a:solidFill>
                  <a:srgbClr val="808080"/>
                </a:solidFill>
                <a:latin typeface="Menlo"/>
                <a:ea typeface="Menlo"/>
                <a:cs typeface="Menlo"/>
              </a:rPr>
              <a:t>&gt;</a:t>
            </a: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err="1">
                <a:solidFill>
                  <a:srgbClr val="569CD6"/>
                </a:solidFill>
                <a:latin typeface="Menlo"/>
                <a:ea typeface="Menlo"/>
                <a:cs typeface="Menlo"/>
              </a:rPr>
              <a:t>var</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width</a:t>
            </a:r>
            <a:r>
              <a:rPr lang="en-US" sz="1600" dirty="0">
                <a:solidFill>
                  <a:srgbClr val="D4D4D4"/>
                </a:solidFill>
                <a:latin typeface="Menlo"/>
                <a:ea typeface="Menlo"/>
                <a:cs typeface="Menlo"/>
              </a:rPr>
              <a:t> = </a:t>
            </a:r>
            <a:r>
              <a:rPr lang="en-US" sz="1600" dirty="0">
                <a:solidFill>
                  <a:srgbClr val="B5CEA8"/>
                </a:solidFill>
                <a:latin typeface="Menlo"/>
                <a:ea typeface="Menlo"/>
                <a:cs typeface="Menlo"/>
              </a:rPr>
              <a:t>1227</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err="1">
                <a:solidFill>
                  <a:srgbClr val="569CD6"/>
                </a:solidFill>
                <a:latin typeface="Menlo"/>
                <a:ea typeface="Menlo"/>
                <a:cs typeface="Menlo"/>
              </a:rPr>
              <a:t>var</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height</a:t>
            </a:r>
            <a:r>
              <a:rPr lang="en-US" sz="1600" dirty="0">
                <a:solidFill>
                  <a:srgbClr val="D4D4D4"/>
                </a:solidFill>
                <a:latin typeface="Menlo"/>
                <a:ea typeface="Menlo"/>
                <a:cs typeface="Menlo"/>
              </a:rPr>
              <a:t> = </a:t>
            </a:r>
            <a:r>
              <a:rPr lang="en-US" sz="1600" dirty="0">
                <a:solidFill>
                  <a:srgbClr val="B5CEA8"/>
                </a:solidFill>
                <a:latin typeface="Menlo"/>
                <a:ea typeface="Menlo"/>
                <a:cs typeface="Menlo"/>
              </a:rPr>
              <a:t>860</a:t>
            </a:r>
            <a:r>
              <a:rPr lang="en-US" sz="1600" dirty="0">
                <a:solidFill>
                  <a:srgbClr val="D4D4D4"/>
                </a:solidFill>
                <a:latin typeface="Menlo"/>
                <a:ea typeface="Menlo"/>
                <a:cs typeface="Menlo"/>
              </a:rPr>
              <a:t>;</a:t>
            </a:r>
          </a:p>
          <a:p>
            <a:pPr marL="0" indent="0">
              <a:spcAft>
                <a:spcPts val="0"/>
              </a:spcAft>
              <a:buNone/>
            </a:pPr>
            <a:endParaRPr lang="en-US" sz="1600" dirty="0">
              <a:solidFill>
                <a:srgbClr val="D4D4D4"/>
              </a:solidFill>
              <a:latin typeface="Menlo"/>
              <a:ea typeface="Menlo"/>
              <a:cs typeface="Menlo"/>
            </a:endParaRPr>
          </a:p>
          <a:p>
            <a:pPr marL="0" indent="0">
              <a:spcAft>
                <a:spcPts val="0"/>
              </a:spcAft>
              <a:buNone/>
            </a:pPr>
            <a:r>
              <a:rPr lang="en-US" sz="1600" dirty="0" smtClean="0">
                <a:solidFill>
                  <a:srgbClr val="569CD6"/>
                </a:solidFill>
                <a:latin typeface="Menlo"/>
                <a:ea typeface="Menlo"/>
                <a:cs typeface="Menlo"/>
              </a:rPr>
              <a:t>    </a:t>
            </a:r>
            <a:r>
              <a:rPr lang="en-US" sz="1600" dirty="0" err="1" smtClean="0">
                <a:solidFill>
                  <a:srgbClr val="569CD6"/>
                </a:solidFill>
                <a:latin typeface="Menlo"/>
                <a:ea typeface="Menlo"/>
                <a:cs typeface="Menlo"/>
              </a:rPr>
              <a:t>var</a:t>
            </a:r>
            <a:r>
              <a:rPr lang="en-US" sz="1600" dirty="0" smtClean="0">
                <a:solidFill>
                  <a:srgbClr val="D4D4D4"/>
                </a:solidFill>
                <a:latin typeface="Menlo"/>
                <a:ea typeface="Menlo"/>
                <a:cs typeface="Menlo"/>
              </a:rPr>
              <a:t> </a:t>
            </a:r>
            <a:r>
              <a:rPr lang="en-US" sz="1600" dirty="0">
                <a:solidFill>
                  <a:srgbClr val="9CDCFE"/>
                </a:solidFill>
                <a:latin typeface="Menlo"/>
                <a:ea typeface="Menlo"/>
                <a:cs typeface="Menlo"/>
              </a:rPr>
              <a:t>map</a:t>
            </a:r>
            <a:r>
              <a:rPr lang="en-US" sz="1600" dirty="0">
                <a:solidFill>
                  <a:srgbClr val="D4D4D4"/>
                </a:solidFill>
                <a:latin typeface="Menlo"/>
                <a:ea typeface="Menlo"/>
                <a:cs typeface="Menlo"/>
              </a:rPr>
              <a:t> = </a:t>
            </a:r>
            <a:r>
              <a:rPr lang="en-US" sz="1600" dirty="0">
                <a:solidFill>
                  <a:srgbClr val="9CDCFE"/>
                </a:solidFill>
                <a:latin typeface="Menlo"/>
                <a:ea typeface="Menlo"/>
                <a:cs typeface="Menlo"/>
              </a:rPr>
              <a:t>d3</a:t>
            </a:r>
            <a:r>
              <a:rPr lang="en-US" sz="1600" dirty="0">
                <a:solidFill>
                  <a:srgbClr val="D4D4D4"/>
                </a:solidFill>
                <a:latin typeface="Menlo"/>
                <a:ea typeface="Menlo"/>
                <a:cs typeface="Menlo"/>
              </a:rPr>
              <a:t>.</a:t>
            </a:r>
            <a:r>
              <a:rPr lang="en-US" sz="1600" dirty="0">
                <a:solidFill>
                  <a:srgbClr val="DCDCAA"/>
                </a:solidFill>
                <a:latin typeface="Menlo"/>
                <a:ea typeface="Menlo"/>
                <a:cs typeface="Menlo"/>
              </a:rPr>
              <a:t>select</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t>
            </a:r>
            <a:r>
              <a:rPr lang="en-US" sz="1600" dirty="0" err="1">
                <a:solidFill>
                  <a:srgbClr val="CE9178"/>
                </a:solidFill>
                <a:latin typeface="Menlo"/>
                <a:ea typeface="Menlo"/>
                <a:cs typeface="Menlo"/>
              </a:rPr>
              <a:t>div#map</a:t>
            </a:r>
            <a:r>
              <a:rPr lang="en-US" sz="1600" dirty="0">
                <a:solidFill>
                  <a:srgbClr val="CE9178"/>
                </a:solidFill>
                <a:latin typeface="Menlo"/>
                <a:ea typeface="Menlo"/>
                <a:cs typeface="Menlo"/>
              </a:rPr>
              <a:t>"</a:t>
            </a:r>
            <a:r>
              <a:rPr lang="en-US" sz="1600" dirty="0">
                <a:solidFill>
                  <a:srgbClr val="D4D4D4"/>
                </a:solidFill>
                <a:latin typeface="Menlo"/>
                <a:ea typeface="Menlo"/>
                <a:cs typeface="Menlo"/>
              </a:rPr>
              <a:t>).</a:t>
            </a:r>
            <a:r>
              <a:rPr lang="en-US" sz="1600" dirty="0">
                <a:solidFill>
                  <a:srgbClr val="DCDCAA"/>
                </a:solidFill>
                <a:latin typeface="Menlo"/>
                <a:ea typeface="Menlo"/>
                <a:cs typeface="Menlo"/>
              </a:rPr>
              <a:t>append</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t>
            </a:r>
            <a:r>
              <a:rPr lang="en-US" sz="1600" dirty="0" err="1">
                <a:solidFill>
                  <a:srgbClr val="CE9178"/>
                </a:solidFill>
                <a:latin typeface="Menlo"/>
                <a:ea typeface="Menlo"/>
                <a:cs typeface="Menlo"/>
              </a:rPr>
              <a:t>svg</a:t>
            </a:r>
            <a:r>
              <a:rPr lang="en-US" sz="1600" dirty="0">
                <a:solidFill>
                  <a:srgbClr val="CE9178"/>
                </a:solidFill>
                <a:latin typeface="Menlo"/>
                <a:ea typeface="Menlo"/>
                <a:cs typeface="Menlo"/>
              </a:rPr>
              <a:t>"</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err="1">
                <a:solidFill>
                  <a:srgbClr val="DCDCAA"/>
                </a:solidFill>
                <a:latin typeface="Menlo"/>
                <a:ea typeface="Menlo"/>
                <a:cs typeface="Menlo"/>
              </a:rPr>
              <a:t>attr</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"width"</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width</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err="1">
                <a:solidFill>
                  <a:srgbClr val="DCDCAA"/>
                </a:solidFill>
                <a:latin typeface="Menlo"/>
                <a:ea typeface="Menlo"/>
                <a:cs typeface="Menlo"/>
              </a:rPr>
              <a:t>attr</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"height"</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height</a:t>
            </a:r>
            <a:r>
              <a:rPr lang="en-US" sz="1600" dirty="0">
                <a:solidFill>
                  <a:srgbClr val="D4D4D4"/>
                </a:solidFill>
                <a:latin typeface="Menlo"/>
                <a:ea typeface="Menlo"/>
                <a:cs typeface="Menlo"/>
              </a:rPr>
              <a:t>);</a:t>
            </a:r>
          </a:p>
          <a:p>
            <a:pPr marL="0" indent="0">
              <a:spcAft>
                <a:spcPts val="0"/>
              </a:spcAft>
              <a:buNone/>
            </a:pPr>
            <a:endParaRPr lang="en-US" sz="1600" dirty="0">
              <a:solidFill>
                <a:srgbClr val="D4D4D4"/>
              </a:solidFill>
              <a:latin typeface="Menlo"/>
              <a:ea typeface="Menlo"/>
              <a:cs typeface="Menlo"/>
            </a:endParaRPr>
          </a:p>
          <a:p>
            <a:pPr marL="0" indent="0">
              <a:spcAft>
                <a:spcPts val="0"/>
              </a:spcAft>
              <a:buNone/>
            </a:pPr>
            <a:r>
              <a:rPr lang="en-US" sz="1600" dirty="0" smtClean="0">
                <a:solidFill>
                  <a:srgbClr val="569CD6"/>
                </a:solidFill>
                <a:latin typeface="Menlo"/>
                <a:ea typeface="Menlo"/>
                <a:cs typeface="Menlo"/>
              </a:rPr>
              <a:t>    </a:t>
            </a:r>
            <a:r>
              <a:rPr lang="en-US" sz="1600" dirty="0" err="1" smtClean="0">
                <a:solidFill>
                  <a:srgbClr val="569CD6"/>
                </a:solidFill>
                <a:latin typeface="Menlo"/>
                <a:ea typeface="Menlo"/>
                <a:cs typeface="Menlo"/>
              </a:rPr>
              <a:t>var</a:t>
            </a:r>
            <a:r>
              <a:rPr lang="en-US" sz="1600" dirty="0" smtClean="0">
                <a:solidFill>
                  <a:srgbClr val="D4D4D4"/>
                </a:solidFill>
                <a:latin typeface="Menlo"/>
                <a:ea typeface="Menlo"/>
                <a:cs typeface="Menlo"/>
              </a:rPr>
              <a:t> </a:t>
            </a:r>
            <a:r>
              <a:rPr lang="en-US" sz="1600" dirty="0">
                <a:solidFill>
                  <a:srgbClr val="9CDCFE"/>
                </a:solidFill>
                <a:latin typeface="Menlo"/>
                <a:ea typeface="Menlo"/>
                <a:cs typeface="Menlo"/>
              </a:rPr>
              <a:t>scale</a:t>
            </a:r>
            <a:r>
              <a:rPr lang="en-US" sz="1600" dirty="0">
                <a:solidFill>
                  <a:srgbClr val="D4D4D4"/>
                </a:solidFill>
                <a:latin typeface="Menlo"/>
                <a:ea typeface="Menlo"/>
                <a:cs typeface="Menlo"/>
              </a:rPr>
              <a:t> = </a:t>
            </a:r>
            <a:r>
              <a:rPr lang="en-US" sz="1600" dirty="0">
                <a:solidFill>
                  <a:srgbClr val="B5CEA8"/>
                </a:solidFill>
                <a:latin typeface="Menlo"/>
                <a:ea typeface="Menlo"/>
                <a:cs typeface="Menlo"/>
              </a:rPr>
              <a:t>200</a:t>
            </a:r>
            <a:endParaRPr lang="en-US" sz="1600" dirty="0">
              <a:solidFill>
                <a:srgbClr val="D4D4D4"/>
              </a:solidFill>
              <a:latin typeface="Menlo"/>
              <a:ea typeface="Menlo"/>
              <a:cs typeface="Menlo"/>
            </a:endParaRPr>
          </a:p>
          <a:p>
            <a:pPr marL="0" indent="0">
              <a:spcAft>
                <a:spcPts val="0"/>
              </a:spcAft>
              <a:buNone/>
            </a:pPr>
            <a:endParaRPr lang="en-US" sz="1600" dirty="0">
              <a:solidFill>
                <a:srgbClr val="D4D4D4"/>
              </a:solidFill>
              <a:latin typeface="Menlo"/>
              <a:ea typeface="Menlo"/>
              <a:cs typeface="Menlo"/>
            </a:endParaRPr>
          </a:p>
          <a:p>
            <a:pPr marL="0" indent="0">
              <a:spcAft>
                <a:spcPts val="0"/>
              </a:spcAft>
              <a:buNone/>
            </a:pPr>
            <a:r>
              <a:rPr lang="en-US" sz="1600" dirty="0" smtClean="0">
                <a:solidFill>
                  <a:srgbClr val="569CD6"/>
                </a:solidFill>
                <a:latin typeface="Menlo"/>
                <a:ea typeface="Menlo"/>
                <a:cs typeface="Menlo"/>
              </a:rPr>
              <a:t>    </a:t>
            </a:r>
            <a:r>
              <a:rPr lang="en-US" sz="1600" dirty="0" err="1" smtClean="0">
                <a:solidFill>
                  <a:srgbClr val="569CD6"/>
                </a:solidFill>
                <a:latin typeface="Menlo"/>
                <a:ea typeface="Menlo"/>
                <a:cs typeface="Menlo"/>
              </a:rPr>
              <a:t>var</a:t>
            </a:r>
            <a:r>
              <a:rPr lang="en-US" sz="1600" dirty="0" smtClean="0">
                <a:solidFill>
                  <a:srgbClr val="D4D4D4"/>
                </a:solidFill>
                <a:latin typeface="Menlo"/>
                <a:ea typeface="Menlo"/>
                <a:cs typeface="Menlo"/>
              </a:rPr>
              <a:t> </a:t>
            </a:r>
            <a:r>
              <a:rPr lang="en-US" sz="1600" dirty="0">
                <a:solidFill>
                  <a:srgbClr val="9CDCFE"/>
                </a:solidFill>
                <a:latin typeface="Menlo"/>
                <a:ea typeface="Menlo"/>
                <a:cs typeface="Menlo"/>
              </a:rPr>
              <a:t>projection</a:t>
            </a:r>
            <a:r>
              <a:rPr lang="en-US" sz="1600" dirty="0">
                <a:solidFill>
                  <a:srgbClr val="D4D4D4"/>
                </a:solidFill>
                <a:latin typeface="Menlo"/>
                <a:ea typeface="Menlo"/>
                <a:cs typeface="Menlo"/>
              </a:rPr>
              <a:t> = </a:t>
            </a:r>
            <a:r>
              <a:rPr lang="en-US" sz="1600" dirty="0">
                <a:solidFill>
                  <a:srgbClr val="9CDCFE"/>
                </a:solidFill>
                <a:latin typeface="Menlo"/>
                <a:ea typeface="Menlo"/>
                <a:cs typeface="Menlo"/>
              </a:rPr>
              <a:t>d3</a:t>
            </a:r>
            <a:r>
              <a:rPr lang="en-US" sz="1600" dirty="0">
                <a:solidFill>
                  <a:srgbClr val="D4D4D4"/>
                </a:solidFill>
                <a:latin typeface="Menlo"/>
                <a:ea typeface="Menlo"/>
                <a:cs typeface="Menlo"/>
              </a:rPr>
              <a:t>.</a:t>
            </a:r>
            <a:r>
              <a:rPr lang="en-US" sz="1600" dirty="0">
                <a:solidFill>
                  <a:srgbClr val="DCDCAA"/>
                </a:solidFill>
                <a:latin typeface="Menlo"/>
                <a:ea typeface="Menlo"/>
                <a:cs typeface="Menlo"/>
              </a:rPr>
              <a:t>geoMercator</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DCDCAA"/>
                </a:solidFill>
                <a:latin typeface="Menlo"/>
                <a:ea typeface="Menlo"/>
                <a:cs typeface="Menlo"/>
              </a:rPr>
              <a:t>translate</a:t>
            </a:r>
            <a:r>
              <a:rPr lang="en-US" sz="1600" dirty="0">
                <a:solidFill>
                  <a:srgbClr val="D4D4D4"/>
                </a:solidFill>
                <a:latin typeface="Menlo"/>
                <a:ea typeface="Menlo"/>
                <a:cs typeface="Menlo"/>
              </a:rPr>
              <a:t>([</a:t>
            </a:r>
            <a:r>
              <a:rPr lang="en-US" sz="1600" dirty="0">
                <a:solidFill>
                  <a:srgbClr val="B5CEA8"/>
                </a:solidFill>
                <a:latin typeface="Menlo"/>
                <a:ea typeface="Menlo"/>
                <a:cs typeface="Menlo"/>
              </a:rPr>
              <a:t>600</a:t>
            </a:r>
            <a:r>
              <a:rPr lang="en-US" sz="1600" dirty="0">
                <a:solidFill>
                  <a:srgbClr val="D4D4D4"/>
                </a:solidFill>
                <a:latin typeface="Menlo"/>
                <a:ea typeface="Menlo"/>
                <a:cs typeface="Menlo"/>
              </a:rPr>
              <a:t>,</a:t>
            </a:r>
            <a:r>
              <a:rPr lang="en-US" sz="1600" dirty="0">
                <a:solidFill>
                  <a:srgbClr val="B5CEA8"/>
                </a:solidFill>
                <a:latin typeface="Menlo"/>
                <a:ea typeface="Menlo"/>
                <a:cs typeface="Menlo"/>
              </a:rPr>
              <a:t>500</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DCDCAA"/>
                </a:solidFill>
                <a:latin typeface="Menlo"/>
                <a:ea typeface="Menlo"/>
                <a:cs typeface="Menlo"/>
              </a:rPr>
              <a:t>scale</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scale</a:t>
            </a:r>
            <a:r>
              <a:rPr lang="en-US" sz="1600" dirty="0">
                <a:solidFill>
                  <a:srgbClr val="D4D4D4"/>
                </a:solidFill>
                <a:latin typeface="Menlo"/>
                <a:ea typeface="Menlo"/>
                <a:cs typeface="Menlo"/>
              </a:rPr>
              <a:t>);</a:t>
            </a:r>
          </a:p>
          <a:p>
            <a:pPr marL="0" indent="0">
              <a:spcAft>
                <a:spcPts val="0"/>
              </a:spcAft>
              <a:buNone/>
            </a:pPr>
            <a:endParaRPr lang="en-US" sz="1600" dirty="0">
              <a:solidFill>
                <a:srgbClr val="D4D4D4"/>
              </a:solidFill>
              <a:latin typeface="Menlo"/>
              <a:ea typeface="Menlo"/>
              <a:cs typeface="Menlo"/>
            </a:endParaRPr>
          </a:p>
          <a:p>
            <a:pPr marL="0" indent="0">
              <a:spcAft>
                <a:spcPts val="0"/>
              </a:spcAft>
              <a:buNone/>
            </a:pPr>
            <a:r>
              <a:rPr lang="en-US" sz="1600" dirty="0" smtClean="0">
                <a:solidFill>
                  <a:srgbClr val="569CD6"/>
                </a:solidFill>
                <a:latin typeface="Menlo"/>
                <a:ea typeface="Menlo"/>
                <a:cs typeface="Menlo"/>
              </a:rPr>
              <a:t>    </a:t>
            </a:r>
            <a:r>
              <a:rPr lang="en-US" sz="1600" dirty="0" err="1" smtClean="0">
                <a:solidFill>
                  <a:srgbClr val="569CD6"/>
                </a:solidFill>
                <a:latin typeface="Menlo"/>
                <a:ea typeface="Menlo"/>
                <a:cs typeface="Menlo"/>
              </a:rPr>
              <a:t>var</a:t>
            </a:r>
            <a:r>
              <a:rPr lang="en-US" sz="1600" dirty="0" smtClean="0">
                <a:solidFill>
                  <a:srgbClr val="D4D4D4"/>
                </a:solidFill>
                <a:latin typeface="Menlo"/>
                <a:ea typeface="Menlo"/>
                <a:cs typeface="Menlo"/>
              </a:rPr>
              <a:t> </a:t>
            </a:r>
            <a:r>
              <a:rPr lang="en-US" sz="1600" dirty="0">
                <a:solidFill>
                  <a:srgbClr val="9CDCFE"/>
                </a:solidFill>
                <a:latin typeface="Menlo"/>
                <a:ea typeface="Menlo"/>
                <a:cs typeface="Menlo"/>
              </a:rPr>
              <a:t>path</a:t>
            </a:r>
            <a:r>
              <a:rPr lang="en-US" sz="1600" dirty="0">
                <a:solidFill>
                  <a:srgbClr val="D4D4D4"/>
                </a:solidFill>
                <a:latin typeface="Menlo"/>
                <a:ea typeface="Menlo"/>
                <a:cs typeface="Menlo"/>
              </a:rPr>
              <a:t> = </a:t>
            </a:r>
            <a:r>
              <a:rPr lang="en-US" sz="1600" dirty="0">
                <a:solidFill>
                  <a:srgbClr val="9CDCFE"/>
                </a:solidFill>
                <a:latin typeface="Menlo"/>
                <a:ea typeface="Menlo"/>
                <a:cs typeface="Menlo"/>
              </a:rPr>
              <a:t>d3</a:t>
            </a:r>
            <a:r>
              <a:rPr lang="en-US" sz="1600" dirty="0">
                <a:solidFill>
                  <a:srgbClr val="D4D4D4"/>
                </a:solidFill>
                <a:latin typeface="Menlo"/>
                <a:ea typeface="Menlo"/>
                <a:cs typeface="Menlo"/>
              </a:rPr>
              <a:t>.</a:t>
            </a:r>
            <a:r>
              <a:rPr lang="en-US" sz="1600" dirty="0">
                <a:solidFill>
                  <a:srgbClr val="DCDCAA"/>
                </a:solidFill>
                <a:latin typeface="Menlo"/>
                <a:ea typeface="Menlo"/>
                <a:cs typeface="Menlo"/>
              </a:rPr>
              <a:t>geoPath</a:t>
            </a:r>
            <a:r>
              <a:rPr lang="en-US" sz="1600" dirty="0">
                <a:solidFill>
                  <a:srgbClr val="D4D4D4"/>
                </a:solidFill>
                <a:latin typeface="Menlo"/>
                <a:ea typeface="Menlo"/>
                <a:cs typeface="Menlo"/>
              </a:rPr>
              <a:t>(</a:t>
            </a:r>
            <a:r>
              <a:rPr lang="en-US" sz="1600" dirty="0" smtClean="0">
                <a:solidFill>
                  <a:srgbClr val="D4D4D4"/>
                </a:solidFill>
                <a:latin typeface="Menlo"/>
                <a:ea typeface="Menlo"/>
                <a:cs typeface="Menlo"/>
              </a:rPr>
              <a:t>).</a:t>
            </a:r>
            <a:r>
              <a:rPr lang="en-US" sz="1600" dirty="0">
                <a:solidFill>
                  <a:srgbClr val="DCDCAA"/>
                </a:solidFill>
                <a:latin typeface="Menlo"/>
                <a:ea typeface="Menlo"/>
                <a:cs typeface="Menlo"/>
              </a:rPr>
              <a:t>projection</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projection</a:t>
            </a:r>
            <a:r>
              <a:rPr lang="en-US" sz="1600" dirty="0">
                <a:solidFill>
                  <a:srgbClr val="D4D4D4"/>
                </a:solidFill>
                <a:latin typeface="Menlo"/>
                <a:ea typeface="Menlo"/>
                <a:cs typeface="Menlo"/>
              </a:rPr>
              <a:t>)</a:t>
            </a:r>
            <a:r>
              <a:rPr lang="en-US" sz="1600" dirty="0" smtClean="0">
                <a:solidFill>
                  <a:srgbClr val="D4D4D4"/>
                </a:solidFill>
                <a:latin typeface="Menlo"/>
                <a:ea typeface="Menlo"/>
                <a:cs typeface="Menlo"/>
              </a:rPr>
              <a:t>;</a:t>
            </a:r>
          </a:p>
          <a:p>
            <a:pPr marL="0" indent="0">
              <a:spcAft>
                <a:spcPts val="0"/>
              </a:spcAft>
              <a:buNone/>
            </a:pPr>
            <a:endParaRPr lang="en-US" sz="1600" dirty="0">
              <a:solidFill>
                <a:srgbClr val="D4D4D4"/>
              </a:solidFill>
              <a:latin typeface="Menlo"/>
              <a:ea typeface="Menlo"/>
              <a:cs typeface="Menlo"/>
            </a:endParaRPr>
          </a:p>
        </p:txBody>
      </p:sp>
    </p:spTree>
    <p:extLst>
      <p:ext uri="{BB962C8B-B14F-4D97-AF65-F5344CB8AC3E}">
        <p14:creationId xmlns:p14="http://schemas.microsoft.com/office/powerpoint/2010/main" val="311684517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Projections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44</a:t>
            </a:fld>
            <a:endParaRPr lang="en-US" dirty="0"/>
          </a:p>
        </p:txBody>
      </p:sp>
      <p:sp>
        <p:nvSpPr>
          <p:cNvPr id="4" name="Content Placeholder 3"/>
          <p:cNvSpPr>
            <a:spLocks noGrp="1"/>
          </p:cNvSpPr>
          <p:nvPr>
            <p:ph idx="1"/>
          </p:nvPr>
        </p:nvSpPr>
        <p:spPr>
          <a:xfrm>
            <a:off x="664736" y="1645530"/>
            <a:ext cx="3006047" cy="2686042"/>
          </a:xfrm>
        </p:spPr>
        <p:txBody>
          <a:bodyPr/>
          <a:lstStyle/>
          <a:p>
            <a:r>
              <a:rPr lang="en-US" dirty="0" smtClean="0"/>
              <a:t>Mercator</a:t>
            </a:r>
          </a:p>
          <a:p>
            <a:r>
              <a:rPr lang="en-US" dirty="0" err="1" smtClean="0"/>
              <a:t>Homolosine</a:t>
            </a:r>
            <a:endParaRPr lang="en-US" dirty="0" smtClean="0"/>
          </a:p>
          <a:p>
            <a:r>
              <a:rPr lang="en-US" dirty="0" smtClean="0"/>
              <a:t>Robinson</a:t>
            </a:r>
          </a:p>
          <a:p>
            <a:r>
              <a:rPr lang="en-US" dirty="0" smtClean="0"/>
              <a:t>Etc..</a:t>
            </a:r>
            <a:endParaRPr lang="en-US" dirty="0"/>
          </a:p>
        </p:txBody>
      </p:sp>
      <p:pic>
        <p:nvPicPr>
          <p:cNvPr id="6" name="Picture 5" descr="Robinson_projection_S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535" y="4548432"/>
            <a:ext cx="3465730" cy="1768230"/>
          </a:xfrm>
          <a:prstGeom prst="rect">
            <a:avLst/>
          </a:prstGeom>
        </p:spPr>
      </p:pic>
      <p:pic>
        <p:nvPicPr>
          <p:cNvPr id="7" name="Picture 6" descr="Goode_homolosine_projection_S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792" y="4330921"/>
            <a:ext cx="4540728" cy="1985741"/>
          </a:xfrm>
          <a:prstGeom prst="rect">
            <a:avLst/>
          </a:prstGeom>
        </p:spPr>
      </p:pic>
      <p:pic>
        <p:nvPicPr>
          <p:cNvPr id="8" name="Picture 7" descr="350px-Mercator_projection_SW.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2646" y="1549288"/>
            <a:ext cx="2989508" cy="2536811"/>
          </a:xfrm>
          <a:prstGeom prst="rect">
            <a:avLst/>
          </a:prstGeom>
        </p:spPr>
      </p:pic>
    </p:spTree>
    <p:extLst>
      <p:ext uri="{BB962C8B-B14F-4D97-AF65-F5344CB8AC3E}">
        <p14:creationId xmlns:p14="http://schemas.microsoft.com/office/powerpoint/2010/main" val="2175865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853530"/>
            <a:ext cx="8496000" cy="649288"/>
          </a:xfrm>
        </p:spPr>
        <p:txBody>
          <a:bodyPr/>
          <a:lstStyle/>
          <a:p>
            <a:r>
              <a:rPr lang="en-US" dirty="0" smtClean="0"/>
              <a:t>Map: Load Data</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45</a:t>
            </a:fld>
            <a:endParaRPr lang="en-US" dirty="0"/>
          </a:p>
        </p:txBody>
      </p:sp>
      <p:sp>
        <p:nvSpPr>
          <p:cNvPr id="4" name="Content Placeholder 3"/>
          <p:cNvSpPr>
            <a:spLocks noGrp="1"/>
          </p:cNvSpPr>
          <p:nvPr>
            <p:ph idx="1"/>
          </p:nvPr>
        </p:nvSpPr>
        <p:spPr/>
        <p:txBody>
          <a:bodyPr/>
          <a:lstStyle/>
          <a:p>
            <a:endParaRPr lang="en-US" dirty="0"/>
          </a:p>
        </p:txBody>
      </p:sp>
      <p:sp>
        <p:nvSpPr>
          <p:cNvPr id="5" name="Content Placeholder 3"/>
          <p:cNvSpPr txBox="1">
            <a:spLocks/>
          </p:cNvSpPr>
          <p:nvPr/>
        </p:nvSpPr>
        <p:spPr bwMode="auto">
          <a:xfrm>
            <a:off x="324000" y="1537100"/>
            <a:ext cx="8648400" cy="5076944"/>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Font typeface="Arial"/>
              <a:buNone/>
            </a:pPr>
            <a:r>
              <a:rPr lang="en-US" sz="1900" dirty="0" smtClean="0">
                <a:solidFill>
                  <a:srgbClr val="9CDCFE"/>
                </a:solidFill>
                <a:latin typeface="Menlo"/>
                <a:ea typeface="Menlo"/>
                <a:cs typeface="Menlo"/>
              </a:rPr>
              <a:t>  d3</a:t>
            </a:r>
            <a:r>
              <a:rPr lang="en-US" sz="1900" dirty="0" smtClean="0">
                <a:solidFill>
                  <a:srgbClr val="D4D4D4"/>
                </a:solidFill>
                <a:latin typeface="Menlo"/>
                <a:ea typeface="Menlo"/>
                <a:cs typeface="Menlo"/>
              </a:rPr>
              <a:t>.</a:t>
            </a:r>
            <a:r>
              <a:rPr lang="en-US" sz="1900" dirty="0" smtClean="0">
                <a:solidFill>
                  <a:srgbClr val="DCDCAA"/>
                </a:solidFill>
                <a:latin typeface="Menlo"/>
                <a:ea typeface="Menlo"/>
                <a:cs typeface="Menlo"/>
              </a:rPr>
              <a:t>queue</a:t>
            </a:r>
            <a:r>
              <a:rPr lang="en-US" sz="1900" dirty="0" smtClean="0">
                <a:solidFill>
                  <a:srgbClr val="D4D4D4"/>
                </a:solidFill>
                <a:latin typeface="Menlo"/>
                <a:ea typeface="Menlo"/>
                <a:cs typeface="Menlo"/>
              </a:rPr>
              <a:t>()</a:t>
            </a:r>
          </a:p>
          <a:p>
            <a:pPr marL="0" indent="0">
              <a:spcAft>
                <a:spcPts val="0"/>
              </a:spcAft>
              <a:buFont typeface="Arial"/>
              <a:buNone/>
            </a:pPr>
            <a:r>
              <a:rPr lang="en-US" sz="1900" dirty="0" smtClean="0">
                <a:solidFill>
                  <a:srgbClr val="D4D4D4"/>
                </a:solidFill>
                <a:latin typeface="Menlo"/>
                <a:ea typeface="Menlo"/>
                <a:cs typeface="Menlo"/>
              </a:rPr>
              <a:t>   .</a:t>
            </a:r>
            <a:r>
              <a:rPr lang="en-US" sz="1900" dirty="0" smtClean="0">
                <a:solidFill>
                  <a:srgbClr val="DCDCAA"/>
                </a:solidFill>
                <a:latin typeface="Menlo"/>
                <a:ea typeface="Menlo"/>
                <a:cs typeface="Menlo"/>
              </a:rPr>
              <a:t>defer</a:t>
            </a:r>
            <a:r>
              <a:rPr lang="en-US" sz="1900" dirty="0" smtClean="0">
                <a:solidFill>
                  <a:srgbClr val="D4D4D4"/>
                </a:solidFill>
                <a:latin typeface="Menlo"/>
                <a:ea typeface="Menlo"/>
                <a:cs typeface="Menlo"/>
              </a:rPr>
              <a:t>(</a:t>
            </a:r>
            <a:r>
              <a:rPr lang="en-US" sz="1900" dirty="0" smtClean="0">
                <a:solidFill>
                  <a:srgbClr val="9CDCFE"/>
                </a:solidFill>
                <a:latin typeface="Menlo"/>
                <a:ea typeface="Menlo"/>
                <a:cs typeface="Menlo"/>
              </a:rPr>
              <a:t>d3</a:t>
            </a:r>
            <a:r>
              <a:rPr lang="en-US" sz="1900" dirty="0" smtClean="0">
                <a:solidFill>
                  <a:srgbClr val="D4D4D4"/>
                </a:solidFill>
                <a:latin typeface="Menlo"/>
                <a:ea typeface="Menlo"/>
                <a:cs typeface="Menlo"/>
              </a:rPr>
              <a:t>.</a:t>
            </a:r>
            <a:r>
              <a:rPr lang="en-US" sz="1900" dirty="0" smtClean="0">
                <a:solidFill>
                  <a:srgbClr val="9CDCFE"/>
                </a:solidFill>
                <a:latin typeface="Menlo"/>
                <a:ea typeface="Menlo"/>
                <a:cs typeface="Menlo"/>
              </a:rPr>
              <a:t>csv</a:t>
            </a:r>
            <a:r>
              <a:rPr lang="en-US" sz="1900" dirty="0" smtClean="0">
                <a:solidFill>
                  <a:srgbClr val="D4D4D4"/>
                </a:solidFill>
                <a:latin typeface="Menlo"/>
                <a:ea typeface="Menlo"/>
                <a:cs typeface="Menlo"/>
              </a:rPr>
              <a:t>, </a:t>
            </a:r>
            <a:r>
              <a:rPr lang="en-US" sz="1900" dirty="0" smtClean="0">
                <a:solidFill>
                  <a:srgbClr val="CE9178"/>
                </a:solidFill>
                <a:latin typeface="Menlo"/>
                <a:ea typeface="Menlo"/>
                <a:cs typeface="Menlo"/>
              </a:rPr>
              <a:t>"/data/</a:t>
            </a:r>
            <a:r>
              <a:rPr lang="en-US" sz="1900" dirty="0" err="1" smtClean="0">
                <a:solidFill>
                  <a:srgbClr val="CE9178"/>
                </a:solidFill>
                <a:latin typeface="Menlo"/>
                <a:ea typeface="Menlo"/>
                <a:cs typeface="Menlo"/>
              </a:rPr>
              <a:t>chocolate.csv</a:t>
            </a:r>
            <a:r>
              <a:rPr lang="en-US" sz="1900" dirty="0" smtClean="0">
                <a:solidFill>
                  <a:srgbClr val="CE9178"/>
                </a:solidFill>
                <a:latin typeface="Menlo"/>
                <a:ea typeface="Menlo"/>
                <a:cs typeface="Menlo"/>
              </a:rPr>
              <a:t>”</a:t>
            </a:r>
            <a:r>
              <a:rPr lang="en-US" sz="1900" dirty="0" smtClean="0">
                <a:solidFill>
                  <a:srgbClr val="D4D4D4"/>
                </a:solidFill>
                <a:latin typeface="Menlo"/>
                <a:ea typeface="Menlo"/>
                <a:cs typeface="Menlo"/>
              </a:rPr>
              <a:t>, </a:t>
            </a:r>
            <a:endParaRPr lang="en-US" sz="1900" dirty="0">
              <a:solidFill>
                <a:srgbClr val="D4D4D4"/>
              </a:solidFill>
              <a:latin typeface="Menlo"/>
              <a:ea typeface="Menlo"/>
              <a:cs typeface="Menlo"/>
            </a:endParaRPr>
          </a:p>
          <a:p>
            <a:pPr marL="0" indent="0">
              <a:spcAft>
                <a:spcPts val="0"/>
              </a:spcAft>
              <a:buNone/>
            </a:pPr>
            <a:r>
              <a:rPr lang="en-US" sz="1900" dirty="0" smtClean="0">
                <a:solidFill>
                  <a:srgbClr val="D4D4D4"/>
                </a:solidFill>
                <a:latin typeface="Menlo"/>
                <a:ea typeface="Menlo"/>
                <a:cs typeface="Menlo"/>
              </a:rPr>
              <a:t>     </a:t>
            </a:r>
            <a:r>
              <a:rPr lang="en-US" sz="1900" dirty="0">
                <a:solidFill>
                  <a:srgbClr val="569CD6"/>
                </a:solidFill>
                <a:latin typeface="Menlo"/>
                <a:ea typeface="Menlo"/>
                <a:cs typeface="Menlo"/>
              </a:rPr>
              <a:t>function</a:t>
            </a:r>
            <a:r>
              <a:rPr lang="en-US" sz="1900" dirty="0">
                <a:solidFill>
                  <a:srgbClr val="D4D4D4"/>
                </a:solidFill>
                <a:latin typeface="Menlo"/>
                <a:ea typeface="Menlo"/>
                <a:cs typeface="Menlo"/>
              </a:rPr>
              <a:t>(</a:t>
            </a:r>
            <a:r>
              <a:rPr lang="en-US" sz="1900" dirty="0">
                <a:solidFill>
                  <a:srgbClr val="9CDCFE"/>
                </a:solidFill>
                <a:latin typeface="Menlo"/>
                <a:ea typeface="Menlo"/>
                <a:cs typeface="Menlo"/>
              </a:rPr>
              <a:t>data</a:t>
            </a:r>
            <a:r>
              <a:rPr lang="en-US" sz="1900" dirty="0" smtClean="0">
                <a:solidFill>
                  <a:srgbClr val="D4D4D4"/>
                </a:solidFill>
                <a:latin typeface="Menlo"/>
                <a:ea typeface="Menlo"/>
                <a:cs typeface="Menlo"/>
              </a:rPr>
              <a:t>, </a:t>
            </a:r>
            <a:r>
              <a:rPr lang="en-US" sz="1900" dirty="0" err="1" smtClean="0">
                <a:solidFill>
                  <a:srgbClr val="9CDCFE"/>
                </a:solidFill>
                <a:latin typeface="Menlo"/>
                <a:ea typeface="Menlo"/>
                <a:cs typeface="Menlo"/>
              </a:rPr>
              <a:t>i</a:t>
            </a:r>
            <a:r>
              <a:rPr lang="en-US" sz="1900" dirty="0">
                <a:solidFill>
                  <a:srgbClr val="D4D4D4"/>
                </a:solidFill>
                <a:latin typeface="Menlo"/>
                <a:ea typeface="Menlo"/>
                <a:cs typeface="Menlo"/>
              </a:rPr>
              <a:t>) {</a:t>
            </a:r>
          </a:p>
          <a:p>
            <a:pPr marL="0" indent="0">
              <a:spcAft>
                <a:spcPts val="0"/>
              </a:spcAft>
              <a:buNone/>
            </a:pPr>
            <a:r>
              <a:rPr lang="en-US" sz="1900" dirty="0" smtClean="0">
                <a:solidFill>
                  <a:srgbClr val="D4D4D4"/>
                </a:solidFill>
                <a:latin typeface="Menlo"/>
                <a:ea typeface="Menlo"/>
                <a:cs typeface="Menlo"/>
              </a:rPr>
              <a:t>       </a:t>
            </a:r>
            <a:r>
              <a:rPr lang="en-US" sz="1900" dirty="0">
                <a:solidFill>
                  <a:srgbClr val="C586C0"/>
                </a:solidFill>
                <a:latin typeface="Menlo"/>
                <a:ea typeface="Menlo"/>
                <a:cs typeface="Menlo"/>
              </a:rPr>
              <a:t>return</a:t>
            </a:r>
            <a:r>
              <a:rPr lang="en-US" sz="1900" dirty="0">
                <a:solidFill>
                  <a:srgbClr val="D4D4D4"/>
                </a:solidFill>
                <a:latin typeface="Menlo"/>
                <a:ea typeface="Menlo"/>
                <a:cs typeface="Menlo"/>
              </a:rPr>
              <a:t> </a:t>
            </a:r>
            <a:r>
              <a:rPr lang="en-US" sz="1900" dirty="0" smtClean="0">
                <a:solidFill>
                  <a:srgbClr val="D4D4D4"/>
                </a:solidFill>
                <a:latin typeface="Menlo"/>
                <a:ea typeface="Menlo"/>
                <a:cs typeface="Menlo"/>
              </a:rPr>
              <a:t>{</a:t>
            </a:r>
          </a:p>
          <a:p>
            <a:pPr marL="0" indent="0">
              <a:spcAft>
                <a:spcPts val="0"/>
              </a:spcAft>
              <a:buNone/>
            </a:pPr>
            <a:r>
              <a:rPr lang="en-US" sz="1900" dirty="0">
                <a:solidFill>
                  <a:srgbClr val="D4D4D4"/>
                </a:solidFill>
                <a:latin typeface="Menlo"/>
                <a:ea typeface="Menlo"/>
                <a:cs typeface="Menlo"/>
              </a:rPr>
              <a:t> </a:t>
            </a:r>
            <a:r>
              <a:rPr lang="en-US" sz="1900" dirty="0" smtClean="0">
                <a:solidFill>
                  <a:srgbClr val="D4D4D4"/>
                </a:solidFill>
                <a:latin typeface="Menlo"/>
                <a:ea typeface="Menlo"/>
                <a:cs typeface="Menlo"/>
              </a:rPr>
              <a:t>        </a:t>
            </a:r>
            <a:r>
              <a:rPr lang="en-US" sz="1900" dirty="0">
                <a:solidFill>
                  <a:srgbClr val="9CDCFE"/>
                </a:solidFill>
                <a:latin typeface="Menlo"/>
                <a:ea typeface="Menlo"/>
                <a:cs typeface="Menlo"/>
              </a:rPr>
              <a:t>id:</a:t>
            </a:r>
            <a:r>
              <a:rPr lang="en-US" sz="1900" dirty="0">
                <a:solidFill>
                  <a:srgbClr val="D4D4D4"/>
                </a:solidFill>
                <a:latin typeface="Menlo"/>
                <a:ea typeface="Menlo"/>
                <a:cs typeface="Menlo"/>
              </a:rPr>
              <a:t> </a:t>
            </a:r>
            <a:r>
              <a:rPr lang="en-US" sz="1900" dirty="0" err="1">
                <a:solidFill>
                  <a:srgbClr val="9CDCFE"/>
                </a:solidFill>
                <a:latin typeface="Menlo"/>
                <a:ea typeface="Menlo"/>
                <a:cs typeface="Menlo"/>
              </a:rPr>
              <a:t>i</a:t>
            </a:r>
            <a:r>
              <a:rPr lang="en-US" sz="1900" dirty="0" smtClean="0">
                <a:solidFill>
                  <a:srgbClr val="D4D4D4"/>
                </a:solidFill>
                <a:latin typeface="Menlo"/>
                <a:ea typeface="Menlo"/>
                <a:cs typeface="Menlo"/>
              </a:rPr>
              <a:t>,</a:t>
            </a:r>
            <a:endParaRPr lang="en-US" sz="1900" dirty="0">
              <a:solidFill>
                <a:srgbClr val="D4D4D4"/>
              </a:solidFill>
              <a:latin typeface="Menlo"/>
              <a:ea typeface="Menlo"/>
              <a:cs typeface="Menlo"/>
            </a:endParaRPr>
          </a:p>
          <a:p>
            <a:pPr marL="0" indent="0">
              <a:spcAft>
                <a:spcPts val="0"/>
              </a:spcAft>
              <a:buNone/>
            </a:pPr>
            <a:r>
              <a:rPr lang="en-US" sz="1900" dirty="0" smtClean="0">
                <a:solidFill>
                  <a:srgbClr val="D4D4D4"/>
                </a:solidFill>
                <a:latin typeface="Menlo"/>
                <a:ea typeface="Menlo"/>
                <a:cs typeface="Menlo"/>
              </a:rPr>
              <a:t>         </a:t>
            </a:r>
            <a:r>
              <a:rPr lang="en-US" sz="1900" dirty="0">
                <a:solidFill>
                  <a:srgbClr val="9CDCFE"/>
                </a:solidFill>
                <a:latin typeface="Menlo"/>
                <a:ea typeface="Menlo"/>
                <a:cs typeface="Menlo"/>
              </a:rPr>
              <a:t>company:</a:t>
            </a: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data</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"Company"</a:t>
            </a:r>
            <a:r>
              <a:rPr lang="en-US" sz="1900" dirty="0">
                <a:solidFill>
                  <a:srgbClr val="D4D4D4"/>
                </a:solidFill>
                <a:latin typeface="Menlo"/>
                <a:ea typeface="Menlo"/>
                <a:cs typeface="Menlo"/>
              </a:rPr>
              <a:t>],</a:t>
            </a:r>
          </a:p>
          <a:p>
            <a:pPr marL="0" indent="0">
              <a:spcAft>
                <a:spcPts val="0"/>
              </a:spcAft>
              <a:buNone/>
            </a:pPr>
            <a:r>
              <a:rPr lang="en-US" sz="1900" dirty="0">
                <a:solidFill>
                  <a:srgbClr val="D4D4D4"/>
                </a:solidFill>
                <a:latin typeface="Menlo"/>
                <a:ea typeface="Menlo"/>
                <a:cs typeface="Menlo"/>
              </a:rPr>
              <a:t> </a:t>
            </a:r>
            <a:r>
              <a:rPr lang="en-US" sz="1900" dirty="0" smtClean="0">
                <a:solidFill>
                  <a:srgbClr val="D4D4D4"/>
                </a:solidFill>
                <a:latin typeface="Menlo"/>
                <a:ea typeface="Menlo"/>
                <a:cs typeface="Menlo"/>
              </a:rPr>
              <a:t>        </a:t>
            </a:r>
            <a:r>
              <a:rPr lang="en-US" sz="1900" dirty="0">
                <a:solidFill>
                  <a:srgbClr val="9CDCFE"/>
                </a:solidFill>
                <a:latin typeface="Menlo"/>
                <a:ea typeface="Menlo"/>
                <a:cs typeface="Menlo"/>
              </a:rPr>
              <a:t>name:</a:t>
            </a: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data</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"Name"</a:t>
            </a:r>
            <a:r>
              <a:rPr lang="en-US" sz="1900" dirty="0">
                <a:solidFill>
                  <a:srgbClr val="D4D4D4"/>
                </a:solidFill>
                <a:latin typeface="Menlo"/>
                <a:ea typeface="Menlo"/>
                <a:cs typeface="Menlo"/>
              </a:rPr>
              <a:t>]</a:t>
            </a:r>
            <a:r>
              <a:rPr lang="en-US" sz="1900" dirty="0" smtClean="0">
                <a:solidFill>
                  <a:srgbClr val="D4D4D4"/>
                </a:solidFill>
                <a:latin typeface="Menlo"/>
                <a:ea typeface="Menlo"/>
                <a:cs typeface="Menlo"/>
              </a:rPr>
              <a:t>,</a:t>
            </a:r>
          </a:p>
          <a:p>
            <a:pPr marL="0" indent="0">
              <a:spcAft>
                <a:spcPts val="0"/>
              </a:spcAft>
              <a:buNone/>
            </a:pPr>
            <a:r>
              <a:rPr lang="en-US" sz="1900" dirty="0" smtClean="0">
                <a:solidFill>
                  <a:srgbClr val="D4D4D4"/>
                </a:solidFill>
                <a:latin typeface="Menlo"/>
                <a:ea typeface="Menlo"/>
                <a:cs typeface="Menlo"/>
              </a:rPr>
              <a:t>         </a:t>
            </a:r>
            <a:r>
              <a:rPr lang="en-US" sz="1900" dirty="0">
                <a:solidFill>
                  <a:srgbClr val="9CDCFE"/>
                </a:solidFill>
                <a:latin typeface="Menlo"/>
                <a:ea typeface="Menlo"/>
                <a:cs typeface="Menlo"/>
              </a:rPr>
              <a:t>ref:</a:t>
            </a: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data</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"Ref"</a:t>
            </a:r>
            <a:r>
              <a:rPr lang="en-US" sz="1900" dirty="0">
                <a:solidFill>
                  <a:srgbClr val="D4D4D4"/>
                </a:solidFill>
                <a:latin typeface="Menlo"/>
                <a:ea typeface="Menlo"/>
                <a:cs typeface="Menlo"/>
              </a:rPr>
              <a:t>],</a:t>
            </a:r>
          </a:p>
          <a:p>
            <a:pPr marL="0" indent="0">
              <a:spcAft>
                <a:spcPts val="0"/>
              </a:spcAft>
              <a:buNone/>
            </a:pPr>
            <a:r>
              <a:rPr lang="en-US" sz="1900" dirty="0" smtClean="0">
                <a:solidFill>
                  <a:srgbClr val="D4D4D4"/>
                </a:solidFill>
                <a:latin typeface="Menlo"/>
                <a:ea typeface="Menlo"/>
                <a:cs typeface="Menlo"/>
              </a:rPr>
              <a:t>         </a:t>
            </a:r>
            <a:r>
              <a:rPr lang="en-US" sz="1900" dirty="0">
                <a:solidFill>
                  <a:srgbClr val="9CDCFE"/>
                </a:solidFill>
                <a:latin typeface="Menlo"/>
                <a:ea typeface="Menlo"/>
                <a:cs typeface="Menlo"/>
              </a:rPr>
              <a:t>percent:</a:t>
            </a: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data</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"Cocoa Percent"</a:t>
            </a:r>
            <a:r>
              <a:rPr lang="en-US" sz="1900" dirty="0">
                <a:solidFill>
                  <a:srgbClr val="D4D4D4"/>
                </a:solidFill>
                <a:latin typeface="Menlo"/>
                <a:ea typeface="Menlo"/>
                <a:cs typeface="Menlo"/>
              </a:rPr>
              <a:t>],</a:t>
            </a:r>
          </a:p>
          <a:p>
            <a:pPr marL="0" indent="0">
              <a:spcAft>
                <a:spcPts val="0"/>
              </a:spcAft>
              <a:buNone/>
            </a:pPr>
            <a:r>
              <a:rPr lang="en-US" sz="1900" dirty="0" smtClean="0">
                <a:solidFill>
                  <a:srgbClr val="D4D4D4"/>
                </a:solidFill>
                <a:latin typeface="Menlo"/>
                <a:ea typeface="Menlo"/>
                <a:cs typeface="Menlo"/>
              </a:rPr>
              <a:t>         </a:t>
            </a:r>
            <a:r>
              <a:rPr lang="en-US" sz="1900" dirty="0" err="1">
                <a:solidFill>
                  <a:srgbClr val="9CDCFE"/>
                </a:solidFill>
                <a:latin typeface="Menlo"/>
                <a:ea typeface="Menlo"/>
                <a:cs typeface="Menlo"/>
              </a:rPr>
              <a:t>loc</a:t>
            </a:r>
            <a:r>
              <a:rPr lang="en-US" sz="1900" dirty="0">
                <a:solidFill>
                  <a:srgbClr val="9CDCFE"/>
                </a:solidFill>
                <a:latin typeface="Menlo"/>
                <a:ea typeface="Menlo"/>
                <a:cs typeface="Menlo"/>
              </a:rPr>
              <a:t>:</a:t>
            </a: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data</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"Company Location"</a:t>
            </a:r>
            <a:r>
              <a:rPr lang="en-US" sz="1900" dirty="0">
                <a:solidFill>
                  <a:srgbClr val="D4D4D4"/>
                </a:solidFill>
                <a:latin typeface="Menlo"/>
                <a:ea typeface="Menlo"/>
                <a:cs typeface="Menlo"/>
              </a:rPr>
              <a:t>],</a:t>
            </a:r>
          </a:p>
          <a:p>
            <a:pPr marL="0" indent="0">
              <a:spcAft>
                <a:spcPts val="0"/>
              </a:spcAft>
              <a:buNone/>
            </a:pPr>
            <a:r>
              <a:rPr lang="en-US" sz="1900" dirty="0">
                <a:solidFill>
                  <a:srgbClr val="D4D4D4"/>
                </a:solidFill>
                <a:latin typeface="Menlo"/>
                <a:ea typeface="Menlo"/>
                <a:cs typeface="Menlo"/>
              </a:rPr>
              <a:t>         </a:t>
            </a:r>
            <a:r>
              <a:rPr lang="en-US" sz="1900" dirty="0" smtClean="0">
                <a:solidFill>
                  <a:srgbClr val="9CDCFE"/>
                </a:solidFill>
                <a:latin typeface="Menlo"/>
                <a:ea typeface="Menlo"/>
                <a:cs typeface="Menlo"/>
              </a:rPr>
              <a:t>origin</a:t>
            </a:r>
            <a:r>
              <a:rPr lang="en-US" sz="1900" dirty="0">
                <a:solidFill>
                  <a:srgbClr val="9CDCFE"/>
                </a:solidFill>
                <a:latin typeface="Menlo"/>
                <a:ea typeface="Menlo"/>
                <a:cs typeface="Menlo"/>
              </a:rPr>
              <a:t>:</a:t>
            </a: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data</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"Broad Bean Origin"</a:t>
            </a:r>
            <a:r>
              <a:rPr lang="en-US" sz="1900" dirty="0">
                <a:solidFill>
                  <a:srgbClr val="D4D4D4"/>
                </a:solidFill>
                <a:latin typeface="Menlo"/>
                <a:ea typeface="Menlo"/>
                <a:cs typeface="Menlo"/>
              </a:rPr>
              <a:t>],</a:t>
            </a:r>
          </a:p>
          <a:p>
            <a:pPr marL="0" indent="0">
              <a:spcAft>
                <a:spcPts val="0"/>
              </a:spcAft>
              <a:buNone/>
            </a:pP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type:</a:t>
            </a: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data</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"Bean Type"</a:t>
            </a:r>
            <a:r>
              <a:rPr lang="en-US" sz="1900" dirty="0">
                <a:solidFill>
                  <a:srgbClr val="D4D4D4"/>
                </a:solidFill>
                <a:latin typeface="Menlo"/>
                <a:ea typeface="Menlo"/>
                <a:cs typeface="Menlo"/>
              </a:rPr>
              <a:t>],</a:t>
            </a:r>
          </a:p>
          <a:p>
            <a:pPr marL="0" indent="0">
              <a:spcAft>
                <a:spcPts val="0"/>
              </a:spcAft>
              <a:buNone/>
            </a:pPr>
            <a:r>
              <a:rPr lang="en-US" sz="1900" dirty="0" smtClean="0">
                <a:solidFill>
                  <a:srgbClr val="D4D4D4"/>
                </a:solidFill>
                <a:latin typeface="Menlo"/>
                <a:ea typeface="Menlo"/>
                <a:cs typeface="Menlo"/>
              </a:rPr>
              <a:t>       }</a:t>
            </a:r>
            <a:r>
              <a:rPr lang="en-US" sz="1900" dirty="0">
                <a:solidFill>
                  <a:srgbClr val="D4D4D4"/>
                </a:solidFill>
                <a:latin typeface="Menlo"/>
                <a:ea typeface="Menlo"/>
                <a:cs typeface="Menlo"/>
              </a:rPr>
              <a:t>;</a:t>
            </a:r>
          </a:p>
          <a:p>
            <a:pPr marL="0" indent="0">
              <a:spcAft>
                <a:spcPts val="0"/>
              </a:spcAft>
              <a:buNone/>
            </a:pPr>
            <a:r>
              <a:rPr lang="en-US" sz="1900" dirty="0" smtClean="0">
                <a:solidFill>
                  <a:srgbClr val="D4D4D4"/>
                </a:solidFill>
                <a:latin typeface="Menlo"/>
                <a:ea typeface="Menlo"/>
                <a:cs typeface="Menlo"/>
              </a:rPr>
              <a:t>     });</a:t>
            </a:r>
          </a:p>
          <a:p>
            <a:pPr marL="0" indent="0">
              <a:spcAft>
                <a:spcPts val="0"/>
              </a:spcAft>
              <a:buNone/>
            </a:pPr>
            <a:r>
              <a:rPr lang="en-US" sz="2000" dirty="0" smtClean="0">
                <a:solidFill>
                  <a:srgbClr val="D4D4D4"/>
                </a:solidFill>
                <a:latin typeface="Menlo"/>
                <a:ea typeface="Menlo"/>
                <a:cs typeface="Menlo"/>
              </a:rPr>
              <a:t>   .</a:t>
            </a:r>
            <a:r>
              <a:rPr lang="en-US" sz="2000" dirty="0">
                <a:solidFill>
                  <a:srgbClr val="DCDCAA"/>
                </a:solidFill>
                <a:latin typeface="Menlo"/>
                <a:ea typeface="Menlo"/>
                <a:cs typeface="Menlo"/>
              </a:rPr>
              <a:t>defer</a:t>
            </a:r>
            <a:r>
              <a:rPr lang="en-US" sz="2000" dirty="0">
                <a:solidFill>
                  <a:srgbClr val="D4D4D4"/>
                </a:solidFill>
                <a:latin typeface="Menlo"/>
                <a:ea typeface="Menlo"/>
                <a:cs typeface="Menlo"/>
              </a:rPr>
              <a:t>(</a:t>
            </a:r>
            <a:r>
              <a:rPr lang="en-US" sz="2000" dirty="0">
                <a:solidFill>
                  <a:srgbClr val="9CDCFE"/>
                </a:solidFill>
                <a:latin typeface="Menlo"/>
                <a:ea typeface="Menlo"/>
                <a:cs typeface="Menlo"/>
              </a:rPr>
              <a:t>d3</a:t>
            </a:r>
            <a:r>
              <a:rPr lang="en-US" sz="2000" dirty="0">
                <a:solidFill>
                  <a:srgbClr val="D4D4D4"/>
                </a:solidFill>
                <a:latin typeface="Menlo"/>
                <a:ea typeface="Menlo"/>
                <a:cs typeface="Menlo"/>
              </a:rPr>
              <a:t>.</a:t>
            </a:r>
            <a:r>
              <a:rPr lang="en-US" sz="2000" dirty="0">
                <a:solidFill>
                  <a:srgbClr val="9CDCFE"/>
                </a:solidFill>
                <a:latin typeface="Menlo"/>
                <a:ea typeface="Menlo"/>
                <a:cs typeface="Menlo"/>
              </a:rPr>
              <a:t>json</a:t>
            </a:r>
            <a:r>
              <a:rPr lang="en-US" sz="2000" dirty="0">
                <a:solidFill>
                  <a:srgbClr val="D4D4D4"/>
                </a:solidFill>
                <a:latin typeface="Menlo"/>
                <a:ea typeface="Menlo"/>
                <a:cs typeface="Menlo"/>
              </a:rPr>
              <a:t>, </a:t>
            </a:r>
            <a:r>
              <a:rPr lang="en-US" sz="2000" dirty="0">
                <a:solidFill>
                  <a:srgbClr val="CE9178"/>
                </a:solidFill>
                <a:latin typeface="Menlo"/>
                <a:ea typeface="Menlo"/>
                <a:cs typeface="Menlo"/>
              </a:rPr>
              <a:t>"</a:t>
            </a:r>
            <a:r>
              <a:rPr lang="en-US" sz="2000" dirty="0" err="1" smtClean="0">
                <a:solidFill>
                  <a:srgbClr val="CE9178"/>
                </a:solidFill>
                <a:latin typeface="Menlo"/>
                <a:ea typeface="Menlo"/>
                <a:cs typeface="Menlo"/>
              </a:rPr>
              <a:t>custom.geo.json</a:t>
            </a:r>
            <a:r>
              <a:rPr lang="en-US" sz="2000" dirty="0" smtClean="0">
                <a:solidFill>
                  <a:srgbClr val="CE9178"/>
                </a:solidFill>
                <a:latin typeface="Menlo"/>
                <a:ea typeface="Menlo"/>
                <a:cs typeface="Menlo"/>
              </a:rPr>
              <a:t>”</a:t>
            </a:r>
            <a:r>
              <a:rPr lang="en-US" sz="2000" dirty="0" smtClean="0">
                <a:solidFill>
                  <a:srgbClr val="D4D4D4"/>
                </a:solidFill>
                <a:latin typeface="Menlo"/>
                <a:ea typeface="Menlo"/>
                <a:cs typeface="Menlo"/>
              </a:rPr>
              <a:t>)</a:t>
            </a:r>
            <a:endParaRPr lang="en-US" sz="1900" dirty="0" smtClean="0">
              <a:solidFill>
                <a:srgbClr val="D4D4D4"/>
              </a:solidFill>
              <a:latin typeface="Menlo"/>
              <a:ea typeface="Menlo"/>
              <a:cs typeface="Menlo"/>
            </a:endParaRPr>
          </a:p>
          <a:p>
            <a:pPr marL="0" indent="0">
              <a:spcAft>
                <a:spcPts val="0"/>
              </a:spcAft>
              <a:buNone/>
            </a:pPr>
            <a:r>
              <a:rPr lang="en-US" sz="1900" dirty="0" smtClean="0">
                <a:solidFill>
                  <a:srgbClr val="D4D4D4"/>
                </a:solidFill>
                <a:latin typeface="Menlo"/>
                <a:ea typeface="Menlo"/>
                <a:cs typeface="Menlo"/>
              </a:rPr>
              <a:t>   .</a:t>
            </a:r>
            <a:r>
              <a:rPr lang="en-US" sz="1900" dirty="0" smtClean="0">
                <a:solidFill>
                  <a:srgbClr val="DCDCAA"/>
                </a:solidFill>
                <a:latin typeface="Menlo"/>
                <a:ea typeface="Menlo"/>
                <a:cs typeface="Menlo"/>
              </a:rPr>
              <a:t>await</a:t>
            </a:r>
            <a:r>
              <a:rPr lang="en-US" sz="1900" dirty="0" smtClean="0">
                <a:solidFill>
                  <a:srgbClr val="D4D4D4"/>
                </a:solidFill>
                <a:latin typeface="Menlo"/>
                <a:ea typeface="Menlo"/>
                <a:cs typeface="Menlo"/>
              </a:rPr>
              <a:t>(</a:t>
            </a:r>
            <a:r>
              <a:rPr lang="en-US" sz="1900" dirty="0" err="1" smtClean="0">
                <a:solidFill>
                  <a:srgbClr val="D4D4D4"/>
                </a:solidFill>
                <a:latin typeface="Menlo"/>
                <a:ea typeface="Menlo"/>
                <a:cs typeface="Menlo"/>
              </a:rPr>
              <a:t>anaylse</a:t>
            </a:r>
            <a:r>
              <a:rPr lang="en-US" sz="1900" dirty="0" smtClean="0">
                <a:solidFill>
                  <a:srgbClr val="D4D4D4"/>
                </a:solidFill>
                <a:latin typeface="Menlo"/>
                <a:ea typeface="Menlo"/>
                <a:cs typeface="Menlo"/>
              </a:rPr>
              <a:t>);</a:t>
            </a:r>
          </a:p>
          <a:p>
            <a:pPr marL="0" indent="0">
              <a:spcAft>
                <a:spcPts val="0"/>
              </a:spcAft>
              <a:buFont typeface="Arial"/>
              <a:buNone/>
            </a:pPr>
            <a:r>
              <a:rPr lang="en-US" sz="1900" dirty="0" smtClean="0">
                <a:solidFill>
                  <a:srgbClr val="D4D4D4"/>
                </a:solidFill>
                <a:latin typeface="Menlo"/>
                <a:ea typeface="Menlo"/>
                <a:cs typeface="Menlo"/>
              </a:rPr>
              <a:t>   </a:t>
            </a:r>
            <a:endParaRPr lang="en-US" sz="1950" dirty="0"/>
          </a:p>
        </p:txBody>
      </p:sp>
    </p:spTree>
    <p:extLst>
      <p:ext uri="{BB962C8B-B14F-4D97-AF65-F5344CB8AC3E}">
        <p14:creationId xmlns:p14="http://schemas.microsoft.com/office/powerpoint/2010/main" val="927630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Map: Transforming the Dataset</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46</a:t>
            </a:fld>
            <a:endParaRPr lang="en-US" dirty="0"/>
          </a:p>
        </p:txBody>
      </p:sp>
      <p:sp>
        <p:nvSpPr>
          <p:cNvPr id="4" name="Content Placeholder 3"/>
          <p:cNvSpPr>
            <a:spLocks noGrp="1"/>
          </p:cNvSpPr>
          <p:nvPr>
            <p:ph idx="1"/>
          </p:nvPr>
        </p:nvSpPr>
        <p:spPr>
          <a:xfrm>
            <a:off x="324000" y="5080574"/>
            <a:ext cx="8496000" cy="1080514"/>
          </a:xfrm>
        </p:spPr>
        <p:txBody>
          <a:bodyPr/>
          <a:lstStyle/>
          <a:p>
            <a:endParaRPr lang="en-US" dirty="0"/>
          </a:p>
        </p:txBody>
      </p:sp>
      <p:sp>
        <p:nvSpPr>
          <p:cNvPr id="6" name="Content Placeholder 3"/>
          <p:cNvSpPr txBox="1">
            <a:spLocks/>
          </p:cNvSpPr>
          <p:nvPr/>
        </p:nvSpPr>
        <p:spPr bwMode="auto">
          <a:xfrm>
            <a:off x="324000" y="1549288"/>
            <a:ext cx="8496000" cy="5188668"/>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1600" dirty="0" smtClean="0">
                <a:solidFill>
                  <a:srgbClr val="D4D4D4"/>
                </a:solidFill>
                <a:latin typeface="Menlo"/>
                <a:ea typeface="Menlo"/>
                <a:cs typeface="Menlo"/>
              </a:rPr>
              <a:t>    </a:t>
            </a:r>
            <a:r>
              <a:rPr lang="en-US" sz="1600" dirty="0">
                <a:solidFill>
                  <a:srgbClr val="569CD6"/>
                </a:solidFill>
                <a:latin typeface="Menlo"/>
                <a:ea typeface="Menlo"/>
                <a:cs typeface="Menlo"/>
              </a:rPr>
              <a:t>function</a:t>
            </a:r>
            <a:r>
              <a:rPr lang="en-US" sz="1600" dirty="0">
                <a:solidFill>
                  <a:srgbClr val="D4D4D4"/>
                </a:solidFill>
                <a:latin typeface="Menlo"/>
                <a:ea typeface="Menlo"/>
                <a:cs typeface="Menlo"/>
              </a:rPr>
              <a:t> </a:t>
            </a:r>
            <a:r>
              <a:rPr lang="en-US" sz="1600" dirty="0" err="1" smtClean="0">
                <a:solidFill>
                  <a:srgbClr val="DCDCAA"/>
                </a:solidFill>
                <a:latin typeface="Menlo"/>
                <a:ea typeface="Menlo"/>
                <a:cs typeface="Menlo"/>
              </a:rPr>
              <a:t>analyse</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error</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dataset</a:t>
            </a:r>
            <a:r>
              <a:rPr lang="en-US" sz="1600" dirty="0">
                <a:solidFill>
                  <a:srgbClr val="D4D4D4"/>
                </a:solidFill>
                <a:latin typeface="Menlo"/>
                <a:ea typeface="Menlo"/>
                <a:cs typeface="Menlo"/>
              </a:rPr>
              <a:t>, </a:t>
            </a:r>
            <a:r>
              <a:rPr lang="en-US" sz="1600" dirty="0" err="1">
                <a:solidFill>
                  <a:srgbClr val="9CDCFE"/>
                </a:solidFill>
                <a:latin typeface="Menlo"/>
                <a:ea typeface="Menlo"/>
                <a:cs typeface="Menlo"/>
              </a:rPr>
              <a:t>world_map</a:t>
            </a:r>
            <a:r>
              <a:rPr lang="en-US" sz="1600" dirty="0">
                <a:solidFill>
                  <a:srgbClr val="D4D4D4"/>
                </a:solidFill>
                <a:latin typeface="Menlo"/>
                <a:ea typeface="Menlo"/>
                <a:cs typeface="Menlo"/>
              </a:rPr>
              <a:t>) {</a:t>
            </a:r>
          </a:p>
          <a:p>
            <a:pPr marL="0" indent="0">
              <a:spcAft>
                <a:spcPts val="0"/>
              </a:spcAft>
              <a:buNone/>
            </a:pP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err="1">
                <a:solidFill>
                  <a:srgbClr val="9CDCFE"/>
                </a:solidFill>
                <a:latin typeface="Menlo"/>
                <a:ea typeface="Menlo"/>
                <a:cs typeface="Menlo"/>
              </a:rPr>
              <a:t>map</a:t>
            </a:r>
            <a:r>
              <a:rPr lang="en-US" sz="1600" dirty="0" err="1">
                <a:solidFill>
                  <a:srgbClr val="D4D4D4"/>
                </a:solidFill>
                <a:latin typeface="Menlo"/>
                <a:ea typeface="Menlo"/>
                <a:cs typeface="Menlo"/>
              </a:rPr>
              <a:t>.</a:t>
            </a:r>
            <a:r>
              <a:rPr lang="en-US" sz="1600" dirty="0" err="1">
                <a:solidFill>
                  <a:srgbClr val="DCDCAA"/>
                </a:solidFill>
                <a:latin typeface="Menlo"/>
                <a:ea typeface="Menlo"/>
                <a:cs typeface="Menlo"/>
              </a:rPr>
              <a:t>selectAll</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"path"</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DCDCAA"/>
                </a:solidFill>
                <a:latin typeface="Menlo"/>
                <a:ea typeface="Menlo"/>
                <a:cs typeface="Menlo"/>
              </a:rPr>
              <a:t>data</a:t>
            </a:r>
            <a:r>
              <a:rPr lang="en-US" sz="1600" dirty="0">
                <a:solidFill>
                  <a:srgbClr val="D4D4D4"/>
                </a:solidFill>
                <a:latin typeface="Menlo"/>
                <a:ea typeface="Menlo"/>
                <a:cs typeface="Menlo"/>
              </a:rPr>
              <a:t>(</a:t>
            </a:r>
            <a:r>
              <a:rPr lang="en-US" sz="1600" dirty="0" err="1">
                <a:solidFill>
                  <a:srgbClr val="9CDCFE"/>
                </a:solidFill>
                <a:latin typeface="Menlo"/>
                <a:ea typeface="Menlo"/>
                <a:cs typeface="Menlo"/>
              </a:rPr>
              <a:t>world_map</a:t>
            </a:r>
            <a:r>
              <a:rPr lang="en-US" sz="1600" dirty="0" err="1">
                <a:solidFill>
                  <a:srgbClr val="D4D4D4"/>
                </a:solidFill>
                <a:latin typeface="Menlo"/>
                <a:ea typeface="Menlo"/>
                <a:cs typeface="Menlo"/>
              </a:rPr>
              <a:t>.</a:t>
            </a:r>
            <a:r>
              <a:rPr lang="en-US" sz="1600" dirty="0" err="1">
                <a:solidFill>
                  <a:srgbClr val="9CDCFE"/>
                </a:solidFill>
                <a:latin typeface="Menlo"/>
                <a:ea typeface="Menlo"/>
                <a:cs typeface="Menlo"/>
              </a:rPr>
              <a:t>features</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DCDCAA"/>
                </a:solidFill>
                <a:latin typeface="Menlo"/>
                <a:ea typeface="Menlo"/>
                <a:cs typeface="Menlo"/>
              </a:rPr>
              <a:t>enter</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DCDCAA"/>
                </a:solidFill>
                <a:latin typeface="Menlo"/>
                <a:ea typeface="Menlo"/>
                <a:cs typeface="Menlo"/>
              </a:rPr>
              <a:t>append</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"path"</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 .</a:t>
            </a:r>
            <a:r>
              <a:rPr lang="en-US" sz="1600" dirty="0" err="1">
                <a:solidFill>
                  <a:srgbClr val="DCDCAA"/>
                </a:solidFill>
                <a:latin typeface="Menlo"/>
                <a:ea typeface="Menlo"/>
                <a:cs typeface="Menlo"/>
              </a:rPr>
              <a:t>attr</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"d"</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path</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 .</a:t>
            </a:r>
            <a:r>
              <a:rPr lang="en-US" sz="1600" dirty="0">
                <a:solidFill>
                  <a:srgbClr val="DCDCAA"/>
                </a:solidFill>
                <a:latin typeface="Menlo"/>
                <a:ea typeface="Menlo"/>
                <a:cs typeface="Menlo"/>
              </a:rPr>
              <a:t>classed</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"country"</a:t>
            </a:r>
            <a:r>
              <a:rPr lang="en-US" sz="1600" dirty="0">
                <a:solidFill>
                  <a:srgbClr val="D4D4D4"/>
                </a:solidFill>
                <a:latin typeface="Menlo"/>
                <a:ea typeface="Menlo"/>
                <a:cs typeface="Menlo"/>
              </a:rPr>
              <a:t>, </a:t>
            </a:r>
            <a:r>
              <a:rPr lang="en-US" sz="1600" dirty="0">
                <a:solidFill>
                  <a:srgbClr val="569CD6"/>
                </a:solidFill>
                <a:latin typeface="Menlo"/>
                <a:ea typeface="Menlo"/>
                <a:cs typeface="Menlo"/>
              </a:rPr>
              <a:t>true</a:t>
            </a:r>
            <a:r>
              <a:rPr lang="en-US" sz="1600" dirty="0">
                <a:solidFill>
                  <a:srgbClr val="D4D4D4"/>
                </a:solidFill>
                <a:latin typeface="Menlo"/>
                <a:ea typeface="Menlo"/>
                <a:cs typeface="Menlo"/>
              </a:rPr>
              <a:t>);</a:t>
            </a:r>
          </a:p>
          <a:p>
            <a:pPr marL="0" indent="0">
              <a:spcAft>
                <a:spcPts val="0"/>
              </a:spcAft>
              <a:buNone/>
            </a:pP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err="1">
                <a:solidFill>
                  <a:srgbClr val="9CDCFE"/>
                </a:solidFill>
                <a:latin typeface="Menlo"/>
                <a:ea typeface="Menlo"/>
                <a:cs typeface="Menlo"/>
              </a:rPr>
              <a:t>all_countries</a:t>
            </a:r>
            <a:r>
              <a:rPr lang="en-US" sz="1600" dirty="0">
                <a:solidFill>
                  <a:srgbClr val="D4D4D4"/>
                </a:solidFill>
                <a:latin typeface="Menlo"/>
                <a:ea typeface="Menlo"/>
                <a:cs typeface="Menlo"/>
              </a:rPr>
              <a:t> = []</a:t>
            </a:r>
            <a:r>
              <a:rPr lang="en-US" sz="1600" dirty="0" smtClean="0">
                <a:solidFill>
                  <a:srgbClr val="D4D4D4"/>
                </a:solidFill>
                <a:latin typeface="Menlo"/>
                <a:ea typeface="Menlo"/>
                <a:cs typeface="Menlo"/>
              </a:rPr>
              <a:t>;</a:t>
            </a: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err="1">
                <a:solidFill>
                  <a:srgbClr val="9CDCFE"/>
                </a:solidFill>
                <a:latin typeface="Menlo"/>
                <a:ea typeface="Menlo"/>
                <a:cs typeface="Menlo"/>
              </a:rPr>
              <a:t>dataset</a:t>
            </a:r>
            <a:r>
              <a:rPr lang="en-US" sz="1600" dirty="0" err="1">
                <a:solidFill>
                  <a:srgbClr val="D4D4D4"/>
                </a:solidFill>
                <a:latin typeface="Menlo"/>
                <a:ea typeface="Menlo"/>
                <a:cs typeface="Menlo"/>
              </a:rPr>
              <a:t>.</a:t>
            </a:r>
            <a:r>
              <a:rPr lang="en-US" sz="1600" dirty="0" err="1">
                <a:solidFill>
                  <a:srgbClr val="DCDCAA"/>
                </a:solidFill>
                <a:latin typeface="Menlo"/>
                <a:ea typeface="Menlo"/>
                <a:cs typeface="Menlo"/>
              </a:rPr>
              <a:t>forEach</a:t>
            </a:r>
            <a:r>
              <a:rPr lang="en-US" sz="1600" dirty="0">
                <a:solidFill>
                  <a:srgbClr val="D4D4D4"/>
                </a:solidFill>
                <a:latin typeface="Menlo"/>
                <a:ea typeface="Menlo"/>
                <a:cs typeface="Menlo"/>
              </a:rPr>
              <a:t>(</a:t>
            </a:r>
            <a:r>
              <a:rPr lang="en-US" sz="1600" dirty="0">
                <a:solidFill>
                  <a:srgbClr val="569CD6"/>
                </a:solidFill>
                <a:latin typeface="Menlo"/>
                <a:ea typeface="Menlo"/>
                <a:cs typeface="Menlo"/>
              </a:rPr>
              <a:t>function</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element</a:t>
            </a:r>
            <a:r>
              <a:rPr lang="en-US" sz="1600" dirty="0">
                <a:solidFill>
                  <a:srgbClr val="D4D4D4"/>
                </a:solidFill>
                <a:latin typeface="Menlo"/>
                <a:ea typeface="Menlo"/>
                <a:cs typeface="Menlo"/>
              </a:rPr>
              <a:t>) {</a:t>
            </a:r>
          </a:p>
          <a:p>
            <a:pPr marL="0" indent="0">
              <a:spcAft>
                <a:spcPts val="0"/>
              </a:spcAft>
              <a:buNone/>
            </a:pPr>
            <a:r>
              <a:rPr lang="en-US" sz="1600" dirty="0">
                <a:solidFill>
                  <a:srgbClr val="D4D4D4"/>
                </a:solidFill>
                <a:latin typeface="Menlo"/>
                <a:ea typeface="Menlo"/>
                <a:cs typeface="Menlo"/>
              </a:rPr>
              <a:t>        </a:t>
            </a:r>
            <a:r>
              <a:rPr lang="en-US" sz="1600" dirty="0" err="1">
                <a:solidFill>
                  <a:srgbClr val="569CD6"/>
                </a:solidFill>
                <a:latin typeface="Menlo"/>
                <a:ea typeface="Menlo"/>
                <a:cs typeface="Menlo"/>
              </a:rPr>
              <a:t>var</a:t>
            </a:r>
            <a:r>
              <a:rPr lang="en-US" sz="1600" dirty="0">
                <a:solidFill>
                  <a:srgbClr val="D4D4D4"/>
                </a:solidFill>
                <a:latin typeface="Menlo"/>
                <a:ea typeface="Menlo"/>
                <a:cs typeface="Menlo"/>
              </a:rPr>
              <a:t> </a:t>
            </a:r>
            <a:r>
              <a:rPr lang="en-US" sz="1600" dirty="0" err="1">
                <a:solidFill>
                  <a:srgbClr val="9CDCFE"/>
                </a:solidFill>
                <a:latin typeface="Menlo"/>
                <a:ea typeface="Menlo"/>
                <a:cs typeface="Menlo"/>
              </a:rPr>
              <a:t>bin_name</a:t>
            </a:r>
            <a:r>
              <a:rPr lang="en-US" sz="1600" dirty="0">
                <a:solidFill>
                  <a:srgbClr val="D4D4D4"/>
                </a:solidFill>
                <a:latin typeface="Menlo"/>
                <a:ea typeface="Menlo"/>
                <a:cs typeface="Menlo"/>
              </a:rPr>
              <a:t> = </a:t>
            </a:r>
            <a:r>
              <a:rPr lang="en-US" sz="1600" dirty="0">
                <a:solidFill>
                  <a:srgbClr val="9CDCFE"/>
                </a:solidFill>
                <a:latin typeface="Menlo"/>
                <a:ea typeface="Menlo"/>
                <a:cs typeface="Menlo"/>
              </a:rPr>
              <a:t>element</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t>
            </a:r>
            <a:r>
              <a:rPr lang="en-US" sz="1600" dirty="0" err="1">
                <a:solidFill>
                  <a:srgbClr val="CE9178"/>
                </a:solidFill>
                <a:latin typeface="Menlo"/>
                <a:ea typeface="Menlo"/>
                <a:cs typeface="Menlo"/>
              </a:rPr>
              <a:t>loc</a:t>
            </a:r>
            <a:r>
              <a:rPr lang="en-US" sz="1600" dirty="0">
                <a:solidFill>
                  <a:srgbClr val="CE9178"/>
                </a:solidFill>
                <a:latin typeface="Menlo"/>
                <a:ea typeface="Menlo"/>
                <a:cs typeface="Menlo"/>
              </a:rPr>
              <a:t>"</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C586C0"/>
                </a:solidFill>
                <a:latin typeface="Menlo"/>
                <a:ea typeface="Menlo"/>
                <a:cs typeface="Menlo"/>
              </a:rPr>
              <a:t>if</a:t>
            </a:r>
            <a:r>
              <a:rPr lang="en-US" sz="1600" dirty="0">
                <a:solidFill>
                  <a:srgbClr val="D4D4D4"/>
                </a:solidFill>
                <a:latin typeface="Menlo"/>
                <a:ea typeface="Menlo"/>
                <a:cs typeface="Menlo"/>
              </a:rPr>
              <a:t>(</a:t>
            </a:r>
            <a:r>
              <a:rPr lang="en-US" sz="1600" dirty="0" err="1">
                <a:solidFill>
                  <a:srgbClr val="9CDCFE"/>
                </a:solidFill>
                <a:latin typeface="Menlo"/>
                <a:ea typeface="Menlo"/>
                <a:cs typeface="Menlo"/>
              </a:rPr>
              <a:t>all_countries</a:t>
            </a:r>
            <a:r>
              <a:rPr lang="en-US" sz="1600" dirty="0">
                <a:solidFill>
                  <a:srgbClr val="D4D4D4"/>
                </a:solidFill>
                <a:latin typeface="Menlo"/>
                <a:ea typeface="Menlo"/>
                <a:cs typeface="Menlo"/>
              </a:rPr>
              <a:t>[</a:t>
            </a:r>
            <a:r>
              <a:rPr lang="en-US" sz="1600" dirty="0" err="1">
                <a:solidFill>
                  <a:srgbClr val="9CDCFE"/>
                </a:solidFill>
                <a:latin typeface="Menlo"/>
                <a:ea typeface="Menlo"/>
                <a:cs typeface="Menlo"/>
              </a:rPr>
              <a:t>bin_name</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err="1">
                <a:solidFill>
                  <a:srgbClr val="9CDCFE"/>
                </a:solidFill>
                <a:latin typeface="Menlo"/>
                <a:ea typeface="Menlo"/>
                <a:cs typeface="Menlo"/>
              </a:rPr>
              <a:t>all_countries</a:t>
            </a:r>
            <a:r>
              <a:rPr lang="en-US" sz="1600" dirty="0">
                <a:solidFill>
                  <a:srgbClr val="D4D4D4"/>
                </a:solidFill>
                <a:latin typeface="Menlo"/>
                <a:ea typeface="Menlo"/>
                <a:cs typeface="Menlo"/>
              </a:rPr>
              <a:t>[</a:t>
            </a:r>
            <a:r>
              <a:rPr lang="en-US" sz="1600" dirty="0" err="1">
                <a:solidFill>
                  <a:srgbClr val="9CDCFE"/>
                </a:solidFill>
                <a:latin typeface="Menlo"/>
                <a:ea typeface="Menlo"/>
                <a:cs typeface="Menlo"/>
              </a:rPr>
              <a:t>bin_name</a:t>
            </a:r>
            <a:r>
              <a:rPr lang="en-US" sz="1600" dirty="0">
                <a:solidFill>
                  <a:srgbClr val="D4D4D4"/>
                </a:solidFill>
                <a:latin typeface="Menlo"/>
                <a:ea typeface="Menlo"/>
                <a:cs typeface="Menlo"/>
              </a:rPr>
              <a:t>] = </a:t>
            </a:r>
            <a:r>
              <a:rPr lang="en-US" sz="1600" dirty="0" err="1">
                <a:solidFill>
                  <a:srgbClr val="9CDCFE"/>
                </a:solidFill>
                <a:latin typeface="Menlo"/>
                <a:ea typeface="Menlo"/>
                <a:cs typeface="Menlo"/>
              </a:rPr>
              <a:t>all_countries</a:t>
            </a:r>
            <a:r>
              <a:rPr lang="en-US" sz="1600" dirty="0">
                <a:solidFill>
                  <a:srgbClr val="D4D4D4"/>
                </a:solidFill>
                <a:latin typeface="Menlo"/>
                <a:ea typeface="Menlo"/>
                <a:cs typeface="Menlo"/>
              </a:rPr>
              <a:t>[</a:t>
            </a:r>
            <a:r>
              <a:rPr lang="en-US" sz="1600" dirty="0" err="1">
                <a:solidFill>
                  <a:srgbClr val="9CDCFE"/>
                </a:solidFill>
                <a:latin typeface="Menlo"/>
                <a:ea typeface="Menlo"/>
                <a:cs typeface="Menlo"/>
              </a:rPr>
              <a:t>bin_name</a:t>
            </a:r>
            <a:r>
              <a:rPr lang="en-US" sz="1600" dirty="0">
                <a:solidFill>
                  <a:srgbClr val="D4D4D4"/>
                </a:solidFill>
                <a:latin typeface="Menlo"/>
                <a:ea typeface="Menlo"/>
                <a:cs typeface="Menlo"/>
              </a:rPr>
              <a:t>]+</a:t>
            </a:r>
            <a:r>
              <a:rPr lang="en-US" sz="1600" dirty="0">
                <a:solidFill>
                  <a:srgbClr val="B5CEA8"/>
                </a:solidFill>
                <a:latin typeface="Menlo"/>
                <a:ea typeface="Menlo"/>
                <a:cs typeface="Menlo"/>
              </a:rPr>
              <a:t>1</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C586C0"/>
                </a:solidFill>
                <a:latin typeface="Menlo"/>
                <a:ea typeface="Menlo"/>
                <a:cs typeface="Menlo"/>
              </a:rPr>
              <a:t>else</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err="1">
                <a:solidFill>
                  <a:srgbClr val="9CDCFE"/>
                </a:solidFill>
                <a:latin typeface="Menlo"/>
                <a:ea typeface="Menlo"/>
                <a:cs typeface="Menlo"/>
              </a:rPr>
              <a:t>all_countries</a:t>
            </a:r>
            <a:r>
              <a:rPr lang="en-US" sz="1600" dirty="0">
                <a:solidFill>
                  <a:srgbClr val="D4D4D4"/>
                </a:solidFill>
                <a:latin typeface="Menlo"/>
                <a:ea typeface="Menlo"/>
                <a:cs typeface="Menlo"/>
              </a:rPr>
              <a:t>[</a:t>
            </a:r>
            <a:r>
              <a:rPr lang="en-US" sz="1600" dirty="0" err="1">
                <a:solidFill>
                  <a:srgbClr val="9CDCFE"/>
                </a:solidFill>
                <a:latin typeface="Menlo"/>
                <a:ea typeface="Menlo"/>
                <a:cs typeface="Menlo"/>
              </a:rPr>
              <a:t>bin_name</a:t>
            </a:r>
            <a:r>
              <a:rPr lang="en-US" sz="1600" dirty="0">
                <a:solidFill>
                  <a:srgbClr val="D4D4D4"/>
                </a:solidFill>
                <a:latin typeface="Menlo"/>
                <a:ea typeface="Menlo"/>
                <a:cs typeface="Menlo"/>
              </a:rPr>
              <a:t>] = </a:t>
            </a:r>
            <a:r>
              <a:rPr lang="en-US" sz="1600" dirty="0">
                <a:solidFill>
                  <a:srgbClr val="B5CEA8"/>
                </a:solidFill>
                <a:latin typeface="Menlo"/>
                <a:ea typeface="Menlo"/>
                <a:cs typeface="Menlo"/>
              </a:rPr>
              <a:t>1</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    </a:t>
            </a:r>
          </a:p>
          <a:p>
            <a:pPr marL="0" indent="0">
              <a:spcAft>
                <a:spcPts val="0"/>
              </a:spcAft>
              <a:buNone/>
            </a:pPr>
            <a:r>
              <a:rPr lang="en-US" sz="1600" dirty="0">
                <a:solidFill>
                  <a:srgbClr val="D4D4D4"/>
                </a:solidFill>
                <a:latin typeface="Menlo"/>
                <a:ea typeface="Menlo"/>
                <a:cs typeface="Menlo"/>
              </a:rPr>
              <a:t>      });</a:t>
            </a:r>
          </a:p>
          <a:p>
            <a:pPr marL="0" indent="0">
              <a:spcAft>
                <a:spcPts val="0"/>
              </a:spcAft>
              <a:buNone/>
            </a:pP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countries</a:t>
            </a:r>
            <a:r>
              <a:rPr lang="en-US" sz="1600" dirty="0">
                <a:solidFill>
                  <a:srgbClr val="D4D4D4"/>
                </a:solidFill>
                <a:latin typeface="Menlo"/>
                <a:ea typeface="Menlo"/>
                <a:cs typeface="Menlo"/>
              </a:rPr>
              <a:t> = </a:t>
            </a:r>
            <a:r>
              <a:rPr lang="en-US" sz="1600" dirty="0" err="1">
                <a:solidFill>
                  <a:srgbClr val="4EC9B0"/>
                </a:solidFill>
                <a:latin typeface="Menlo"/>
                <a:ea typeface="Menlo"/>
                <a:cs typeface="Menlo"/>
              </a:rPr>
              <a:t>Object</a:t>
            </a:r>
            <a:r>
              <a:rPr lang="en-US" sz="1600" dirty="0" err="1">
                <a:solidFill>
                  <a:srgbClr val="D4D4D4"/>
                </a:solidFill>
                <a:latin typeface="Menlo"/>
                <a:ea typeface="Menlo"/>
                <a:cs typeface="Menlo"/>
              </a:rPr>
              <a:t>.</a:t>
            </a:r>
            <a:r>
              <a:rPr lang="en-US" sz="1600" dirty="0" err="1">
                <a:solidFill>
                  <a:srgbClr val="DCDCAA"/>
                </a:solidFill>
                <a:latin typeface="Menlo"/>
                <a:ea typeface="Menlo"/>
                <a:cs typeface="Menlo"/>
              </a:rPr>
              <a:t>keys</a:t>
            </a:r>
            <a:r>
              <a:rPr lang="en-US" sz="1600" dirty="0">
                <a:solidFill>
                  <a:srgbClr val="D4D4D4"/>
                </a:solidFill>
                <a:latin typeface="Menlo"/>
                <a:ea typeface="Menlo"/>
                <a:cs typeface="Menlo"/>
              </a:rPr>
              <a:t>(</a:t>
            </a:r>
            <a:r>
              <a:rPr lang="en-US" sz="1600" dirty="0" err="1">
                <a:solidFill>
                  <a:srgbClr val="9CDCFE"/>
                </a:solidFill>
                <a:latin typeface="Menlo"/>
                <a:ea typeface="Menlo"/>
                <a:cs typeface="Menlo"/>
              </a:rPr>
              <a:t>all_countries</a:t>
            </a:r>
            <a:r>
              <a:rPr lang="en-US" sz="1600" dirty="0">
                <a:solidFill>
                  <a:srgbClr val="D4D4D4"/>
                </a:solidFill>
                <a:latin typeface="Menlo"/>
                <a:ea typeface="Menlo"/>
                <a:cs typeface="Menlo"/>
              </a:rPr>
              <a:t>)</a:t>
            </a:r>
            <a:r>
              <a:rPr lang="en-US" sz="1600" dirty="0" smtClean="0">
                <a:solidFill>
                  <a:srgbClr val="D4D4D4"/>
                </a:solidFill>
                <a:latin typeface="Menlo"/>
                <a:ea typeface="Menlo"/>
                <a:cs typeface="Menlo"/>
              </a:rPr>
              <a:t>;</a:t>
            </a:r>
          </a:p>
        </p:txBody>
      </p:sp>
    </p:spTree>
    <p:extLst>
      <p:ext uri="{BB962C8B-B14F-4D97-AF65-F5344CB8AC3E}">
        <p14:creationId xmlns:p14="http://schemas.microsoft.com/office/powerpoint/2010/main" val="379198156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Transforming the Dataset</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47</a:t>
            </a:fld>
            <a:endParaRPr lang="en-US" dirty="0"/>
          </a:p>
        </p:txBody>
      </p:sp>
      <p:pic>
        <p:nvPicPr>
          <p:cNvPr id="5" name="Picture 4" descr="Screen Shot 2018-02-18 at 16.27.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5757" y="1688352"/>
            <a:ext cx="1969800" cy="4890828"/>
          </a:xfrm>
          <a:prstGeom prst="rect">
            <a:avLst/>
          </a:prstGeom>
        </p:spPr>
      </p:pic>
      <p:pic>
        <p:nvPicPr>
          <p:cNvPr id="6" name="Picture 5" descr="Screen Shot 2018-02-18 at 16.26.5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2375" y="1688352"/>
            <a:ext cx="2658247" cy="4890827"/>
          </a:xfrm>
          <a:prstGeom prst="rect">
            <a:avLst/>
          </a:prstGeom>
        </p:spPr>
      </p:pic>
    </p:spTree>
    <p:extLst>
      <p:ext uri="{BB962C8B-B14F-4D97-AF65-F5344CB8AC3E}">
        <p14:creationId xmlns:p14="http://schemas.microsoft.com/office/powerpoint/2010/main" val="35480531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Map: Colouring the map</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48</a:t>
            </a:fld>
            <a:endParaRPr lang="en-US" dirty="0"/>
          </a:p>
        </p:txBody>
      </p:sp>
      <p:sp>
        <p:nvSpPr>
          <p:cNvPr id="4" name="Content Placeholder 3"/>
          <p:cNvSpPr>
            <a:spLocks noGrp="1"/>
          </p:cNvSpPr>
          <p:nvPr>
            <p:ph idx="1"/>
          </p:nvPr>
        </p:nvSpPr>
        <p:spPr>
          <a:xfrm>
            <a:off x="324000" y="5080574"/>
            <a:ext cx="8496000" cy="1080514"/>
          </a:xfrm>
        </p:spPr>
        <p:txBody>
          <a:bodyPr/>
          <a:lstStyle/>
          <a:p>
            <a:endParaRPr lang="en-US" dirty="0"/>
          </a:p>
        </p:txBody>
      </p:sp>
      <p:sp>
        <p:nvSpPr>
          <p:cNvPr id="6" name="Content Placeholder 3"/>
          <p:cNvSpPr txBox="1">
            <a:spLocks/>
          </p:cNvSpPr>
          <p:nvPr/>
        </p:nvSpPr>
        <p:spPr bwMode="auto">
          <a:xfrm>
            <a:off x="578000" y="1549288"/>
            <a:ext cx="7970414" cy="4611800"/>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1600" dirty="0" smtClean="0">
                <a:solidFill>
                  <a:srgbClr val="D4D4D4"/>
                </a:solidFill>
                <a:latin typeface="Menlo"/>
                <a:ea typeface="Menlo"/>
                <a:cs typeface="Menlo"/>
              </a:rPr>
              <a:t>    </a:t>
            </a:r>
            <a:r>
              <a:rPr lang="en-US" sz="1600" dirty="0" err="1" smtClean="0">
                <a:solidFill>
                  <a:srgbClr val="569CD6"/>
                </a:solidFill>
                <a:latin typeface="Menlo"/>
                <a:ea typeface="Menlo"/>
                <a:cs typeface="Menlo"/>
              </a:rPr>
              <a:t>var</a:t>
            </a:r>
            <a:r>
              <a:rPr lang="en-US" sz="1600" dirty="0" smtClean="0">
                <a:solidFill>
                  <a:srgbClr val="D4D4D4"/>
                </a:solidFill>
                <a:latin typeface="Menlo"/>
                <a:ea typeface="Menlo"/>
                <a:cs typeface="Menlo"/>
              </a:rPr>
              <a:t> </a:t>
            </a:r>
            <a:r>
              <a:rPr lang="en-US" sz="1600" dirty="0" err="1" smtClean="0">
                <a:solidFill>
                  <a:srgbClr val="9CDCFE"/>
                </a:solidFill>
                <a:latin typeface="Menlo"/>
                <a:ea typeface="Menlo"/>
                <a:cs typeface="Menlo"/>
              </a:rPr>
              <a:t>max_data</a:t>
            </a:r>
            <a:r>
              <a:rPr lang="en-US" sz="1600" dirty="0" smtClean="0">
                <a:solidFill>
                  <a:srgbClr val="D4D4D4"/>
                </a:solidFill>
                <a:latin typeface="Menlo"/>
                <a:ea typeface="Menlo"/>
                <a:cs typeface="Menlo"/>
              </a:rPr>
              <a:t> = </a:t>
            </a:r>
          </a:p>
          <a:p>
            <a:pPr marL="0" indent="0">
              <a:spcAft>
                <a:spcPts val="0"/>
              </a:spcAft>
              <a:buNone/>
            </a:pPr>
            <a:r>
              <a:rPr lang="en-US" sz="1600" dirty="0" smtClean="0">
                <a:solidFill>
                  <a:srgbClr val="D4D4D4"/>
                </a:solidFill>
                <a:latin typeface="Menlo"/>
                <a:ea typeface="Menlo"/>
                <a:cs typeface="Menlo"/>
              </a:rPr>
              <a:t>       </a:t>
            </a:r>
            <a:r>
              <a:rPr lang="en-US" sz="1600" dirty="0" smtClean="0">
                <a:solidFill>
                  <a:srgbClr val="9CDCFE"/>
                </a:solidFill>
                <a:latin typeface="Menlo"/>
                <a:ea typeface="Menlo"/>
                <a:cs typeface="Menlo"/>
              </a:rPr>
              <a:t>d3</a:t>
            </a:r>
            <a:r>
              <a:rPr lang="en-US" sz="1600" dirty="0" smtClean="0">
                <a:solidFill>
                  <a:srgbClr val="D4D4D4"/>
                </a:solidFill>
                <a:latin typeface="Menlo"/>
                <a:ea typeface="Menlo"/>
                <a:cs typeface="Menlo"/>
              </a:rPr>
              <a:t>.</a:t>
            </a:r>
            <a:r>
              <a:rPr lang="en-US" sz="1600" dirty="0" smtClean="0">
                <a:solidFill>
                  <a:srgbClr val="DCDCAA"/>
                </a:solidFill>
                <a:latin typeface="Menlo"/>
                <a:ea typeface="Menlo"/>
                <a:cs typeface="Menlo"/>
              </a:rPr>
              <a:t>max</a:t>
            </a:r>
            <a:r>
              <a:rPr lang="en-US" sz="1600" dirty="0" smtClean="0">
                <a:solidFill>
                  <a:srgbClr val="D4D4D4"/>
                </a:solidFill>
                <a:latin typeface="Menlo"/>
                <a:ea typeface="Menlo"/>
                <a:cs typeface="Menlo"/>
              </a:rPr>
              <a:t>(</a:t>
            </a:r>
            <a:r>
              <a:rPr lang="en-US" sz="1600" dirty="0" smtClean="0">
                <a:solidFill>
                  <a:srgbClr val="9CDCFE"/>
                </a:solidFill>
                <a:latin typeface="Menlo"/>
                <a:ea typeface="Menlo"/>
                <a:cs typeface="Menlo"/>
              </a:rPr>
              <a:t>countries</a:t>
            </a:r>
            <a:r>
              <a:rPr lang="en-US" sz="1600" dirty="0" smtClean="0">
                <a:solidFill>
                  <a:srgbClr val="D4D4D4"/>
                </a:solidFill>
                <a:latin typeface="Menlo"/>
                <a:ea typeface="Menlo"/>
                <a:cs typeface="Menlo"/>
              </a:rPr>
              <a:t>, </a:t>
            </a:r>
            <a:r>
              <a:rPr lang="en-US" sz="1600" dirty="0" smtClean="0">
                <a:solidFill>
                  <a:srgbClr val="569CD6"/>
                </a:solidFill>
                <a:latin typeface="Menlo"/>
                <a:ea typeface="Menlo"/>
                <a:cs typeface="Menlo"/>
              </a:rPr>
              <a:t>function</a:t>
            </a:r>
            <a:r>
              <a:rPr lang="en-US" sz="1600" dirty="0" smtClean="0">
                <a:solidFill>
                  <a:srgbClr val="D4D4D4"/>
                </a:solidFill>
                <a:latin typeface="Menlo"/>
                <a:ea typeface="Menlo"/>
                <a:cs typeface="Menlo"/>
              </a:rPr>
              <a:t>(</a:t>
            </a:r>
            <a:r>
              <a:rPr lang="en-US" sz="1600" dirty="0" smtClean="0">
                <a:solidFill>
                  <a:srgbClr val="9CDCFE"/>
                </a:solidFill>
                <a:latin typeface="Menlo"/>
                <a:ea typeface="Menlo"/>
                <a:cs typeface="Menlo"/>
              </a:rPr>
              <a:t>d</a:t>
            </a:r>
            <a:r>
              <a:rPr lang="en-US" sz="1600" dirty="0" smtClean="0">
                <a:solidFill>
                  <a:srgbClr val="D4D4D4"/>
                </a:solidFill>
                <a:latin typeface="Menlo"/>
                <a:ea typeface="Menlo"/>
                <a:cs typeface="Menlo"/>
              </a:rPr>
              <a:t>){</a:t>
            </a:r>
            <a:r>
              <a:rPr lang="en-US" sz="1600" dirty="0" smtClean="0">
                <a:solidFill>
                  <a:srgbClr val="C586C0"/>
                </a:solidFill>
                <a:latin typeface="Menlo"/>
                <a:ea typeface="Menlo"/>
                <a:cs typeface="Menlo"/>
              </a:rPr>
              <a:t>return</a:t>
            </a:r>
            <a:r>
              <a:rPr lang="en-US" sz="1600" dirty="0" smtClean="0">
                <a:solidFill>
                  <a:srgbClr val="D4D4D4"/>
                </a:solidFill>
                <a:latin typeface="Menlo"/>
                <a:ea typeface="Menlo"/>
                <a:cs typeface="Menlo"/>
              </a:rPr>
              <a:t> </a:t>
            </a:r>
            <a:r>
              <a:rPr lang="en-US" sz="1600" dirty="0" err="1" smtClean="0">
                <a:solidFill>
                  <a:srgbClr val="9CDCFE"/>
                </a:solidFill>
                <a:latin typeface="Menlo"/>
                <a:ea typeface="Menlo"/>
                <a:cs typeface="Menlo"/>
              </a:rPr>
              <a:t>all_countries</a:t>
            </a:r>
            <a:r>
              <a:rPr lang="en-US" sz="1600" dirty="0" smtClean="0">
                <a:solidFill>
                  <a:srgbClr val="D4D4D4"/>
                </a:solidFill>
                <a:latin typeface="Menlo"/>
                <a:ea typeface="Menlo"/>
                <a:cs typeface="Menlo"/>
              </a:rPr>
              <a:t>[</a:t>
            </a:r>
            <a:r>
              <a:rPr lang="en-US" sz="1600" dirty="0" smtClean="0">
                <a:solidFill>
                  <a:srgbClr val="9CDCFE"/>
                </a:solidFill>
                <a:latin typeface="Menlo"/>
                <a:ea typeface="Menlo"/>
                <a:cs typeface="Menlo"/>
              </a:rPr>
              <a:t>d</a:t>
            </a:r>
            <a:r>
              <a:rPr lang="en-US" sz="1600" dirty="0" smtClean="0">
                <a:solidFill>
                  <a:srgbClr val="D4D4D4"/>
                </a:solidFill>
                <a:latin typeface="Menlo"/>
                <a:ea typeface="Menlo"/>
                <a:cs typeface="Menlo"/>
              </a:rPr>
              <a:t>];})</a:t>
            </a:r>
          </a:p>
          <a:p>
            <a:pPr marL="0" indent="0">
              <a:spcAft>
                <a:spcPts val="0"/>
              </a:spcAft>
              <a:buNone/>
            </a:pPr>
            <a:endParaRPr lang="en-US" sz="1600" dirty="0" smtClean="0">
              <a:solidFill>
                <a:srgbClr val="D4D4D4"/>
              </a:solidFill>
              <a:latin typeface="Menlo"/>
              <a:ea typeface="Menlo"/>
              <a:cs typeface="Menlo"/>
            </a:endParaRPr>
          </a:p>
          <a:p>
            <a:pPr marL="0" indent="0">
              <a:spcAft>
                <a:spcPts val="0"/>
              </a:spcAft>
              <a:buNone/>
            </a:pPr>
            <a:r>
              <a:rPr lang="en-US" sz="1600" dirty="0" smtClean="0">
                <a:solidFill>
                  <a:srgbClr val="D4D4D4"/>
                </a:solidFill>
                <a:latin typeface="Menlo"/>
                <a:ea typeface="Menlo"/>
                <a:cs typeface="Menlo"/>
              </a:rPr>
              <a:t>    </a:t>
            </a:r>
            <a:r>
              <a:rPr lang="en-US" sz="1600" dirty="0" err="1" smtClean="0">
                <a:solidFill>
                  <a:srgbClr val="569CD6"/>
                </a:solidFill>
                <a:latin typeface="Menlo"/>
                <a:ea typeface="Menlo"/>
                <a:cs typeface="Menlo"/>
              </a:rPr>
              <a:t>var</a:t>
            </a:r>
            <a:r>
              <a:rPr lang="en-US" sz="1600" dirty="0" smtClean="0">
                <a:solidFill>
                  <a:srgbClr val="D4D4D4"/>
                </a:solidFill>
                <a:latin typeface="Menlo"/>
                <a:ea typeface="Menlo"/>
                <a:cs typeface="Menlo"/>
              </a:rPr>
              <a:t> </a:t>
            </a:r>
            <a:r>
              <a:rPr lang="en-US" sz="1600" dirty="0" smtClean="0">
                <a:solidFill>
                  <a:srgbClr val="9CDCFE"/>
                </a:solidFill>
                <a:latin typeface="Menlo"/>
                <a:ea typeface="Menlo"/>
                <a:cs typeface="Menlo"/>
              </a:rPr>
              <a:t>color</a:t>
            </a:r>
            <a:r>
              <a:rPr lang="en-US" sz="1600" dirty="0" smtClean="0">
                <a:solidFill>
                  <a:srgbClr val="D4D4D4"/>
                </a:solidFill>
                <a:latin typeface="Menlo"/>
                <a:ea typeface="Menlo"/>
                <a:cs typeface="Menlo"/>
              </a:rPr>
              <a:t> = </a:t>
            </a:r>
            <a:r>
              <a:rPr lang="en-US" sz="1600" dirty="0" smtClean="0">
                <a:solidFill>
                  <a:srgbClr val="9CDCFE"/>
                </a:solidFill>
                <a:latin typeface="Menlo"/>
                <a:ea typeface="Menlo"/>
                <a:cs typeface="Menlo"/>
              </a:rPr>
              <a:t>d3</a:t>
            </a:r>
            <a:r>
              <a:rPr lang="en-US" sz="1600" dirty="0" smtClean="0">
                <a:solidFill>
                  <a:srgbClr val="D4D4D4"/>
                </a:solidFill>
                <a:latin typeface="Menlo"/>
                <a:ea typeface="Menlo"/>
                <a:cs typeface="Menlo"/>
              </a:rPr>
              <a:t>.</a:t>
            </a:r>
            <a:r>
              <a:rPr lang="en-US" sz="1600" dirty="0" smtClean="0">
                <a:solidFill>
                  <a:srgbClr val="DCDCAA"/>
                </a:solidFill>
                <a:latin typeface="Menlo"/>
                <a:ea typeface="Menlo"/>
                <a:cs typeface="Menlo"/>
              </a:rPr>
              <a:t>scaleQuantize</a:t>
            </a:r>
            <a:r>
              <a:rPr lang="en-US" sz="1600" dirty="0" smtClean="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r>
              <a:rPr lang="en-US" sz="1600" dirty="0" smtClean="0">
                <a:solidFill>
                  <a:srgbClr val="D4D4D4"/>
                </a:solidFill>
                <a:latin typeface="Menlo"/>
                <a:ea typeface="Menlo"/>
                <a:cs typeface="Menlo"/>
              </a:rPr>
              <a:t>.</a:t>
            </a:r>
            <a:r>
              <a:rPr lang="en-US" sz="1600" dirty="0" smtClean="0">
                <a:solidFill>
                  <a:srgbClr val="DCDCAA"/>
                </a:solidFill>
                <a:latin typeface="Menlo"/>
                <a:ea typeface="Menlo"/>
                <a:cs typeface="Menlo"/>
              </a:rPr>
              <a:t>domain</a:t>
            </a:r>
            <a:r>
              <a:rPr lang="en-US" sz="1600" dirty="0" smtClean="0">
                <a:solidFill>
                  <a:srgbClr val="D4D4D4"/>
                </a:solidFill>
                <a:latin typeface="Menlo"/>
                <a:ea typeface="Menlo"/>
                <a:cs typeface="Menlo"/>
              </a:rPr>
              <a:t>([</a:t>
            </a:r>
            <a:r>
              <a:rPr lang="en-US" sz="1600" dirty="0" smtClean="0">
                <a:solidFill>
                  <a:srgbClr val="B5CEA8"/>
                </a:solidFill>
                <a:latin typeface="Menlo"/>
                <a:ea typeface="Menlo"/>
                <a:cs typeface="Menlo"/>
              </a:rPr>
              <a:t>0</a:t>
            </a:r>
            <a:r>
              <a:rPr lang="en-US" sz="1600" dirty="0" smtClean="0">
                <a:solidFill>
                  <a:srgbClr val="D4D4D4"/>
                </a:solidFill>
                <a:latin typeface="Menlo"/>
                <a:ea typeface="Menlo"/>
                <a:cs typeface="Menlo"/>
              </a:rPr>
              <a:t>, </a:t>
            </a:r>
            <a:r>
              <a:rPr lang="en-US" sz="1600" dirty="0" err="1" smtClean="0">
                <a:solidFill>
                  <a:srgbClr val="9CDCFE"/>
                </a:solidFill>
                <a:latin typeface="Menlo"/>
                <a:ea typeface="Menlo"/>
                <a:cs typeface="Menlo"/>
              </a:rPr>
              <a:t>max_data</a:t>
            </a:r>
            <a:r>
              <a:rPr lang="en-US" sz="1600" dirty="0" smtClean="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r>
              <a:rPr lang="en-US" sz="1600" dirty="0" smtClean="0">
                <a:solidFill>
                  <a:srgbClr val="D4D4D4"/>
                </a:solidFill>
                <a:latin typeface="Menlo"/>
                <a:ea typeface="Menlo"/>
                <a:cs typeface="Menlo"/>
              </a:rPr>
              <a:t>.</a:t>
            </a:r>
            <a:r>
              <a:rPr lang="en-US" sz="1600" dirty="0" smtClean="0">
                <a:solidFill>
                  <a:srgbClr val="DCDCAA"/>
                </a:solidFill>
                <a:latin typeface="Menlo"/>
                <a:ea typeface="Menlo"/>
                <a:cs typeface="Menlo"/>
              </a:rPr>
              <a:t>range</a:t>
            </a:r>
            <a:r>
              <a:rPr lang="en-US" sz="1600" dirty="0" smtClean="0">
                <a:solidFill>
                  <a:srgbClr val="D4D4D4"/>
                </a:solidFill>
                <a:latin typeface="Menlo"/>
                <a:ea typeface="Menlo"/>
                <a:cs typeface="Menlo"/>
              </a:rPr>
              <a:t>(</a:t>
            </a:r>
            <a:r>
              <a:rPr lang="en-US" sz="1600" dirty="0" smtClean="0">
                <a:solidFill>
                  <a:srgbClr val="9CDCFE"/>
                </a:solidFill>
                <a:latin typeface="Menlo"/>
                <a:ea typeface="Menlo"/>
                <a:cs typeface="Menlo"/>
              </a:rPr>
              <a:t>d3</a:t>
            </a:r>
            <a:r>
              <a:rPr lang="en-US" sz="1600" dirty="0" smtClean="0">
                <a:solidFill>
                  <a:srgbClr val="D4D4D4"/>
                </a:solidFill>
                <a:latin typeface="Menlo"/>
                <a:ea typeface="Menlo"/>
                <a:cs typeface="Menlo"/>
              </a:rPr>
              <a:t>.</a:t>
            </a:r>
            <a:r>
              <a:rPr lang="en-US" sz="1600" dirty="0" smtClean="0">
                <a:solidFill>
                  <a:srgbClr val="9CDCFE"/>
                </a:solidFill>
                <a:latin typeface="Menlo"/>
                <a:ea typeface="Menlo"/>
                <a:cs typeface="Menlo"/>
              </a:rPr>
              <a:t>schemeReds</a:t>
            </a:r>
            <a:r>
              <a:rPr lang="en-US" sz="1600" dirty="0" smtClean="0">
                <a:solidFill>
                  <a:srgbClr val="D4D4D4"/>
                </a:solidFill>
                <a:latin typeface="Menlo"/>
                <a:ea typeface="Menlo"/>
                <a:cs typeface="Menlo"/>
              </a:rPr>
              <a:t>[</a:t>
            </a:r>
            <a:r>
              <a:rPr lang="en-US" sz="1600" dirty="0" smtClean="0">
                <a:solidFill>
                  <a:srgbClr val="B5CEA8"/>
                </a:solidFill>
                <a:latin typeface="Menlo"/>
                <a:ea typeface="Menlo"/>
                <a:cs typeface="Menlo"/>
              </a:rPr>
              <a:t>9</a:t>
            </a:r>
            <a:r>
              <a:rPr lang="en-US" sz="1600" dirty="0" smtClean="0">
                <a:solidFill>
                  <a:srgbClr val="D4D4D4"/>
                </a:solidFill>
                <a:latin typeface="Menlo"/>
                <a:ea typeface="Menlo"/>
                <a:cs typeface="Menlo"/>
              </a:rPr>
              <a:t>]);</a:t>
            </a:r>
          </a:p>
          <a:p>
            <a:pPr marL="0" indent="0">
              <a:spcAft>
                <a:spcPts val="0"/>
              </a:spcAft>
              <a:buNone/>
            </a:pPr>
            <a:endParaRPr lang="en-US" sz="1600" dirty="0" smtClean="0">
              <a:solidFill>
                <a:srgbClr val="D4D4D4"/>
              </a:solidFill>
              <a:latin typeface="Menlo"/>
              <a:ea typeface="Menlo"/>
              <a:cs typeface="Menlo"/>
            </a:endParaRPr>
          </a:p>
          <a:p>
            <a:pPr marL="0" indent="0">
              <a:spcAft>
                <a:spcPts val="0"/>
              </a:spcAft>
              <a:buNone/>
            </a:pPr>
            <a:r>
              <a:rPr lang="en-US" sz="1600" dirty="0" smtClean="0">
                <a:solidFill>
                  <a:srgbClr val="D4D4D4"/>
                </a:solidFill>
                <a:latin typeface="Menlo"/>
                <a:ea typeface="Menlo"/>
                <a:cs typeface="Menlo"/>
              </a:rPr>
              <a:t>    </a:t>
            </a:r>
            <a:r>
              <a:rPr lang="en-US" sz="1600" dirty="0" err="1" smtClean="0">
                <a:solidFill>
                  <a:srgbClr val="9CDCFE"/>
                </a:solidFill>
                <a:latin typeface="Menlo"/>
                <a:ea typeface="Menlo"/>
                <a:cs typeface="Menlo"/>
              </a:rPr>
              <a:t>map</a:t>
            </a:r>
            <a:r>
              <a:rPr lang="en-US" sz="1600" dirty="0" err="1" smtClean="0">
                <a:solidFill>
                  <a:srgbClr val="D4D4D4"/>
                </a:solidFill>
                <a:latin typeface="Menlo"/>
                <a:ea typeface="Menlo"/>
                <a:cs typeface="Menlo"/>
              </a:rPr>
              <a:t>.</a:t>
            </a:r>
            <a:r>
              <a:rPr lang="en-US" sz="1600" dirty="0" err="1" smtClean="0">
                <a:solidFill>
                  <a:srgbClr val="DCDCAA"/>
                </a:solidFill>
                <a:latin typeface="Menlo"/>
                <a:ea typeface="Menlo"/>
                <a:cs typeface="Menlo"/>
              </a:rPr>
              <a:t>selectAll</a:t>
            </a:r>
            <a:r>
              <a:rPr lang="en-US" sz="1600" dirty="0" smtClean="0">
                <a:solidFill>
                  <a:srgbClr val="D4D4D4"/>
                </a:solidFill>
                <a:latin typeface="Menlo"/>
                <a:ea typeface="Menlo"/>
                <a:cs typeface="Menlo"/>
              </a:rPr>
              <a:t>(</a:t>
            </a:r>
            <a:r>
              <a:rPr lang="en-US" sz="1600" dirty="0" smtClean="0">
                <a:solidFill>
                  <a:srgbClr val="CE9178"/>
                </a:solidFill>
                <a:latin typeface="Menlo"/>
                <a:ea typeface="Menlo"/>
                <a:cs typeface="Menlo"/>
              </a:rPr>
              <a:t>"path"</a:t>
            </a:r>
            <a:r>
              <a:rPr lang="en-US" sz="1600" dirty="0" smtClean="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r>
              <a:rPr lang="en-US" sz="1600" dirty="0" smtClean="0">
                <a:solidFill>
                  <a:srgbClr val="D4D4D4"/>
                </a:solidFill>
                <a:latin typeface="Menlo"/>
                <a:ea typeface="Menlo"/>
                <a:cs typeface="Menlo"/>
              </a:rPr>
              <a:t>.</a:t>
            </a:r>
            <a:r>
              <a:rPr lang="en-US" sz="1600" dirty="0" smtClean="0">
                <a:solidFill>
                  <a:srgbClr val="DCDCAA"/>
                </a:solidFill>
                <a:latin typeface="Menlo"/>
                <a:ea typeface="Menlo"/>
                <a:cs typeface="Menlo"/>
              </a:rPr>
              <a:t>style</a:t>
            </a:r>
            <a:r>
              <a:rPr lang="en-US" sz="1600" dirty="0" smtClean="0">
                <a:solidFill>
                  <a:srgbClr val="D4D4D4"/>
                </a:solidFill>
                <a:latin typeface="Menlo"/>
                <a:ea typeface="Menlo"/>
                <a:cs typeface="Menlo"/>
              </a:rPr>
              <a:t>(</a:t>
            </a:r>
            <a:r>
              <a:rPr lang="en-US" sz="1600" dirty="0" smtClean="0">
                <a:solidFill>
                  <a:srgbClr val="CE9178"/>
                </a:solidFill>
                <a:latin typeface="Menlo"/>
                <a:ea typeface="Menlo"/>
                <a:cs typeface="Menlo"/>
              </a:rPr>
              <a:t>"fill"</a:t>
            </a:r>
            <a:r>
              <a:rPr lang="en-US" sz="1600" dirty="0" smtClean="0">
                <a:solidFill>
                  <a:srgbClr val="D4D4D4"/>
                </a:solidFill>
                <a:latin typeface="Menlo"/>
                <a:ea typeface="Menlo"/>
                <a:cs typeface="Menlo"/>
              </a:rPr>
              <a:t>, </a:t>
            </a:r>
            <a:r>
              <a:rPr lang="en-US" sz="1600" dirty="0" smtClean="0">
                <a:solidFill>
                  <a:srgbClr val="569CD6"/>
                </a:solidFill>
                <a:latin typeface="Menlo"/>
                <a:ea typeface="Menlo"/>
                <a:cs typeface="Menlo"/>
              </a:rPr>
              <a:t>function</a:t>
            </a:r>
            <a:r>
              <a:rPr lang="en-US" sz="1600" dirty="0" smtClean="0">
                <a:solidFill>
                  <a:srgbClr val="D4D4D4"/>
                </a:solidFill>
                <a:latin typeface="Menlo"/>
                <a:ea typeface="Menlo"/>
                <a:cs typeface="Menlo"/>
              </a:rPr>
              <a:t>(</a:t>
            </a:r>
            <a:r>
              <a:rPr lang="en-US" sz="1600" dirty="0" smtClean="0">
                <a:solidFill>
                  <a:srgbClr val="9CDCFE"/>
                </a:solidFill>
                <a:latin typeface="Menlo"/>
                <a:ea typeface="Menlo"/>
                <a:cs typeface="Menlo"/>
              </a:rPr>
              <a:t>d</a:t>
            </a:r>
            <a:r>
              <a:rPr lang="en-US" sz="1600" dirty="0" smtClean="0">
                <a:solidFill>
                  <a:srgbClr val="D4D4D4"/>
                </a:solidFill>
                <a:latin typeface="Menlo"/>
                <a:ea typeface="Menlo"/>
                <a:cs typeface="Menlo"/>
              </a:rPr>
              <a:t>) {</a:t>
            </a:r>
          </a:p>
          <a:p>
            <a:pPr marL="0" indent="0">
              <a:spcAft>
                <a:spcPts val="0"/>
              </a:spcAft>
              <a:buNone/>
            </a:pPr>
            <a:r>
              <a:rPr lang="en-US" sz="1600" dirty="0" smtClean="0">
                <a:solidFill>
                  <a:srgbClr val="D4D4D4"/>
                </a:solidFill>
                <a:latin typeface="Menlo"/>
                <a:ea typeface="Menlo"/>
                <a:cs typeface="Menlo"/>
              </a:rPr>
              <a:t>        </a:t>
            </a:r>
            <a:r>
              <a:rPr lang="en-US" sz="1600" dirty="0" err="1" smtClean="0">
                <a:solidFill>
                  <a:srgbClr val="569CD6"/>
                </a:solidFill>
                <a:latin typeface="Menlo"/>
                <a:ea typeface="Menlo"/>
                <a:cs typeface="Menlo"/>
              </a:rPr>
              <a:t>var</a:t>
            </a:r>
            <a:r>
              <a:rPr lang="en-US" sz="1600" dirty="0" smtClean="0">
                <a:solidFill>
                  <a:srgbClr val="D4D4D4"/>
                </a:solidFill>
                <a:latin typeface="Menlo"/>
                <a:ea typeface="Menlo"/>
                <a:cs typeface="Menlo"/>
              </a:rPr>
              <a:t> </a:t>
            </a:r>
            <a:r>
              <a:rPr lang="en-US" sz="1600" dirty="0" err="1" smtClean="0">
                <a:solidFill>
                  <a:srgbClr val="9CDCFE"/>
                </a:solidFill>
                <a:latin typeface="Menlo"/>
                <a:ea typeface="Menlo"/>
                <a:cs typeface="Menlo"/>
              </a:rPr>
              <a:t>val</a:t>
            </a:r>
            <a:r>
              <a:rPr lang="en-US" sz="1600" dirty="0" smtClean="0">
                <a:solidFill>
                  <a:srgbClr val="D4D4D4"/>
                </a:solidFill>
                <a:latin typeface="Menlo"/>
                <a:ea typeface="Menlo"/>
                <a:cs typeface="Menlo"/>
              </a:rPr>
              <a:t> = </a:t>
            </a:r>
            <a:r>
              <a:rPr lang="en-US" sz="1600" dirty="0" err="1" smtClean="0">
                <a:solidFill>
                  <a:srgbClr val="9CDCFE"/>
                </a:solidFill>
                <a:latin typeface="Menlo"/>
                <a:ea typeface="Menlo"/>
                <a:cs typeface="Menlo"/>
              </a:rPr>
              <a:t>all_countries</a:t>
            </a:r>
            <a:r>
              <a:rPr lang="en-US" sz="1600" dirty="0" smtClean="0">
                <a:solidFill>
                  <a:srgbClr val="D4D4D4"/>
                </a:solidFill>
                <a:latin typeface="Menlo"/>
                <a:ea typeface="Menlo"/>
                <a:cs typeface="Menlo"/>
              </a:rPr>
              <a:t>[</a:t>
            </a:r>
            <a:r>
              <a:rPr lang="en-US" sz="1600" dirty="0" err="1" smtClean="0">
                <a:solidFill>
                  <a:srgbClr val="9CDCFE"/>
                </a:solidFill>
                <a:latin typeface="Menlo"/>
                <a:ea typeface="Menlo"/>
                <a:cs typeface="Menlo"/>
              </a:rPr>
              <a:t>d</a:t>
            </a:r>
            <a:r>
              <a:rPr lang="en-US" sz="1600" dirty="0" err="1" smtClean="0">
                <a:solidFill>
                  <a:srgbClr val="D4D4D4"/>
                </a:solidFill>
                <a:latin typeface="Menlo"/>
                <a:ea typeface="Menlo"/>
                <a:cs typeface="Menlo"/>
              </a:rPr>
              <a:t>.</a:t>
            </a:r>
            <a:r>
              <a:rPr lang="en-US" sz="1600" dirty="0" err="1" smtClean="0">
                <a:solidFill>
                  <a:srgbClr val="9CDCFE"/>
                </a:solidFill>
                <a:latin typeface="Menlo"/>
                <a:ea typeface="Menlo"/>
                <a:cs typeface="Menlo"/>
              </a:rPr>
              <a:t>properties</a:t>
            </a:r>
            <a:r>
              <a:rPr lang="en-US" sz="1600" dirty="0" err="1" smtClean="0">
                <a:solidFill>
                  <a:srgbClr val="D4D4D4"/>
                </a:solidFill>
                <a:latin typeface="Menlo"/>
                <a:ea typeface="Menlo"/>
                <a:cs typeface="Menlo"/>
              </a:rPr>
              <a:t>.</a:t>
            </a:r>
            <a:r>
              <a:rPr lang="en-US" sz="1600" dirty="0" err="1" smtClean="0">
                <a:solidFill>
                  <a:srgbClr val="9CDCFE"/>
                </a:solidFill>
                <a:latin typeface="Menlo"/>
                <a:ea typeface="Menlo"/>
                <a:cs typeface="Menlo"/>
              </a:rPr>
              <a:t>name</a:t>
            </a:r>
            <a:r>
              <a:rPr lang="en-US" sz="1600" dirty="0" smtClean="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r>
              <a:rPr lang="en-US" sz="1600" dirty="0" err="1" smtClean="0">
                <a:solidFill>
                  <a:srgbClr val="9CDCFE"/>
                </a:solidFill>
                <a:latin typeface="Menlo"/>
                <a:ea typeface="Menlo"/>
                <a:cs typeface="Menlo"/>
              </a:rPr>
              <a:t>d</a:t>
            </a:r>
            <a:r>
              <a:rPr lang="en-US" sz="1600" dirty="0" err="1" smtClean="0">
                <a:solidFill>
                  <a:srgbClr val="D4D4D4"/>
                </a:solidFill>
                <a:latin typeface="Menlo"/>
                <a:ea typeface="Menlo"/>
                <a:cs typeface="Menlo"/>
              </a:rPr>
              <a:t>.</a:t>
            </a:r>
            <a:r>
              <a:rPr lang="en-US" sz="1600" dirty="0" err="1" smtClean="0">
                <a:solidFill>
                  <a:srgbClr val="9CDCFE"/>
                </a:solidFill>
                <a:latin typeface="Menlo"/>
                <a:ea typeface="Menlo"/>
                <a:cs typeface="Menlo"/>
              </a:rPr>
              <a:t>visVal</a:t>
            </a:r>
            <a:r>
              <a:rPr lang="en-US" sz="1600" dirty="0" smtClean="0">
                <a:solidFill>
                  <a:srgbClr val="D4D4D4"/>
                </a:solidFill>
                <a:latin typeface="Menlo"/>
                <a:ea typeface="Menlo"/>
                <a:cs typeface="Menlo"/>
              </a:rPr>
              <a:t> = </a:t>
            </a:r>
            <a:r>
              <a:rPr lang="en-US" sz="1600" dirty="0" err="1" smtClean="0">
                <a:solidFill>
                  <a:srgbClr val="9CDCFE"/>
                </a:solidFill>
                <a:latin typeface="Menlo"/>
                <a:ea typeface="Menlo"/>
                <a:cs typeface="Menlo"/>
              </a:rPr>
              <a:t>val</a:t>
            </a:r>
            <a:r>
              <a:rPr lang="en-US" sz="1600" dirty="0" smtClean="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r>
              <a:rPr lang="en-US" sz="1600" dirty="0" smtClean="0">
                <a:solidFill>
                  <a:srgbClr val="C586C0"/>
                </a:solidFill>
                <a:latin typeface="Menlo"/>
                <a:ea typeface="Menlo"/>
                <a:cs typeface="Menlo"/>
              </a:rPr>
              <a:t>if</a:t>
            </a:r>
            <a:r>
              <a:rPr lang="en-US" sz="1600" dirty="0" smtClean="0">
                <a:solidFill>
                  <a:srgbClr val="D4D4D4"/>
                </a:solidFill>
                <a:latin typeface="Menlo"/>
                <a:ea typeface="Menlo"/>
                <a:cs typeface="Menlo"/>
              </a:rPr>
              <a:t> (</a:t>
            </a:r>
            <a:r>
              <a:rPr lang="en-US" sz="1600" dirty="0" err="1" smtClean="0">
                <a:solidFill>
                  <a:srgbClr val="9CDCFE"/>
                </a:solidFill>
                <a:latin typeface="Menlo"/>
                <a:ea typeface="Menlo"/>
                <a:cs typeface="Menlo"/>
              </a:rPr>
              <a:t>val</a:t>
            </a:r>
            <a:r>
              <a:rPr lang="en-US" sz="1600" dirty="0" smtClean="0">
                <a:solidFill>
                  <a:srgbClr val="D4D4D4"/>
                </a:solidFill>
                <a:latin typeface="Menlo"/>
                <a:ea typeface="Menlo"/>
                <a:cs typeface="Menlo"/>
              </a:rPr>
              <a:t>) {</a:t>
            </a:r>
          </a:p>
          <a:p>
            <a:pPr marL="0" indent="0">
              <a:spcAft>
                <a:spcPts val="0"/>
              </a:spcAft>
              <a:buNone/>
            </a:pPr>
            <a:r>
              <a:rPr lang="en-US" sz="1600" dirty="0" smtClean="0">
                <a:solidFill>
                  <a:srgbClr val="D4D4D4"/>
                </a:solidFill>
                <a:latin typeface="Menlo"/>
                <a:ea typeface="Menlo"/>
                <a:cs typeface="Menlo"/>
              </a:rPr>
              <a:t>          </a:t>
            </a:r>
            <a:r>
              <a:rPr lang="en-US" sz="1600" dirty="0" smtClean="0">
                <a:solidFill>
                  <a:srgbClr val="C586C0"/>
                </a:solidFill>
                <a:latin typeface="Menlo"/>
                <a:ea typeface="Menlo"/>
                <a:cs typeface="Menlo"/>
              </a:rPr>
              <a:t>return</a:t>
            </a:r>
            <a:r>
              <a:rPr lang="en-US" sz="1600" dirty="0" smtClean="0">
                <a:solidFill>
                  <a:srgbClr val="D4D4D4"/>
                </a:solidFill>
                <a:latin typeface="Menlo"/>
                <a:ea typeface="Menlo"/>
                <a:cs typeface="Menlo"/>
              </a:rPr>
              <a:t> </a:t>
            </a:r>
            <a:r>
              <a:rPr lang="en-US" sz="1600" dirty="0" smtClean="0">
                <a:solidFill>
                  <a:srgbClr val="DCDCAA"/>
                </a:solidFill>
                <a:latin typeface="Menlo"/>
                <a:ea typeface="Menlo"/>
                <a:cs typeface="Menlo"/>
              </a:rPr>
              <a:t>color</a:t>
            </a:r>
            <a:r>
              <a:rPr lang="en-US" sz="1600" dirty="0" smtClean="0">
                <a:solidFill>
                  <a:srgbClr val="D4D4D4"/>
                </a:solidFill>
                <a:latin typeface="Menlo"/>
                <a:ea typeface="Menlo"/>
                <a:cs typeface="Menlo"/>
              </a:rPr>
              <a:t>(</a:t>
            </a:r>
            <a:r>
              <a:rPr lang="en-US" sz="1600" dirty="0" err="1" smtClean="0">
                <a:solidFill>
                  <a:srgbClr val="9CDCFE"/>
                </a:solidFill>
                <a:latin typeface="Menlo"/>
                <a:ea typeface="Menlo"/>
                <a:cs typeface="Menlo"/>
              </a:rPr>
              <a:t>val</a:t>
            </a:r>
            <a:r>
              <a:rPr lang="en-US" sz="1600" dirty="0" smtClean="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r>
              <a:rPr lang="en-US" sz="1600" dirty="0" smtClean="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r>
              <a:rPr lang="en-US" sz="1600" dirty="0" smtClean="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r>
              <a:rPr lang="en-US" sz="1600" dirty="0" smtClean="0">
                <a:solidFill>
                  <a:srgbClr val="D4D4D4"/>
                </a:solidFill>
                <a:latin typeface="Menlo"/>
                <a:ea typeface="Menlo"/>
                <a:cs typeface="Menlo"/>
              </a:rPr>
              <a:t>}   </a:t>
            </a:r>
          </a:p>
          <a:p>
            <a:pPr marL="0" indent="0">
              <a:spcAft>
                <a:spcPts val="0"/>
              </a:spcAft>
              <a:buNone/>
            </a:pPr>
            <a:r>
              <a:rPr lang="en-US" sz="1600" dirty="0" smtClean="0">
                <a:solidFill>
                  <a:srgbClr val="D4D4D4"/>
                </a:solidFill>
                <a:latin typeface="Menlo"/>
                <a:ea typeface="Menlo"/>
                <a:cs typeface="Menlo"/>
              </a:rPr>
              <a:t>  </a:t>
            </a:r>
            <a:r>
              <a:rPr lang="en-US" sz="1600" dirty="0" smtClean="0">
                <a:solidFill>
                  <a:srgbClr val="808080"/>
                </a:solidFill>
                <a:latin typeface="Menlo"/>
                <a:ea typeface="Menlo"/>
                <a:cs typeface="Menlo"/>
              </a:rPr>
              <a:t>&lt;/</a:t>
            </a:r>
            <a:r>
              <a:rPr lang="en-US" sz="1600" dirty="0" smtClean="0">
                <a:solidFill>
                  <a:srgbClr val="569CD6"/>
                </a:solidFill>
                <a:latin typeface="Menlo"/>
                <a:ea typeface="Menlo"/>
                <a:cs typeface="Menlo"/>
              </a:rPr>
              <a:t>script</a:t>
            </a:r>
            <a:r>
              <a:rPr lang="en-US" sz="1600" dirty="0" smtClean="0">
                <a:solidFill>
                  <a:srgbClr val="808080"/>
                </a:solidFill>
                <a:latin typeface="Menlo"/>
                <a:ea typeface="Menlo"/>
                <a:cs typeface="Menlo"/>
              </a:rPr>
              <a:t>&gt;</a:t>
            </a:r>
            <a:endParaRPr lang="en-US" sz="1600" dirty="0" smtClean="0">
              <a:solidFill>
                <a:srgbClr val="D4D4D4"/>
              </a:solidFill>
              <a:latin typeface="Menlo"/>
              <a:ea typeface="Menlo"/>
              <a:cs typeface="Menlo"/>
            </a:endParaRPr>
          </a:p>
          <a:p>
            <a:pPr marL="0" indent="0">
              <a:spcAft>
                <a:spcPts val="0"/>
              </a:spcAft>
              <a:buNone/>
            </a:pPr>
            <a:r>
              <a:rPr lang="en-US" sz="1600" dirty="0" smtClean="0">
                <a:solidFill>
                  <a:srgbClr val="808080"/>
                </a:solidFill>
                <a:latin typeface="Menlo"/>
                <a:ea typeface="Menlo"/>
                <a:cs typeface="Menlo"/>
              </a:rPr>
              <a:t>&lt;/</a:t>
            </a:r>
            <a:r>
              <a:rPr lang="en-US" sz="1600" dirty="0" smtClean="0">
                <a:solidFill>
                  <a:srgbClr val="569CD6"/>
                </a:solidFill>
                <a:latin typeface="Menlo"/>
                <a:ea typeface="Menlo"/>
                <a:cs typeface="Menlo"/>
              </a:rPr>
              <a:t>body</a:t>
            </a:r>
            <a:r>
              <a:rPr lang="en-US" sz="1600" dirty="0" smtClean="0">
                <a:solidFill>
                  <a:srgbClr val="808080"/>
                </a:solidFill>
                <a:latin typeface="Menlo"/>
                <a:ea typeface="Menlo"/>
                <a:cs typeface="Menlo"/>
              </a:rPr>
              <a:t>&gt;</a:t>
            </a:r>
          </a:p>
        </p:txBody>
      </p:sp>
      <p:pic>
        <p:nvPicPr>
          <p:cNvPr id="5" name="Picture 4" descr="Screen Shot 2019-02-12 at 16.30.4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723" y="6316662"/>
            <a:ext cx="8014209" cy="387798"/>
          </a:xfrm>
          <a:prstGeom prst="rect">
            <a:avLst/>
          </a:prstGeom>
        </p:spPr>
      </p:pic>
    </p:spTree>
    <p:extLst>
      <p:ext uri="{BB962C8B-B14F-4D97-AF65-F5344CB8AC3E}">
        <p14:creationId xmlns:p14="http://schemas.microsoft.com/office/powerpoint/2010/main" val="12925797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03AC6681-E0FD-2C4C-B392-04A572FD2AAE}" type="slidenum">
              <a:rPr lang="en-US" smtClean="0"/>
              <a:pPr/>
              <a:t>49</a:t>
            </a:fld>
            <a:endParaRPr lang="en-US" dirty="0"/>
          </a:p>
        </p:txBody>
      </p:sp>
      <p:sp>
        <p:nvSpPr>
          <p:cNvPr id="4" name="Content Placeholder 3"/>
          <p:cNvSpPr>
            <a:spLocks noGrp="1"/>
          </p:cNvSpPr>
          <p:nvPr>
            <p:ph idx="1"/>
          </p:nvPr>
        </p:nvSpPr>
        <p:spPr/>
        <p:txBody>
          <a:bodyPr/>
          <a:lstStyle/>
          <a:p>
            <a:pPr marL="0" indent="0">
              <a:buNone/>
            </a:pPr>
            <a:endParaRPr lang="en-US" dirty="0"/>
          </a:p>
        </p:txBody>
      </p:sp>
      <p:pic>
        <p:nvPicPr>
          <p:cNvPr id="5" name="Picture 4" descr="Screen Shot 2018-02-18 at 16.20.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094"/>
            <a:ext cx="9144000" cy="6411906"/>
          </a:xfrm>
          <a:prstGeom prst="rect">
            <a:avLst/>
          </a:prstGeom>
        </p:spPr>
      </p:pic>
    </p:spTree>
    <p:extLst>
      <p:ext uri="{BB962C8B-B14F-4D97-AF65-F5344CB8AC3E}">
        <p14:creationId xmlns:p14="http://schemas.microsoft.com/office/powerpoint/2010/main" val="240639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up D3</a:t>
            </a:r>
          </a:p>
        </p:txBody>
      </p:sp>
      <p:sp>
        <p:nvSpPr>
          <p:cNvPr id="3" name="Slide Number Placeholder 2"/>
          <p:cNvSpPr>
            <a:spLocks noGrp="1"/>
          </p:cNvSpPr>
          <p:nvPr>
            <p:ph type="sldNum" sz="quarter" idx="12"/>
          </p:nvPr>
        </p:nvSpPr>
        <p:spPr/>
        <p:txBody>
          <a:bodyPr/>
          <a:lstStyle/>
          <a:p>
            <a:fld id="{03AC6681-E0FD-2C4C-B392-04A572FD2AAE}" type="slidenum">
              <a:rPr lang="en-US" smtClean="0"/>
              <a:pPr/>
              <a:t>5</a:t>
            </a:fld>
            <a:endParaRPr lang="en-US" dirty="0"/>
          </a:p>
        </p:txBody>
      </p:sp>
      <p:sp>
        <p:nvSpPr>
          <p:cNvPr id="4" name="Content Placeholder 3"/>
          <p:cNvSpPr>
            <a:spLocks noGrp="1"/>
          </p:cNvSpPr>
          <p:nvPr>
            <p:ph idx="1"/>
          </p:nvPr>
        </p:nvSpPr>
        <p:spPr>
          <a:xfrm>
            <a:off x="324000" y="1692000"/>
            <a:ext cx="8496000" cy="1142588"/>
          </a:xfrm>
        </p:spPr>
        <p:txBody>
          <a:bodyPr/>
          <a:lstStyle/>
          <a:p>
            <a:r>
              <a:rPr lang="en-US" dirty="0"/>
              <a:t>Create a project </a:t>
            </a:r>
            <a:r>
              <a:rPr lang="en-US" dirty="0" smtClean="0"/>
              <a:t>folder</a:t>
            </a:r>
          </a:p>
          <a:p>
            <a:r>
              <a:rPr lang="en-US" dirty="0" smtClean="0"/>
              <a:t>Write an html file and include in the head element:</a:t>
            </a:r>
            <a:endParaRPr lang="en-US" dirty="0"/>
          </a:p>
        </p:txBody>
      </p:sp>
      <p:sp>
        <p:nvSpPr>
          <p:cNvPr id="5" name="Content Placeholder 3"/>
          <p:cNvSpPr txBox="1">
            <a:spLocks/>
          </p:cNvSpPr>
          <p:nvPr/>
        </p:nvSpPr>
        <p:spPr bwMode="auto">
          <a:xfrm>
            <a:off x="324000" y="3082423"/>
            <a:ext cx="8496000" cy="464686"/>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2000" dirty="0" smtClean="0">
                <a:solidFill>
                  <a:srgbClr val="808080"/>
                </a:solidFill>
                <a:latin typeface="Menlo"/>
                <a:ea typeface="Menlo"/>
                <a:cs typeface="Menlo"/>
              </a:rPr>
              <a:t> &lt;</a:t>
            </a:r>
            <a:r>
              <a:rPr lang="en-US" sz="2000" dirty="0" smtClean="0">
                <a:solidFill>
                  <a:srgbClr val="569CD6"/>
                </a:solidFill>
                <a:latin typeface="Menlo"/>
                <a:ea typeface="Menlo"/>
                <a:cs typeface="Menlo"/>
              </a:rPr>
              <a:t>script</a:t>
            </a:r>
            <a:r>
              <a:rPr lang="en-US" sz="2000" dirty="0" smtClean="0">
                <a:solidFill>
                  <a:srgbClr val="D4D4D4"/>
                </a:solidFill>
                <a:latin typeface="Menlo"/>
                <a:ea typeface="Menlo"/>
                <a:cs typeface="Menlo"/>
              </a:rPr>
              <a:t> </a:t>
            </a:r>
            <a:r>
              <a:rPr lang="en-US" sz="2000" dirty="0" err="1" smtClean="0">
                <a:solidFill>
                  <a:srgbClr val="9CDCFE"/>
                </a:solidFill>
                <a:latin typeface="Menlo"/>
                <a:ea typeface="Menlo"/>
                <a:cs typeface="Menlo"/>
              </a:rPr>
              <a:t>src</a:t>
            </a:r>
            <a:r>
              <a:rPr lang="en-US" sz="2000" dirty="0">
                <a:solidFill>
                  <a:srgbClr val="D4D4D4"/>
                </a:solidFill>
                <a:latin typeface="Menlo"/>
                <a:ea typeface="Menlo"/>
                <a:cs typeface="Menlo"/>
              </a:rPr>
              <a:t>=</a:t>
            </a:r>
            <a:r>
              <a:rPr lang="en-US" sz="2000" dirty="0">
                <a:solidFill>
                  <a:srgbClr val="CE9178"/>
                </a:solidFill>
                <a:latin typeface="Menlo"/>
                <a:ea typeface="Menlo"/>
                <a:cs typeface="Menlo"/>
              </a:rPr>
              <a:t>"https://</a:t>
            </a:r>
            <a:r>
              <a:rPr lang="en-US" sz="2000" dirty="0" smtClean="0">
                <a:solidFill>
                  <a:srgbClr val="CE9178"/>
                </a:solidFill>
                <a:latin typeface="Menlo"/>
                <a:ea typeface="Menlo"/>
                <a:cs typeface="Menlo"/>
              </a:rPr>
              <a:t>d3js.org/d3</a:t>
            </a:r>
            <a:r>
              <a:rPr lang="en-US" sz="2000" dirty="0">
                <a:solidFill>
                  <a:srgbClr val="CE9178"/>
                </a:solidFill>
                <a:latin typeface="Menlo"/>
                <a:ea typeface="Menlo"/>
                <a:cs typeface="Menlo"/>
              </a:rPr>
              <a:t>.v4.min.js"</a:t>
            </a:r>
            <a:r>
              <a:rPr lang="en-US" sz="2000" dirty="0">
                <a:solidFill>
                  <a:srgbClr val="808080"/>
                </a:solidFill>
                <a:latin typeface="Menlo"/>
                <a:ea typeface="Menlo"/>
                <a:cs typeface="Menlo"/>
              </a:rPr>
              <a:t>&gt;&lt;/</a:t>
            </a:r>
            <a:r>
              <a:rPr lang="en-US" sz="2000" dirty="0">
                <a:solidFill>
                  <a:srgbClr val="569CD6"/>
                </a:solidFill>
                <a:latin typeface="Menlo"/>
                <a:ea typeface="Menlo"/>
                <a:cs typeface="Menlo"/>
              </a:rPr>
              <a:t>script</a:t>
            </a:r>
            <a:r>
              <a:rPr lang="en-US" sz="2000" dirty="0">
                <a:solidFill>
                  <a:srgbClr val="808080"/>
                </a:solidFill>
                <a:latin typeface="Menlo"/>
                <a:ea typeface="Menlo"/>
                <a:cs typeface="Menlo"/>
              </a:rPr>
              <a:t>&gt;</a:t>
            </a:r>
            <a:endParaRPr lang="en-US" sz="2000" dirty="0">
              <a:solidFill>
                <a:srgbClr val="D4D4D4"/>
              </a:solidFill>
              <a:latin typeface="Menlo"/>
              <a:ea typeface="Menlo"/>
              <a:cs typeface="Menlo"/>
            </a:endParaRPr>
          </a:p>
          <a:p>
            <a:pPr marL="0" indent="0">
              <a:spcAft>
                <a:spcPts val="0"/>
              </a:spcAft>
              <a:buNone/>
            </a:pPr>
            <a:r>
              <a:rPr lang="en-US" sz="2000" dirty="0">
                <a:solidFill>
                  <a:srgbClr val="D4D4D4"/>
                </a:solidFill>
                <a:latin typeface="Menlo"/>
                <a:ea typeface="Menlo"/>
                <a:cs typeface="Menlo"/>
              </a:rPr>
              <a:t>  </a:t>
            </a:r>
            <a:endParaRPr lang="en-US" sz="2000" dirty="0"/>
          </a:p>
        </p:txBody>
      </p:sp>
    </p:spTree>
    <p:extLst>
      <p:ext uri="{BB962C8B-B14F-4D97-AF65-F5344CB8AC3E}">
        <p14:creationId xmlns:p14="http://schemas.microsoft.com/office/powerpoint/2010/main" val="32681000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Map: Tooltip Style</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50</a:t>
            </a:fld>
            <a:endParaRPr lang="en-US" dirty="0"/>
          </a:p>
        </p:txBody>
      </p:sp>
      <p:sp>
        <p:nvSpPr>
          <p:cNvPr id="4" name="Content Placeholder 3"/>
          <p:cNvSpPr>
            <a:spLocks noGrp="1"/>
          </p:cNvSpPr>
          <p:nvPr>
            <p:ph idx="1"/>
          </p:nvPr>
        </p:nvSpPr>
        <p:spPr>
          <a:xfrm>
            <a:off x="324000" y="5080574"/>
            <a:ext cx="8496000" cy="1080514"/>
          </a:xfrm>
        </p:spPr>
        <p:txBody>
          <a:bodyPr/>
          <a:lstStyle/>
          <a:p>
            <a:endParaRPr lang="en-US" dirty="0"/>
          </a:p>
        </p:txBody>
      </p:sp>
      <p:sp>
        <p:nvSpPr>
          <p:cNvPr id="6" name="Content Placeholder 3"/>
          <p:cNvSpPr txBox="1">
            <a:spLocks/>
          </p:cNvSpPr>
          <p:nvPr/>
        </p:nvSpPr>
        <p:spPr bwMode="auto">
          <a:xfrm>
            <a:off x="324000" y="1549288"/>
            <a:ext cx="8496000" cy="5188668"/>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1600" dirty="0">
                <a:solidFill>
                  <a:srgbClr val="D4D4D4"/>
                </a:solidFill>
                <a:latin typeface="Menlo"/>
                <a:ea typeface="Menlo"/>
                <a:cs typeface="Menlo"/>
              </a:rPr>
              <a:t> </a:t>
            </a: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style</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type</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"text/</a:t>
            </a:r>
            <a:r>
              <a:rPr lang="en-US" sz="1600" dirty="0" err="1">
                <a:solidFill>
                  <a:srgbClr val="CE9178"/>
                </a:solidFill>
                <a:latin typeface="Menlo"/>
                <a:ea typeface="Menlo"/>
                <a:cs typeface="Menlo"/>
              </a:rPr>
              <a:t>css</a:t>
            </a:r>
            <a:r>
              <a:rPr lang="en-US" sz="1600" dirty="0">
                <a:solidFill>
                  <a:srgbClr val="CE9178"/>
                </a:solidFill>
                <a:latin typeface="Menlo"/>
                <a:ea typeface="Menlo"/>
                <a:cs typeface="Menlo"/>
              </a:rPr>
              <a:t>"</a:t>
            </a:r>
            <a:r>
              <a:rPr lang="en-US" sz="1600" dirty="0">
                <a:solidFill>
                  <a:srgbClr val="808080"/>
                </a:solidFill>
                <a:latin typeface="Menlo"/>
                <a:ea typeface="Menlo"/>
                <a:cs typeface="Menlo"/>
              </a:rPr>
              <a:t>&gt;</a:t>
            </a: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a:solidFill>
                  <a:srgbClr val="D7BA7D"/>
                </a:solidFill>
                <a:latin typeface="Menlo"/>
                <a:ea typeface="Menlo"/>
                <a:cs typeface="Menlo"/>
              </a:rPr>
              <a:t>.leaflet-container</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background-color</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#c5e8ff</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D7BA7D"/>
                </a:solidFill>
                <a:latin typeface="Menlo"/>
                <a:ea typeface="Menlo"/>
                <a:cs typeface="Menlo"/>
              </a:rPr>
              <a:t>#map </a:t>
            </a:r>
            <a:r>
              <a:rPr lang="en-US" sz="1600" dirty="0" err="1">
                <a:solidFill>
                  <a:srgbClr val="D7BA7D"/>
                </a:solidFill>
                <a:latin typeface="Menlo"/>
                <a:ea typeface="Menlo"/>
                <a:cs typeface="Menlo"/>
              </a:rPr>
              <a:t>svg</a:t>
            </a:r>
            <a:r>
              <a:rPr lang="en-US" sz="1600" dirty="0">
                <a:solidFill>
                  <a:srgbClr val="D4D4D4"/>
                </a:solidFill>
                <a:latin typeface="Menlo"/>
                <a:ea typeface="Menlo"/>
                <a:cs typeface="Menlo"/>
              </a:rPr>
              <a:t> { </a:t>
            </a:r>
            <a:r>
              <a:rPr lang="en-US" sz="1600" dirty="0">
                <a:solidFill>
                  <a:srgbClr val="9CDCFE"/>
                </a:solidFill>
                <a:latin typeface="Menlo"/>
                <a:ea typeface="Menlo"/>
                <a:cs typeface="Menlo"/>
              </a:rPr>
              <a:t>background-color</a:t>
            </a:r>
            <a:r>
              <a:rPr lang="en-US" sz="1600" dirty="0">
                <a:solidFill>
                  <a:srgbClr val="D4D4D4"/>
                </a:solidFill>
                <a:latin typeface="Menlo"/>
                <a:ea typeface="Menlo"/>
                <a:cs typeface="Menlo"/>
              </a:rPr>
              <a:t>: </a:t>
            </a:r>
            <a:r>
              <a:rPr lang="en-US" sz="1600" dirty="0" err="1">
                <a:solidFill>
                  <a:srgbClr val="CE9178"/>
                </a:solidFill>
                <a:latin typeface="Menlo"/>
                <a:ea typeface="Menlo"/>
                <a:cs typeface="Menlo"/>
              </a:rPr>
              <a:t>cornflowerblue</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err="1">
                <a:solidFill>
                  <a:srgbClr val="D7BA7D"/>
                </a:solidFill>
                <a:latin typeface="Menlo"/>
                <a:ea typeface="Menlo"/>
                <a:cs typeface="Menlo"/>
              </a:rPr>
              <a:t>path.country</a:t>
            </a:r>
            <a:r>
              <a:rPr lang="en-US" sz="1600" dirty="0">
                <a:solidFill>
                  <a:srgbClr val="D4D4D4"/>
                </a:solidFill>
                <a:latin typeface="Menlo"/>
                <a:ea typeface="Menlo"/>
                <a:cs typeface="Menlo"/>
              </a:rPr>
              <a:t>{</a:t>
            </a:r>
            <a:r>
              <a:rPr lang="en-US" sz="1600" dirty="0" err="1">
                <a:solidFill>
                  <a:srgbClr val="9CDCFE"/>
                </a:solidFill>
                <a:latin typeface="Menlo"/>
                <a:ea typeface="Menlo"/>
                <a:cs typeface="Menlo"/>
              </a:rPr>
              <a:t>stroke</a:t>
            </a:r>
            <a:r>
              <a:rPr lang="en-US" sz="1600" dirty="0" err="1">
                <a:solidFill>
                  <a:srgbClr val="D4D4D4"/>
                </a:solidFill>
                <a:latin typeface="Menlo"/>
                <a:ea typeface="Menlo"/>
                <a:cs typeface="Menlo"/>
              </a:rPr>
              <a:t>:</a:t>
            </a:r>
            <a:r>
              <a:rPr lang="en-US" sz="1600" dirty="0" err="1">
                <a:solidFill>
                  <a:srgbClr val="CE9178"/>
                </a:solidFill>
                <a:latin typeface="Menlo"/>
                <a:ea typeface="Menlo"/>
                <a:cs typeface="Menlo"/>
              </a:rPr>
              <a:t>white</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stroke-width</a:t>
            </a:r>
            <a:r>
              <a:rPr lang="en-US" sz="1600" dirty="0">
                <a:solidFill>
                  <a:srgbClr val="D4D4D4"/>
                </a:solidFill>
                <a:latin typeface="Menlo"/>
                <a:ea typeface="Menlo"/>
                <a:cs typeface="Menlo"/>
              </a:rPr>
              <a:t>: </a:t>
            </a:r>
            <a:r>
              <a:rPr lang="en-US" sz="1600" dirty="0">
                <a:solidFill>
                  <a:srgbClr val="B5CEA8"/>
                </a:solidFill>
                <a:latin typeface="Menlo"/>
                <a:ea typeface="Menlo"/>
                <a:cs typeface="Menlo"/>
              </a:rPr>
              <a:t>1</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fill</a:t>
            </a:r>
            <a:r>
              <a:rPr lang="en-US" sz="1600" dirty="0">
                <a:solidFill>
                  <a:srgbClr val="D4D4D4"/>
                </a:solidFill>
                <a:latin typeface="Menlo"/>
                <a:ea typeface="Menlo"/>
                <a:cs typeface="Menlo"/>
              </a:rPr>
              <a:t>: </a:t>
            </a:r>
            <a:r>
              <a:rPr lang="en-US" sz="1600" dirty="0" err="1">
                <a:solidFill>
                  <a:srgbClr val="DCDCAA"/>
                </a:solidFill>
                <a:latin typeface="Menlo"/>
                <a:ea typeface="Menlo"/>
                <a:cs typeface="Menlo"/>
              </a:rPr>
              <a:t>rgb</a:t>
            </a:r>
            <a:r>
              <a:rPr lang="en-US" sz="1600" dirty="0">
                <a:solidFill>
                  <a:srgbClr val="D4D4D4"/>
                </a:solidFill>
                <a:latin typeface="Menlo"/>
                <a:ea typeface="Menlo"/>
                <a:cs typeface="Menlo"/>
              </a:rPr>
              <a:t>(</a:t>
            </a:r>
            <a:r>
              <a:rPr lang="en-US" sz="1600" dirty="0">
                <a:solidFill>
                  <a:srgbClr val="B5CEA8"/>
                </a:solidFill>
                <a:latin typeface="Menlo"/>
                <a:ea typeface="Menlo"/>
                <a:cs typeface="Menlo"/>
              </a:rPr>
              <a:t>0</a:t>
            </a:r>
            <a:r>
              <a:rPr lang="en-US" sz="1600" dirty="0">
                <a:solidFill>
                  <a:srgbClr val="D4D4D4"/>
                </a:solidFill>
                <a:latin typeface="Menlo"/>
                <a:ea typeface="Menlo"/>
                <a:cs typeface="Menlo"/>
              </a:rPr>
              <a:t>,</a:t>
            </a:r>
            <a:r>
              <a:rPr lang="en-US" sz="1600" dirty="0">
                <a:solidFill>
                  <a:srgbClr val="B5CEA8"/>
                </a:solidFill>
                <a:latin typeface="Menlo"/>
                <a:ea typeface="Menlo"/>
                <a:cs typeface="Menlo"/>
              </a:rPr>
              <a:t>0</a:t>
            </a:r>
            <a:r>
              <a:rPr lang="en-US" sz="1600" dirty="0">
                <a:solidFill>
                  <a:srgbClr val="D4D4D4"/>
                </a:solidFill>
                <a:latin typeface="Menlo"/>
                <a:ea typeface="Menlo"/>
                <a:cs typeface="Menlo"/>
              </a:rPr>
              <a:t>,</a:t>
            </a:r>
            <a:r>
              <a:rPr lang="en-US" sz="1600" dirty="0">
                <a:solidFill>
                  <a:srgbClr val="B5CEA8"/>
                </a:solidFill>
                <a:latin typeface="Menlo"/>
                <a:ea typeface="Menlo"/>
                <a:cs typeface="Menlo"/>
              </a:rPr>
              <a:t>0</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err="1">
                <a:solidFill>
                  <a:srgbClr val="D7BA7D"/>
                </a:solidFill>
                <a:latin typeface="Menlo"/>
                <a:ea typeface="Menlo"/>
                <a:cs typeface="Menlo"/>
              </a:rPr>
              <a:t>path.active</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stroke-width</a:t>
            </a:r>
            <a:r>
              <a:rPr lang="en-US" sz="1600" dirty="0">
                <a:solidFill>
                  <a:srgbClr val="D4D4D4"/>
                </a:solidFill>
                <a:latin typeface="Menlo"/>
                <a:ea typeface="Menlo"/>
                <a:cs typeface="Menlo"/>
              </a:rPr>
              <a:t>: </a:t>
            </a:r>
            <a:r>
              <a:rPr lang="en-US" sz="1600" dirty="0">
                <a:solidFill>
                  <a:srgbClr val="B5CEA8"/>
                </a:solidFill>
                <a:latin typeface="Menlo"/>
                <a:ea typeface="Menlo"/>
                <a:cs typeface="Menlo"/>
              </a:rPr>
              <a:t>5</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err="1">
                <a:solidFill>
                  <a:srgbClr val="D7BA7D"/>
                </a:solidFill>
                <a:latin typeface="Menlo"/>
                <a:ea typeface="Menlo"/>
                <a:cs typeface="Menlo"/>
              </a:rPr>
              <a:t>div.tooltip</a:t>
            </a:r>
            <a:r>
              <a:rPr lang="en-US" sz="1600" dirty="0">
                <a:solidFill>
                  <a:srgbClr val="D4D4D4"/>
                </a:solidFill>
                <a:latin typeface="Menlo"/>
                <a:ea typeface="Menlo"/>
                <a:cs typeface="Menlo"/>
              </a:rPr>
              <a:t> {</a:t>
            </a:r>
          </a:p>
          <a:p>
            <a:pPr marL="0" indent="0">
              <a:spcAft>
                <a:spcPts val="0"/>
              </a:spcAft>
              <a:buNone/>
            </a:pP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position</a:t>
            </a:r>
            <a:r>
              <a:rPr lang="en-US" sz="1600" dirty="0">
                <a:solidFill>
                  <a:srgbClr val="D4D4D4"/>
                </a:solidFill>
                <a:latin typeface="Menlo"/>
                <a:ea typeface="Menlo"/>
                <a:cs typeface="Menlo"/>
              </a:rPr>
              <a:t>: </a:t>
            </a:r>
            <a:r>
              <a:rPr lang="en-US" sz="1600" dirty="0">
                <a:solidFill>
                  <a:srgbClr val="CE9178"/>
                </a:solidFill>
                <a:latin typeface="Menlo"/>
                <a:ea typeface="Menlo"/>
                <a:cs typeface="Menlo"/>
              </a:rPr>
              <a:t>absolute</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text-align</a:t>
            </a:r>
            <a:r>
              <a:rPr lang="en-US" sz="1600" dirty="0">
                <a:solidFill>
                  <a:srgbClr val="D4D4D4"/>
                </a:solidFill>
                <a:latin typeface="Menlo"/>
                <a:ea typeface="Menlo"/>
                <a:cs typeface="Menlo"/>
              </a:rPr>
              <a:t>: </a:t>
            </a:r>
            <a:r>
              <a:rPr lang="en-US" sz="1600" dirty="0">
                <a:solidFill>
                  <a:srgbClr val="CE9178"/>
                </a:solidFill>
                <a:latin typeface="Menlo"/>
                <a:ea typeface="Menlo"/>
                <a:cs typeface="Menlo"/>
              </a:rPr>
              <a:t>center</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width</a:t>
            </a:r>
            <a:r>
              <a:rPr lang="en-US" sz="1600" dirty="0">
                <a:solidFill>
                  <a:srgbClr val="D4D4D4"/>
                </a:solidFill>
                <a:latin typeface="Menlo"/>
                <a:ea typeface="Menlo"/>
                <a:cs typeface="Menlo"/>
              </a:rPr>
              <a:t>: </a:t>
            </a:r>
            <a:r>
              <a:rPr lang="en-US" sz="1600" dirty="0">
                <a:solidFill>
                  <a:srgbClr val="B5CEA8"/>
                </a:solidFill>
                <a:latin typeface="Menlo"/>
                <a:ea typeface="Menlo"/>
                <a:cs typeface="Menlo"/>
              </a:rPr>
              <a:t>60px</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padding</a:t>
            </a:r>
            <a:r>
              <a:rPr lang="en-US" sz="1600" dirty="0">
                <a:solidFill>
                  <a:srgbClr val="D4D4D4"/>
                </a:solidFill>
                <a:latin typeface="Menlo"/>
                <a:ea typeface="Menlo"/>
                <a:cs typeface="Menlo"/>
              </a:rPr>
              <a:t>: </a:t>
            </a:r>
            <a:r>
              <a:rPr lang="en-US" sz="1600" dirty="0">
                <a:solidFill>
                  <a:srgbClr val="B5CEA8"/>
                </a:solidFill>
                <a:latin typeface="Menlo"/>
                <a:ea typeface="Menlo"/>
                <a:cs typeface="Menlo"/>
              </a:rPr>
              <a:t>2px</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font</a:t>
            </a:r>
            <a:r>
              <a:rPr lang="en-US" sz="1600" dirty="0">
                <a:solidFill>
                  <a:srgbClr val="D4D4D4"/>
                </a:solidFill>
                <a:latin typeface="Menlo"/>
                <a:ea typeface="Menlo"/>
                <a:cs typeface="Menlo"/>
              </a:rPr>
              <a:t>: </a:t>
            </a:r>
            <a:r>
              <a:rPr lang="en-US" sz="1600" dirty="0">
                <a:solidFill>
                  <a:srgbClr val="B5CEA8"/>
                </a:solidFill>
                <a:latin typeface="Menlo"/>
                <a:ea typeface="Menlo"/>
                <a:cs typeface="Menlo"/>
              </a:rPr>
              <a:t>12px</a:t>
            </a:r>
            <a:r>
              <a:rPr lang="en-US" sz="1600" dirty="0">
                <a:solidFill>
                  <a:srgbClr val="D4D4D4"/>
                </a:solidFill>
                <a:latin typeface="Menlo"/>
                <a:ea typeface="Menlo"/>
                <a:cs typeface="Menlo"/>
              </a:rPr>
              <a:t> </a:t>
            </a:r>
            <a:r>
              <a:rPr lang="en-US" sz="1600" dirty="0">
                <a:solidFill>
                  <a:srgbClr val="CE9178"/>
                </a:solidFill>
                <a:latin typeface="Menlo"/>
                <a:ea typeface="Menlo"/>
                <a:cs typeface="Menlo"/>
              </a:rPr>
              <a:t>sans-serif</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background</a:t>
            </a:r>
            <a:r>
              <a:rPr lang="en-US" sz="1600" dirty="0">
                <a:solidFill>
                  <a:srgbClr val="D4D4D4"/>
                </a:solidFill>
                <a:latin typeface="Menlo"/>
                <a:ea typeface="Menlo"/>
                <a:cs typeface="Menlo"/>
              </a:rPr>
              <a:t>: </a:t>
            </a:r>
            <a:r>
              <a:rPr lang="en-US" sz="1600" dirty="0" err="1">
                <a:solidFill>
                  <a:srgbClr val="CE9178"/>
                </a:solidFill>
                <a:latin typeface="Menlo"/>
                <a:ea typeface="Menlo"/>
                <a:cs typeface="Menlo"/>
              </a:rPr>
              <a:t>lightsteelblue</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border</a:t>
            </a:r>
            <a:r>
              <a:rPr lang="en-US" sz="1600" dirty="0">
                <a:solidFill>
                  <a:srgbClr val="D4D4D4"/>
                </a:solidFill>
                <a:latin typeface="Menlo"/>
                <a:ea typeface="Menlo"/>
                <a:cs typeface="Menlo"/>
              </a:rPr>
              <a:t>: </a:t>
            </a:r>
            <a:r>
              <a:rPr lang="en-US" sz="1600" dirty="0">
                <a:solidFill>
                  <a:srgbClr val="B5CEA8"/>
                </a:solidFill>
                <a:latin typeface="Menlo"/>
                <a:ea typeface="Menlo"/>
                <a:cs typeface="Menlo"/>
              </a:rPr>
              <a:t>0px</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border-radius</a:t>
            </a:r>
            <a:r>
              <a:rPr lang="en-US" sz="1600" dirty="0">
                <a:solidFill>
                  <a:srgbClr val="D4D4D4"/>
                </a:solidFill>
                <a:latin typeface="Menlo"/>
                <a:ea typeface="Menlo"/>
                <a:cs typeface="Menlo"/>
              </a:rPr>
              <a:t>: </a:t>
            </a:r>
            <a:r>
              <a:rPr lang="en-US" sz="1600" dirty="0">
                <a:solidFill>
                  <a:srgbClr val="B5CEA8"/>
                </a:solidFill>
                <a:latin typeface="Menlo"/>
                <a:ea typeface="Menlo"/>
                <a:cs typeface="Menlo"/>
              </a:rPr>
              <a:t>8px</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pointer-events</a:t>
            </a:r>
            <a:r>
              <a:rPr lang="en-US" sz="1600" dirty="0">
                <a:solidFill>
                  <a:srgbClr val="D4D4D4"/>
                </a:solidFill>
                <a:latin typeface="Menlo"/>
                <a:ea typeface="Menlo"/>
                <a:cs typeface="Menlo"/>
              </a:rPr>
              <a:t>: </a:t>
            </a:r>
            <a:r>
              <a:rPr lang="en-US" sz="1600" dirty="0">
                <a:solidFill>
                  <a:srgbClr val="CE9178"/>
                </a:solidFill>
                <a:latin typeface="Menlo"/>
                <a:ea typeface="Menlo"/>
                <a:cs typeface="Menlo"/>
              </a:rPr>
              <a:t>none</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opacity</a:t>
            </a:r>
            <a:r>
              <a:rPr lang="en-US" sz="1600" dirty="0">
                <a:solidFill>
                  <a:srgbClr val="D4D4D4"/>
                </a:solidFill>
                <a:latin typeface="Menlo"/>
                <a:ea typeface="Menlo"/>
                <a:cs typeface="Menlo"/>
              </a:rPr>
              <a:t>: </a:t>
            </a:r>
            <a:r>
              <a:rPr lang="en-US" sz="1600" dirty="0">
                <a:solidFill>
                  <a:srgbClr val="B5CEA8"/>
                </a:solidFill>
                <a:latin typeface="Menlo"/>
                <a:ea typeface="Menlo"/>
                <a:cs typeface="Menlo"/>
              </a:rPr>
              <a:t>0</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p>
          <a:p>
            <a:pPr marL="0" indent="0">
              <a:spcAft>
                <a:spcPts val="0"/>
              </a:spcAft>
              <a:buNone/>
            </a:pPr>
            <a:r>
              <a:rPr lang="en-US" sz="1600" dirty="0">
                <a:solidFill>
                  <a:srgbClr val="D4D4D4"/>
                </a:solidFill>
                <a:latin typeface="Menlo"/>
                <a:ea typeface="Menlo"/>
                <a:cs typeface="Menlo"/>
              </a:rPr>
              <a:t>    </a:t>
            </a:r>
            <a:r>
              <a:rPr lang="en-US" sz="1600" dirty="0" err="1">
                <a:solidFill>
                  <a:srgbClr val="D7BA7D"/>
                </a:solidFill>
                <a:latin typeface="Menlo"/>
                <a:ea typeface="Menlo"/>
                <a:cs typeface="Menlo"/>
              </a:rPr>
              <a:t>div.tooltip.active</a:t>
            </a:r>
            <a:r>
              <a:rPr lang="en-US" sz="1600" dirty="0">
                <a:solidFill>
                  <a:srgbClr val="D4D4D4"/>
                </a:solidFill>
                <a:latin typeface="Menlo"/>
                <a:ea typeface="Menlo"/>
                <a:cs typeface="Menlo"/>
              </a:rPr>
              <a:t> {</a:t>
            </a:r>
          </a:p>
          <a:p>
            <a:pPr marL="0" indent="0">
              <a:spcAft>
                <a:spcPts val="0"/>
              </a:spcAft>
              <a:buNone/>
            </a:pP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opacity</a:t>
            </a:r>
            <a:r>
              <a:rPr lang="en-US" sz="1600" dirty="0">
                <a:solidFill>
                  <a:srgbClr val="D4D4D4"/>
                </a:solidFill>
                <a:latin typeface="Menlo"/>
                <a:ea typeface="Menlo"/>
                <a:cs typeface="Menlo"/>
              </a:rPr>
              <a:t>: </a:t>
            </a:r>
            <a:r>
              <a:rPr lang="en-US" sz="1600" dirty="0">
                <a:solidFill>
                  <a:srgbClr val="B5CEA8"/>
                </a:solidFill>
                <a:latin typeface="Menlo"/>
                <a:ea typeface="Menlo"/>
                <a:cs typeface="Menlo"/>
              </a:rPr>
              <a:t>0.9</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p>
          <a:p>
            <a:pPr marL="0" indent="0">
              <a:spcAft>
                <a:spcPts val="0"/>
              </a:spcAft>
              <a:buNone/>
            </a:pPr>
            <a:r>
              <a:rPr lang="en-US" sz="1600" dirty="0">
                <a:solidFill>
                  <a:srgbClr val="D4D4D4"/>
                </a:solidFill>
                <a:latin typeface="Menlo"/>
                <a:ea typeface="Menlo"/>
                <a:cs typeface="Menlo"/>
              </a:rPr>
              <a:t>  </a:t>
            </a: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style</a:t>
            </a:r>
            <a:r>
              <a:rPr lang="en-US" sz="1600" dirty="0">
                <a:solidFill>
                  <a:srgbClr val="808080"/>
                </a:solidFill>
                <a:latin typeface="Menlo"/>
                <a:ea typeface="Menlo"/>
                <a:cs typeface="Menlo"/>
              </a:rPr>
              <a:t>&gt;</a:t>
            </a:r>
            <a:endParaRPr lang="en-US" sz="1600" dirty="0" smtClean="0">
              <a:solidFill>
                <a:srgbClr val="808080"/>
              </a:solidFill>
              <a:latin typeface="Menlo"/>
              <a:ea typeface="Menlo"/>
              <a:cs typeface="Menlo"/>
            </a:endParaRPr>
          </a:p>
        </p:txBody>
      </p:sp>
    </p:spTree>
    <p:extLst>
      <p:ext uri="{BB962C8B-B14F-4D97-AF65-F5344CB8AC3E}">
        <p14:creationId xmlns:p14="http://schemas.microsoft.com/office/powerpoint/2010/main" val="380299899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Map: Adding a tooltip</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51</a:t>
            </a:fld>
            <a:endParaRPr lang="en-US" dirty="0"/>
          </a:p>
        </p:txBody>
      </p:sp>
      <p:sp>
        <p:nvSpPr>
          <p:cNvPr id="4" name="Content Placeholder 3"/>
          <p:cNvSpPr>
            <a:spLocks noGrp="1"/>
          </p:cNvSpPr>
          <p:nvPr>
            <p:ph idx="1"/>
          </p:nvPr>
        </p:nvSpPr>
        <p:spPr>
          <a:xfrm>
            <a:off x="324000" y="5080574"/>
            <a:ext cx="8496000" cy="1080514"/>
          </a:xfrm>
        </p:spPr>
        <p:txBody>
          <a:bodyPr/>
          <a:lstStyle/>
          <a:p>
            <a:endParaRPr lang="en-US" dirty="0"/>
          </a:p>
        </p:txBody>
      </p:sp>
      <p:sp>
        <p:nvSpPr>
          <p:cNvPr id="6" name="Content Placeholder 3"/>
          <p:cNvSpPr txBox="1">
            <a:spLocks/>
          </p:cNvSpPr>
          <p:nvPr/>
        </p:nvSpPr>
        <p:spPr bwMode="auto">
          <a:xfrm>
            <a:off x="324000" y="1983008"/>
            <a:ext cx="8496000" cy="1316279"/>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body</a:t>
            </a:r>
            <a:r>
              <a:rPr lang="en-US" sz="1600" dirty="0">
                <a:solidFill>
                  <a:srgbClr val="808080"/>
                </a:solidFill>
                <a:latin typeface="Menlo"/>
                <a:ea typeface="Menlo"/>
                <a:cs typeface="Menlo"/>
              </a:rPr>
              <a:t>&gt;</a:t>
            </a: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div</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id</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"map"</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style</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"width: 1227px; height: 860px"</a:t>
            </a:r>
            <a:r>
              <a:rPr lang="en-US" sz="1600" dirty="0">
                <a:solidFill>
                  <a:srgbClr val="808080"/>
                </a:solidFill>
                <a:latin typeface="Menlo"/>
                <a:ea typeface="Menlo"/>
                <a:cs typeface="Menlo"/>
              </a:rPr>
              <a:t>&gt;&lt;/</a:t>
            </a:r>
            <a:r>
              <a:rPr lang="en-US" sz="1600" dirty="0">
                <a:solidFill>
                  <a:srgbClr val="569CD6"/>
                </a:solidFill>
                <a:latin typeface="Menlo"/>
                <a:ea typeface="Menlo"/>
                <a:cs typeface="Menlo"/>
              </a:rPr>
              <a:t>div</a:t>
            </a:r>
            <a:r>
              <a:rPr lang="en-US" sz="1600" dirty="0">
                <a:solidFill>
                  <a:srgbClr val="808080"/>
                </a:solidFill>
                <a:latin typeface="Menlo"/>
                <a:ea typeface="Menlo"/>
                <a:cs typeface="Menlo"/>
              </a:rPr>
              <a:t>&gt;</a:t>
            </a: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div</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id</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t>
            </a:r>
            <a:r>
              <a:rPr lang="en-US" sz="1600" dirty="0" err="1">
                <a:solidFill>
                  <a:srgbClr val="CE9178"/>
                </a:solidFill>
                <a:latin typeface="Menlo"/>
                <a:ea typeface="Menlo"/>
                <a:cs typeface="Menlo"/>
              </a:rPr>
              <a:t>map_tooltip</a:t>
            </a:r>
            <a:r>
              <a:rPr lang="en-US" sz="1600" dirty="0">
                <a:solidFill>
                  <a:srgbClr val="CE9178"/>
                </a:solidFill>
                <a:latin typeface="Menlo"/>
                <a:ea typeface="Menlo"/>
                <a:cs typeface="Menlo"/>
              </a:rPr>
              <a:t>"</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class</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"tooltip"</a:t>
            </a:r>
            <a:r>
              <a:rPr lang="en-US" sz="1600" dirty="0">
                <a:solidFill>
                  <a:srgbClr val="D4D4D4"/>
                </a:solidFill>
                <a:latin typeface="Menlo"/>
                <a:ea typeface="Menlo"/>
                <a:cs typeface="Menlo"/>
              </a:rPr>
              <a:t> </a:t>
            </a:r>
            <a:r>
              <a:rPr lang="en-US" sz="1600" dirty="0">
                <a:solidFill>
                  <a:srgbClr val="808080"/>
                </a:solidFill>
                <a:latin typeface="Menlo"/>
                <a:ea typeface="Menlo"/>
                <a:cs typeface="Menlo"/>
              </a:rPr>
              <a:t>&gt;&lt;/</a:t>
            </a:r>
            <a:r>
              <a:rPr lang="en-US" sz="1600" dirty="0">
                <a:solidFill>
                  <a:srgbClr val="569CD6"/>
                </a:solidFill>
                <a:latin typeface="Menlo"/>
                <a:ea typeface="Menlo"/>
                <a:cs typeface="Menlo"/>
              </a:rPr>
              <a:t>div</a:t>
            </a:r>
            <a:r>
              <a:rPr lang="en-US" sz="1600" dirty="0">
                <a:solidFill>
                  <a:srgbClr val="808080"/>
                </a:solidFill>
                <a:latin typeface="Menlo"/>
                <a:ea typeface="Menlo"/>
                <a:cs typeface="Menlo"/>
              </a:rPr>
              <a:t>&gt;</a:t>
            </a:r>
            <a:endParaRPr lang="en-US" sz="1600" dirty="0" smtClean="0">
              <a:solidFill>
                <a:srgbClr val="808080"/>
              </a:solidFill>
              <a:latin typeface="Menlo"/>
              <a:ea typeface="Menlo"/>
              <a:cs typeface="Menlo"/>
            </a:endParaRPr>
          </a:p>
        </p:txBody>
      </p:sp>
    </p:spTree>
    <p:extLst>
      <p:ext uri="{BB962C8B-B14F-4D97-AF65-F5344CB8AC3E}">
        <p14:creationId xmlns:p14="http://schemas.microsoft.com/office/powerpoint/2010/main" val="194633396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Map: Adding Interactivity to a Path</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52</a:t>
            </a:fld>
            <a:endParaRPr lang="en-US" dirty="0"/>
          </a:p>
        </p:txBody>
      </p:sp>
      <p:sp>
        <p:nvSpPr>
          <p:cNvPr id="4" name="Content Placeholder 3"/>
          <p:cNvSpPr>
            <a:spLocks noGrp="1"/>
          </p:cNvSpPr>
          <p:nvPr>
            <p:ph idx="1"/>
          </p:nvPr>
        </p:nvSpPr>
        <p:spPr>
          <a:xfrm>
            <a:off x="324000" y="5080574"/>
            <a:ext cx="8496000" cy="1080514"/>
          </a:xfrm>
        </p:spPr>
        <p:txBody>
          <a:bodyPr/>
          <a:lstStyle/>
          <a:p>
            <a:endParaRPr lang="en-US" dirty="0"/>
          </a:p>
        </p:txBody>
      </p:sp>
      <p:sp>
        <p:nvSpPr>
          <p:cNvPr id="6" name="Content Placeholder 3"/>
          <p:cNvSpPr txBox="1">
            <a:spLocks/>
          </p:cNvSpPr>
          <p:nvPr/>
        </p:nvSpPr>
        <p:spPr bwMode="auto">
          <a:xfrm>
            <a:off x="324000" y="1859088"/>
            <a:ext cx="8355793" cy="2493486"/>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1600" dirty="0">
                <a:solidFill>
                  <a:srgbClr val="D4D4D4"/>
                </a:solidFill>
                <a:latin typeface="Menlo"/>
                <a:ea typeface="Menlo"/>
                <a:cs typeface="Menlo"/>
              </a:rPr>
              <a:t> </a:t>
            </a:r>
            <a:r>
              <a:rPr lang="en-US" sz="1600" dirty="0" err="1">
                <a:solidFill>
                  <a:srgbClr val="9CDCFE"/>
                </a:solidFill>
                <a:latin typeface="Menlo"/>
                <a:ea typeface="Menlo"/>
                <a:cs typeface="Menlo"/>
              </a:rPr>
              <a:t>map</a:t>
            </a:r>
            <a:r>
              <a:rPr lang="en-US" sz="1600" dirty="0" err="1">
                <a:solidFill>
                  <a:srgbClr val="D4D4D4"/>
                </a:solidFill>
                <a:latin typeface="Menlo"/>
                <a:ea typeface="Menlo"/>
                <a:cs typeface="Menlo"/>
              </a:rPr>
              <a:t>.</a:t>
            </a:r>
            <a:r>
              <a:rPr lang="en-US" sz="1600" dirty="0" err="1">
                <a:solidFill>
                  <a:srgbClr val="DCDCAA"/>
                </a:solidFill>
                <a:latin typeface="Menlo"/>
                <a:ea typeface="Menlo"/>
                <a:cs typeface="Menlo"/>
              </a:rPr>
              <a:t>selectAll</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"path"</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a:t>
            </a:r>
            <a:r>
              <a:rPr lang="en-US" sz="1600" dirty="0">
                <a:solidFill>
                  <a:srgbClr val="DCDCAA"/>
                </a:solidFill>
                <a:latin typeface="Menlo"/>
                <a:ea typeface="Menlo"/>
                <a:cs typeface="Menlo"/>
              </a:rPr>
              <a:t>data</a:t>
            </a:r>
            <a:r>
              <a:rPr lang="en-US" sz="1600" dirty="0">
                <a:solidFill>
                  <a:srgbClr val="D4D4D4"/>
                </a:solidFill>
                <a:latin typeface="Menlo"/>
                <a:ea typeface="Menlo"/>
                <a:cs typeface="Menlo"/>
              </a:rPr>
              <a:t>(</a:t>
            </a:r>
            <a:r>
              <a:rPr lang="en-US" sz="1600" dirty="0" err="1">
                <a:solidFill>
                  <a:srgbClr val="9CDCFE"/>
                </a:solidFill>
                <a:latin typeface="Menlo"/>
                <a:ea typeface="Menlo"/>
                <a:cs typeface="Menlo"/>
              </a:rPr>
              <a:t>world_map</a:t>
            </a:r>
            <a:r>
              <a:rPr lang="en-US" sz="1600" dirty="0" err="1">
                <a:solidFill>
                  <a:srgbClr val="D4D4D4"/>
                </a:solidFill>
                <a:latin typeface="Menlo"/>
                <a:ea typeface="Menlo"/>
                <a:cs typeface="Menlo"/>
              </a:rPr>
              <a:t>.</a:t>
            </a:r>
            <a:r>
              <a:rPr lang="en-US" sz="1600" dirty="0" err="1">
                <a:solidFill>
                  <a:srgbClr val="9CDCFE"/>
                </a:solidFill>
                <a:latin typeface="Menlo"/>
                <a:ea typeface="Menlo"/>
                <a:cs typeface="Menlo"/>
              </a:rPr>
              <a:t>features</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a:t>
            </a:r>
            <a:r>
              <a:rPr lang="en-US" sz="1600" dirty="0">
                <a:solidFill>
                  <a:srgbClr val="DCDCAA"/>
                </a:solidFill>
                <a:latin typeface="Menlo"/>
                <a:ea typeface="Menlo"/>
                <a:cs typeface="Menlo"/>
              </a:rPr>
              <a:t>enter</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a:t>
            </a:r>
            <a:r>
              <a:rPr lang="en-US" sz="1600" dirty="0">
                <a:solidFill>
                  <a:srgbClr val="DCDCAA"/>
                </a:solidFill>
                <a:latin typeface="Menlo"/>
                <a:ea typeface="Menlo"/>
                <a:cs typeface="Menlo"/>
              </a:rPr>
              <a:t>append</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"path"</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  .</a:t>
            </a:r>
            <a:r>
              <a:rPr lang="en-US" sz="1600" dirty="0" err="1">
                <a:solidFill>
                  <a:srgbClr val="DCDCAA"/>
                </a:solidFill>
                <a:latin typeface="Menlo"/>
                <a:ea typeface="Menlo"/>
                <a:cs typeface="Menlo"/>
              </a:rPr>
              <a:t>attr</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"d"</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path</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  .</a:t>
            </a:r>
            <a:r>
              <a:rPr lang="en-US" sz="1600" dirty="0">
                <a:solidFill>
                  <a:srgbClr val="DCDCAA"/>
                </a:solidFill>
                <a:latin typeface="Menlo"/>
                <a:ea typeface="Menlo"/>
                <a:cs typeface="Menlo"/>
              </a:rPr>
              <a:t>classed</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"country"</a:t>
            </a:r>
            <a:r>
              <a:rPr lang="en-US" sz="1600" dirty="0">
                <a:solidFill>
                  <a:srgbClr val="D4D4D4"/>
                </a:solidFill>
                <a:latin typeface="Menlo"/>
                <a:ea typeface="Menlo"/>
                <a:cs typeface="Menlo"/>
              </a:rPr>
              <a:t>, </a:t>
            </a:r>
            <a:r>
              <a:rPr lang="en-US" sz="1600" dirty="0">
                <a:solidFill>
                  <a:srgbClr val="569CD6"/>
                </a:solidFill>
                <a:latin typeface="Menlo"/>
                <a:ea typeface="Menlo"/>
                <a:cs typeface="Menlo"/>
              </a:rPr>
              <a:t>true</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  .</a:t>
            </a:r>
            <a:r>
              <a:rPr lang="en-US" sz="1600" dirty="0">
                <a:solidFill>
                  <a:srgbClr val="DCDCAA"/>
                </a:solidFill>
                <a:latin typeface="Menlo"/>
                <a:ea typeface="Menlo"/>
                <a:cs typeface="Menlo"/>
              </a:rPr>
              <a:t>on</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"click"</a:t>
            </a:r>
            <a:r>
              <a:rPr lang="en-US" sz="1600" dirty="0">
                <a:solidFill>
                  <a:srgbClr val="D4D4D4"/>
                </a:solidFill>
                <a:latin typeface="Menlo"/>
                <a:ea typeface="Menlo"/>
                <a:cs typeface="Menlo"/>
              </a:rPr>
              <a:t>, </a:t>
            </a:r>
            <a:r>
              <a:rPr lang="en-US" sz="1600" dirty="0">
                <a:solidFill>
                  <a:srgbClr val="569CD6"/>
                </a:solidFill>
                <a:latin typeface="Menlo"/>
                <a:ea typeface="Menlo"/>
                <a:cs typeface="Menlo"/>
              </a:rPr>
              <a:t>function</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d</a:t>
            </a:r>
            <a:r>
              <a:rPr lang="en-US" sz="1600" dirty="0">
                <a:solidFill>
                  <a:srgbClr val="D4D4D4"/>
                </a:solidFill>
                <a:latin typeface="Menlo"/>
                <a:ea typeface="Menlo"/>
                <a:cs typeface="Menlo"/>
              </a:rPr>
              <a:t>) {  </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    </a:t>
            </a:r>
            <a:r>
              <a:rPr lang="en-US" sz="1600" dirty="0" err="1" smtClean="0">
                <a:solidFill>
                  <a:srgbClr val="DCDCAA"/>
                </a:solidFill>
                <a:latin typeface="Menlo"/>
                <a:ea typeface="Menlo"/>
                <a:cs typeface="Menlo"/>
              </a:rPr>
              <a:t>updateSelected</a:t>
            </a:r>
            <a:r>
              <a:rPr lang="en-US" sz="1600" dirty="0">
                <a:solidFill>
                  <a:srgbClr val="D4D4D4"/>
                </a:solidFill>
                <a:latin typeface="Menlo"/>
                <a:ea typeface="Menlo"/>
                <a:cs typeface="Menlo"/>
              </a:rPr>
              <a:t>(</a:t>
            </a:r>
            <a:r>
              <a:rPr lang="en-US" sz="1600" dirty="0">
                <a:solidFill>
                  <a:srgbClr val="569CD6"/>
                </a:solidFill>
                <a:latin typeface="Menlo"/>
                <a:ea typeface="Menlo"/>
                <a:cs typeface="Menlo"/>
              </a:rPr>
              <a:t>this</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d</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a:t>
            </a:r>
            <a:r>
              <a:rPr lang="en-US" sz="1600" dirty="0">
                <a:solidFill>
                  <a:srgbClr val="D4D4D4"/>
                </a:solidFill>
                <a:latin typeface="Menlo"/>
                <a:ea typeface="Menlo"/>
                <a:cs typeface="Menlo"/>
              </a:rPr>
              <a:t>);</a:t>
            </a:r>
            <a:endParaRPr lang="en-US" sz="1600" dirty="0" smtClean="0">
              <a:solidFill>
                <a:srgbClr val="808080"/>
              </a:solidFill>
              <a:latin typeface="Menlo"/>
              <a:ea typeface="Menlo"/>
              <a:cs typeface="Menlo"/>
            </a:endParaRPr>
          </a:p>
        </p:txBody>
      </p:sp>
    </p:spTree>
    <p:extLst>
      <p:ext uri="{BB962C8B-B14F-4D97-AF65-F5344CB8AC3E}">
        <p14:creationId xmlns:p14="http://schemas.microsoft.com/office/powerpoint/2010/main" val="287265102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Map: Updating Tooltip</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53</a:t>
            </a:fld>
            <a:endParaRPr lang="en-US" dirty="0"/>
          </a:p>
        </p:txBody>
      </p:sp>
      <p:sp>
        <p:nvSpPr>
          <p:cNvPr id="4" name="Content Placeholder 3"/>
          <p:cNvSpPr>
            <a:spLocks noGrp="1"/>
          </p:cNvSpPr>
          <p:nvPr>
            <p:ph idx="1"/>
          </p:nvPr>
        </p:nvSpPr>
        <p:spPr>
          <a:xfrm>
            <a:off x="324000" y="5080574"/>
            <a:ext cx="8496000" cy="1080514"/>
          </a:xfrm>
        </p:spPr>
        <p:txBody>
          <a:bodyPr/>
          <a:lstStyle/>
          <a:p>
            <a:endParaRPr lang="en-US" dirty="0"/>
          </a:p>
        </p:txBody>
      </p:sp>
      <p:sp>
        <p:nvSpPr>
          <p:cNvPr id="6" name="Content Placeholder 3"/>
          <p:cNvSpPr txBox="1">
            <a:spLocks/>
          </p:cNvSpPr>
          <p:nvPr/>
        </p:nvSpPr>
        <p:spPr bwMode="auto">
          <a:xfrm>
            <a:off x="324000" y="1549286"/>
            <a:ext cx="8496000" cy="5308713"/>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 </a:t>
            </a:r>
            <a:r>
              <a:rPr lang="en-US" sz="1600" dirty="0" smtClean="0">
                <a:solidFill>
                  <a:srgbClr val="569CD6"/>
                </a:solidFill>
                <a:latin typeface="Menlo"/>
                <a:ea typeface="Menlo"/>
                <a:cs typeface="Menlo"/>
              </a:rPr>
              <a:t>function</a:t>
            </a:r>
            <a:r>
              <a:rPr lang="en-US" sz="1600" dirty="0" smtClean="0">
                <a:solidFill>
                  <a:srgbClr val="D4D4D4"/>
                </a:solidFill>
                <a:latin typeface="Menlo"/>
                <a:ea typeface="Menlo"/>
                <a:cs typeface="Menlo"/>
              </a:rPr>
              <a:t> </a:t>
            </a:r>
            <a:r>
              <a:rPr lang="en-US" sz="1600" dirty="0" err="1">
                <a:solidFill>
                  <a:srgbClr val="DCDCAA"/>
                </a:solidFill>
                <a:latin typeface="Menlo"/>
                <a:ea typeface="Menlo"/>
                <a:cs typeface="Menlo"/>
              </a:rPr>
              <a:t>updateSelected</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el</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data</a:t>
            </a:r>
            <a:r>
              <a:rPr lang="en-US" sz="1600" dirty="0" smtClean="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r>
              <a:rPr lang="en-US" sz="1600" dirty="0">
                <a:solidFill>
                  <a:srgbClr val="608B4E"/>
                </a:solidFill>
                <a:latin typeface="Menlo"/>
                <a:ea typeface="Menlo"/>
                <a:cs typeface="Menlo"/>
              </a:rPr>
              <a:t>// </a:t>
            </a:r>
            <a:r>
              <a:rPr lang="en-US" sz="1600" dirty="0" smtClean="0">
                <a:solidFill>
                  <a:srgbClr val="608B4E"/>
                </a:solidFill>
                <a:latin typeface="Menlo"/>
                <a:ea typeface="Menlo"/>
                <a:cs typeface="Menlo"/>
              </a:rPr>
              <a:t>selecting and unselecting</a:t>
            </a: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    </a:t>
            </a:r>
            <a:r>
              <a:rPr lang="en-US" sz="1600" dirty="0">
                <a:solidFill>
                  <a:srgbClr val="C586C0"/>
                </a:solidFill>
                <a:latin typeface="Menlo"/>
                <a:ea typeface="Menlo"/>
                <a:cs typeface="Menlo"/>
              </a:rPr>
              <a:t>if</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d3</a:t>
            </a:r>
            <a:r>
              <a:rPr lang="en-US" sz="1600" dirty="0">
                <a:solidFill>
                  <a:srgbClr val="D4D4D4"/>
                </a:solidFill>
                <a:latin typeface="Menlo"/>
                <a:ea typeface="Menlo"/>
                <a:cs typeface="Menlo"/>
              </a:rPr>
              <a:t>.</a:t>
            </a:r>
            <a:r>
              <a:rPr lang="en-US" sz="1600" dirty="0">
                <a:solidFill>
                  <a:srgbClr val="DCDCAA"/>
                </a:solidFill>
                <a:latin typeface="Menlo"/>
                <a:ea typeface="Menlo"/>
                <a:cs typeface="Menlo"/>
              </a:rPr>
              <a:t>select</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el</a:t>
            </a:r>
            <a:r>
              <a:rPr lang="en-US" sz="1600" dirty="0">
                <a:solidFill>
                  <a:srgbClr val="D4D4D4"/>
                </a:solidFill>
                <a:latin typeface="Menlo"/>
                <a:ea typeface="Menlo"/>
                <a:cs typeface="Menlo"/>
              </a:rPr>
              <a:t>).</a:t>
            </a:r>
            <a:r>
              <a:rPr lang="en-US" sz="1600" dirty="0">
                <a:solidFill>
                  <a:srgbClr val="DCDCAA"/>
                </a:solidFill>
                <a:latin typeface="Menlo"/>
                <a:ea typeface="Menlo"/>
                <a:cs typeface="Menlo"/>
              </a:rPr>
              <a:t>classed</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"active"</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      </a:t>
            </a:r>
            <a:r>
              <a:rPr lang="en-US" sz="1600" dirty="0">
                <a:solidFill>
                  <a:srgbClr val="9CDCFE"/>
                </a:solidFill>
                <a:latin typeface="Menlo"/>
                <a:ea typeface="Menlo"/>
                <a:cs typeface="Menlo"/>
              </a:rPr>
              <a:t>d3</a:t>
            </a:r>
            <a:r>
              <a:rPr lang="en-US" sz="1600" dirty="0">
                <a:solidFill>
                  <a:srgbClr val="D4D4D4"/>
                </a:solidFill>
                <a:latin typeface="Menlo"/>
                <a:ea typeface="Menlo"/>
                <a:cs typeface="Menlo"/>
              </a:rPr>
              <a:t>.</a:t>
            </a:r>
            <a:r>
              <a:rPr lang="en-US" sz="1600" dirty="0">
                <a:solidFill>
                  <a:srgbClr val="DCDCAA"/>
                </a:solidFill>
                <a:latin typeface="Menlo"/>
                <a:ea typeface="Menlo"/>
                <a:cs typeface="Menlo"/>
              </a:rPr>
              <a:t>select</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el</a:t>
            </a:r>
            <a:r>
              <a:rPr lang="en-US" sz="1600" dirty="0">
                <a:solidFill>
                  <a:srgbClr val="D4D4D4"/>
                </a:solidFill>
                <a:latin typeface="Menlo"/>
                <a:ea typeface="Menlo"/>
                <a:cs typeface="Menlo"/>
              </a:rPr>
              <a:t>).</a:t>
            </a:r>
            <a:r>
              <a:rPr lang="en-US" sz="1600" dirty="0">
                <a:solidFill>
                  <a:srgbClr val="DCDCAA"/>
                </a:solidFill>
                <a:latin typeface="Menlo"/>
                <a:ea typeface="Menlo"/>
                <a:cs typeface="Menlo"/>
              </a:rPr>
              <a:t>classed</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"active"</a:t>
            </a:r>
            <a:r>
              <a:rPr lang="en-US" sz="1600" dirty="0">
                <a:solidFill>
                  <a:srgbClr val="D4D4D4"/>
                </a:solidFill>
                <a:latin typeface="Menlo"/>
                <a:ea typeface="Menlo"/>
                <a:cs typeface="Menlo"/>
              </a:rPr>
              <a:t>, </a:t>
            </a:r>
            <a:r>
              <a:rPr lang="en-US" sz="1600" dirty="0">
                <a:solidFill>
                  <a:srgbClr val="569CD6"/>
                </a:solidFill>
                <a:latin typeface="Menlo"/>
                <a:ea typeface="Menlo"/>
                <a:cs typeface="Menlo"/>
              </a:rPr>
              <a:t>false</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      </a:t>
            </a:r>
            <a:r>
              <a:rPr lang="en-US" sz="1600" dirty="0">
                <a:solidFill>
                  <a:srgbClr val="9CDCFE"/>
                </a:solidFill>
                <a:latin typeface="Menlo"/>
                <a:ea typeface="Menlo"/>
                <a:cs typeface="Menlo"/>
              </a:rPr>
              <a:t>d3</a:t>
            </a:r>
            <a:r>
              <a:rPr lang="en-US" sz="1600" dirty="0">
                <a:solidFill>
                  <a:srgbClr val="D4D4D4"/>
                </a:solidFill>
                <a:latin typeface="Menlo"/>
                <a:ea typeface="Menlo"/>
                <a:cs typeface="Menlo"/>
              </a:rPr>
              <a:t>.</a:t>
            </a:r>
            <a:r>
              <a:rPr lang="en-US" sz="1600" dirty="0">
                <a:solidFill>
                  <a:srgbClr val="DCDCAA"/>
                </a:solidFill>
                <a:latin typeface="Menlo"/>
                <a:ea typeface="Menlo"/>
                <a:cs typeface="Menlo"/>
              </a:rPr>
              <a:t>select</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t>
            </a:r>
            <a:r>
              <a:rPr lang="en-US" sz="1600" dirty="0" err="1">
                <a:solidFill>
                  <a:srgbClr val="CE9178"/>
                </a:solidFill>
                <a:latin typeface="Menlo"/>
                <a:ea typeface="Menlo"/>
                <a:cs typeface="Menlo"/>
              </a:rPr>
              <a:t>map_tooltip</a:t>
            </a:r>
            <a:r>
              <a:rPr lang="en-US" sz="1600" dirty="0">
                <a:solidFill>
                  <a:srgbClr val="CE9178"/>
                </a:solidFill>
                <a:latin typeface="Menlo"/>
                <a:ea typeface="Menlo"/>
                <a:cs typeface="Menlo"/>
              </a:rPr>
              <a:t>"</a:t>
            </a:r>
            <a:r>
              <a:rPr lang="en-US" sz="1600" dirty="0">
                <a:solidFill>
                  <a:srgbClr val="D4D4D4"/>
                </a:solidFill>
                <a:latin typeface="Menlo"/>
                <a:ea typeface="Menlo"/>
                <a:cs typeface="Menlo"/>
              </a:rPr>
              <a:t>).</a:t>
            </a:r>
            <a:r>
              <a:rPr lang="en-US" sz="1600" dirty="0">
                <a:solidFill>
                  <a:srgbClr val="DCDCAA"/>
                </a:solidFill>
                <a:latin typeface="Menlo"/>
                <a:ea typeface="Menlo"/>
                <a:cs typeface="Menlo"/>
              </a:rPr>
              <a:t>classed</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t>
            </a:r>
            <a:r>
              <a:rPr lang="en-US" sz="1600" dirty="0" err="1">
                <a:solidFill>
                  <a:srgbClr val="CE9178"/>
                </a:solidFill>
                <a:latin typeface="Menlo"/>
                <a:ea typeface="Menlo"/>
                <a:cs typeface="Menlo"/>
              </a:rPr>
              <a:t>active"</a:t>
            </a:r>
            <a:r>
              <a:rPr lang="en-US" sz="1600" dirty="0" err="1">
                <a:solidFill>
                  <a:srgbClr val="D4D4D4"/>
                </a:solidFill>
                <a:latin typeface="Menlo"/>
                <a:ea typeface="Menlo"/>
                <a:cs typeface="Menlo"/>
              </a:rPr>
              <a:t>,</a:t>
            </a:r>
            <a:r>
              <a:rPr lang="en-US" sz="1600" dirty="0" err="1">
                <a:solidFill>
                  <a:srgbClr val="569CD6"/>
                </a:solidFill>
                <a:latin typeface="Menlo"/>
                <a:ea typeface="Menlo"/>
                <a:cs typeface="Menlo"/>
              </a:rPr>
              <a:t>false</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      </a:t>
            </a:r>
            <a:r>
              <a:rPr lang="en-US" sz="1600" dirty="0">
                <a:solidFill>
                  <a:srgbClr val="C586C0"/>
                </a:solidFill>
                <a:latin typeface="Menlo"/>
                <a:ea typeface="Menlo"/>
                <a:cs typeface="Menlo"/>
              </a:rPr>
              <a:t>return</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    }</a:t>
            </a:r>
          </a:p>
          <a:p>
            <a:pPr marL="0" indent="0">
              <a:spcAft>
                <a:spcPts val="0"/>
              </a:spcAft>
              <a:buNone/>
            </a:pPr>
            <a:r>
              <a:rPr lang="en-US" sz="1600" dirty="0">
                <a:solidFill>
                  <a:srgbClr val="D4D4D4"/>
                </a:solidFill>
                <a:latin typeface="Menlo"/>
                <a:ea typeface="Menlo"/>
                <a:cs typeface="Menlo"/>
              </a:rPr>
              <a:t>	  </a:t>
            </a:r>
            <a:r>
              <a:rPr lang="en-US" sz="1600" dirty="0">
                <a:solidFill>
                  <a:srgbClr val="608B4E"/>
                </a:solidFill>
                <a:latin typeface="Menlo"/>
                <a:ea typeface="Menlo"/>
                <a:cs typeface="Menlo"/>
              </a:rPr>
              <a:t>/</a:t>
            </a:r>
            <a:r>
              <a:rPr lang="en-US" sz="1600" dirty="0" smtClean="0">
                <a:solidFill>
                  <a:srgbClr val="608B4E"/>
                </a:solidFill>
                <a:latin typeface="Menlo"/>
                <a:ea typeface="Menlo"/>
                <a:cs typeface="Menlo"/>
              </a:rPr>
              <a:t>/ reset all selections and activate clicked path</a:t>
            </a: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    </a:t>
            </a:r>
            <a:r>
              <a:rPr lang="en-US" sz="1600" dirty="0" err="1">
                <a:solidFill>
                  <a:srgbClr val="9CDCFE"/>
                </a:solidFill>
                <a:latin typeface="Menlo"/>
                <a:ea typeface="Menlo"/>
                <a:cs typeface="Menlo"/>
              </a:rPr>
              <a:t>map</a:t>
            </a:r>
            <a:r>
              <a:rPr lang="en-US" sz="1600" dirty="0" err="1">
                <a:solidFill>
                  <a:srgbClr val="D4D4D4"/>
                </a:solidFill>
                <a:latin typeface="Menlo"/>
                <a:ea typeface="Menlo"/>
                <a:cs typeface="Menlo"/>
              </a:rPr>
              <a:t>.</a:t>
            </a:r>
            <a:r>
              <a:rPr lang="en-US" sz="1600" dirty="0" err="1">
                <a:solidFill>
                  <a:srgbClr val="DCDCAA"/>
                </a:solidFill>
                <a:latin typeface="Menlo"/>
                <a:ea typeface="Menlo"/>
                <a:cs typeface="Menlo"/>
              </a:rPr>
              <a:t>selectAll</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t>
            </a:r>
            <a:r>
              <a:rPr lang="en-US" sz="1600" dirty="0" err="1">
                <a:solidFill>
                  <a:srgbClr val="CE9178"/>
                </a:solidFill>
                <a:latin typeface="Menlo"/>
                <a:ea typeface="Menlo"/>
                <a:cs typeface="Menlo"/>
              </a:rPr>
              <a:t>path.active</a:t>
            </a:r>
            <a:r>
              <a:rPr lang="en-US" sz="1600" dirty="0">
                <a:solidFill>
                  <a:srgbClr val="CE9178"/>
                </a:solidFill>
                <a:latin typeface="Menlo"/>
                <a:ea typeface="Menlo"/>
                <a:cs typeface="Menlo"/>
              </a:rPr>
              <a:t>"</a:t>
            </a:r>
            <a:r>
              <a:rPr lang="en-US" sz="1600" dirty="0">
                <a:solidFill>
                  <a:srgbClr val="D4D4D4"/>
                </a:solidFill>
                <a:latin typeface="Menlo"/>
                <a:ea typeface="Menlo"/>
                <a:cs typeface="Menlo"/>
              </a:rPr>
              <a:t>).</a:t>
            </a:r>
            <a:r>
              <a:rPr lang="en-US" sz="1600" dirty="0">
                <a:solidFill>
                  <a:srgbClr val="DCDCAA"/>
                </a:solidFill>
                <a:latin typeface="Menlo"/>
                <a:ea typeface="Menlo"/>
                <a:cs typeface="Menlo"/>
              </a:rPr>
              <a:t>classed</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"active"</a:t>
            </a:r>
            <a:r>
              <a:rPr lang="en-US" sz="1600" dirty="0">
                <a:solidFill>
                  <a:srgbClr val="D4D4D4"/>
                </a:solidFill>
                <a:latin typeface="Menlo"/>
                <a:ea typeface="Menlo"/>
                <a:cs typeface="Menlo"/>
              </a:rPr>
              <a:t>, </a:t>
            </a:r>
            <a:r>
              <a:rPr lang="en-US" sz="1600" dirty="0">
                <a:solidFill>
                  <a:srgbClr val="569CD6"/>
                </a:solidFill>
                <a:latin typeface="Menlo"/>
                <a:ea typeface="Menlo"/>
                <a:cs typeface="Menlo"/>
              </a:rPr>
              <a:t>false</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    </a:t>
            </a:r>
            <a:r>
              <a:rPr lang="en-US" sz="1600" dirty="0">
                <a:solidFill>
                  <a:srgbClr val="9CDCFE"/>
                </a:solidFill>
                <a:latin typeface="Menlo"/>
                <a:ea typeface="Menlo"/>
                <a:cs typeface="Menlo"/>
              </a:rPr>
              <a:t>d3</a:t>
            </a:r>
            <a:r>
              <a:rPr lang="en-US" sz="1600" dirty="0">
                <a:solidFill>
                  <a:srgbClr val="D4D4D4"/>
                </a:solidFill>
                <a:latin typeface="Menlo"/>
                <a:ea typeface="Menlo"/>
                <a:cs typeface="Menlo"/>
              </a:rPr>
              <a:t>.</a:t>
            </a:r>
            <a:r>
              <a:rPr lang="en-US" sz="1600" dirty="0">
                <a:solidFill>
                  <a:srgbClr val="DCDCAA"/>
                </a:solidFill>
                <a:latin typeface="Menlo"/>
                <a:ea typeface="Menlo"/>
                <a:cs typeface="Menlo"/>
              </a:rPr>
              <a:t>select</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el</a:t>
            </a:r>
            <a:r>
              <a:rPr lang="en-US" sz="1600" dirty="0">
                <a:solidFill>
                  <a:srgbClr val="D4D4D4"/>
                </a:solidFill>
                <a:latin typeface="Menlo"/>
                <a:ea typeface="Menlo"/>
                <a:cs typeface="Menlo"/>
              </a:rPr>
              <a:t>).</a:t>
            </a:r>
            <a:r>
              <a:rPr lang="en-US" sz="1600" dirty="0">
                <a:solidFill>
                  <a:srgbClr val="DCDCAA"/>
                </a:solidFill>
                <a:latin typeface="Menlo"/>
                <a:ea typeface="Menlo"/>
                <a:cs typeface="Menlo"/>
              </a:rPr>
              <a:t>classed</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"active"</a:t>
            </a:r>
            <a:r>
              <a:rPr lang="en-US" sz="1600" dirty="0">
                <a:solidFill>
                  <a:srgbClr val="D4D4D4"/>
                </a:solidFill>
                <a:latin typeface="Menlo"/>
                <a:ea typeface="Menlo"/>
                <a:cs typeface="Menlo"/>
              </a:rPr>
              <a:t>, </a:t>
            </a:r>
            <a:r>
              <a:rPr lang="en-US" sz="1600" dirty="0">
                <a:solidFill>
                  <a:srgbClr val="569CD6"/>
                </a:solidFill>
                <a:latin typeface="Menlo"/>
                <a:ea typeface="Menlo"/>
                <a:cs typeface="Menlo"/>
              </a:rPr>
              <a:t>true</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608B4E"/>
                </a:solidFill>
                <a:latin typeface="Menlo"/>
                <a:ea typeface="Menlo"/>
                <a:cs typeface="Menlo"/>
              </a:rPr>
              <a:t>// </a:t>
            </a:r>
            <a:r>
              <a:rPr lang="en-US" sz="1600" dirty="0" smtClean="0">
                <a:solidFill>
                  <a:srgbClr val="608B4E"/>
                </a:solidFill>
                <a:latin typeface="Menlo"/>
                <a:ea typeface="Menlo"/>
                <a:cs typeface="Menlo"/>
              </a:rPr>
              <a:t>text for tooltip</a:t>
            </a: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    </a:t>
            </a:r>
            <a:r>
              <a:rPr lang="en-US" sz="1600" dirty="0" err="1">
                <a:solidFill>
                  <a:srgbClr val="569CD6"/>
                </a:solidFill>
                <a:latin typeface="Menlo"/>
                <a:ea typeface="Menlo"/>
                <a:cs typeface="Menlo"/>
              </a:rPr>
              <a:t>var</a:t>
            </a:r>
            <a:r>
              <a:rPr lang="en-US" sz="1600" dirty="0">
                <a:solidFill>
                  <a:srgbClr val="D4D4D4"/>
                </a:solidFill>
                <a:latin typeface="Menlo"/>
                <a:ea typeface="Menlo"/>
                <a:cs typeface="Menlo"/>
              </a:rPr>
              <a:t> </a:t>
            </a:r>
            <a:r>
              <a:rPr lang="en-US" sz="1600" dirty="0" err="1">
                <a:solidFill>
                  <a:srgbClr val="9CDCFE"/>
                </a:solidFill>
                <a:latin typeface="Menlo"/>
                <a:ea typeface="Menlo"/>
                <a:cs typeface="Menlo"/>
              </a:rPr>
              <a:t>msg</a:t>
            </a:r>
            <a:r>
              <a:rPr lang="en-US" sz="1600" dirty="0">
                <a:solidFill>
                  <a:srgbClr val="D4D4D4"/>
                </a:solidFill>
                <a:latin typeface="Menlo"/>
                <a:ea typeface="Menlo"/>
                <a:cs typeface="Menlo"/>
              </a:rPr>
              <a:t> = </a:t>
            </a:r>
            <a:r>
              <a:rPr lang="en-US" sz="1600" dirty="0" err="1">
                <a:solidFill>
                  <a:srgbClr val="9CDCFE"/>
                </a:solidFill>
                <a:latin typeface="Menlo"/>
                <a:ea typeface="Menlo"/>
                <a:cs typeface="Menlo"/>
              </a:rPr>
              <a:t>data</a:t>
            </a:r>
            <a:r>
              <a:rPr lang="en-US" sz="1600" dirty="0" err="1">
                <a:solidFill>
                  <a:srgbClr val="D4D4D4"/>
                </a:solidFill>
                <a:latin typeface="Menlo"/>
                <a:ea typeface="Menlo"/>
                <a:cs typeface="Menlo"/>
              </a:rPr>
              <a:t>.</a:t>
            </a:r>
            <a:r>
              <a:rPr lang="en-US" sz="1600" dirty="0" err="1">
                <a:solidFill>
                  <a:srgbClr val="9CDCFE"/>
                </a:solidFill>
                <a:latin typeface="Menlo"/>
                <a:ea typeface="Menlo"/>
                <a:cs typeface="Menlo"/>
              </a:rPr>
              <a:t>properties</a:t>
            </a:r>
            <a:r>
              <a:rPr lang="en-US" sz="1600" dirty="0" err="1">
                <a:solidFill>
                  <a:srgbClr val="D4D4D4"/>
                </a:solidFill>
                <a:latin typeface="Menlo"/>
                <a:ea typeface="Menlo"/>
                <a:cs typeface="Menlo"/>
              </a:rPr>
              <a:t>.</a:t>
            </a:r>
            <a:r>
              <a:rPr lang="en-US" sz="1600" dirty="0" err="1">
                <a:solidFill>
                  <a:srgbClr val="9CDCFE"/>
                </a:solidFill>
                <a:latin typeface="Menlo"/>
                <a:ea typeface="Menlo"/>
                <a:cs typeface="Menlo"/>
              </a:rPr>
              <a:t>name</a:t>
            </a:r>
            <a:r>
              <a:rPr lang="en-US" sz="1600" dirty="0" smtClean="0">
                <a:solidFill>
                  <a:srgbClr val="D4D4D4"/>
                </a:solidFill>
                <a:latin typeface="Menlo"/>
                <a:ea typeface="Menlo"/>
                <a:cs typeface="Menlo"/>
              </a:rPr>
              <a:t>;</a:t>
            </a: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    </a:t>
            </a:r>
            <a:r>
              <a:rPr lang="en-US" sz="1600" dirty="0">
                <a:solidFill>
                  <a:srgbClr val="C586C0"/>
                </a:solidFill>
                <a:latin typeface="Menlo"/>
                <a:ea typeface="Menlo"/>
                <a:cs typeface="Menlo"/>
              </a:rPr>
              <a:t>if</a:t>
            </a:r>
            <a:r>
              <a:rPr lang="en-US" sz="1600" dirty="0">
                <a:solidFill>
                  <a:srgbClr val="D4D4D4"/>
                </a:solidFill>
                <a:latin typeface="Menlo"/>
                <a:ea typeface="Menlo"/>
                <a:cs typeface="Menlo"/>
              </a:rPr>
              <a:t> (</a:t>
            </a:r>
            <a:r>
              <a:rPr lang="en-US" sz="1600" dirty="0" err="1">
                <a:solidFill>
                  <a:srgbClr val="9CDCFE"/>
                </a:solidFill>
                <a:latin typeface="Menlo"/>
                <a:ea typeface="Menlo"/>
                <a:cs typeface="Menlo"/>
              </a:rPr>
              <a:t>data</a:t>
            </a:r>
            <a:r>
              <a:rPr lang="en-US" sz="1600" dirty="0" err="1">
                <a:solidFill>
                  <a:srgbClr val="D4D4D4"/>
                </a:solidFill>
                <a:latin typeface="Menlo"/>
                <a:ea typeface="Menlo"/>
                <a:cs typeface="Menlo"/>
              </a:rPr>
              <a:t>.</a:t>
            </a:r>
            <a:r>
              <a:rPr lang="en-US" sz="1600" dirty="0" err="1">
                <a:solidFill>
                  <a:srgbClr val="9CDCFE"/>
                </a:solidFill>
                <a:latin typeface="Menlo"/>
                <a:ea typeface="Menlo"/>
                <a:cs typeface="Menlo"/>
              </a:rPr>
              <a:t>visVal</a:t>
            </a:r>
            <a:r>
              <a:rPr lang="en-US" sz="1600" dirty="0">
                <a:solidFill>
                  <a:srgbClr val="D4D4D4"/>
                </a:solidFill>
                <a:latin typeface="Menlo"/>
                <a:ea typeface="Menlo"/>
                <a:cs typeface="Menlo"/>
              </a:rPr>
              <a:t>) { </a:t>
            </a:r>
            <a:r>
              <a:rPr lang="en-US" sz="1600" dirty="0" err="1">
                <a:solidFill>
                  <a:srgbClr val="9CDCFE"/>
                </a:solidFill>
                <a:latin typeface="Menlo"/>
                <a:ea typeface="Menlo"/>
                <a:cs typeface="Menlo"/>
              </a:rPr>
              <a:t>msg</a:t>
            </a:r>
            <a:r>
              <a:rPr lang="en-US" sz="1600" dirty="0">
                <a:solidFill>
                  <a:srgbClr val="D4D4D4"/>
                </a:solidFill>
                <a:latin typeface="Menlo"/>
                <a:ea typeface="Menlo"/>
                <a:cs typeface="Menlo"/>
              </a:rPr>
              <a:t> += </a:t>
            </a:r>
            <a:r>
              <a:rPr lang="en-US" sz="1600" dirty="0">
                <a:solidFill>
                  <a:srgbClr val="CE9178"/>
                </a:solidFill>
                <a:latin typeface="Menlo"/>
                <a:ea typeface="Menlo"/>
                <a:cs typeface="Menlo"/>
              </a:rPr>
              <a:t>"&lt;</a:t>
            </a:r>
            <a:r>
              <a:rPr lang="en-US" sz="1600" dirty="0" err="1">
                <a:solidFill>
                  <a:srgbClr val="CE9178"/>
                </a:solidFill>
                <a:latin typeface="Menlo"/>
                <a:ea typeface="Menlo"/>
                <a:cs typeface="Menlo"/>
              </a:rPr>
              <a:t>br</a:t>
            </a:r>
            <a:r>
              <a:rPr lang="en-US" sz="1600" dirty="0">
                <a:solidFill>
                  <a:srgbClr val="CE9178"/>
                </a:solidFill>
                <a:latin typeface="Menlo"/>
                <a:ea typeface="Menlo"/>
                <a:cs typeface="Menlo"/>
              </a:rPr>
              <a:t>/&gt;"</a:t>
            </a:r>
            <a:r>
              <a:rPr lang="en-US" sz="1600" dirty="0">
                <a:solidFill>
                  <a:srgbClr val="D4D4D4"/>
                </a:solidFill>
                <a:latin typeface="Menlo"/>
                <a:ea typeface="Menlo"/>
                <a:cs typeface="Menlo"/>
              </a:rPr>
              <a:t>+</a:t>
            </a:r>
            <a:r>
              <a:rPr lang="en-US" sz="1600" dirty="0" err="1">
                <a:solidFill>
                  <a:srgbClr val="9CDCFE"/>
                </a:solidFill>
                <a:latin typeface="Menlo"/>
                <a:ea typeface="Menlo"/>
                <a:cs typeface="Menlo"/>
              </a:rPr>
              <a:t>data</a:t>
            </a:r>
            <a:r>
              <a:rPr lang="en-US" sz="1600" dirty="0" err="1">
                <a:solidFill>
                  <a:srgbClr val="D4D4D4"/>
                </a:solidFill>
                <a:latin typeface="Menlo"/>
                <a:ea typeface="Menlo"/>
                <a:cs typeface="Menlo"/>
              </a:rPr>
              <a:t>.</a:t>
            </a:r>
            <a:r>
              <a:rPr lang="en-US" sz="1600" dirty="0" err="1">
                <a:solidFill>
                  <a:srgbClr val="9CDCFE"/>
                </a:solidFill>
                <a:latin typeface="Menlo"/>
                <a:ea typeface="Menlo"/>
                <a:cs typeface="Menlo"/>
              </a:rPr>
              <a:t>visVal</a:t>
            </a: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608B4E"/>
                </a:solidFill>
                <a:latin typeface="Menlo"/>
                <a:ea typeface="Menlo"/>
                <a:cs typeface="Menlo"/>
              </a:rPr>
              <a:t>// </a:t>
            </a:r>
            <a:r>
              <a:rPr lang="en-US" sz="1600" dirty="0" smtClean="0">
                <a:solidFill>
                  <a:srgbClr val="608B4E"/>
                </a:solidFill>
                <a:latin typeface="Menlo"/>
                <a:ea typeface="Menlo"/>
                <a:cs typeface="Menlo"/>
              </a:rPr>
              <a:t>sets tooltip content, location, and visible</a:t>
            </a: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    </a:t>
            </a:r>
            <a:r>
              <a:rPr lang="en-US" sz="1600" dirty="0">
                <a:solidFill>
                  <a:srgbClr val="9CDCFE"/>
                </a:solidFill>
                <a:latin typeface="Menlo"/>
                <a:ea typeface="Menlo"/>
                <a:cs typeface="Menlo"/>
              </a:rPr>
              <a:t>d3</a:t>
            </a:r>
            <a:r>
              <a:rPr lang="en-US" sz="1600" dirty="0">
                <a:solidFill>
                  <a:srgbClr val="D4D4D4"/>
                </a:solidFill>
                <a:latin typeface="Menlo"/>
                <a:ea typeface="Menlo"/>
                <a:cs typeface="Menlo"/>
              </a:rPr>
              <a:t>.</a:t>
            </a:r>
            <a:r>
              <a:rPr lang="en-US" sz="1600" dirty="0">
                <a:solidFill>
                  <a:srgbClr val="DCDCAA"/>
                </a:solidFill>
                <a:latin typeface="Menlo"/>
                <a:ea typeface="Menlo"/>
                <a:cs typeface="Menlo"/>
              </a:rPr>
              <a:t>select</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t>
            </a:r>
            <a:r>
              <a:rPr lang="en-US" sz="1600" dirty="0" err="1">
                <a:solidFill>
                  <a:srgbClr val="CE9178"/>
                </a:solidFill>
                <a:latin typeface="Menlo"/>
                <a:ea typeface="Menlo"/>
                <a:cs typeface="Menlo"/>
              </a:rPr>
              <a:t>map_tooltip</a:t>
            </a:r>
            <a:r>
              <a:rPr lang="en-US" sz="1600" dirty="0">
                <a:solidFill>
                  <a:srgbClr val="CE9178"/>
                </a:solidFill>
                <a:latin typeface="Menlo"/>
                <a:ea typeface="Menlo"/>
                <a:cs typeface="Menlo"/>
              </a:rPr>
              <a:t>"</a:t>
            </a:r>
            <a:r>
              <a:rPr lang="en-US" sz="1600" dirty="0">
                <a:solidFill>
                  <a:srgbClr val="D4D4D4"/>
                </a:solidFill>
                <a:latin typeface="Menlo"/>
                <a:ea typeface="Menlo"/>
                <a:cs typeface="Menlo"/>
              </a:rPr>
              <a:t>).</a:t>
            </a:r>
            <a:r>
              <a:rPr lang="en-US" sz="1600" dirty="0">
                <a:solidFill>
                  <a:srgbClr val="DCDCAA"/>
                </a:solidFill>
                <a:latin typeface="Menlo"/>
                <a:ea typeface="Menlo"/>
                <a:cs typeface="Menlo"/>
              </a:rPr>
              <a:t>html</a:t>
            </a:r>
            <a:r>
              <a:rPr lang="en-US" sz="1600" dirty="0">
                <a:solidFill>
                  <a:srgbClr val="D4D4D4"/>
                </a:solidFill>
                <a:latin typeface="Menlo"/>
                <a:ea typeface="Menlo"/>
                <a:cs typeface="Menlo"/>
              </a:rPr>
              <a:t>(</a:t>
            </a:r>
            <a:r>
              <a:rPr lang="en-US" sz="1600" dirty="0" err="1">
                <a:solidFill>
                  <a:srgbClr val="9CDCFE"/>
                </a:solidFill>
                <a:latin typeface="Menlo"/>
                <a:ea typeface="Menlo"/>
                <a:cs typeface="Menlo"/>
              </a:rPr>
              <a:t>msg</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      </a:t>
            </a:r>
            <a:r>
              <a:rPr lang="en-US" sz="1600" dirty="0">
                <a:solidFill>
                  <a:srgbClr val="D4D4D4"/>
                </a:solidFill>
                <a:latin typeface="Menlo"/>
                <a:ea typeface="Menlo"/>
                <a:cs typeface="Menlo"/>
              </a:rPr>
              <a:t>.</a:t>
            </a:r>
            <a:r>
              <a:rPr lang="en-US" sz="1600" dirty="0">
                <a:solidFill>
                  <a:srgbClr val="DCDCAA"/>
                </a:solidFill>
                <a:latin typeface="Menlo"/>
                <a:ea typeface="Menlo"/>
                <a:cs typeface="Menlo"/>
              </a:rPr>
              <a:t>style</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"left"</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d3</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event</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pageX</a:t>
            </a:r>
            <a:r>
              <a:rPr lang="en-US" sz="1600" dirty="0">
                <a:solidFill>
                  <a:srgbClr val="D4D4D4"/>
                </a:solidFill>
                <a:latin typeface="Menlo"/>
                <a:ea typeface="Menlo"/>
                <a:cs typeface="Menlo"/>
              </a:rPr>
              <a:t>) + </a:t>
            </a:r>
            <a:r>
              <a:rPr lang="en-US" sz="1600" dirty="0">
                <a:solidFill>
                  <a:srgbClr val="CE9178"/>
                </a:solidFill>
                <a:latin typeface="Menlo"/>
                <a:ea typeface="Menlo"/>
                <a:cs typeface="Menlo"/>
              </a:rPr>
              <a:t>"</a:t>
            </a:r>
            <a:r>
              <a:rPr lang="en-US" sz="1600" dirty="0" err="1">
                <a:solidFill>
                  <a:srgbClr val="CE9178"/>
                </a:solidFill>
                <a:latin typeface="Menlo"/>
                <a:ea typeface="Menlo"/>
                <a:cs typeface="Menlo"/>
              </a:rPr>
              <a:t>px</a:t>
            </a:r>
            <a:r>
              <a:rPr lang="en-US" sz="1600" dirty="0">
                <a:solidFill>
                  <a:srgbClr val="CE9178"/>
                </a:solidFill>
                <a:latin typeface="Menlo"/>
                <a:ea typeface="Menlo"/>
                <a:cs typeface="Menlo"/>
              </a:rPr>
              <a:t>"</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      </a:t>
            </a:r>
            <a:r>
              <a:rPr lang="en-US" sz="1600" dirty="0">
                <a:solidFill>
                  <a:srgbClr val="D4D4D4"/>
                </a:solidFill>
                <a:latin typeface="Menlo"/>
                <a:ea typeface="Menlo"/>
                <a:cs typeface="Menlo"/>
              </a:rPr>
              <a:t>.</a:t>
            </a:r>
            <a:r>
              <a:rPr lang="en-US" sz="1600" dirty="0">
                <a:solidFill>
                  <a:srgbClr val="DCDCAA"/>
                </a:solidFill>
                <a:latin typeface="Menlo"/>
                <a:ea typeface="Menlo"/>
                <a:cs typeface="Menlo"/>
              </a:rPr>
              <a:t>style</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"top"</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d3</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event</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pageY</a:t>
            </a:r>
            <a:r>
              <a:rPr lang="en-US" sz="1600" dirty="0">
                <a:solidFill>
                  <a:srgbClr val="D4D4D4"/>
                </a:solidFill>
                <a:latin typeface="Menlo"/>
                <a:ea typeface="Menlo"/>
                <a:cs typeface="Menlo"/>
              </a:rPr>
              <a:t> - </a:t>
            </a:r>
            <a:r>
              <a:rPr lang="en-US" sz="1600" dirty="0">
                <a:solidFill>
                  <a:srgbClr val="B5CEA8"/>
                </a:solidFill>
                <a:latin typeface="Menlo"/>
                <a:ea typeface="Menlo"/>
                <a:cs typeface="Menlo"/>
              </a:rPr>
              <a:t>28</a:t>
            </a:r>
            <a:r>
              <a:rPr lang="en-US" sz="1600" dirty="0">
                <a:solidFill>
                  <a:srgbClr val="D4D4D4"/>
                </a:solidFill>
                <a:latin typeface="Menlo"/>
                <a:ea typeface="Menlo"/>
                <a:cs typeface="Menlo"/>
              </a:rPr>
              <a:t>) + </a:t>
            </a:r>
            <a:r>
              <a:rPr lang="en-US" sz="1600" dirty="0">
                <a:solidFill>
                  <a:srgbClr val="CE9178"/>
                </a:solidFill>
                <a:latin typeface="Menlo"/>
                <a:ea typeface="Menlo"/>
                <a:cs typeface="Menlo"/>
              </a:rPr>
              <a:t>"</a:t>
            </a:r>
            <a:r>
              <a:rPr lang="en-US" sz="1600" dirty="0" err="1">
                <a:solidFill>
                  <a:srgbClr val="CE9178"/>
                </a:solidFill>
                <a:latin typeface="Menlo"/>
                <a:ea typeface="Menlo"/>
                <a:cs typeface="Menlo"/>
              </a:rPr>
              <a:t>px</a:t>
            </a:r>
            <a:r>
              <a:rPr lang="en-US" sz="1600" dirty="0">
                <a:solidFill>
                  <a:srgbClr val="CE9178"/>
                </a:solidFill>
                <a:latin typeface="Menlo"/>
                <a:ea typeface="Menlo"/>
                <a:cs typeface="Menlo"/>
              </a:rPr>
              <a:t>"</a:t>
            </a:r>
            <a:r>
              <a:rPr lang="en-US" sz="1600" dirty="0">
                <a:solidFill>
                  <a:srgbClr val="D4D4D4"/>
                </a:solidFill>
                <a:latin typeface="Menlo"/>
                <a:ea typeface="Menlo"/>
                <a:cs typeface="Menlo"/>
              </a:rPr>
              <a:t>); </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    </a:t>
            </a:r>
            <a:r>
              <a:rPr lang="en-US" sz="1600" dirty="0">
                <a:solidFill>
                  <a:srgbClr val="9CDCFE"/>
                </a:solidFill>
                <a:latin typeface="Menlo"/>
                <a:ea typeface="Menlo"/>
                <a:cs typeface="Menlo"/>
              </a:rPr>
              <a:t>d3</a:t>
            </a:r>
            <a:r>
              <a:rPr lang="en-US" sz="1600" dirty="0">
                <a:solidFill>
                  <a:srgbClr val="D4D4D4"/>
                </a:solidFill>
                <a:latin typeface="Menlo"/>
                <a:ea typeface="Menlo"/>
                <a:cs typeface="Menlo"/>
              </a:rPr>
              <a:t>.</a:t>
            </a:r>
            <a:r>
              <a:rPr lang="en-US" sz="1600" dirty="0">
                <a:solidFill>
                  <a:srgbClr val="DCDCAA"/>
                </a:solidFill>
                <a:latin typeface="Menlo"/>
                <a:ea typeface="Menlo"/>
                <a:cs typeface="Menlo"/>
              </a:rPr>
              <a:t>select</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t>
            </a:r>
            <a:r>
              <a:rPr lang="en-US" sz="1600" dirty="0" err="1">
                <a:solidFill>
                  <a:srgbClr val="CE9178"/>
                </a:solidFill>
                <a:latin typeface="Menlo"/>
                <a:ea typeface="Menlo"/>
                <a:cs typeface="Menlo"/>
              </a:rPr>
              <a:t>map_tooltip</a:t>
            </a:r>
            <a:r>
              <a:rPr lang="en-US" sz="1600" dirty="0">
                <a:solidFill>
                  <a:srgbClr val="CE9178"/>
                </a:solidFill>
                <a:latin typeface="Menlo"/>
                <a:ea typeface="Menlo"/>
                <a:cs typeface="Menlo"/>
              </a:rPr>
              <a:t>"</a:t>
            </a:r>
            <a:r>
              <a:rPr lang="en-US" sz="1600" dirty="0">
                <a:solidFill>
                  <a:srgbClr val="D4D4D4"/>
                </a:solidFill>
                <a:latin typeface="Menlo"/>
                <a:ea typeface="Menlo"/>
                <a:cs typeface="Menlo"/>
              </a:rPr>
              <a:t>).</a:t>
            </a:r>
            <a:r>
              <a:rPr lang="en-US" sz="1600" dirty="0">
                <a:solidFill>
                  <a:srgbClr val="DCDCAA"/>
                </a:solidFill>
                <a:latin typeface="Menlo"/>
                <a:ea typeface="Menlo"/>
                <a:cs typeface="Menlo"/>
              </a:rPr>
              <a:t>classed</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t>
            </a:r>
            <a:r>
              <a:rPr lang="en-US" sz="1600" dirty="0" err="1">
                <a:solidFill>
                  <a:srgbClr val="CE9178"/>
                </a:solidFill>
                <a:latin typeface="Menlo"/>
                <a:ea typeface="Menlo"/>
                <a:cs typeface="Menlo"/>
              </a:rPr>
              <a:t>active"</a:t>
            </a:r>
            <a:r>
              <a:rPr lang="en-US" sz="1600" dirty="0" err="1">
                <a:solidFill>
                  <a:srgbClr val="D4D4D4"/>
                </a:solidFill>
                <a:latin typeface="Menlo"/>
                <a:ea typeface="Menlo"/>
                <a:cs typeface="Menlo"/>
              </a:rPr>
              <a:t>,</a:t>
            </a:r>
            <a:r>
              <a:rPr lang="en-US" sz="1600" dirty="0" err="1">
                <a:solidFill>
                  <a:srgbClr val="569CD6"/>
                </a:solidFill>
                <a:latin typeface="Menlo"/>
                <a:ea typeface="Menlo"/>
                <a:cs typeface="Menlo"/>
              </a:rPr>
              <a:t>true</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a:t>
            </a:r>
            <a:endParaRPr lang="en-US" sz="1600" dirty="0" smtClean="0">
              <a:solidFill>
                <a:srgbClr val="808080"/>
              </a:solidFill>
              <a:latin typeface="Menlo"/>
              <a:ea typeface="Menlo"/>
              <a:cs typeface="Menlo"/>
            </a:endParaRPr>
          </a:p>
        </p:txBody>
      </p:sp>
    </p:spTree>
    <p:extLst>
      <p:ext uri="{BB962C8B-B14F-4D97-AF65-F5344CB8AC3E}">
        <p14:creationId xmlns:p14="http://schemas.microsoft.com/office/powerpoint/2010/main" val="38971192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03AC6681-E0FD-2C4C-B392-04A572FD2AAE}" type="slidenum">
              <a:rPr lang="en-US" smtClean="0"/>
              <a:pPr/>
              <a:t>54</a:t>
            </a:fld>
            <a:endParaRPr lang="en-US" dirty="0"/>
          </a:p>
        </p:txBody>
      </p:sp>
      <p:sp>
        <p:nvSpPr>
          <p:cNvPr id="4" name="Content Placeholder 3"/>
          <p:cNvSpPr>
            <a:spLocks noGrp="1"/>
          </p:cNvSpPr>
          <p:nvPr>
            <p:ph idx="1"/>
          </p:nvPr>
        </p:nvSpPr>
        <p:spPr/>
        <p:txBody>
          <a:bodyPr/>
          <a:lstStyle/>
          <a:p>
            <a:r>
              <a:rPr lang="en-US" dirty="0" smtClean="0"/>
              <a:t>Screen shot</a:t>
            </a:r>
            <a:endParaRPr lang="en-US" dirty="0"/>
          </a:p>
        </p:txBody>
      </p:sp>
      <p:pic>
        <p:nvPicPr>
          <p:cNvPr id="5" name="Picture 4" descr="Screen Shot 2018-02-18 at 16.20.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5325"/>
            <a:ext cx="9144000" cy="6412675"/>
          </a:xfrm>
          <a:prstGeom prst="rect">
            <a:avLst/>
          </a:prstGeom>
        </p:spPr>
      </p:pic>
    </p:spTree>
    <p:extLst>
      <p:ext uri="{BB962C8B-B14F-4D97-AF65-F5344CB8AC3E}">
        <p14:creationId xmlns:p14="http://schemas.microsoft.com/office/powerpoint/2010/main" val="37565805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Map: Adding Radio Button</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55</a:t>
            </a:fld>
            <a:endParaRPr lang="en-US" dirty="0"/>
          </a:p>
        </p:txBody>
      </p:sp>
      <p:sp>
        <p:nvSpPr>
          <p:cNvPr id="4" name="Content Placeholder 3"/>
          <p:cNvSpPr>
            <a:spLocks noGrp="1"/>
          </p:cNvSpPr>
          <p:nvPr>
            <p:ph idx="1"/>
          </p:nvPr>
        </p:nvSpPr>
        <p:spPr>
          <a:xfrm>
            <a:off x="324000" y="5080574"/>
            <a:ext cx="8496000" cy="1080514"/>
          </a:xfrm>
        </p:spPr>
        <p:txBody>
          <a:bodyPr/>
          <a:lstStyle/>
          <a:p>
            <a:endParaRPr lang="en-US" dirty="0"/>
          </a:p>
        </p:txBody>
      </p:sp>
      <p:sp>
        <p:nvSpPr>
          <p:cNvPr id="6" name="Content Placeholder 3"/>
          <p:cNvSpPr txBox="1">
            <a:spLocks/>
          </p:cNvSpPr>
          <p:nvPr/>
        </p:nvSpPr>
        <p:spPr bwMode="auto">
          <a:xfrm>
            <a:off x="8616" y="1549288"/>
            <a:ext cx="9056553" cy="3302988"/>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1600" dirty="0" smtClean="0">
                <a:solidFill>
                  <a:srgbClr val="808080"/>
                </a:solidFill>
                <a:latin typeface="Menlo"/>
                <a:ea typeface="Menlo"/>
                <a:cs typeface="Menlo"/>
              </a:rPr>
              <a:t> &lt;</a:t>
            </a:r>
            <a:r>
              <a:rPr lang="en-US" sz="1600" dirty="0">
                <a:solidFill>
                  <a:srgbClr val="569CD6"/>
                </a:solidFill>
                <a:latin typeface="Menlo"/>
                <a:ea typeface="Menlo"/>
                <a:cs typeface="Menlo"/>
              </a:rPr>
              <a:t>body</a:t>
            </a:r>
            <a:r>
              <a:rPr lang="en-US" sz="1600" dirty="0" smtClean="0">
                <a:solidFill>
                  <a:srgbClr val="808080"/>
                </a:solidFill>
                <a:latin typeface="Menlo"/>
                <a:ea typeface="Menlo"/>
                <a:cs typeface="Menlo"/>
              </a:rPr>
              <a:t>&gt;</a:t>
            </a:r>
          </a:p>
          <a:p>
            <a:pPr marL="0" indent="0">
              <a:spcAft>
                <a:spcPts val="0"/>
              </a:spcAft>
              <a:buNone/>
            </a:pP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div</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id</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"map"</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style</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"width: 1227px; height: 860px"</a:t>
            </a:r>
            <a:r>
              <a:rPr lang="en-US" sz="1600" dirty="0">
                <a:solidFill>
                  <a:srgbClr val="808080"/>
                </a:solidFill>
                <a:latin typeface="Menlo"/>
                <a:ea typeface="Menlo"/>
                <a:cs typeface="Menlo"/>
              </a:rPr>
              <a:t>&gt;&lt;/</a:t>
            </a:r>
            <a:r>
              <a:rPr lang="en-US" sz="1600" dirty="0">
                <a:solidFill>
                  <a:srgbClr val="569CD6"/>
                </a:solidFill>
                <a:latin typeface="Menlo"/>
                <a:ea typeface="Menlo"/>
                <a:cs typeface="Menlo"/>
              </a:rPr>
              <a:t>div</a:t>
            </a:r>
            <a:r>
              <a:rPr lang="en-US" sz="1600" dirty="0">
                <a:solidFill>
                  <a:srgbClr val="808080"/>
                </a:solidFill>
                <a:latin typeface="Menlo"/>
                <a:ea typeface="Menlo"/>
                <a:cs typeface="Menlo"/>
              </a:rPr>
              <a:t>&gt;</a:t>
            </a: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div</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id</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t>
            </a:r>
            <a:r>
              <a:rPr lang="en-US" sz="1600" dirty="0" err="1">
                <a:solidFill>
                  <a:srgbClr val="CE9178"/>
                </a:solidFill>
                <a:latin typeface="Menlo"/>
                <a:ea typeface="Menlo"/>
                <a:cs typeface="Menlo"/>
              </a:rPr>
              <a:t>map_tooltip</a:t>
            </a:r>
            <a:r>
              <a:rPr lang="en-US" sz="1600" dirty="0">
                <a:solidFill>
                  <a:srgbClr val="CE9178"/>
                </a:solidFill>
                <a:latin typeface="Menlo"/>
                <a:ea typeface="Menlo"/>
                <a:cs typeface="Menlo"/>
              </a:rPr>
              <a:t>"</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class</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"tooltip"</a:t>
            </a:r>
            <a:r>
              <a:rPr lang="en-US" sz="1600" dirty="0">
                <a:solidFill>
                  <a:srgbClr val="D4D4D4"/>
                </a:solidFill>
                <a:latin typeface="Menlo"/>
                <a:ea typeface="Menlo"/>
                <a:cs typeface="Menlo"/>
              </a:rPr>
              <a:t> </a:t>
            </a:r>
            <a:r>
              <a:rPr lang="en-US" sz="1600" dirty="0">
                <a:solidFill>
                  <a:srgbClr val="808080"/>
                </a:solidFill>
                <a:latin typeface="Menlo"/>
                <a:ea typeface="Menlo"/>
                <a:cs typeface="Menlo"/>
              </a:rPr>
              <a:t>&gt;&lt;/</a:t>
            </a:r>
            <a:r>
              <a:rPr lang="en-US" sz="1600" dirty="0">
                <a:solidFill>
                  <a:srgbClr val="569CD6"/>
                </a:solidFill>
                <a:latin typeface="Menlo"/>
                <a:ea typeface="Menlo"/>
                <a:cs typeface="Menlo"/>
              </a:rPr>
              <a:t>div</a:t>
            </a:r>
            <a:r>
              <a:rPr lang="en-US" sz="1600" dirty="0">
                <a:solidFill>
                  <a:srgbClr val="808080"/>
                </a:solidFill>
                <a:latin typeface="Menlo"/>
                <a:ea typeface="Menlo"/>
                <a:cs typeface="Menlo"/>
              </a:rPr>
              <a:t>&gt;</a:t>
            </a: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endParaRPr lang="en-US" sz="1600" dirty="0" smtClean="0">
              <a:solidFill>
                <a:srgbClr val="D4D4D4"/>
              </a:solidFill>
              <a:latin typeface="Menlo"/>
              <a:ea typeface="Menlo"/>
              <a:cs typeface="Menlo"/>
            </a:endParaRPr>
          </a:p>
          <a:p>
            <a:pPr marL="0" indent="0">
              <a:spcAft>
                <a:spcPts val="0"/>
              </a:spcAft>
              <a:buNone/>
            </a:pPr>
            <a:r>
              <a:rPr lang="en-US" sz="1600" dirty="0" smtClean="0">
                <a:solidFill>
                  <a:srgbClr val="808080"/>
                </a:solidFill>
                <a:latin typeface="Menlo"/>
                <a:ea typeface="Menlo"/>
                <a:cs typeface="Menlo"/>
              </a:rPr>
              <a:t>  &lt;</a:t>
            </a:r>
            <a:r>
              <a:rPr lang="en-US" sz="1600" dirty="0">
                <a:solidFill>
                  <a:srgbClr val="569CD6"/>
                </a:solidFill>
                <a:latin typeface="Menlo"/>
                <a:ea typeface="Menlo"/>
                <a:cs typeface="Menlo"/>
              </a:rPr>
              <a:t>div</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id</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t>
            </a:r>
            <a:r>
              <a:rPr lang="en-US" sz="1600" dirty="0" err="1">
                <a:solidFill>
                  <a:srgbClr val="CE9178"/>
                </a:solidFill>
                <a:latin typeface="Menlo"/>
                <a:ea typeface="Menlo"/>
                <a:cs typeface="Menlo"/>
              </a:rPr>
              <a:t>radio_button</a:t>
            </a:r>
            <a:r>
              <a:rPr lang="en-US" sz="1600" dirty="0">
                <a:solidFill>
                  <a:srgbClr val="CE9178"/>
                </a:solidFill>
                <a:latin typeface="Menlo"/>
                <a:ea typeface="Menlo"/>
                <a:cs typeface="Menlo"/>
              </a:rPr>
              <a:t>"</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class</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"radio"</a:t>
            </a:r>
            <a:r>
              <a:rPr lang="en-US" sz="1600" dirty="0">
                <a:solidFill>
                  <a:srgbClr val="808080"/>
                </a:solidFill>
                <a:latin typeface="Menlo"/>
                <a:ea typeface="Menlo"/>
                <a:cs typeface="Menlo"/>
              </a:rPr>
              <a:t>&gt;</a:t>
            </a: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 </a:t>
            </a:r>
            <a:r>
              <a:rPr lang="en-US" sz="1600" dirty="0" smtClean="0">
                <a:solidFill>
                  <a:srgbClr val="808080"/>
                </a:solidFill>
                <a:latin typeface="Menlo"/>
                <a:ea typeface="Menlo"/>
                <a:cs typeface="Menlo"/>
              </a:rPr>
              <a:t>&lt;</a:t>
            </a:r>
            <a:r>
              <a:rPr lang="en-US" sz="1600" dirty="0">
                <a:solidFill>
                  <a:srgbClr val="569CD6"/>
                </a:solidFill>
                <a:latin typeface="Menlo"/>
                <a:ea typeface="Menlo"/>
                <a:cs typeface="Menlo"/>
              </a:rPr>
              <a:t>form</a:t>
            </a:r>
            <a:r>
              <a:rPr lang="en-US" sz="1600" dirty="0">
                <a:solidFill>
                  <a:srgbClr val="808080"/>
                </a:solidFill>
                <a:latin typeface="Menlo"/>
                <a:ea typeface="Menlo"/>
                <a:cs typeface="Menlo"/>
              </a:rPr>
              <a:t>&gt;</a:t>
            </a: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 </a:t>
            </a:r>
            <a:r>
              <a:rPr lang="en-US" sz="1600" dirty="0" smtClean="0">
                <a:solidFill>
                  <a:srgbClr val="808080"/>
                </a:solidFill>
                <a:latin typeface="Menlo"/>
                <a:ea typeface="Menlo"/>
                <a:cs typeface="Menlo"/>
              </a:rPr>
              <a:t>&lt;</a:t>
            </a:r>
            <a:r>
              <a:rPr lang="en-US" sz="1600" dirty="0">
                <a:solidFill>
                  <a:srgbClr val="569CD6"/>
                </a:solidFill>
                <a:latin typeface="Menlo"/>
                <a:ea typeface="Menlo"/>
                <a:cs typeface="Menlo"/>
              </a:rPr>
              <a:t>input</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type</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"radio"</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name</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t>
            </a:r>
            <a:r>
              <a:rPr lang="en-US" sz="1600" dirty="0" err="1">
                <a:solidFill>
                  <a:srgbClr val="CE9178"/>
                </a:solidFill>
                <a:latin typeface="Menlo"/>
                <a:ea typeface="Menlo"/>
                <a:cs typeface="Menlo"/>
              </a:rPr>
              <a:t>choco</a:t>
            </a:r>
            <a:r>
              <a:rPr lang="en-US" sz="1600" dirty="0">
                <a:solidFill>
                  <a:srgbClr val="CE9178"/>
                </a:solidFill>
                <a:latin typeface="Menlo"/>
                <a:ea typeface="Menlo"/>
                <a:cs typeface="Menlo"/>
              </a:rPr>
              <a:t>"</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checked</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value</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t>
            </a:r>
            <a:r>
              <a:rPr lang="en-US" sz="1600" dirty="0" err="1">
                <a:solidFill>
                  <a:srgbClr val="CE9178"/>
                </a:solidFill>
                <a:latin typeface="Menlo"/>
                <a:ea typeface="Menlo"/>
                <a:cs typeface="Menlo"/>
              </a:rPr>
              <a:t>loc</a:t>
            </a:r>
            <a:r>
              <a:rPr lang="en-US" sz="1600" dirty="0">
                <a:solidFill>
                  <a:srgbClr val="CE9178"/>
                </a:solidFill>
                <a:latin typeface="Menlo"/>
                <a:ea typeface="Menlo"/>
                <a:cs typeface="Menlo"/>
              </a:rPr>
              <a:t>"</a:t>
            </a:r>
            <a:r>
              <a:rPr lang="en-US" sz="1600" dirty="0">
                <a:solidFill>
                  <a:srgbClr val="808080"/>
                </a:solidFill>
                <a:latin typeface="Menlo"/>
                <a:ea typeface="Menlo"/>
                <a:cs typeface="Menlo"/>
              </a:rPr>
              <a:t>&gt;</a:t>
            </a:r>
            <a:r>
              <a:rPr lang="en-US" sz="1500" dirty="0">
                <a:solidFill>
                  <a:srgbClr val="D4D4D4"/>
                </a:solidFill>
                <a:latin typeface="Menlo"/>
                <a:ea typeface="Menlo"/>
                <a:cs typeface="Menlo"/>
              </a:rPr>
              <a:t>Company Location</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808080"/>
                </a:solidFill>
                <a:latin typeface="Menlo"/>
                <a:ea typeface="Menlo"/>
                <a:cs typeface="Menlo"/>
              </a:rPr>
              <a:t>&lt;</a:t>
            </a:r>
            <a:r>
              <a:rPr lang="en-US" sz="1600" dirty="0">
                <a:solidFill>
                  <a:srgbClr val="569CD6"/>
                </a:solidFill>
                <a:latin typeface="Menlo"/>
                <a:ea typeface="Menlo"/>
                <a:cs typeface="Menlo"/>
              </a:rPr>
              <a:t>input</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type</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"radio"</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name</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t>
            </a:r>
            <a:r>
              <a:rPr lang="en-US" sz="1600" dirty="0" err="1">
                <a:solidFill>
                  <a:srgbClr val="CE9178"/>
                </a:solidFill>
                <a:latin typeface="Menlo"/>
                <a:ea typeface="Menlo"/>
                <a:cs typeface="Menlo"/>
              </a:rPr>
              <a:t>choco</a:t>
            </a:r>
            <a:r>
              <a:rPr lang="en-US" sz="1600" dirty="0">
                <a:solidFill>
                  <a:srgbClr val="CE9178"/>
                </a:solidFill>
                <a:latin typeface="Menlo"/>
                <a:ea typeface="Menlo"/>
                <a:cs typeface="Menlo"/>
              </a:rPr>
              <a:t>"</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value</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t>
            </a:r>
            <a:r>
              <a:rPr lang="en-US" sz="1600" dirty="0" smtClean="0">
                <a:solidFill>
                  <a:srgbClr val="CE9178"/>
                </a:solidFill>
                <a:latin typeface="Menlo"/>
                <a:ea typeface="Menlo"/>
                <a:cs typeface="Menlo"/>
              </a:rPr>
              <a:t>origin”</a:t>
            </a:r>
            <a:r>
              <a:rPr lang="en-US" sz="1600" dirty="0" smtClean="0">
                <a:solidFill>
                  <a:srgbClr val="808080"/>
                </a:solidFill>
                <a:latin typeface="Menlo"/>
                <a:ea typeface="Menlo"/>
                <a:cs typeface="Menlo"/>
              </a:rPr>
              <a:t>&gt;</a:t>
            </a:r>
            <a:r>
              <a:rPr lang="en-US" sz="1500" dirty="0">
                <a:solidFill>
                  <a:srgbClr val="D4D4D4"/>
                </a:solidFill>
                <a:latin typeface="Menlo"/>
                <a:ea typeface="Menlo"/>
                <a:cs typeface="Menlo"/>
              </a:rPr>
              <a:t>Bean Origin</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808080"/>
                </a:solidFill>
                <a:latin typeface="Menlo"/>
                <a:ea typeface="Menlo"/>
                <a:cs typeface="Menlo"/>
              </a:rPr>
              <a:t>&lt;</a:t>
            </a:r>
            <a:r>
              <a:rPr lang="en-US" sz="1600" dirty="0">
                <a:solidFill>
                  <a:srgbClr val="808080"/>
                </a:solidFill>
                <a:latin typeface="Menlo"/>
                <a:ea typeface="Menlo"/>
                <a:cs typeface="Menlo"/>
              </a:rPr>
              <a:t>/</a:t>
            </a:r>
            <a:r>
              <a:rPr lang="en-US" sz="1600" dirty="0">
                <a:solidFill>
                  <a:srgbClr val="569CD6"/>
                </a:solidFill>
                <a:latin typeface="Menlo"/>
                <a:ea typeface="Menlo"/>
                <a:cs typeface="Menlo"/>
              </a:rPr>
              <a:t>form</a:t>
            </a:r>
            <a:r>
              <a:rPr lang="en-US" sz="1600" dirty="0" smtClean="0">
                <a:solidFill>
                  <a:srgbClr val="808080"/>
                </a:solidFill>
                <a:latin typeface="Menlo"/>
                <a:ea typeface="Menlo"/>
                <a:cs typeface="Menlo"/>
              </a:rPr>
              <a:t>&gt;</a:t>
            </a: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 </a:t>
            </a:r>
            <a:r>
              <a:rPr lang="en-US" sz="1600" dirty="0" smtClean="0">
                <a:solidFill>
                  <a:srgbClr val="808080"/>
                </a:solidFill>
                <a:latin typeface="Menlo"/>
                <a:ea typeface="Menlo"/>
                <a:cs typeface="Menlo"/>
              </a:rPr>
              <a:t>&lt;</a:t>
            </a:r>
            <a:r>
              <a:rPr lang="en-US" sz="1600" dirty="0">
                <a:solidFill>
                  <a:srgbClr val="808080"/>
                </a:solidFill>
                <a:latin typeface="Menlo"/>
                <a:ea typeface="Menlo"/>
                <a:cs typeface="Menlo"/>
              </a:rPr>
              <a:t>/</a:t>
            </a:r>
            <a:r>
              <a:rPr lang="en-US" sz="1600" dirty="0">
                <a:solidFill>
                  <a:srgbClr val="569CD6"/>
                </a:solidFill>
                <a:latin typeface="Menlo"/>
                <a:ea typeface="Menlo"/>
                <a:cs typeface="Menlo"/>
              </a:rPr>
              <a:t>div</a:t>
            </a:r>
            <a:r>
              <a:rPr lang="en-US" sz="1600" dirty="0">
                <a:solidFill>
                  <a:srgbClr val="808080"/>
                </a:solidFill>
                <a:latin typeface="Menlo"/>
                <a:ea typeface="Menlo"/>
                <a:cs typeface="Menlo"/>
              </a:rPr>
              <a:t>&gt;</a:t>
            </a:r>
            <a:endParaRPr lang="en-US" sz="1600" dirty="0" smtClean="0">
              <a:solidFill>
                <a:srgbClr val="808080"/>
              </a:solidFill>
              <a:latin typeface="Menlo"/>
              <a:ea typeface="Menlo"/>
              <a:cs typeface="Menlo"/>
            </a:endParaRPr>
          </a:p>
        </p:txBody>
      </p:sp>
    </p:spTree>
    <p:extLst>
      <p:ext uri="{BB962C8B-B14F-4D97-AF65-F5344CB8AC3E}">
        <p14:creationId xmlns:p14="http://schemas.microsoft.com/office/powerpoint/2010/main" val="164766808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Map: Updating Map Colours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56</a:t>
            </a:fld>
            <a:endParaRPr lang="en-US" dirty="0"/>
          </a:p>
        </p:txBody>
      </p:sp>
      <p:sp>
        <p:nvSpPr>
          <p:cNvPr id="4" name="Content Placeholder 3"/>
          <p:cNvSpPr>
            <a:spLocks noGrp="1"/>
          </p:cNvSpPr>
          <p:nvPr>
            <p:ph idx="1"/>
          </p:nvPr>
        </p:nvSpPr>
        <p:spPr>
          <a:xfrm>
            <a:off x="324000" y="5080574"/>
            <a:ext cx="8496000" cy="1080514"/>
          </a:xfrm>
        </p:spPr>
        <p:txBody>
          <a:bodyPr/>
          <a:lstStyle/>
          <a:p>
            <a:endParaRPr lang="en-US" dirty="0"/>
          </a:p>
        </p:txBody>
      </p:sp>
      <p:sp>
        <p:nvSpPr>
          <p:cNvPr id="6" name="Content Placeholder 3"/>
          <p:cNvSpPr txBox="1">
            <a:spLocks/>
          </p:cNvSpPr>
          <p:nvPr/>
        </p:nvSpPr>
        <p:spPr bwMode="auto">
          <a:xfrm>
            <a:off x="45216" y="1549288"/>
            <a:ext cx="9077496" cy="4491638"/>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1600" dirty="0" smtClean="0">
                <a:solidFill>
                  <a:srgbClr val="DCDCAA"/>
                </a:solidFill>
                <a:latin typeface="Menlo"/>
                <a:ea typeface="Menlo"/>
                <a:cs typeface="Menlo"/>
              </a:rPr>
              <a:t> </a:t>
            </a:r>
            <a:r>
              <a:rPr lang="en-US" sz="1600" dirty="0" err="1" smtClean="0">
                <a:solidFill>
                  <a:srgbClr val="DCDCAA"/>
                </a:solidFill>
                <a:latin typeface="Menlo"/>
                <a:ea typeface="Menlo"/>
                <a:cs typeface="Menlo"/>
              </a:rPr>
              <a:t>updateChoroplethColours</a:t>
            </a:r>
            <a:r>
              <a:rPr lang="en-US" sz="1600" dirty="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r>
              <a:rPr lang="en-US" sz="1600" dirty="0" smtClean="0">
                <a:solidFill>
                  <a:srgbClr val="9CDCFE"/>
                </a:solidFill>
                <a:latin typeface="Menlo"/>
                <a:ea typeface="Menlo"/>
                <a:cs typeface="Menlo"/>
              </a:rPr>
              <a:t>d3</a:t>
            </a:r>
            <a:r>
              <a:rPr lang="en-US" sz="1600" dirty="0">
                <a:solidFill>
                  <a:srgbClr val="D4D4D4"/>
                </a:solidFill>
                <a:latin typeface="Menlo"/>
                <a:ea typeface="Menlo"/>
                <a:cs typeface="Menlo"/>
              </a:rPr>
              <a:t>.</a:t>
            </a:r>
            <a:r>
              <a:rPr lang="en-US" sz="1600" dirty="0">
                <a:solidFill>
                  <a:srgbClr val="DCDCAA"/>
                </a:solidFill>
                <a:latin typeface="Menlo"/>
                <a:ea typeface="Menlo"/>
                <a:cs typeface="Menlo"/>
              </a:rPr>
              <a:t>select</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t>
            </a:r>
            <a:r>
              <a:rPr lang="en-US" sz="1600" dirty="0" err="1">
                <a:solidFill>
                  <a:srgbClr val="CE9178"/>
                </a:solidFill>
                <a:latin typeface="Menlo"/>
                <a:ea typeface="Menlo"/>
                <a:cs typeface="Menlo"/>
              </a:rPr>
              <a:t>radio_button</a:t>
            </a:r>
            <a:r>
              <a:rPr lang="en-US" sz="1600" dirty="0">
                <a:solidFill>
                  <a:srgbClr val="CE9178"/>
                </a:solidFill>
                <a:latin typeface="Menlo"/>
                <a:ea typeface="Menlo"/>
                <a:cs typeface="Menlo"/>
              </a:rPr>
              <a:t> form"</a:t>
            </a:r>
            <a:r>
              <a:rPr lang="en-US" sz="1600" dirty="0">
                <a:solidFill>
                  <a:srgbClr val="D4D4D4"/>
                </a:solidFill>
                <a:latin typeface="Menlo"/>
                <a:ea typeface="Menlo"/>
                <a:cs typeface="Menlo"/>
              </a:rPr>
              <a:t>).</a:t>
            </a:r>
            <a:r>
              <a:rPr lang="en-US" sz="1600" dirty="0">
                <a:solidFill>
                  <a:srgbClr val="DCDCAA"/>
                </a:solidFill>
                <a:latin typeface="Menlo"/>
                <a:ea typeface="Menlo"/>
                <a:cs typeface="Menlo"/>
              </a:rPr>
              <a:t>on</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"change"</a:t>
            </a:r>
            <a:r>
              <a:rPr lang="en-US" sz="1600" dirty="0">
                <a:solidFill>
                  <a:srgbClr val="D4D4D4"/>
                </a:solidFill>
                <a:latin typeface="Menlo"/>
                <a:ea typeface="Menlo"/>
                <a:cs typeface="Menlo"/>
              </a:rPr>
              <a:t>, </a:t>
            </a:r>
            <a:r>
              <a:rPr lang="en-US" sz="1600" dirty="0" err="1">
                <a:solidFill>
                  <a:srgbClr val="9CDCFE"/>
                </a:solidFill>
                <a:latin typeface="Menlo"/>
                <a:ea typeface="Menlo"/>
                <a:cs typeface="Menlo"/>
              </a:rPr>
              <a:t>updateChoroplethColours</a:t>
            </a:r>
            <a:r>
              <a:rPr lang="en-US" sz="1600" dirty="0">
                <a:solidFill>
                  <a:srgbClr val="D4D4D4"/>
                </a:solidFill>
                <a:latin typeface="Menlo"/>
                <a:ea typeface="Menlo"/>
                <a:cs typeface="Menlo"/>
              </a:rPr>
              <a:t>);</a:t>
            </a:r>
          </a:p>
          <a:p>
            <a:pPr marL="0" indent="0">
              <a:spcAft>
                <a:spcPts val="0"/>
              </a:spcAft>
              <a:buNone/>
            </a:pPr>
            <a:endParaRPr lang="en-US" sz="1600" dirty="0">
              <a:solidFill>
                <a:srgbClr val="D4D4D4"/>
              </a:solidFill>
              <a:latin typeface="Menlo"/>
              <a:ea typeface="Menlo"/>
              <a:cs typeface="Menlo"/>
            </a:endParaRPr>
          </a:p>
          <a:p>
            <a:pPr marL="0" indent="0">
              <a:spcAft>
                <a:spcPts val="0"/>
              </a:spcAft>
              <a:buNone/>
            </a:pPr>
            <a:r>
              <a:rPr lang="en-US" sz="1600" dirty="0" smtClean="0">
                <a:solidFill>
                  <a:srgbClr val="569CD6"/>
                </a:solidFill>
                <a:latin typeface="Menlo"/>
                <a:ea typeface="Menlo"/>
                <a:cs typeface="Menlo"/>
              </a:rPr>
              <a:t> function</a:t>
            </a:r>
            <a:r>
              <a:rPr lang="en-US" sz="1600" dirty="0" smtClean="0">
                <a:solidFill>
                  <a:srgbClr val="D4D4D4"/>
                </a:solidFill>
                <a:latin typeface="Menlo"/>
                <a:ea typeface="Menlo"/>
                <a:cs typeface="Menlo"/>
              </a:rPr>
              <a:t> </a:t>
            </a:r>
            <a:r>
              <a:rPr lang="en-US" sz="1600" dirty="0" err="1">
                <a:solidFill>
                  <a:srgbClr val="DCDCAA"/>
                </a:solidFill>
                <a:latin typeface="Menlo"/>
                <a:ea typeface="Menlo"/>
                <a:cs typeface="Menlo"/>
              </a:rPr>
              <a:t>updateChoroplethColours</a:t>
            </a:r>
            <a:r>
              <a:rPr lang="en-US" sz="1600" dirty="0">
                <a:solidFill>
                  <a:srgbClr val="D4D4D4"/>
                </a:solidFill>
                <a:latin typeface="Menlo"/>
                <a:ea typeface="Menlo"/>
                <a:cs typeface="Menlo"/>
              </a:rPr>
              <a:t>() {</a:t>
            </a:r>
          </a:p>
          <a:p>
            <a:pPr marL="0" indent="0">
              <a:spcAft>
                <a:spcPts val="0"/>
              </a:spcAft>
              <a:buNone/>
            </a:pPr>
            <a:r>
              <a:rPr lang="en-US" sz="1600" dirty="0" smtClean="0">
                <a:solidFill>
                  <a:srgbClr val="9CDCFE"/>
                </a:solidFill>
                <a:latin typeface="Menlo"/>
                <a:ea typeface="Menlo"/>
                <a:cs typeface="Menlo"/>
              </a:rPr>
              <a:t>   </a:t>
            </a:r>
            <a:r>
              <a:rPr lang="en-US" sz="1600" dirty="0" err="1" smtClean="0">
                <a:solidFill>
                  <a:srgbClr val="9CDCFE"/>
                </a:solidFill>
                <a:latin typeface="Menlo"/>
                <a:ea typeface="Menlo"/>
                <a:cs typeface="Menlo"/>
              </a:rPr>
              <a:t>all_countries</a:t>
            </a:r>
            <a:r>
              <a:rPr lang="en-US" sz="1600" dirty="0" smtClean="0">
                <a:solidFill>
                  <a:srgbClr val="D4D4D4"/>
                </a:solidFill>
                <a:latin typeface="Menlo"/>
                <a:ea typeface="Menlo"/>
                <a:cs typeface="Menlo"/>
              </a:rPr>
              <a:t> </a:t>
            </a:r>
            <a:r>
              <a:rPr lang="en-US" sz="1600" dirty="0">
                <a:solidFill>
                  <a:srgbClr val="D4D4D4"/>
                </a:solidFill>
                <a:latin typeface="Menlo"/>
                <a:ea typeface="Menlo"/>
                <a:cs typeface="Menlo"/>
              </a:rPr>
              <a:t>= [];</a:t>
            </a:r>
          </a:p>
          <a:p>
            <a:pPr marL="0" indent="0">
              <a:spcAft>
                <a:spcPts val="0"/>
              </a:spcAft>
              <a:buNone/>
            </a:pP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err="1" smtClean="0">
                <a:solidFill>
                  <a:srgbClr val="569CD6"/>
                </a:solidFill>
                <a:latin typeface="Menlo"/>
                <a:ea typeface="Menlo"/>
                <a:cs typeface="Menlo"/>
              </a:rPr>
              <a:t>var</a:t>
            </a:r>
            <a:r>
              <a:rPr lang="en-US" sz="1600" dirty="0" smtClean="0">
                <a:solidFill>
                  <a:srgbClr val="D4D4D4"/>
                </a:solidFill>
                <a:latin typeface="Menlo"/>
                <a:ea typeface="Menlo"/>
                <a:cs typeface="Menlo"/>
              </a:rPr>
              <a:t> </a:t>
            </a:r>
            <a:r>
              <a:rPr lang="en-US" sz="1600" dirty="0" err="1">
                <a:solidFill>
                  <a:srgbClr val="9CDCFE"/>
                </a:solidFill>
                <a:latin typeface="Menlo"/>
                <a:ea typeface="Menlo"/>
                <a:cs typeface="Menlo"/>
              </a:rPr>
              <a:t>column_name</a:t>
            </a: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 </a:t>
            </a:r>
            <a:r>
              <a:rPr lang="en-US" sz="1600" dirty="0">
                <a:solidFill>
                  <a:srgbClr val="9CDCFE"/>
                </a:solidFill>
                <a:latin typeface="Menlo"/>
                <a:ea typeface="Menlo"/>
                <a:cs typeface="Menlo"/>
              </a:rPr>
              <a:t>d3</a:t>
            </a:r>
            <a:r>
              <a:rPr lang="en-US" sz="1600" dirty="0" smtClean="0">
                <a:solidFill>
                  <a:srgbClr val="D4D4D4"/>
                </a:solidFill>
                <a:latin typeface="Menlo"/>
                <a:ea typeface="Menlo"/>
                <a:cs typeface="Menlo"/>
              </a:rPr>
              <a:t>.</a:t>
            </a:r>
            <a:r>
              <a:rPr lang="en-US" sz="1600" dirty="0" smtClean="0">
                <a:solidFill>
                  <a:srgbClr val="DCDCAA"/>
                </a:solidFill>
                <a:latin typeface="Menlo"/>
                <a:ea typeface="Menlo"/>
                <a:cs typeface="Menlo"/>
              </a:rPr>
              <a:t>select</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'input[</a:t>
            </a:r>
            <a:r>
              <a:rPr lang="en-US" sz="1600" dirty="0" smtClean="0">
                <a:solidFill>
                  <a:srgbClr val="CE9178"/>
                </a:solidFill>
                <a:latin typeface="Menlo"/>
                <a:ea typeface="Menlo"/>
                <a:cs typeface="Menlo"/>
              </a:rPr>
              <a:t>name</a:t>
            </a:r>
            <a:r>
              <a:rPr lang="en-US" sz="1600" dirty="0">
                <a:solidFill>
                  <a:srgbClr val="CE9178"/>
                </a:solidFill>
                <a:latin typeface="Menlo"/>
                <a:ea typeface="Menlo"/>
                <a:cs typeface="Menlo"/>
              </a:rPr>
              <a:t>="</a:t>
            </a:r>
            <a:r>
              <a:rPr lang="en-US" sz="1600" dirty="0" err="1">
                <a:solidFill>
                  <a:srgbClr val="CE9178"/>
                </a:solidFill>
                <a:latin typeface="Menlo"/>
                <a:ea typeface="Menlo"/>
                <a:cs typeface="Menlo"/>
              </a:rPr>
              <a:t>choco</a:t>
            </a:r>
            <a:r>
              <a:rPr lang="en-US" sz="1600" dirty="0">
                <a:solidFill>
                  <a:srgbClr val="CE9178"/>
                </a:solidFill>
                <a:latin typeface="Menlo"/>
                <a:ea typeface="Menlo"/>
                <a:cs typeface="Menlo"/>
              </a:rPr>
              <a:t>"]:checked'</a:t>
            </a:r>
            <a:r>
              <a:rPr lang="en-US" sz="1600" dirty="0" smtClean="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    .</a:t>
            </a:r>
            <a:r>
              <a:rPr lang="en-US" sz="1600" dirty="0">
                <a:solidFill>
                  <a:srgbClr val="DCDCAA"/>
                </a:solidFill>
                <a:latin typeface="Menlo"/>
                <a:ea typeface="Menlo"/>
                <a:cs typeface="Menlo"/>
              </a:rPr>
              <a:t>node</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value</a:t>
            </a:r>
            <a:r>
              <a:rPr lang="en-US" sz="1600" dirty="0">
                <a:solidFill>
                  <a:srgbClr val="D4D4D4"/>
                </a:solidFill>
                <a:latin typeface="Menlo"/>
                <a:ea typeface="Menlo"/>
                <a:cs typeface="Menlo"/>
              </a:rPr>
              <a:t>;</a:t>
            </a:r>
          </a:p>
          <a:p>
            <a:pPr marL="0" indent="0">
              <a:spcAft>
                <a:spcPts val="0"/>
              </a:spcAft>
              <a:buNone/>
            </a:pP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err="1" smtClean="0">
                <a:solidFill>
                  <a:srgbClr val="9CDCFE"/>
                </a:solidFill>
                <a:latin typeface="Menlo"/>
                <a:ea typeface="Menlo"/>
                <a:cs typeface="Menlo"/>
              </a:rPr>
              <a:t>dataset</a:t>
            </a:r>
            <a:r>
              <a:rPr lang="en-US" sz="1600" dirty="0" err="1" smtClean="0">
                <a:solidFill>
                  <a:srgbClr val="D4D4D4"/>
                </a:solidFill>
                <a:latin typeface="Menlo"/>
                <a:ea typeface="Menlo"/>
                <a:cs typeface="Menlo"/>
              </a:rPr>
              <a:t>.</a:t>
            </a:r>
            <a:r>
              <a:rPr lang="en-US" sz="1600" dirty="0" err="1" smtClean="0">
                <a:solidFill>
                  <a:srgbClr val="DCDCAA"/>
                </a:solidFill>
                <a:latin typeface="Menlo"/>
                <a:ea typeface="Menlo"/>
                <a:cs typeface="Menlo"/>
              </a:rPr>
              <a:t>forEach</a:t>
            </a:r>
            <a:r>
              <a:rPr lang="en-US" sz="1600" dirty="0">
                <a:solidFill>
                  <a:srgbClr val="D4D4D4"/>
                </a:solidFill>
                <a:latin typeface="Menlo"/>
                <a:ea typeface="Menlo"/>
                <a:cs typeface="Menlo"/>
              </a:rPr>
              <a:t>(</a:t>
            </a:r>
            <a:r>
              <a:rPr lang="en-US" sz="1600" dirty="0">
                <a:solidFill>
                  <a:srgbClr val="569CD6"/>
                </a:solidFill>
                <a:latin typeface="Menlo"/>
                <a:ea typeface="Menlo"/>
                <a:cs typeface="Menlo"/>
              </a:rPr>
              <a:t>function</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element</a:t>
            </a:r>
            <a:r>
              <a:rPr lang="en-US" sz="1600" dirty="0">
                <a:solidFill>
                  <a:srgbClr val="D4D4D4"/>
                </a:solidFill>
                <a:latin typeface="Menlo"/>
                <a:ea typeface="Menlo"/>
                <a:cs typeface="Menlo"/>
              </a:rPr>
              <a:t>) {</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  </a:t>
            </a:r>
            <a:r>
              <a:rPr lang="en-US" sz="1600" dirty="0" err="1" smtClean="0">
                <a:solidFill>
                  <a:srgbClr val="569CD6"/>
                </a:solidFill>
                <a:latin typeface="Menlo"/>
                <a:ea typeface="Menlo"/>
                <a:cs typeface="Menlo"/>
              </a:rPr>
              <a:t>var</a:t>
            </a:r>
            <a:r>
              <a:rPr lang="en-US" sz="1600" dirty="0" smtClean="0">
                <a:solidFill>
                  <a:srgbClr val="D4D4D4"/>
                </a:solidFill>
                <a:latin typeface="Menlo"/>
                <a:ea typeface="Menlo"/>
                <a:cs typeface="Menlo"/>
              </a:rPr>
              <a:t> </a:t>
            </a:r>
            <a:r>
              <a:rPr lang="en-US" sz="1600" dirty="0" err="1">
                <a:solidFill>
                  <a:srgbClr val="9CDCFE"/>
                </a:solidFill>
                <a:latin typeface="Menlo"/>
                <a:ea typeface="Menlo"/>
                <a:cs typeface="Menlo"/>
              </a:rPr>
              <a:t>bin_name</a:t>
            </a:r>
            <a:r>
              <a:rPr lang="en-US" sz="1600" dirty="0">
                <a:solidFill>
                  <a:srgbClr val="D4D4D4"/>
                </a:solidFill>
                <a:latin typeface="Menlo"/>
                <a:ea typeface="Menlo"/>
                <a:cs typeface="Menlo"/>
              </a:rPr>
              <a:t> = </a:t>
            </a:r>
            <a:r>
              <a:rPr lang="en-US" sz="1600" dirty="0">
                <a:solidFill>
                  <a:srgbClr val="9CDCFE"/>
                </a:solidFill>
                <a:latin typeface="Menlo"/>
                <a:ea typeface="Menlo"/>
                <a:cs typeface="Menlo"/>
              </a:rPr>
              <a:t>element</a:t>
            </a:r>
            <a:r>
              <a:rPr lang="en-US" sz="1600" dirty="0">
                <a:solidFill>
                  <a:srgbClr val="D4D4D4"/>
                </a:solidFill>
                <a:latin typeface="Menlo"/>
                <a:ea typeface="Menlo"/>
                <a:cs typeface="Menlo"/>
              </a:rPr>
              <a:t>[</a:t>
            </a:r>
            <a:r>
              <a:rPr lang="en-US" sz="1600" dirty="0" err="1">
                <a:solidFill>
                  <a:srgbClr val="9CDCFE"/>
                </a:solidFill>
                <a:latin typeface="Menlo"/>
                <a:ea typeface="Menlo"/>
                <a:cs typeface="Menlo"/>
              </a:rPr>
              <a:t>column_name</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C586C0"/>
                </a:solidFill>
                <a:latin typeface="Menlo"/>
                <a:ea typeface="Menlo"/>
                <a:cs typeface="Menlo"/>
              </a:rPr>
              <a:t>if</a:t>
            </a:r>
            <a:r>
              <a:rPr lang="en-US" sz="1600" dirty="0">
                <a:solidFill>
                  <a:srgbClr val="D4D4D4"/>
                </a:solidFill>
                <a:latin typeface="Menlo"/>
                <a:ea typeface="Menlo"/>
                <a:cs typeface="Menlo"/>
              </a:rPr>
              <a:t>(</a:t>
            </a:r>
            <a:r>
              <a:rPr lang="en-US" sz="1600" dirty="0" err="1">
                <a:solidFill>
                  <a:srgbClr val="9CDCFE"/>
                </a:solidFill>
                <a:latin typeface="Menlo"/>
                <a:ea typeface="Menlo"/>
                <a:cs typeface="Menlo"/>
              </a:rPr>
              <a:t>all_countries</a:t>
            </a:r>
            <a:r>
              <a:rPr lang="en-US" sz="1600" dirty="0">
                <a:solidFill>
                  <a:srgbClr val="D4D4D4"/>
                </a:solidFill>
                <a:latin typeface="Menlo"/>
                <a:ea typeface="Menlo"/>
                <a:cs typeface="Menlo"/>
              </a:rPr>
              <a:t>[</a:t>
            </a:r>
            <a:r>
              <a:rPr lang="en-US" sz="1600" dirty="0" err="1">
                <a:solidFill>
                  <a:srgbClr val="9CDCFE"/>
                </a:solidFill>
                <a:latin typeface="Menlo"/>
                <a:ea typeface="Menlo"/>
                <a:cs typeface="Menlo"/>
              </a:rPr>
              <a:t>bin_name</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  </a:t>
            </a:r>
            <a:r>
              <a:rPr lang="en-US" sz="1600" dirty="0" err="1" smtClean="0">
                <a:solidFill>
                  <a:srgbClr val="9CDCFE"/>
                </a:solidFill>
                <a:latin typeface="Menlo"/>
                <a:ea typeface="Menlo"/>
                <a:cs typeface="Menlo"/>
              </a:rPr>
              <a:t>all_countries</a:t>
            </a:r>
            <a:r>
              <a:rPr lang="en-US" sz="1600" dirty="0">
                <a:solidFill>
                  <a:srgbClr val="D4D4D4"/>
                </a:solidFill>
                <a:latin typeface="Menlo"/>
                <a:ea typeface="Menlo"/>
                <a:cs typeface="Menlo"/>
              </a:rPr>
              <a:t>[</a:t>
            </a:r>
            <a:r>
              <a:rPr lang="en-US" sz="1600" dirty="0" err="1">
                <a:solidFill>
                  <a:srgbClr val="9CDCFE"/>
                </a:solidFill>
                <a:latin typeface="Menlo"/>
                <a:ea typeface="Menlo"/>
                <a:cs typeface="Menlo"/>
              </a:rPr>
              <a:t>bin_name</a:t>
            </a:r>
            <a:r>
              <a:rPr lang="en-US" sz="1600" dirty="0">
                <a:solidFill>
                  <a:srgbClr val="D4D4D4"/>
                </a:solidFill>
                <a:latin typeface="Menlo"/>
                <a:ea typeface="Menlo"/>
                <a:cs typeface="Menlo"/>
              </a:rPr>
              <a:t>] = </a:t>
            </a:r>
            <a:r>
              <a:rPr lang="en-US" sz="1600" dirty="0" err="1">
                <a:solidFill>
                  <a:srgbClr val="9CDCFE"/>
                </a:solidFill>
                <a:latin typeface="Menlo"/>
                <a:ea typeface="Menlo"/>
                <a:cs typeface="Menlo"/>
              </a:rPr>
              <a:t>all_countries</a:t>
            </a:r>
            <a:r>
              <a:rPr lang="en-US" sz="1600" dirty="0">
                <a:solidFill>
                  <a:srgbClr val="D4D4D4"/>
                </a:solidFill>
                <a:latin typeface="Menlo"/>
                <a:ea typeface="Menlo"/>
                <a:cs typeface="Menlo"/>
              </a:rPr>
              <a:t>[</a:t>
            </a:r>
            <a:r>
              <a:rPr lang="en-US" sz="1600" dirty="0" err="1">
                <a:solidFill>
                  <a:srgbClr val="9CDCFE"/>
                </a:solidFill>
                <a:latin typeface="Menlo"/>
                <a:ea typeface="Menlo"/>
                <a:cs typeface="Menlo"/>
              </a:rPr>
              <a:t>bin_name</a:t>
            </a:r>
            <a:r>
              <a:rPr lang="en-US" sz="1600" dirty="0">
                <a:solidFill>
                  <a:srgbClr val="D4D4D4"/>
                </a:solidFill>
                <a:latin typeface="Menlo"/>
                <a:ea typeface="Menlo"/>
                <a:cs typeface="Menlo"/>
              </a:rPr>
              <a:t>]+</a:t>
            </a:r>
            <a:r>
              <a:rPr lang="en-US" sz="1600" dirty="0">
                <a:solidFill>
                  <a:srgbClr val="B5CEA8"/>
                </a:solidFill>
                <a:latin typeface="Menlo"/>
                <a:ea typeface="Menlo"/>
                <a:cs typeface="Menlo"/>
              </a:rPr>
              <a:t>1</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a:t>
            </a:r>
            <a:r>
              <a:rPr lang="en-US" sz="1600" dirty="0">
                <a:solidFill>
                  <a:srgbClr val="C586C0"/>
                </a:solidFill>
                <a:latin typeface="Menlo"/>
                <a:ea typeface="Menlo"/>
                <a:cs typeface="Menlo"/>
              </a:rPr>
              <a:t>else</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  </a:t>
            </a:r>
            <a:r>
              <a:rPr lang="en-US" sz="1600" dirty="0" err="1" smtClean="0">
                <a:solidFill>
                  <a:srgbClr val="9CDCFE"/>
                </a:solidFill>
                <a:latin typeface="Menlo"/>
                <a:ea typeface="Menlo"/>
                <a:cs typeface="Menlo"/>
              </a:rPr>
              <a:t>all_countries</a:t>
            </a:r>
            <a:r>
              <a:rPr lang="en-US" sz="1600" dirty="0">
                <a:solidFill>
                  <a:srgbClr val="D4D4D4"/>
                </a:solidFill>
                <a:latin typeface="Menlo"/>
                <a:ea typeface="Menlo"/>
                <a:cs typeface="Menlo"/>
              </a:rPr>
              <a:t>[</a:t>
            </a:r>
            <a:r>
              <a:rPr lang="en-US" sz="1600" dirty="0" err="1">
                <a:solidFill>
                  <a:srgbClr val="9CDCFE"/>
                </a:solidFill>
                <a:latin typeface="Menlo"/>
                <a:ea typeface="Menlo"/>
                <a:cs typeface="Menlo"/>
              </a:rPr>
              <a:t>bin_name</a:t>
            </a:r>
            <a:r>
              <a:rPr lang="en-US" sz="1600" dirty="0">
                <a:solidFill>
                  <a:srgbClr val="D4D4D4"/>
                </a:solidFill>
                <a:latin typeface="Menlo"/>
                <a:ea typeface="Menlo"/>
                <a:cs typeface="Menlo"/>
              </a:rPr>
              <a:t>] = </a:t>
            </a:r>
            <a:r>
              <a:rPr lang="en-US" sz="1600" dirty="0">
                <a:solidFill>
                  <a:srgbClr val="B5CEA8"/>
                </a:solidFill>
                <a:latin typeface="Menlo"/>
                <a:ea typeface="Menlo"/>
                <a:cs typeface="Menlo"/>
              </a:rPr>
              <a:t>1</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a:t>
            </a:r>
            <a:r>
              <a:rPr lang="en-US" sz="1600" dirty="0">
                <a:solidFill>
                  <a:srgbClr val="D4D4D4"/>
                </a:solidFill>
                <a:latin typeface="Menlo"/>
                <a:ea typeface="Menlo"/>
                <a:cs typeface="Menlo"/>
              </a:rPr>
              <a:t>;    </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a:t>
            </a:r>
            <a:r>
              <a:rPr lang="en-US" sz="1600" dirty="0">
                <a:solidFill>
                  <a:srgbClr val="D4D4D4"/>
                </a:solidFill>
                <a:latin typeface="Menlo"/>
                <a:ea typeface="Menlo"/>
                <a:cs typeface="Menlo"/>
              </a:rPr>
              <a:t>);</a:t>
            </a:r>
            <a:endParaRPr lang="en-US" sz="1600" dirty="0" smtClean="0">
              <a:solidFill>
                <a:srgbClr val="808080"/>
              </a:solidFill>
              <a:latin typeface="Menlo"/>
              <a:ea typeface="Menlo"/>
              <a:cs typeface="Menlo"/>
            </a:endParaRPr>
          </a:p>
        </p:txBody>
      </p:sp>
    </p:spTree>
    <p:extLst>
      <p:ext uri="{BB962C8B-B14F-4D97-AF65-F5344CB8AC3E}">
        <p14:creationId xmlns:p14="http://schemas.microsoft.com/office/powerpoint/2010/main" val="126938516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57</a:t>
            </a:fld>
            <a:endParaRPr lang="en-US" dirty="0"/>
          </a:p>
        </p:txBody>
      </p:sp>
      <p:sp>
        <p:nvSpPr>
          <p:cNvPr id="4" name="Content Placeholder 3"/>
          <p:cNvSpPr>
            <a:spLocks noGrp="1"/>
          </p:cNvSpPr>
          <p:nvPr>
            <p:ph idx="1"/>
          </p:nvPr>
        </p:nvSpPr>
        <p:spPr/>
        <p:txBody>
          <a:bodyPr/>
          <a:lstStyle/>
          <a:p>
            <a:pPr marL="0" indent="0">
              <a:buNone/>
            </a:pPr>
            <a:endParaRPr lang="en-US" dirty="0"/>
          </a:p>
        </p:txBody>
      </p:sp>
      <p:pic>
        <p:nvPicPr>
          <p:cNvPr id="6" name="Picture 5" descr="Screen Shot 2018-02-18 at 16.21.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840"/>
            <a:ext cx="9174976" cy="6632154"/>
          </a:xfrm>
          <a:prstGeom prst="rect">
            <a:avLst/>
          </a:prstGeom>
        </p:spPr>
      </p:pic>
    </p:spTree>
    <p:extLst>
      <p:ext uri="{BB962C8B-B14F-4D97-AF65-F5344CB8AC3E}">
        <p14:creationId xmlns:p14="http://schemas.microsoft.com/office/powerpoint/2010/main" val="4180937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58</a:t>
            </a:fld>
            <a:endParaRPr lang="en-US" dirty="0"/>
          </a:p>
        </p:txBody>
      </p:sp>
      <p:sp>
        <p:nvSpPr>
          <p:cNvPr id="4" name="Content Placeholder 3"/>
          <p:cNvSpPr>
            <a:spLocks noGrp="1"/>
          </p:cNvSpPr>
          <p:nvPr>
            <p:ph idx="1"/>
          </p:nvPr>
        </p:nvSpPr>
        <p:spPr/>
        <p:txBody>
          <a:bodyPr/>
          <a:lstStyle/>
          <a:p>
            <a:pPr marL="0" indent="0">
              <a:buNone/>
            </a:pPr>
            <a:endParaRPr lang="en-US" dirty="0"/>
          </a:p>
        </p:txBody>
      </p:sp>
      <p:pic>
        <p:nvPicPr>
          <p:cNvPr id="7" name="Picture 6" descr="Screen Shot 2018-02-18 at 16.21.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4176"/>
            <a:ext cx="9144000" cy="6623824"/>
          </a:xfrm>
          <a:prstGeom prst="rect">
            <a:avLst/>
          </a:prstGeom>
        </p:spPr>
      </p:pic>
    </p:spTree>
    <p:extLst>
      <p:ext uri="{BB962C8B-B14F-4D97-AF65-F5344CB8AC3E}">
        <p14:creationId xmlns:p14="http://schemas.microsoft.com/office/powerpoint/2010/main" val="10840846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999" y="2010013"/>
            <a:ext cx="8496000" cy="2160587"/>
          </a:xfrm>
        </p:spPr>
        <p:txBody>
          <a:bodyPr/>
          <a:lstStyle/>
          <a:p>
            <a:r>
              <a:rPr lang="en-GB" dirty="0" smtClean="0"/>
              <a:t>Other D3</a:t>
            </a:r>
            <a:endParaRPr lang="en-GB" dirty="0"/>
          </a:p>
        </p:txBody>
      </p:sp>
    </p:spTree>
    <p:extLst>
      <p:ext uri="{BB962C8B-B14F-4D97-AF65-F5344CB8AC3E}">
        <p14:creationId xmlns:p14="http://schemas.microsoft.com/office/powerpoint/2010/main" val="6680040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up D3</a:t>
            </a:r>
          </a:p>
        </p:txBody>
      </p:sp>
      <p:sp>
        <p:nvSpPr>
          <p:cNvPr id="3" name="Slide Number Placeholder 2"/>
          <p:cNvSpPr>
            <a:spLocks noGrp="1"/>
          </p:cNvSpPr>
          <p:nvPr>
            <p:ph type="sldNum" sz="quarter" idx="12"/>
          </p:nvPr>
        </p:nvSpPr>
        <p:spPr/>
        <p:txBody>
          <a:bodyPr/>
          <a:lstStyle/>
          <a:p>
            <a:fld id="{03AC6681-E0FD-2C4C-B392-04A572FD2AAE}" type="slidenum">
              <a:rPr lang="en-US" smtClean="0"/>
              <a:pPr/>
              <a:t>6</a:t>
            </a:fld>
            <a:endParaRPr lang="en-US" dirty="0"/>
          </a:p>
        </p:txBody>
      </p:sp>
      <p:sp>
        <p:nvSpPr>
          <p:cNvPr id="4" name="Content Placeholder 3"/>
          <p:cNvSpPr>
            <a:spLocks noGrp="1"/>
          </p:cNvSpPr>
          <p:nvPr>
            <p:ph idx="1"/>
          </p:nvPr>
        </p:nvSpPr>
        <p:spPr>
          <a:xfrm>
            <a:off x="324000" y="1692000"/>
            <a:ext cx="8496000" cy="1142588"/>
          </a:xfrm>
        </p:spPr>
        <p:txBody>
          <a:bodyPr/>
          <a:lstStyle/>
          <a:p>
            <a:r>
              <a:rPr lang="en-US" dirty="0"/>
              <a:t>Create a project </a:t>
            </a:r>
            <a:r>
              <a:rPr lang="en-US" dirty="0" smtClean="0"/>
              <a:t>folder</a:t>
            </a:r>
          </a:p>
          <a:p>
            <a:r>
              <a:rPr lang="en-US" dirty="0" smtClean="0"/>
              <a:t>Write an html file and include in the head element:</a:t>
            </a:r>
            <a:endParaRPr lang="en-US" dirty="0"/>
          </a:p>
        </p:txBody>
      </p:sp>
      <p:sp>
        <p:nvSpPr>
          <p:cNvPr id="5" name="Content Placeholder 3"/>
          <p:cNvSpPr txBox="1">
            <a:spLocks/>
          </p:cNvSpPr>
          <p:nvPr/>
        </p:nvSpPr>
        <p:spPr bwMode="auto">
          <a:xfrm>
            <a:off x="324000" y="3082423"/>
            <a:ext cx="8496000" cy="464686"/>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2000" dirty="0" smtClean="0">
                <a:solidFill>
                  <a:srgbClr val="808080"/>
                </a:solidFill>
                <a:latin typeface="Menlo"/>
                <a:ea typeface="Menlo"/>
                <a:cs typeface="Menlo"/>
              </a:rPr>
              <a:t> &lt;</a:t>
            </a:r>
            <a:r>
              <a:rPr lang="en-US" sz="2000" dirty="0" smtClean="0">
                <a:solidFill>
                  <a:srgbClr val="569CD6"/>
                </a:solidFill>
                <a:latin typeface="Menlo"/>
                <a:ea typeface="Menlo"/>
                <a:cs typeface="Menlo"/>
              </a:rPr>
              <a:t>script</a:t>
            </a:r>
            <a:r>
              <a:rPr lang="en-US" sz="2000" dirty="0" smtClean="0">
                <a:solidFill>
                  <a:srgbClr val="D4D4D4"/>
                </a:solidFill>
                <a:latin typeface="Menlo"/>
                <a:ea typeface="Menlo"/>
                <a:cs typeface="Menlo"/>
              </a:rPr>
              <a:t> </a:t>
            </a:r>
            <a:r>
              <a:rPr lang="en-US" sz="2000" dirty="0" err="1" smtClean="0">
                <a:solidFill>
                  <a:srgbClr val="9CDCFE"/>
                </a:solidFill>
                <a:latin typeface="Menlo"/>
                <a:ea typeface="Menlo"/>
                <a:cs typeface="Menlo"/>
              </a:rPr>
              <a:t>src</a:t>
            </a:r>
            <a:r>
              <a:rPr lang="en-US" sz="2000" dirty="0">
                <a:solidFill>
                  <a:srgbClr val="D4D4D4"/>
                </a:solidFill>
                <a:latin typeface="Menlo"/>
                <a:ea typeface="Menlo"/>
                <a:cs typeface="Menlo"/>
              </a:rPr>
              <a:t>=</a:t>
            </a:r>
            <a:r>
              <a:rPr lang="en-US" sz="2000" dirty="0">
                <a:solidFill>
                  <a:srgbClr val="CE9178"/>
                </a:solidFill>
                <a:latin typeface="Menlo"/>
                <a:ea typeface="Menlo"/>
                <a:cs typeface="Menlo"/>
              </a:rPr>
              <a:t>"https://</a:t>
            </a:r>
            <a:r>
              <a:rPr lang="en-US" sz="2000" dirty="0" smtClean="0">
                <a:solidFill>
                  <a:srgbClr val="CE9178"/>
                </a:solidFill>
                <a:latin typeface="Menlo"/>
                <a:ea typeface="Menlo"/>
                <a:cs typeface="Menlo"/>
              </a:rPr>
              <a:t>d3js.org/d3</a:t>
            </a:r>
            <a:r>
              <a:rPr lang="en-US" sz="2000" dirty="0">
                <a:solidFill>
                  <a:srgbClr val="CE9178"/>
                </a:solidFill>
                <a:latin typeface="Menlo"/>
                <a:ea typeface="Menlo"/>
                <a:cs typeface="Menlo"/>
              </a:rPr>
              <a:t>.v4.min.js"</a:t>
            </a:r>
            <a:r>
              <a:rPr lang="en-US" sz="2000" dirty="0">
                <a:solidFill>
                  <a:srgbClr val="808080"/>
                </a:solidFill>
                <a:latin typeface="Menlo"/>
                <a:ea typeface="Menlo"/>
                <a:cs typeface="Menlo"/>
              </a:rPr>
              <a:t>&gt;&lt;/</a:t>
            </a:r>
            <a:r>
              <a:rPr lang="en-US" sz="2000" dirty="0">
                <a:solidFill>
                  <a:srgbClr val="569CD6"/>
                </a:solidFill>
                <a:latin typeface="Menlo"/>
                <a:ea typeface="Menlo"/>
                <a:cs typeface="Menlo"/>
              </a:rPr>
              <a:t>script</a:t>
            </a:r>
            <a:r>
              <a:rPr lang="en-US" sz="2000" dirty="0">
                <a:solidFill>
                  <a:srgbClr val="808080"/>
                </a:solidFill>
                <a:latin typeface="Menlo"/>
                <a:ea typeface="Menlo"/>
                <a:cs typeface="Menlo"/>
              </a:rPr>
              <a:t>&gt;</a:t>
            </a:r>
            <a:endParaRPr lang="en-US" sz="2000" dirty="0">
              <a:solidFill>
                <a:srgbClr val="D4D4D4"/>
              </a:solidFill>
              <a:latin typeface="Menlo"/>
              <a:ea typeface="Menlo"/>
              <a:cs typeface="Menlo"/>
            </a:endParaRPr>
          </a:p>
          <a:p>
            <a:pPr marL="0" indent="0">
              <a:spcAft>
                <a:spcPts val="0"/>
              </a:spcAft>
              <a:buNone/>
            </a:pPr>
            <a:r>
              <a:rPr lang="en-US" sz="2000" dirty="0">
                <a:solidFill>
                  <a:srgbClr val="D4D4D4"/>
                </a:solidFill>
                <a:latin typeface="Menlo"/>
                <a:ea typeface="Menlo"/>
                <a:cs typeface="Menlo"/>
              </a:rPr>
              <a:t>  </a:t>
            </a:r>
            <a:endParaRPr lang="en-US" sz="2000" dirty="0"/>
          </a:p>
        </p:txBody>
      </p:sp>
      <p:sp>
        <p:nvSpPr>
          <p:cNvPr id="6" name="Rectangle 5"/>
          <p:cNvSpPr/>
          <p:nvPr/>
        </p:nvSpPr>
        <p:spPr bwMode="auto">
          <a:xfrm>
            <a:off x="5386552" y="3082423"/>
            <a:ext cx="543034" cy="464686"/>
          </a:xfrm>
          <a:prstGeom prst="rect">
            <a:avLst/>
          </a:prstGeom>
          <a:solidFill>
            <a:srgbClr val="FFFF00">
              <a:alpha val="54000"/>
            </a:srgbClr>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25542128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D3 layouts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60</a:t>
            </a:fld>
            <a:endParaRPr lang="en-US" dirty="0"/>
          </a:p>
        </p:txBody>
      </p:sp>
      <p:sp>
        <p:nvSpPr>
          <p:cNvPr id="4" name="Content Placeholder 3"/>
          <p:cNvSpPr>
            <a:spLocks noGrp="1"/>
          </p:cNvSpPr>
          <p:nvPr>
            <p:ph idx="1"/>
          </p:nvPr>
        </p:nvSpPr>
        <p:spPr/>
        <p:txBody>
          <a:bodyPr numCol="2"/>
          <a:lstStyle/>
          <a:p>
            <a:r>
              <a:rPr lang="en-US" dirty="0" smtClean="0"/>
              <a:t>D3 layouts take data and transform it for a specific visual task</a:t>
            </a:r>
          </a:p>
          <a:p>
            <a:r>
              <a:rPr lang="en-US" dirty="0" smtClean="0"/>
              <a:t>Main layouts</a:t>
            </a:r>
          </a:p>
          <a:p>
            <a:pPr lvl="1"/>
            <a:r>
              <a:rPr lang="en-US" dirty="0" smtClean="0"/>
              <a:t>Bundle </a:t>
            </a:r>
            <a:endParaRPr lang="en-US" dirty="0"/>
          </a:p>
          <a:p>
            <a:pPr lvl="1"/>
            <a:r>
              <a:rPr lang="en-US" dirty="0" smtClean="0"/>
              <a:t>Chord </a:t>
            </a:r>
          </a:p>
          <a:p>
            <a:pPr lvl="1"/>
            <a:r>
              <a:rPr lang="en-US" dirty="0" smtClean="0"/>
              <a:t>Cluster </a:t>
            </a:r>
          </a:p>
          <a:p>
            <a:pPr lvl="1"/>
            <a:r>
              <a:rPr lang="en-US" dirty="0" smtClean="0"/>
              <a:t>Force </a:t>
            </a:r>
            <a:endParaRPr lang="en-US" dirty="0"/>
          </a:p>
          <a:p>
            <a:pPr lvl="1"/>
            <a:r>
              <a:rPr lang="en-US" dirty="0" smtClean="0"/>
              <a:t>Histogram </a:t>
            </a:r>
            <a:endParaRPr lang="en-US" dirty="0"/>
          </a:p>
          <a:p>
            <a:pPr lvl="1"/>
            <a:r>
              <a:rPr lang="en-US" dirty="0" smtClean="0"/>
              <a:t>Pack</a:t>
            </a:r>
            <a:endParaRPr lang="en-US" dirty="0"/>
          </a:p>
          <a:p>
            <a:pPr lvl="1"/>
            <a:r>
              <a:rPr lang="en-US" dirty="0" smtClean="0"/>
              <a:t>Partition</a:t>
            </a:r>
            <a:endParaRPr lang="en-US" dirty="0"/>
          </a:p>
          <a:p>
            <a:pPr lvl="1"/>
            <a:r>
              <a:rPr lang="en-US" dirty="0" smtClean="0"/>
              <a:t>Pie </a:t>
            </a:r>
            <a:endParaRPr lang="en-US" dirty="0"/>
          </a:p>
          <a:p>
            <a:pPr lvl="1"/>
            <a:r>
              <a:rPr lang="en-US" dirty="0" smtClean="0"/>
              <a:t>Stack</a:t>
            </a:r>
            <a:endParaRPr lang="en-US" dirty="0"/>
          </a:p>
          <a:p>
            <a:pPr lvl="1"/>
            <a:r>
              <a:rPr lang="en-US" dirty="0" smtClean="0"/>
              <a:t>Tree</a:t>
            </a:r>
          </a:p>
          <a:p>
            <a:pPr lvl="1"/>
            <a:r>
              <a:rPr lang="en-US" dirty="0" err="1" smtClean="0"/>
              <a:t>Treemap</a:t>
            </a:r>
            <a:r>
              <a:rPr lang="en-US" dirty="0" smtClean="0"/>
              <a:t> </a:t>
            </a:r>
            <a:endParaRPr lang="en-US" dirty="0"/>
          </a:p>
          <a:p>
            <a:r>
              <a:rPr lang="en-US" dirty="0" smtClean="0"/>
              <a:t>Other more specific layouts are available</a:t>
            </a:r>
            <a:endParaRPr lang="en-US" dirty="0"/>
          </a:p>
        </p:txBody>
      </p:sp>
    </p:spTree>
    <p:extLst>
      <p:ext uri="{BB962C8B-B14F-4D97-AF65-F5344CB8AC3E}">
        <p14:creationId xmlns:p14="http://schemas.microsoft.com/office/powerpoint/2010/main" val="2729933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 Chart</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61</a:t>
            </a:fld>
            <a:endParaRPr lang="en-US" dirty="0"/>
          </a:p>
        </p:txBody>
      </p:sp>
      <p:pic>
        <p:nvPicPr>
          <p:cNvPr id="7" name="Content Placeholder 6" descr="Screen Shot 2018-02-18 at 22.52.21.png"/>
          <p:cNvPicPr>
            <a:picLocks noGrp="1" noChangeAspect="1"/>
          </p:cNvPicPr>
          <p:nvPr>
            <p:ph idx="1"/>
          </p:nvPr>
        </p:nvPicPr>
        <p:blipFill>
          <a:blip r:embed="rId2">
            <a:extLst>
              <a:ext uri="{28A0092B-C50C-407E-A947-70E740481C1C}">
                <a14:useLocalDpi xmlns:a14="http://schemas.microsoft.com/office/drawing/2010/main" val="0"/>
              </a:ext>
            </a:extLst>
          </a:blip>
          <a:srcRect l="-45246" r="-45246"/>
          <a:stretch>
            <a:fillRect/>
          </a:stretch>
        </p:blipFill>
        <p:spPr>
          <a:xfrm>
            <a:off x="323850" y="1692275"/>
            <a:ext cx="8496300" cy="4468813"/>
          </a:xfrm>
        </p:spPr>
      </p:pic>
    </p:spTree>
    <p:extLst>
      <p:ext uri="{BB962C8B-B14F-4D97-AF65-F5344CB8AC3E}">
        <p14:creationId xmlns:p14="http://schemas.microsoft.com/office/powerpoint/2010/main" val="23934034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Bubble Chart</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62</a:t>
            </a:fld>
            <a:endParaRPr lang="en-US" dirty="0"/>
          </a:p>
        </p:txBody>
      </p:sp>
      <p:pic>
        <p:nvPicPr>
          <p:cNvPr id="5" name="Content Placeholder 4" descr="Screenshot-2018-2-19 https bl ocks org.png"/>
          <p:cNvPicPr>
            <a:picLocks noGrp="1" noChangeAspect="1"/>
          </p:cNvPicPr>
          <p:nvPr>
            <p:ph idx="1"/>
          </p:nvPr>
        </p:nvPicPr>
        <p:blipFill>
          <a:blip r:embed="rId2">
            <a:extLst>
              <a:ext uri="{28A0092B-C50C-407E-A947-70E740481C1C}">
                <a14:useLocalDpi xmlns:a14="http://schemas.microsoft.com/office/drawing/2010/main" val="0"/>
              </a:ext>
            </a:extLst>
          </a:blip>
          <a:srcRect l="-39547" r="-39547"/>
          <a:stretch>
            <a:fillRect/>
          </a:stretch>
        </p:blipFill>
        <p:spPr/>
      </p:pic>
    </p:spTree>
    <p:extLst>
      <p:ext uri="{BB962C8B-B14F-4D97-AF65-F5344CB8AC3E}">
        <p14:creationId xmlns:p14="http://schemas.microsoft.com/office/powerpoint/2010/main" val="24628419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Force-Directed Graph</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63</a:t>
            </a:fld>
            <a:endParaRPr lang="en-US" dirty="0"/>
          </a:p>
        </p:txBody>
      </p:sp>
      <p:pic>
        <p:nvPicPr>
          <p:cNvPr id="5" name="Content Placeholder 4" descr="Screen Shot 2018-02-18 at 22.55.13.png"/>
          <p:cNvPicPr>
            <a:picLocks noGrp="1" noChangeAspect="1"/>
          </p:cNvPicPr>
          <p:nvPr>
            <p:ph idx="1"/>
          </p:nvPr>
        </p:nvPicPr>
        <p:blipFill>
          <a:blip r:embed="rId3">
            <a:extLst>
              <a:ext uri="{28A0092B-C50C-407E-A947-70E740481C1C}">
                <a14:useLocalDpi xmlns:a14="http://schemas.microsoft.com/office/drawing/2010/main" val="0"/>
              </a:ext>
            </a:extLst>
          </a:blip>
          <a:srcRect l="-35802" r="-35802"/>
          <a:stretch>
            <a:fillRect/>
          </a:stretch>
        </p:blipFill>
        <p:spPr/>
      </p:pic>
      <p:sp>
        <p:nvSpPr>
          <p:cNvPr id="6" name="TextBox 5"/>
          <p:cNvSpPr txBox="1"/>
          <p:nvPr/>
        </p:nvSpPr>
        <p:spPr>
          <a:xfrm>
            <a:off x="324000" y="5947330"/>
            <a:ext cx="8496000" cy="369332"/>
          </a:xfrm>
          <a:prstGeom prst="rect">
            <a:avLst/>
          </a:prstGeom>
          <a:noFill/>
        </p:spPr>
        <p:txBody>
          <a:bodyPr wrap="square" rtlCol="0">
            <a:spAutoFit/>
          </a:bodyPr>
          <a:lstStyle/>
          <a:p>
            <a:r>
              <a:rPr lang="en-US" dirty="0">
                <a:hlinkClick r:id="rId4"/>
              </a:rPr>
              <a:t>https://bl.ocks.org/mbostock/</a:t>
            </a:r>
            <a:r>
              <a:rPr lang="en-US" dirty="0" smtClean="0">
                <a:hlinkClick r:id="rId4"/>
              </a:rPr>
              <a:t>4062045</a:t>
            </a:r>
            <a:r>
              <a:rPr lang="en-US" dirty="0" smtClean="0"/>
              <a:t> </a:t>
            </a:r>
            <a:endParaRPr lang="en-US" dirty="0"/>
          </a:p>
        </p:txBody>
      </p:sp>
    </p:spTree>
    <p:extLst>
      <p:ext uri="{BB962C8B-B14F-4D97-AF65-F5344CB8AC3E}">
        <p14:creationId xmlns:p14="http://schemas.microsoft.com/office/powerpoint/2010/main" val="3529483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8-02-19 at 23.18.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793" y="1324147"/>
            <a:ext cx="7260897" cy="5208904"/>
          </a:xfrm>
          <a:prstGeom prst="rect">
            <a:avLst/>
          </a:prstGeom>
        </p:spPr>
      </p:pic>
      <p:sp>
        <p:nvSpPr>
          <p:cNvPr id="2" name="Title 1"/>
          <p:cNvSpPr>
            <a:spLocks noGrp="1"/>
          </p:cNvSpPr>
          <p:nvPr>
            <p:ph type="title"/>
          </p:nvPr>
        </p:nvSpPr>
        <p:spPr/>
        <p:txBody>
          <a:bodyPr/>
          <a:lstStyle/>
          <a:p>
            <a:r>
              <a:rPr lang="en-US" dirty="0" smtClean="0"/>
              <a:t>Chord Chart</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64</a:t>
            </a:fld>
            <a:endParaRPr lang="en-US" dirty="0"/>
          </a:p>
        </p:txBody>
      </p:sp>
      <p:sp>
        <p:nvSpPr>
          <p:cNvPr id="9" name="TextBox 8"/>
          <p:cNvSpPr txBox="1"/>
          <p:nvPr/>
        </p:nvSpPr>
        <p:spPr>
          <a:xfrm>
            <a:off x="324000" y="6244897"/>
            <a:ext cx="8496000" cy="369332"/>
          </a:xfrm>
          <a:prstGeom prst="rect">
            <a:avLst/>
          </a:prstGeom>
          <a:noFill/>
        </p:spPr>
        <p:txBody>
          <a:bodyPr wrap="square" rtlCol="0">
            <a:spAutoFit/>
          </a:bodyPr>
          <a:lstStyle/>
          <a:p>
            <a:r>
              <a:rPr lang="en-US" dirty="0">
                <a:hlinkClick r:id="rId3"/>
              </a:rPr>
              <a:t>http://mbostock.github.io/d3/talk/20111116/</a:t>
            </a:r>
            <a:r>
              <a:rPr lang="en-US" dirty="0" smtClean="0">
                <a:hlinkClick r:id="rId3"/>
              </a:rPr>
              <a:t>bundle.html</a:t>
            </a:r>
            <a:r>
              <a:rPr lang="en-US" dirty="0" smtClean="0"/>
              <a:t> </a:t>
            </a:r>
            <a:endParaRPr lang="en-US" dirty="0"/>
          </a:p>
        </p:txBody>
      </p:sp>
    </p:spTree>
    <p:extLst>
      <p:ext uri="{BB962C8B-B14F-4D97-AF65-F5344CB8AC3E}">
        <p14:creationId xmlns:p14="http://schemas.microsoft.com/office/powerpoint/2010/main" val="25843501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D3 Conclusions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65</a:t>
            </a:fld>
            <a:endParaRPr lang="en-US" dirty="0"/>
          </a:p>
        </p:txBody>
      </p:sp>
      <p:sp>
        <p:nvSpPr>
          <p:cNvPr id="4" name="Content Placeholder 3"/>
          <p:cNvSpPr>
            <a:spLocks noGrp="1"/>
          </p:cNvSpPr>
          <p:nvPr>
            <p:ph idx="1"/>
          </p:nvPr>
        </p:nvSpPr>
        <p:spPr/>
        <p:txBody>
          <a:bodyPr/>
          <a:lstStyle/>
          <a:p>
            <a:r>
              <a:rPr lang="en-US" dirty="0" smtClean="0"/>
              <a:t>Powerful </a:t>
            </a:r>
            <a:r>
              <a:rPr lang="en-US" dirty="0" err="1" smtClean="0"/>
              <a:t>visualisation</a:t>
            </a:r>
            <a:r>
              <a:rPr lang="en-US" dirty="0" smtClean="0"/>
              <a:t> library</a:t>
            </a:r>
          </a:p>
          <a:p>
            <a:r>
              <a:rPr lang="en-US" dirty="0" smtClean="0"/>
              <a:t>Many types of </a:t>
            </a:r>
            <a:r>
              <a:rPr lang="en-US" dirty="0" err="1" smtClean="0"/>
              <a:t>visualisation</a:t>
            </a:r>
            <a:endParaRPr lang="en-US" dirty="0" smtClean="0"/>
          </a:p>
          <a:p>
            <a:r>
              <a:rPr lang="en-US" dirty="0" smtClean="0"/>
              <a:t>Plenty of tools and supporting libraries</a:t>
            </a:r>
          </a:p>
          <a:p>
            <a:r>
              <a:rPr lang="en-US" dirty="0" smtClean="0"/>
              <a:t>Examples to borrow from</a:t>
            </a:r>
            <a:endParaRPr lang="en-US" dirty="0"/>
          </a:p>
        </p:txBody>
      </p:sp>
    </p:spTree>
    <p:extLst>
      <p:ext uri="{BB962C8B-B14F-4D97-AF65-F5344CB8AC3E}">
        <p14:creationId xmlns:p14="http://schemas.microsoft.com/office/powerpoint/2010/main" val="1435775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Loading CSV </a:t>
            </a:r>
            <a:r>
              <a:rPr lang="en-US" dirty="0" smtClean="0"/>
              <a:t>Data</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7</a:t>
            </a:fld>
            <a:endParaRPr lang="en-US" dirty="0"/>
          </a:p>
        </p:txBody>
      </p:sp>
      <p:sp>
        <p:nvSpPr>
          <p:cNvPr id="5" name="Content Placeholder 3"/>
          <p:cNvSpPr txBox="1">
            <a:spLocks/>
          </p:cNvSpPr>
          <p:nvPr/>
        </p:nvSpPr>
        <p:spPr bwMode="auto">
          <a:xfrm>
            <a:off x="-3728" y="1720480"/>
            <a:ext cx="9147728" cy="2012481"/>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buNone/>
            </a:pPr>
            <a:endParaRPr lang="en-US" sz="1900" dirty="0">
              <a:solidFill>
                <a:srgbClr val="9CDCFE"/>
              </a:solidFill>
              <a:latin typeface="Menlo"/>
              <a:ea typeface="Menlo"/>
              <a:cs typeface="Menlo"/>
            </a:endParaRPr>
          </a:p>
          <a:p>
            <a:pPr marL="0" indent="0">
              <a:buNone/>
            </a:pPr>
            <a:r>
              <a:rPr lang="en-US" sz="1900" dirty="0" smtClean="0">
                <a:solidFill>
                  <a:srgbClr val="9CDCFE"/>
                </a:solidFill>
                <a:latin typeface="Menlo"/>
                <a:ea typeface="Menlo"/>
                <a:cs typeface="Menlo"/>
              </a:rPr>
              <a:t> dataset</a:t>
            </a:r>
            <a:r>
              <a:rPr lang="en-US" sz="1900" dirty="0" smtClean="0">
                <a:solidFill>
                  <a:srgbClr val="D4D4D4"/>
                </a:solidFill>
                <a:latin typeface="Menlo"/>
                <a:ea typeface="Menlo"/>
                <a:cs typeface="Menlo"/>
              </a:rPr>
              <a:t> </a:t>
            </a: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d3</a:t>
            </a:r>
            <a:r>
              <a:rPr lang="en-US" sz="1900" dirty="0" smtClean="0">
                <a:solidFill>
                  <a:srgbClr val="D4D4D4"/>
                </a:solidFill>
                <a:latin typeface="Menlo"/>
                <a:ea typeface="Menlo"/>
                <a:cs typeface="Menlo"/>
              </a:rPr>
              <a:t>.</a:t>
            </a:r>
            <a:r>
              <a:rPr lang="en-US" sz="1900" dirty="0" smtClean="0">
                <a:solidFill>
                  <a:srgbClr val="DCDCAA"/>
                </a:solidFill>
                <a:latin typeface="Menlo"/>
                <a:ea typeface="Menlo"/>
                <a:cs typeface="Menlo"/>
              </a:rPr>
              <a:t>csv</a:t>
            </a:r>
            <a:r>
              <a:rPr lang="en-US" sz="1900" dirty="0" smtClean="0">
                <a:solidFill>
                  <a:srgbClr val="D4D4D4"/>
                </a:solidFill>
                <a:latin typeface="Menlo"/>
                <a:ea typeface="Menlo"/>
                <a:cs typeface="Menlo"/>
              </a:rPr>
              <a:t>(</a:t>
            </a:r>
            <a:r>
              <a:rPr lang="en-US" sz="1900" dirty="0" err="1" smtClean="0">
                <a:solidFill>
                  <a:srgbClr val="9CDCFE"/>
                </a:solidFill>
                <a:latin typeface="Menlo"/>
                <a:ea typeface="Menlo"/>
                <a:cs typeface="Menlo"/>
              </a:rPr>
              <a:t>csv_file</a:t>
            </a:r>
            <a:r>
              <a:rPr lang="en-US" sz="1900" dirty="0">
                <a:solidFill>
                  <a:srgbClr val="D4D4D4"/>
                </a:solidFill>
                <a:latin typeface="Menlo"/>
                <a:ea typeface="Menlo"/>
                <a:cs typeface="Menlo"/>
              </a:rPr>
              <a:t>, </a:t>
            </a:r>
            <a:r>
              <a:rPr lang="en-US" sz="1900" dirty="0" err="1">
                <a:solidFill>
                  <a:srgbClr val="9CDCFE"/>
                </a:solidFill>
                <a:latin typeface="Menlo"/>
                <a:ea typeface="Menlo"/>
                <a:cs typeface="Menlo"/>
              </a:rPr>
              <a:t>callback_function</a:t>
            </a:r>
            <a:r>
              <a:rPr lang="en-US" sz="1900" dirty="0">
                <a:solidFill>
                  <a:srgbClr val="D4D4D4"/>
                </a:solidFill>
                <a:latin typeface="Menlo"/>
                <a:ea typeface="Menlo"/>
                <a:cs typeface="Menlo"/>
              </a:rPr>
              <a:t>);</a:t>
            </a:r>
          </a:p>
          <a:p>
            <a:pPr marL="0" indent="0">
              <a:buNone/>
            </a:pPr>
            <a:r>
              <a:rPr lang="en-US" sz="1900" dirty="0" smtClean="0">
                <a:solidFill>
                  <a:srgbClr val="9CDCFE"/>
                </a:solidFill>
                <a:latin typeface="Menlo"/>
                <a:ea typeface="Menlo"/>
                <a:cs typeface="Menlo"/>
              </a:rPr>
              <a:t> dataset</a:t>
            </a:r>
            <a:r>
              <a:rPr lang="en-US" sz="1900" dirty="0" smtClean="0">
                <a:solidFill>
                  <a:srgbClr val="D4D4D4"/>
                </a:solidFill>
                <a:latin typeface="Menlo"/>
                <a:ea typeface="Menlo"/>
                <a:cs typeface="Menlo"/>
              </a:rPr>
              <a:t> </a:t>
            </a: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d3</a:t>
            </a:r>
            <a:r>
              <a:rPr lang="en-US" sz="1900" dirty="0" smtClean="0">
                <a:solidFill>
                  <a:srgbClr val="D4D4D4"/>
                </a:solidFill>
                <a:latin typeface="Menlo"/>
                <a:ea typeface="Menlo"/>
                <a:cs typeface="Menlo"/>
              </a:rPr>
              <a:t>.</a:t>
            </a:r>
            <a:r>
              <a:rPr lang="en-US" sz="1900" dirty="0" smtClean="0">
                <a:solidFill>
                  <a:srgbClr val="DCDCAA"/>
                </a:solidFill>
                <a:latin typeface="Menlo"/>
                <a:ea typeface="Menlo"/>
                <a:cs typeface="Menlo"/>
              </a:rPr>
              <a:t>csv</a:t>
            </a:r>
            <a:r>
              <a:rPr lang="en-US" sz="1900" dirty="0" smtClean="0">
                <a:solidFill>
                  <a:srgbClr val="D4D4D4"/>
                </a:solidFill>
                <a:latin typeface="Menlo"/>
                <a:ea typeface="Menlo"/>
                <a:cs typeface="Menlo"/>
              </a:rPr>
              <a:t>(</a:t>
            </a:r>
            <a:r>
              <a:rPr lang="en-US" sz="1900" dirty="0" err="1" smtClean="0">
                <a:solidFill>
                  <a:srgbClr val="9CDCFE"/>
                </a:solidFill>
                <a:latin typeface="Menlo"/>
                <a:ea typeface="Menlo"/>
                <a:cs typeface="Menlo"/>
              </a:rPr>
              <a:t>csv_file</a:t>
            </a:r>
            <a:r>
              <a:rPr lang="en-US" sz="1900" dirty="0">
                <a:solidFill>
                  <a:srgbClr val="D4D4D4"/>
                </a:solidFill>
                <a:latin typeface="Menlo"/>
                <a:ea typeface="Menlo"/>
                <a:cs typeface="Menlo"/>
              </a:rPr>
              <a:t>, </a:t>
            </a:r>
            <a:r>
              <a:rPr lang="en-US" sz="1900" dirty="0" err="1">
                <a:solidFill>
                  <a:srgbClr val="9CDCFE"/>
                </a:solidFill>
                <a:latin typeface="Menlo"/>
                <a:ea typeface="Menlo"/>
                <a:cs typeface="Menlo"/>
              </a:rPr>
              <a:t>data_function</a:t>
            </a:r>
            <a:r>
              <a:rPr lang="en-US" sz="1900" dirty="0">
                <a:solidFill>
                  <a:srgbClr val="D4D4D4"/>
                </a:solidFill>
                <a:latin typeface="Menlo"/>
                <a:ea typeface="Menlo"/>
                <a:cs typeface="Menlo"/>
              </a:rPr>
              <a:t>, </a:t>
            </a:r>
            <a:r>
              <a:rPr lang="en-US" sz="1900" dirty="0" err="1">
                <a:solidFill>
                  <a:srgbClr val="9CDCFE"/>
                </a:solidFill>
                <a:latin typeface="Menlo"/>
                <a:ea typeface="Menlo"/>
                <a:cs typeface="Menlo"/>
              </a:rPr>
              <a:t>callback_function</a:t>
            </a:r>
            <a:r>
              <a:rPr lang="en-US" sz="1900" dirty="0">
                <a:solidFill>
                  <a:srgbClr val="D4D4D4"/>
                </a:solidFill>
                <a:latin typeface="Menlo"/>
                <a:ea typeface="Menlo"/>
                <a:cs typeface="Menlo"/>
              </a:rPr>
              <a:t>)</a:t>
            </a:r>
            <a:r>
              <a:rPr lang="en-US" sz="1900" dirty="0" smtClean="0">
                <a:solidFill>
                  <a:srgbClr val="D4D4D4"/>
                </a:solidFill>
                <a:latin typeface="Menlo"/>
                <a:ea typeface="Menlo"/>
                <a:cs typeface="Menlo"/>
              </a:rPr>
              <a:t>;</a:t>
            </a:r>
            <a:endParaRPr lang="en-US" sz="1900" dirty="0">
              <a:solidFill>
                <a:srgbClr val="D4D4D4"/>
              </a:solidFill>
              <a:latin typeface="Menlo"/>
              <a:ea typeface="Menlo"/>
              <a:cs typeface="Menlo"/>
            </a:endParaRPr>
          </a:p>
        </p:txBody>
      </p:sp>
      <p:sp>
        <p:nvSpPr>
          <p:cNvPr id="6" name="Content Placeholder 3"/>
          <p:cNvSpPr>
            <a:spLocks noGrp="1"/>
          </p:cNvSpPr>
          <p:nvPr>
            <p:ph idx="1"/>
          </p:nvPr>
        </p:nvSpPr>
        <p:spPr>
          <a:xfrm>
            <a:off x="324000" y="3996304"/>
            <a:ext cx="8496000" cy="2164783"/>
          </a:xfrm>
        </p:spPr>
        <p:txBody>
          <a:bodyPr/>
          <a:lstStyle/>
          <a:p>
            <a:r>
              <a:rPr lang="en-US" b="1" dirty="0" err="1" smtClean="0"/>
              <a:t>csv_file</a:t>
            </a:r>
            <a:r>
              <a:rPr lang="en-US" dirty="0"/>
              <a:t> </a:t>
            </a:r>
            <a:r>
              <a:rPr lang="en-US" dirty="0" smtClean="0"/>
              <a:t>- </a:t>
            </a:r>
            <a:r>
              <a:rPr lang="en-US" dirty="0" err="1" smtClean="0"/>
              <a:t>csv</a:t>
            </a:r>
            <a:r>
              <a:rPr lang="en-US" dirty="0" smtClean="0"/>
              <a:t> file path</a:t>
            </a:r>
          </a:p>
          <a:p>
            <a:r>
              <a:rPr lang="en-US" b="1" dirty="0" err="1" smtClean="0"/>
              <a:t>callback_function</a:t>
            </a:r>
            <a:r>
              <a:rPr lang="en-US" b="1" dirty="0" smtClean="0"/>
              <a:t> - </a:t>
            </a:r>
            <a:r>
              <a:rPr lang="en-US" dirty="0" smtClean="0"/>
              <a:t> d3 code</a:t>
            </a:r>
          </a:p>
          <a:p>
            <a:r>
              <a:rPr lang="en-US" b="1" dirty="0" err="1" smtClean="0"/>
              <a:t>data_function</a:t>
            </a:r>
            <a:r>
              <a:rPr lang="en-US" b="1" dirty="0" smtClean="0"/>
              <a:t> -</a:t>
            </a:r>
            <a:r>
              <a:rPr lang="en-US" dirty="0" smtClean="0"/>
              <a:t> OPTIONAL defines </a:t>
            </a:r>
            <a:r>
              <a:rPr lang="en-US" dirty="0"/>
              <a:t>data structure used in </a:t>
            </a:r>
            <a:r>
              <a:rPr lang="en-US" dirty="0" err="1"/>
              <a:t>callback_function</a:t>
            </a:r>
            <a:endParaRPr lang="en-US" dirty="0"/>
          </a:p>
          <a:p>
            <a:pPr marL="0" indent="0">
              <a:buNone/>
            </a:pPr>
            <a:endParaRPr lang="en-US" dirty="0"/>
          </a:p>
        </p:txBody>
      </p:sp>
    </p:spTree>
    <p:extLst>
      <p:ext uri="{BB962C8B-B14F-4D97-AF65-F5344CB8AC3E}">
        <p14:creationId xmlns:p14="http://schemas.microsoft.com/office/powerpoint/2010/main" val="1704468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bwMode="auto">
          <a:xfrm>
            <a:off x="-92928" y="1689500"/>
            <a:ext cx="9401496" cy="3468521"/>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buNone/>
            </a:pPr>
            <a:endParaRPr lang="en-US" sz="1950" dirty="0" smtClean="0">
              <a:solidFill>
                <a:srgbClr val="9CDCFE"/>
              </a:solidFill>
              <a:latin typeface="Menlo"/>
              <a:ea typeface="Menlo"/>
              <a:cs typeface="Menlo"/>
            </a:endParaRPr>
          </a:p>
          <a:p>
            <a:pPr marL="0" indent="0">
              <a:buNone/>
            </a:pPr>
            <a:r>
              <a:rPr lang="en-US" sz="1950" dirty="0" smtClean="0">
                <a:solidFill>
                  <a:srgbClr val="9CDCFE"/>
                </a:solidFill>
                <a:latin typeface="Menlo"/>
                <a:ea typeface="Menlo"/>
                <a:cs typeface="Menlo"/>
              </a:rPr>
              <a:t> dataset</a:t>
            </a:r>
            <a:r>
              <a:rPr lang="en-US" sz="1950" dirty="0" smtClean="0">
                <a:solidFill>
                  <a:srgbClr val="D4D4D4"/>
                </a:solidFill>
                <a:latin typeface="Menlo"/>
                <a:ea typeface="Menlo"/>
                <a:cs typeface="Menlo"/>
              </a:rPr>
              <a:t> </a:t>
            </a:r>
            <a:r>
              <a:rPr lang="en-US" sz="1950" dirty="0">
                <a:solidFill>
                  <a:srgbClr val="D4D4D4"/>
                </a:solidFill>
                <a:latin typeface="Menlo"/>
                <a:ea typeface="Menlo"/>
                <a:cs typeface="Menlo"/>
              </a:rPr>
              <a:t>= </a:t>
            </a:r>
            <a:r>
              <a:rPr lang="en-US" sz="1950" dirty="0">
                <a:solidFill>
                  <a:srgbClr val="9CDCFE"/>
                </a:solidFill>
                <a:latin typeface="Menlo"/>
                <a:ea typeface="Menlo"/>
                <a:cs typeface="Menlo"/>
              </a:rPr>
              <a:t>d3</a:t>
            </a:r>
            <a:r>
              <a:rPr lang="en-US" sz="1950" dirty="0">
                <a:solidFill>
                  <a:srgbClr val="D4D4D4"/>
                </a:solidFill>
                <a:latin typeface="Menlo"/>
                <a:ea typeface="Menlo"/>
                <a:cs typeface="Menlo"/>
              </a:rPr>
              <a:t>.</a:t>
            </a:r>
            <a:r>
              <a:rPr lang="en-US" sz="1950" dirty="0">
                <a:solidFill>
                  <a:srgbClr val="DCDCAA"/>
                </a:solidFill>
                <a:latin typeface="Menlo"/>
                <a:ea typeface="Menlo"/>
                <a:cs typeface="Menlo"/>
              </a:rPr>
              <a:t>tsv</a:t>
            </a:r>
            <a:r>
              <a:rPr lang="en-US" sz="1950" dirty="0">
                <a:solidFill>
                  <a:srgbClr val="D4D4D4"/>
                </a:solidFill>
                <a:latin typeface="Menlo"/>
                <a:ea typeface="Menlo"/>
                <a:cs typeface="Menlo"/>
              </a:rPr>
              <a:t>(</a:t>
            </a:r>
            <a:r>
              <a:rPr lang="en-US" sz="1950" dirty="0" err="1">
                <a:solidFill>
                  <a:srgbClr val="9CDCFE"/>
                </a:solidFill>
                <a:latin typeface="Menlo"/>
                <a:ea typeface="Menlo"/>
                <a:cs typeface="Menlo"/>
              </a:rPr>
              <a:t>tsv_file</a:t>
            </a:r>
            <a:r>
              <a:rPr lang="en-US" sz="1950" dirty="0">
                <a:solidFill>
                  <a:srgbClr val="D4D4D4"/>
                </a:solidFill>
                <a:latin typeface="Menlo"/>
                <a:ea typeface="Menlo"/>
                <a:cs typeface="Menlo"/>
              </a:rPr>
              <a:t>, </a:t>
            </a:r>
            <a:r>
              <a:rPr lang="en-US" sz="1950" dirty="0" err="1">
                <a:solidFill>
                  <a:srgbClr val="9CDCFE"/>
                </a:solidFill>
                <a:latin typeface="Menlo"/>
                <a:ea typeface="Menlo"/>
                <a:cs typeface="Menlo"/>
              </a:rPr>
              <a:t>callback_function</a:t>
            </a:r>
            <a:r>
              <a:rPr lang="en-US" sz="1950" dirty="0">
                <a:solidFill>
                  <a:srgbClr val="D4D4D4"/>
                </a:solidFill>
                <a:latin typeface="Menlo"/>
                <a:ea typeface="Menlo"/>
                <a:cs typeface="Menlo"/>
              </a:rPr>
              <a:t>);</a:t>
            </a:r>
          </a:p>
          <a:p>
            <a:pPr marL="0" indent="0">
              <a:buNone/>
            </a:pPr>
            <a:r>
              <a:rPr lang="en-US" sz="1950" dirty="0" smtClean="0">
                <a:solidFill>
                  <a:srgbClr val="9CDCFE"/>
                </a:solidFill>
                <a:latin typeface="Menlo"/>
                <a:ea typeface="Menlo"/>
                <a:cs typeface="Menlo"/>
              </a:rPr>
              <a:t> dataset</a:t>
            </a:r>
            <a:r>
              <a:rPr lang="en-US" sz="1950" dirty="0" smtClean="0">
                <a:solidFill>
                  <a:srgbClr val="D4D4D4"/>
                </a:solidFill>
                <a:latin typeface="Menlo"/>
                <a:ea typeface="Menlo"/>
                <a:cs typeface="Menlo"/>
              </a:rPr>
              <a:t> </a:t>
            </a:r>
            <a:r>
              <a:rPr lang="en-US" sz="1950" dirty="0">
                <a:solidFill>
                  <a:srgbClr val="D4D4D4"/>
                </a:solidFill>
                <a:latin typeface="Menlo"/>
                <a:ea typeface="Menlo"/>
                <a:cs typeface="Menlo"/>
              </a:rPr>
              <a:t>= </a:t>
            </a:r>
            <a:r>
              <a:rPr lang="en-US" sz="1950" dirty="0">
                <a:solidFill>
                  <a:srgbClr val="9CDCFE"/>
                </a:solidFill>
                <a:latin typeface="Menlo"/>
                <a:ea typeface="Menlo"/>
                <a:cs typeface="Menlo"/>
              </a:rPr>
              <a:t>d3</a:t>
            </a:r>
            <a:r>
              <a:rPr lang="en-US" sz="1950" dirty="0">
                <a:solidFill>
                  <a:srgbClr val="D4D4D4"/>
                </a:solidFill>
                <a:latin typeface="Menlo"/>
                <a:ea typeface="Menlo"/>
                <a:cs typeface="Menlo"/>
              </a:rPr>
              <a:t>.</a:t>
            </a:r>
            <a:r>
              <a:rPr lang="en-US" sz="1950" dirty="0">
                <a:solidFill>
                  <a:srgbClr val="DCDCAA"/>
                </a:solidFill>
                <a:latin typeface="Menlo"/>
                <a:ea typeface="Menlo"/>
                <a:cs typeface="Menlo"/>
              </a:rPr>
              <a:t>tsv</a:t>
            </a:r>
            <a:r>
              <a:rPr lang="en-US" sz="1950" dirty="0">
                <a:solidFill>
                  <a:srgbClr val="D4D4D4"/>
                </a:solidFill>
                <a:latin typeface="Menlo"/>
                <a:ea typeface="Menlo"/>
                <a:cs typeface="Menlo"/>
              </a:rPr>
              <a:t>(</a:t>
            </a:r>
            <a:r>
              <a:rPr lang="en-US" sz="1950" dirty="0" err="1">
                <a:solidFill>
                  <a:srgbClr val="9CDCFE"/>
                </a:solidFill>
                <a:latin typeface="Menlo"/>
                <a:ea typeface="Menlo"/>
                <a:cs typeface="Menlo"/>
              </a:rPr>
              <a:t>tsv_file</a:t>
            </a:r>
            <a:r>
              <a:rPr lang="en-US" sz="1950" dirty="0">
                <a:solidFill>
                  <a:srgbClr val="D4D4D4"/>
                </a:solidFill>
                <a:latin typeface="Menlo"/>
                <a:ea typeface="Menlo"/>
                <a:cs typeface="Menlo"/>
              </a:rPr>
              <a:t>, </a:t>
            </a:r>
            <a:r>
              <a:rPr lang="en-US" sz="1950" dirty="0" err="1">
                <a:solidFill>
                  <a:srgbClr val="9CDCFE"/>
                </a:solidFill>
                <a:latin typeface="Menlo"/>
                <a:ea typeface="Menlo"/>
                <a:cs typeface="Menlo"/>
              </a:rPr>
              <a:t>data_function</a:t>
            </a:r>
            <a:r>
              <a:rPr lang="en-US" sz="1950" dirty="0">
                <a:solidFill>
                  <a:srgbClr val="D4D4D4"/>
                </a:solidFill>
                <a:latin typeface="Menlo"/>
                <a:ea typeface="Menlo"/>
                <a:cs typeface="Menlo"/>
              </a:rPr>
              <a:t>, </a:t>
            </a:r>
            <a:r>
              <a:rPr lang="en-US" sz="1950" dirty="0" err="1">
                <a:solidFill>
                  <a:srgbClr val="9CDCFE"/>
                </a:solidFill>
                <a:latin typeface="Menlo"/>
                <a:ea typeface="Menlo"/>
                <a:cs typeface="Menlo"/>
              </a:rPr>
              <a:t>callback_function</a:t>
            </a:r>
            <a:r>
              <a:rPr lang="en-US" sz="1950" dirty="0">
                <a:solidFill>
                  <a:srgbClr val="D4D4D4"/>
                </a:solidFill>
                <a:latin typeface="Menlo"/>
                <a:ea typeface="Menlo"/>
                <a:cs typeface="Menlo"/>
              </a:rPr>
              <a:t>);</a:t>
            </a:r>
          </a:p>
          <a:p>
            <a:pPr marL="0" indent="0">
              <a:buNone/>
            </a:pPr>
            <a:endParaRPr lang="en-US" sz="1950" dirty="0">
              <a:solidFill>
                <a:srgbClr val="D4D4D4"/>
              </a:solidFill>
              <a:latin typeface="Menlo"/>
              <a:ea typeface="Menlo"/>
              <a:cs typeface="Menlo"/>
            </a:endParaRPr>
          </a:p>
          <a:p>
            <a:pPr marL="0" indent="0">
              <a:buNone/>
            </a:pPr>
            <a:r>
              <a:rPr lang="en-US" sz="1950" dirty="0" smtClean="0">
                <a:solidFill>
                  <a:srgbClr val="9CDCFE"/>
                </a:solidFill>
                <a:latin typeface="Menlo"/>
                <a:ea typeface="Menlo"/>
                <a:cs typeface="Menlo"/>
              </a:rPr>
              <a:t> dataset</a:t>
            </a:r>
            <a:r>
              <a:rPr lang="en-US" sz="1950" dirty="0" smtClean="0">
                <a:solidFill>
                  <a:srgbClr val="D4D4D4"/>
                </a:solidFill>
                <a:latin typeface="Menlo"/>
                <a:ea typeface="Menlo"/>
                <a:cs typeface="Menlo"/>
              </a:rPr>
              <a:t> </a:t>
            </a:r>
            <a:r>
              <a:rPr lang="en-US" sz="1950" dirty="0">
                <a:solidFill>
                  <a:srgbClr val="D4D4D4"/>
                </a:solidFill>
                <a:latin typeface="Menlo"/>
                <a:ea typeface="Menlo"/>
                <a:cs typeface="Menlo"/>
              </a:rPr>
              <a:t>= </a:t>
            </a:r>
            <a:r>
              <a:rPr lang="en-US" sz="1950" dirty="0">
                <a:solidFill>
                  <a:srgbClr val="9CDCFE"/>
                </a:solidFill>
                <a:latin typeface="Menlo"/>
                <a:ea typeface="Menlo"/>
                <a:cs typeface="Menlo"/>
              </a:rPr>
              <a:t>d3</a:t>
            </a:r>
            <a:r>
              <a:rPr lang="en-US" sz="1950" dirty="0">
                <a:solidFill>
                  <a:srgbClr val="D4D4D4"/>
                </a:solidFill>
                <a:latin typeface="Menlo"/>
                <a:ea typeface="Menlo"/>
                <a:cs typeface="Menlo"/>
              </a:rPr>
              <a:t>.</a:t>
            </a:r>
            <a:r>
              <a:rPr lang="en-US" sz="1950" dirty="0">
                <a:solidFill>
                  <a:srgbClr val="DCDCAA"/>
                </a:solidFill>
                <a:latin typeface="Menlo"/>
                <a:ea typeface="Menlo"/>
                <a:cs typeface="Menlo"/>
              </a:rPr>
              <a:t>json</a:t>
            </a:r>
            <a:r>
              <a:rPr lang="en-US" sz="1950" dirty="0">
                <a:solidFill>
                  <a:srgbClr val="D4D4D4"/>
                </a:solidFill>
                <a:latin typeface="Menlo"/>
                <a:ea typeface="Menlo"/>
                <a:cs typeface="Menlo"/>
              </a:rPr>
              <a:t>(</a:t>
            </a:r>
            <a:r>
              <a:rPr lang="en-US" sz="1950" dirty="0" err="1">
                <a:solidFill>
                  <a:srgbClr val="9CDCFE"/>
                </a:solidFill>
                <a:latin typeface="Menlo"/>
                <a:ea typeface="Menlo"/>
                <a:cs typeface="Menlo"/>
              </a:rPr>
              <a:t>json_file</a:t>
            </a:r>
            <a:r>
              <a:rPr lang="en-US" sz="1950" dirty="0" err="1" smtClean="0">
                <a:solidFill>
                  <a:srgbClr val="D4D4D4"/>
                </a:solidFill>
                <a:latin typeface="Menlo"/>
                <a:ea typeface="Menlo"/>
                <a:cs typeface="Menlo"/>
              </a:rPr>
              <a:t>,</a:t>
            </a:r>
            <a:r>
              <a:rPr lang="en-US" sz="1950" dirty="0" err="1" smtClean="0">
                <a:solidFill>
                  <a:srgbClr val="9CDCFE"/>
                </a:solidFill>
                <a:latin typeface="Menlo"/>
                <a:ea typeface="Menlo"/>
                <a:cs typeface="Menlo"/>
              </a:rPr>
              <a:t>callback_function</a:t>
            </a:r>
            <a:r>
              <a:rPr lang="en-US" sz="1950" dirty="0">
                <a:solidFill>
                  <a:srgbClr val="D4D4D4"/>
                </a:solidFill>
                <a:latin typeface="Menlo"/>
                <a:ea typeface="Menlo"/>
                <a:cs typeface="Menlo"/>
              </a:rPr>
              <a:t>);</a:t>
            </a:r>
          </a:p>
        </p:txBody>
      </p:sp>
      <p:sp>
        <p:nvSpPr>
          <p:cNvPr id="2" name="Title 1"/>
          <p:cNvSpPr>
            <a:spLocks noGrp="1"/>
          </p:cNvSpPr>
          <p:nvPr>
            <p:ph type="title"/>
          </p:nvPr>
        </p:nvSpPr>
        <p:spPr/>
        <p:txBody>
          <a:bodyPr/>
          <a:lstStyle/>
          <a:p>
            <a:r>
              <a:rPr lang="en-US" dirty="0" smtClean="0"/>
              <a:t>Loading TSV and JSON</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8</a:t>
            </a:fld>
            <a:endParaRPr lang="en-US" dirty="0"/>
          </a:p>
        </p:txBody>
      </p:sp>
    </p:spTree>
    <p:extLst>
      <p:ext uri="{BB962C8B-B14F-4D97-AF65-F5344CB8AC3E}">
        <p14:creationId xmlns:p14="http://schemas.microsoft.com/office/powerpoint/2010/main" val="1061048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Loading More than </a:t>
            </a:r>
            <a:r>
              <a:rPr lang="en-US" dirty="0"/>
              <a:t>Dataset in </a:t>
            </a:r>
            <a:r>
              <a:rPr lang="en-US" dirty="0" smtClean="0"/>
              <a:t>Version </a:t>
            </a:r>
            <a:r>
              <a:rPr lang="en-US" dirty="0"/>
              <a:t>4</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9</a:t>
            </a:fld>
            <a:endParaRPr lang="en-US" dirty="0"/>
          </a:p>
        </p:txBody>
      </p:sp>
      <p:sp>
        <p:nvSpPr>
          <p:cNvPr id="4" name="Content Placeholder 3"/>
          <p:cNvSpPr>
            <a:spLocks noGrp="1"/>
          </p:cNvSpPr>
          <p:nvPr>
            <p:ph idx="1"/>
          </p:nvPr>
        </p:nvSpPr>
        <p:spPr>
          <a:xfrm>
            <a:off x="324000" y="1692000"/>
            <a:ext cx="8496000" cy="3915219"/>
          </a:xfrm>
          <a:solidFill>
            <a:schemeClr val="tx1">
              <a:lumMod val="75000"/>
            </a:schemeClr>
          </a:solidFill>
        </p:spPr>
        <p:txBody>
          <a:bodyPr/>
          <a:lstStyle/>
          <a:p>
            <a:pPr marL="0" indent="0">
              <a:spcAft>
                <a:spcPts val="0"/>
              </a:spcAft>
              <a:buNone/>
            </a:pPr>
            <a:r>
              <a:rPr lang="en-US" sz="1950" dirty="0" smtClean="0">
                <a:solidFill>
                  <a:srgbClr val="9CDCFE"/>
                </a:solidFill>
                <a:latin typeface="Menlo"/>
                <a:ea typeface="Menlo"/>
                <a:cs typeface="Menlo"/>
              </a:rPr>
              <a:t>  d3</a:t>
            </a:r>
            <a:r>
              <a:rPr lang="en-US" sz="1950" dirty="0">
                <a:solidFill>
                  <a:srgbClr val="D4D4D4"/>
                </a:solidFill>
                <a:latin typeface="Menlo"/>
                <a:ea typeface="Menlo"/>
                <a:cs typeface="Menlo"/>
              </a:rPr>
              <a:t>.</a:t>
            </a:r>
            <a:r>
              <a:rPr lang="en-US" sz="1950" dirty="0">
                <a:solidFill>
                  <a:srgbClr val="DCDCAA"/>
                </a:solidFill>
                <a:latin typeface="Menlo"/>
                <a:ea typeface="Menlo"/>
                <a:cs typeface="Menlo"/>
              </a:rPr>
              <a:t>queue</a:t>
            </a:r>
            <a:r>
              <a:rPr lang="en-US" sz="1950" dirty="0">
                <a:solidFill>
                  <a:srgbClr val="D4D4D4"/>
                </a:solidFill>
                <a:latin typeface="Menlo"/>
                <a:ea typeface="Menlo"/>
                <a:cs typeface="Menlo"/>
              </a:rPr>
              <a:t>()</a:t>
            </a:r>
          </a:p>
          <a:p>
            <a:pPr marL="0" indent="0">
              <a:spcAft>
                <a:spcPts val="0"/>
              </a:spcAft>
              <a:buNone/>
            </a:pPr>
            <a:r>
              <a:rPr lang="en-US" sz="1950" dirty="0" smtClean="0">
                <a:solidFill>
                  <a:srgbClr val="D4D4D4"/>
                </a:solidFill>
                <a:latin typeface="Menlo"/>
                <a:ea typeface="Menlo"/>
                <a:cs typeface="Menlo"/>
              </a:rPr>
              <a:t>   </a:t>
            </a:r>
            <a:r>
              <a:rPr lang="en-US" sz="1950" dirty="0">
                <a:solidFill>
                  <a:srgbClr val="D4D4D4"/>
                </a:solidFill>
                <a:latin typeface="Menlo"/>
                <a:ea typeface="Menlo"/>
                <a:cs typeface="Menlo"/>
              </a:rPr>
              <a:t>.</a:t>
            </a:r>
            <a:r>
              <a:rPr lang="en-US" sz="1950" dirty="0">
                <a:solidFill>
                  <a:srgbClr val="DCDCAA"/>
                </a:solidFill>
                <a:latin typeface="Menlo"/>
                <a:ea typeface="Menlo"/>
                <a:cs typeface="Menlo"/>
              </a:rPr>
              <a:t>defer</a:t>
            </a:r>
            <a:r>
              <a:rPr lang="en-US" sz="1950" dirty="0">
                <a:solidFill>
                  <a:srgbClr val="D4D4D4"/>
                </a:solidFill>
                <a:latin typeface="Menlo"/>
                <a:ea typeface="Menlo"/>
                <a:cs typeface="Menlo"/>
              </a:rPr>
              <a:t>(</a:t>
            </a:r>
            <a:r>
              <a:rPr lang="en-US" sz="1950" dirty="0">
                <a:solidFill>
                  <a:srgbClr val="9CDCFE"/>
                </a:solidFill>
                <a:latin typeface="Menlo"/>
                <a:ea typeface="Menlo"/>
                <a:cs typeface="Menlo"/>
              </a:rPr>
              <a:t>d3</a:t>
            </a:r>
            <a:r>
              <a:rPr lang="en-US" sz="1950" dirty="0">
                <a:solidFill>
                  <a:srgbClr val="D4D4D4"/>
                </a:solidFill>
                <a:latin typeface="Menlo"/>
                <a:ea typeface="Menlo"/>
                <a:cs typeface="Menlo"/>
              </a:rPr>
              <a:t>.</a:t>
            </a:r>
            <a:r>
              <a:rPr lang="en-US" sz="1950" dirty="0">
                <a:solidFill>
                  <a:srgbClr val="9CDCFE"/>
                </a:solidFill>
                <a:latin typeface="Menlo"/>
                <a:ea typeface="Menlo"/>
                <a:cs typeface="Menlo"/>
              </a:rPr>
              <a:t>csv</a:t>
            </a:r>
            <a:r>
              <a:rPr lang="en-US" sz="1950" dirty="0">
                <a:solidFill>
                  <a:srgbClr val="D4D4D4"/>
                </a:solidFill>
                <a:latin typeface="Menlo"/>
                <a:ea typeface="Menlo"/>
                <a:cs typeface="Menlo"/>
              </a:rPr>
              <a:t>, </a:t>
            </a:r>
            <a:r>
              <a:rPr lang="en-US" sz="1950" dirty="0">
                <a:solidFill>
                  <a:srgbClr val="CE9178"/>
                </a:solidFill>
                <a:latin typeface="Menlo"/>
                <a:ea typeface="Menlo"/>
                <a:cs typeface="Menlo"/>
              </a:rPr>
              <a:t>"/data</a:t>
            </a:r>
            <a:r>
              <a:rPr lang="en-US" sz="1950" dirty="0" smtClean="0">
                <a:solidFill>
                  <a:srgbClr val="CE9178"/>
                </a:solidFill>
                <a:latin typeface="Menlo"/>
                <a:ea typeface="Menlo"/>
                <a:cs typeface="Menlo"/>
              </a:rPr>
              <a:t>/</a:t>
            </a:r>
            <a:r>
              <a:rPr lang="en-US" sz="1950" dirty="0" err="1" smtClean="0">
                <a:solidFill>
                  <a:srgbClr val="CE9178"/>
                </a:solidFill>
                <a:latin typeface="Menlo"/>
                <a:ea typeface="Menlo"/>
                <a:cs typeface="Menlo"/>
              </a:rPr>
              <a:t>chocolate.csv</a:t>
            </a:r>
            <a:r>
              <a:rPr lang="en-US" sz="1950" dirty="0">
                <a:solidFill>
                  <a:srgbClr val="CE9178"/>
                </a:solidFill>
                <a:latin typeface="Menlo"/>
                <a:ea typeface="Menlo"/>
                <a:cs typeface="Menlo"/>
              </a:rPr>
              <a:t>"</a:t>
            </a:r>
            <a:r>
              <a:rPr lang="en-US" sz="1950" dirty="0">
                <a:solidFill>
                  <a:srgbClr val="D4D4D4"/>
                </a:solidFill>
                <a:latin typeface="Menlo"/>
                <a:ea typeface="Menlo"/>
                <a:cs typeface="Menlo"/>
              </a:rPr>
              <a:t>)</a:t>
            </a:r>
          </a:p>
          <a:p>
            <a:pPr marL="0" indent="0">
              <a:spcAft>
                <a:spcPts val="0"/>
              </a:spcAft>
              <a:buNone/>
            </a:pPr>
            <a:r>
              <a:rPr lang="en-US" sz="1950" dirty="0">
                <a:solidFill>
                  <a:srgbClr val="D4D4D4"/>
                </a:solidFill>
                <a:latin typeface="Menlo"/>
                <a:ea typeface="Menlo"/>
                <a:cs typeface="Menlo"/>
              </a:rPr>
              <a:t> </a:t>
            </a:r>
            <a:r>
              <a:rPr lang="en-US" sz="1950" dirty="0" smtClean="0">
                <a:solidFill>
                  <a:srgbClr val="D4D4D4"/>
                </a:solidFill>
                <a:latin typeface="Menlo"/>
                <a:ea typeface="Menlo"/>
                <a:cs typeface="Menlo"/>
              </a:rPr>
              <a:t>  </a:t>
            </a:r>
            <a:r>
              <a:rPr lang="en-US" sz="1950" dirty="0">
                <a:solidFill>
                  <a:srgbClr val="D4D4D4"/>
                </a:solidFill>
                <a:latin typeface="Menlo"/>
                <a:ea typeface="Menlo"/>
                <a:cs typeface="Menlo"/>
              </a:rPr>
              <a:t>.</a:t>
            </a:r>
            <a:r>
              <a:rPr lang="en-US" sz="1950" dirty="0">
                <a:solidFill>
                  <a:srgbClr val="DCDCAA"/>
                </a:solidFill>
                <a:latin typeface="Menlo"/>
                <a:ea typeface="Menlo"/>
                <a:cs typeface="Menlo"/>
              </a:rPr>
              <a:t>defer</a:t>
            </a:r>
            <a:r>
              <a:rPr lang="en-US" sz="1950" dirty="0">
                <a:solidFill>
                  <a:srgbClr val="D4D4D4"/>
                </a:solidFill>
                <a:latin typeface="Menlo"/>
                <a:ea typeface="Menlo"/>
                <a:cs typeface="Menlo"/>
              </a:rPr>
              <a:t>(</a:t>
            </a:r>
            <a:r>
              <a:rPr lang="en-US" sz="1950" dirty="0">
                <a:solidFill>
                  <a:srgbClr val="9CDCFE"/>
                </a:solidFill>
                <a:latin typeface="Menlo"/>
                <a:ea typeface="Menlo"/>
                <a:cs typeface="Menlo"/>
              </a:rPr>
              <a:t>d3</a:t>
            </a:r>
            <a:r>
              <a:rPr lang="en-US" sz="1950" dirty="0" smtClean="0">
                <a:solidFill>
                  <a:srgbClr val="D4D4D4"/>
                </a:solidFill>
                <a:latin typeface="Menlo"/>
                <a:ea typeface="Menlo"/>
                <a:cs typeface="Menlo"/>
              </a:rPr>
              <a:t>.</a:t>
            </a:r>
            <a:r>
              <a:rPr lang="en-US" sz="1950" dirty="0" smtClean="0">
                <a:solidFill>
                  <a:srgbClr val="9CDCFE"/>
                </a:solidFill>
                <a:latin typeface="Menlo"/>
                <a:ea typeface="Menlo"/>
                <a:cs typeface="Menlo"/>
              </a:rPr>
              <a:t>json</a:t>
            </a:r>
            <a:r>
              <a:rPr lang="en-US" sz="1950" dirty="0" smtClean="0">
                <a:solidFill>
                  <a:srgbClr val="D4D4D4"/>
                </a:solidFill>
                <a:latin typeface="Menlo"/>
                <a:ea typeface="Menlo"/>
                <a:cs typeface="Menlo"/>
              </a:rPr>
              <a:t>, </a:t>
            </a:r>
            <a:r>
              <a:rPr lang="en-US" sz="1950" dirty="0">
                <a:solidFill>
                  <a:srgbClr val="CE9178"/>
                </a:solidFill>
                <a:latin typeface="Menlo"/>
                <a:ea typeface="Menlo"/>
                <a:cs typeface="Menlo"/>
              </a:rPr>
              <a:t>"/data</a:t>
            </a:r>
            <a:r>
              <a:rPr lang="en-US" sz="1950" dirty="0" smtClean="0">
                <a:solidFill>
                  <a:srgbClr val="CE9178"/>
                </a:solidFill>
                <a:latin typeface="Menlo"/>
                <a:ea typeface="Menlo"/>
                <a:cs typeface="Menlo"/>
              </a:rPr>
              <a:t>/</a:t>
            </a:r>
            <a:r>
              <a:rPr lang="en-US" sz="1950" dirty="0" err="1" smtClean="0">
                <a:solidFill>
                  <a:srgbClr val="CE9178"/>
                </a:solidFill>
                <a:latin typeface="Menlo"/>
                <a:ea typeface="Menlo"/>
                <a:cs typeface="Menlo"/>
              </a:rPr>
              <a:t>world.geo.json</a:t>
            </a:r>
            <a:r>
              <a:rPr lang="en-US" sz="1950" dirty="0" smtClean="0">
                <a:solidFill>
                  <a:srgbClr val="CE9178"/>
                </a:solidFill>
                <a:latin typeface="Menlo"/>
                <a:ea typeface="Menlo"/>
                <a:cs typeface="Menlo"/>
              </a:rPr>
              <a:t>"</a:t>
            </a:r>
            <a:r>
              <a:rPr lang="en-US" sz="1950" dirty="0">
                <a:solidFill>
                  <a:srgbClr val="D4D4D4"/>
                </a:solidFill>
                <a:latin typeface="Menlo"/>
                <a:ea typeface="Menlo"/>
                <a:cs typeface="Menlo"/>
              </a:rPr>
              <a:t>)</a:t>
            </a:r>
          </a:p>
          <a:p>
            <a:pPr marL="0" indent="0">
              <a:spcAft>
                <a:spcPts val="0"/>
              </a:spcAft>
              <a:buNone/>
            </a:pPr>
            <a:r>
              <a:rPr lang="en-US" sz="1950" dirty="0">
                <a:solidFill>
                  <a:srgbClr val="D4D4D4"/>
                </a:solidFill>
                <a:latin typeface="Menlo"/>
                <a:ea typeface="Menlo"/>
                <a:cs typeface="Menlo"/>
              </a:rPr>
              <a:t> </a:t>
            </a:r>
            <a:r>
              <a:rPr lang="en-US" sz="1950" dirty="0" smtClean="0">
                <a:solidFill>
                  <a:srgbClr val="D4D4D4"/>
                </a:solidFill>
                <a:latin typeface="Menlo"/>
                <a:ea typeface="Menlo"/>
                <a:cs typeface="Menlo"/>
              </a:rPr>
              <a:t>  </a:t>
            </a:r>
            <a:r>
              <a:rPr lang="en-US" sz="1950" dirty="0">
                <a:solidFill>
                  <a:srgbClr val="D4D4D4"/>
                </a:solidFill>
                <a:latin typeface="Menlo"/>
                <a:ea typeface="Menlo"/>
                <a:cs typeface="Menlo"/>
              </a:rPr>
              <a:t>.</a:t>
            </a:r>
            <a:r>
              <a:rPr lang="en-US" sz="1950" dirty="0">
                <a:solidFill>
                  <a:srgbClr val="DCDCAA"/>
                </a:solidFill>
                <a:latin typeface="Menlo"/>
                <a:ea typeface="Menlo"/>
                <a:cs typeface="Menlo"/>
              </a:rPr>
              <a:t>await</a:t>
            </a:r>
            <a:r>
              <a:rPr lang="en-US" sz="1950" dirty="0">
                <a:solidFill>
                  <a:srgbClr val="D4D4D4"/>
                </a:solidFill>
                <a:latin typeface="Menlo"/>
                <a:ea typeface="Menlo"/>
                <a:cs typeface="Menlo"/>
              </a:rPr>
              <a:t>(</a:t>
            </a:r>
            <a:r>
              <a:rPr lang="en-US" sz="1950" dirty="0">
                <a:solidFill>
                  <a:srgbClr val="9CDCFE"/>
                </a:solidFill>
                <a:latin typeface="Menlo"/>
                <a:ea typeface="Menlo"/>
                <a:cs typeface="Menlo"/>
              </a:rPr>
              <a:t>analyze</a:t>
            </a:r>
            <a:r>
              <a:rPr lang="en-US" sz="1950" dirty="0">
                <a:solidFill>
                  <a:srgbClr val="D4D4D4"/>
                </a:solidFill>
                <a:latin typeface="Menlo"/>
                <a:ea typeface="Menlo"/>
                <a:cs typeface="Menlo"/>
              </a:rPr>
              <a:t>);</a:t>
            </a:r>
          </a:p>
          <a:p>
            <a:pPr>
              <a:spcAft>
                <a:spcPts val="0"/>
              </a:spcAft>
            </a:pPr>
            <a:endParaRPr lang="en-US" sz="1950" dirty="0">
              <a:solidFill>
                <a:srgbClr val="D4D4D4"/>
              </a:solidFill>
              <a:latin typeface="Menlo"/>
              <a:ea typeface="Menlo"/>
              <a:cs typeface="Menlo"/>
            </a:endParaRPr>
          </a:p>
          <a:p>
            <a:pPr marL="0" indent="0">
              <a:spcAft>
                <a:spcPts val="0"/>
              </a:spcAft>
              <a:buNone/>
            </a:pPr>
            <a:r>
              <a:rPr lang="en-US" sz="1950" dirty="0" smtClean="0">
                <a:solidFill>
                  <a:srgbClr val="569CD6"/>
                </a:solidFill>
                <a:latin typeface="Menlo"/>
                <a:ea typeface="Menlo"/>
                <a:cs typeface="Menlo"/>
              </a:rPr>
              <a:t>  function</a:t>
            </a:r>
            <a:r>
              <a:rPr lang="en-US" sz="1950" dirty="0" smtClean="0">
                <a:solidFill>
                  <a:srgbClr val="D4D4D4"/>
                </a:solidFill>
                <a:latin typeface="Menlo"/>
                <a:ea typeface="Menlo"/>
                <a:cs typeface="Menlo"/>
              </a:rPr>
              <a:t> </a:t>
            </a:r>
            <a:r>
              <a:rPr lang="en-US" sz="1950" dirty="0">
                <a:solidFill>
                  <a:srgbClr val="DCDCAA"/>
                </a:solidFill>
                <a:latin typeface="Menlo"/>
                <a:ea typeface="Menlo"/>
                <a:cs typeface="Menlo"/>
              </a:rPr>
              <a:t>analyze</a:t>
            </a:r>
            <a:r>
              <a:rPr lang="en-US" sz="1950" dirty="0">
                <a:solidFill>
                  <a:srgbClr val="D4D4D4"/>
                </a:solidFill>
                <a:latin typeface="Menlo"/>
                <a:ea typeface="Menlo"/>
                <a:cs typeface="Menlo"/>
              </a:rPr>
              <a:t>(</a:t>
            </a:r>
            <a:r>
              <a:rPr lang="en-US" sz="1950" dirty="0">
                <a:solidFill>
                  <a:srgbClr val="9CDCFE"/>
                </a:solidFill>
                <a:latin typeface="Menlo"/>
                <a:ea typeface="Menlo"/>
                <a:cs typeface="Menlo"/>
              </a:rPr>
              <a:t>error</a:t>
            </a:r>
            <a:r>
              <a:rPr lang="en-US" sz="1950" dirty="0">
                <a:solidFill>
                  <a:srgbClr val="D4D4D4"/>
                </a:solidFill>
                <a:latin typeface="Menlo"/>
                <a:ea typeface="Menlo"/>
                <a:cs typeface="Menlo"/>
              </a:rPr>
              <a:t>, </a:t>
            </a:r>
            <a:r>
              <a:rPr lang="en-US" sz="1950" dirty="0" smtClean="0">
                <a:solidFill>
                  <a:srgbClr val="9CDCFE"/>
                </a:solidFill>
                <a:latin typeface="Menlo"/>
                <a:ea typeface="Menlo"/>
                <a:cs typeface="Menlo"/>
              </a:rPr>
              <a:t>chocolate</a:t>
            </a:r>
            <a:r>
              <a:rPr lang="en-US" sz="1950" dirty="0" smtClean="0">
                <a:solidFill>
                  <a:srgbClr val="D4D4D4"/>
                </a:solidFill>
                <a:latin typeface="Menlo"/>
                <a:ea typeface="Menlo"/>
                <a:cs typeface="Menlo"/>
              </a:rPr>
              <a:t>, </a:t>
            </a:r>
            <a:r>
              <a:rPr lang="en-US" sz="1950" dirty="0" smtClean="0">
                <a:solidFill>
                  <a:srgbClr val="9CDCFE"/>
                </a:solidFill>
                <a:latin typeface="Menlo"/>
                <a:ea typeface="Menlo"/>
                <a:cs typeface="Menlo"/>
              </a:rPr>
              <a:t>world</a:t>
            </a:r>
            <a:r>
              <a:rPr lang="en-US" sz="1950" dirty="0" smtClean="0">
                <a:solidFill>
                  <a:srgbClr val="D4D4D4"/>
                </a:solidFill>
                <a:latin typeface="Menlo"/>
                <a:ea typeface="Menlo"/>
                <a:cs typeface="Menlo"/>
              </a:rPr>
              <a:t>) </a:t>
            </a:r>
            <a:r>
              <a:rPr lang="en-US" sz="1950" dirty="0">
                <a:solidFill>
                  <a:srgbClr val="D4D4D4"/>
                </a:solidFill>
                <a:latin typeface="Menlo"/>
                <a:ea typeface="Menlo"/>
                <a:cs typeface="Menlo"/>
              </a:rPr>
              <a:t>{</a:t>
            </a:r>
          </a:p>
          <a:p>
            <a:pPr marL="0" indent="0">
              <a:spcAft>
                <a:spcPts val="0"/>
              </a:spcAft>
              <a:buNone/>
            </a:pPr>
            <a:r>
              <a:rPr lang="en-US" sz="1950" dirty="0">
                <a:solidFill>
                  <a:srgbClr val="D4D4D4"/>
                </a:solidFill>
                <a:latin typeface="Menlo"/>
                <a:ea typeface="Menlo"/>
                <a:cs typeface="Menlo"/>
              </a:rPr>
              <a:t> </a:t>
            </a:r>
            <a:r>
              <a:rPr lang="en-US" sz="1950" dirty="0" smtClean="0">
                <a:solidFill>
                  <a:srgbClr val="D4D4D4"/>
                </a:solidFill>
                <a:latin typeface="Menlo"/>
                <a:ea typeface="Menlo"/>
                <a:cs typeface="Menlo"/>
              </a:rPr>
              <a:t>   </a:t>
            </a:r>
            <a:r>
              <a:rPr lang="en-US" sz="1950" dirty="0">
                <a:solidFill>
                  <a:srgbClr val="C586C0"/>
                </a:solidFill>
                <a:latin typeface="Menlo"/>
                <a:ea typeface="Menlo"/>
                <a:cs typeface="Menlo"/>
              </a:rPr>
              <a:t>if</a:t>
            </a:r>
            <a:r>
              <a:rPr lang="en-US" sz="1950" dirty="0">
                <a:solidFill>
                  <a:srgbClr val="D4D4D4"/>
                </a:solidFill>
                <a:latin typeface="Menlo"/>
                <a:ea typeface="Menlo"/>
                <a:cs typeface="Menlo"/>
              </a:rPr>
              <a:t>(</a:t>
            </a:r>
            <a:r>
              <a:rPr lang="en-US" sz="1950" dirty="0">
                <a:solidFill>
                  <a:srgbClr val="9CDCFE"/>
                </a:solidFill>
                <a:latin typeface="Menlo"/>
                <a:ea typeface="Menlo"/>
                <a:cs typeface="Menlo"/>
              </a:rPr>
              <a:t>error</a:t>
            </a:r>
            <a:r>
              <a:rPr lang="en-US" sz="1950" dirty="0">
                <a:solidFill>
                  <a:srgbClr val="D4D4D4"/>
                </a:solidFill>
                <a:latin typeface="Menlo"/>
                <a:ea typeface="Menlo"/>
                <a:cs typeface="Menlo"/>
              </a:rPr>
              <a:t>) </a:t>
            </a:r>
            <a:r>
              <a:rPr lang="en-US" sz="1950" dirty="0" smtClean="0">
                <a:solidFill>
                  <a:srgbClr val="D4D4D4"/>
                </a:solidFill>
                <a:latin typeface="Menlo"/>
                <a:ea typeface="Menlo"/>
                <a:cs typeface="Menlo"/>
              </a:rPr>
              <a:t>{ </a:t>
            </a:r>
          </a:p>
          <a:p>
            <a:pPr marL="0" indent="0">
              <a:spcAft>
                <a:spcPts val="0"/>
              </a:spcAft>
              <a:buNone/>
            </a:pPr>
            <a:r>
              <a:rPr lang="en-US" sz="1950" dirty="0">
                <a:solidFill>
                  <a:srgbClr val="D4D4D4"/>
                </a:solidFill>
                <a:latin typeface="Menlo"/>
                <a:ea typeface="Menlo"/>
                <a:cs typeface="Menlo"/>
              </a:rPr>
              <a:t> </a:t>
            </a:r>
            <a:r>
              <a:rPr lang="en-US" sz="1950" dirty="0" smtClean="0">
                <a:solidFill>
                  <a:srgbClr val="D4D4D4"/>
                </a:solidFill>
                <a:latin typeface="Menlo"/>
                <a:ea typeface="Menlo"/>
                <a:cs typeface="Menlo"/>
              </a:rPr>
              <a:t>     </a:t>
            </a:r>
            <a:r>
              <a:rPr lang="en-US" sz="1950" dirty="0" err="1" smtClean="0">
                <a:solidFill>
                  <a:srgbClr val="4EC9B0"/>
                </a:solidFill>
                <a:latin typeface="Menlo"/>
                <a:ea typeface="Menlo"/>
                <a:cs typeface="Menlo"/>
              </a:rPr>
              <a:t>console</a:t>
            </a:r>
            <a:r>
              <a:rPr lang="en-US" sz="1950" dirty="0" err="1" smtClean="0">
                <a:solidFill>
                  <a:srgbClr val="D4D4D4"/>
                </a:solidFill>
                <a:latin typeface="Menlo"/>
                <a:ea typeface="Menlo"/>
                <a:cs typeface="Menlo"/>
              </a:rPr>
              <a:t>.</a:t>
            </a:r>
            <a:r>
              <a:rPr lang="en-US" sz="1950" dirty="0" err="1" smtClean="0">
                <a:solidFill>
                  <a:srgbClr val="DCDCAA"/>
                </a:solidFill>
                <a:latin typeface="Menlo"/>
                <a:ea typeface="Menlo"/>
                <a:cs typeface="Menlo"/>
              </a:rPr>
              <a:t>log</a:t>
            </a:r>
            <a:r>
              <a:rPr lang="en-US" sz="1950" dirty="0">
                <a:solidFill>
                  <a:srgbClr val="D4D4D4"/>
                </a:solidFill>
                <a:latin typeface="Menlo"/>
                <a:ea typeface="Menlo"/>
                <a:cs typeface="Menlo"/>
              </a:rPr>
              <a:t>(</a:t>
            </a:r>
            <a:r>
              <a:rPr lang="en-US" sz="1950" dirty="0">
                <a:solidFill>
                  <a:srgbClr val="9CDCFE"/>
                </a:solidFill>
                <a:latin typeface="Menlo"/>
                <a:ea typeface="Menlo"/>
                <a:cs typeface="Menlo"/>
              </a:rPr>
              <a:t>error</a:t>
            </a:r>
            <a:r>
              <a:rPr lang="en-US" sz="1950" dirty="0">
                <a:solidFill>
                  <a:srgbClr val="D4D4D4"/>
                </a:solidFill>
                <a:latin typeface="Menlo"/>
                <a:ea typeface="Menlo"/>
                <a:cs typeface="Menlo"/>
              </a:rPr>
              <a:t>)</a:t>
            </a:r>
            <a:r>
              <a:rPr lang="en-US" sz="1950" dirty="0" smtClean="0">
                <a:solidFill>
                  <a:srgbClr val="D4D4D4"/>
                </a:solidFill>
                <a:latin typeface="Menlo"/>
                <a:ea typeface="Menlo"/>
                <a:cs typeface="Menlo"/>
              </a:rPr>
              <a:t>;</a:t>
            </a:r>
          </a:p>
          <a:p>
            <a:pPr marL="0" indent="0">
              <a:spcAft>
                <a:spcPts val="0"/>
              </a:spcAft>
              <a:buNone/>
            </a:pPr>
            <a:r>
              <a:rPr lang="en-US" sz="1950" dirty="0">
                <a:solidFill>
                  <a:srgbClr val="C586C0"/>
                </a:solidFill>
                <a:latin typeface="Menlo"/>
                <a:ea typeface="Menlo"/>
                <a:cs typeface="Menlo"/>
              </a:rPr>
              <a:t> </a:t>
            </a:r>
            <a:r>
              <a:rPr lang="en-US" sz="1950" dirty="0" smtClean="0">
                <a:solidFill>
                  <a:srgbClr val="C586C0"/>
                </a:solidFill>
                <a:latin typeface="Menlo"/>
                <a:ea typeface="Menlo"/>
                <a:cs typeface="Menlo"/>
              </a:rPr>
              <a:t>     return;</a:t>
            </a:r>
            <a:r>
              <a:rPr lang="en-US" sz="1950" dirty="0" smtClean="0">
                <a:solidFill>
                  <a:srgbClr val="D4D4D4"/>
                </a:solidFill>
                <a:latin typeface="Menlo"/>
                <a:ea typeface="Menlo"/>
                <a:cs typeface="Menlo"/>
              </a:rPr>
              <a:t> </a:t>
            </a:r>
          </a:p>
          <a:p>
            <a:pPr marL="0" indent="0">
              <a:spcAft>
                <a:spcPts val="0"/>
              </a:spcAft>
              <a:buNone/>
            </a:pPr>
            <a:r>
              <a:rPr lang="en-US" sz="1950" dirty="0">
                <a:solidFill>
                  <a:srgbClr val="D4D4D4"/>
                </a:solidFill>
                <a:latin typeface="Menlo"/>
                <a:ea typeface="Menlo"/>
                <a:cs typeface="Menlo"/>
              </a:rPr>
              <a:t> </a:t>
            </a:r>
            <a:r>
              <a:rPr lang="en-US" sz="1950" dirty="0" smtClean="0">
                <a:solidFill>
                  <a:srgbClr val="D4D4D4"/>
                </a:solidFill>
                <a:latin typeface="Menlo"/>
                <a:ea typeface="Menlo"/>
                <a:cs typeface="Menlo"/>
              </a:rPr>
              <a:t>   }</a:t>
            </a:r>
            <a:endParaRPr lang="en-US" sz="1950" dirty="0">
              <a:solidFill>
                <a:srgbClr val="D4D4D4"/>
              </a:solidFill>
              <a:latin typeface="Menlo"/>
              <a:ea typeface="Menlo"/>
              <a:cs typeface="Menlo"/>
            </a:endParaRPr>
          </a:p>
          <a:p>
            <a:pPr marL="0" indent="0">
              <a:spcAft>
                <a:spcPts val="0"/>
              </a:spcAft>
              <a:buNone/>
            </a:pPr>
            <a:r>
              <a:rPr lang="en-US" sz="1950" dirty="0">
                <a:solidFill>
                  <a:srgbClr val="D4D4D4"/>
                </a:solidFill>
                <a:latin typeface="Menlo"/>
                <a:ea typeface="Menlo"/>
                <a:cs typeface="Menlo"/>
              </a:rPr>
              <a:t> </a:t>
            </a:r>
            <a:r>
              <a:rPr lang="en-US" sz="1950" dirty="0" smtClean="0">
                <a:solidFill>
                  <a:srgbClr val="D4D4D4"/>
                </a:solidFill>
                <a:latin typeface="Menlo"/>
                <a:ea typeface="Menlo"/>
                <a:cs typeface="Menlo"/>
              </a:rPr>
              <a:t>   </a:t>
            </a:r>
            <a:r>
              <a:rPr lang="en-US" sz="1950" dirty="0" err="1">
                <a:solidFill>
                  <a:srgbClr val="4EC9B0"/>
                </a:solidFill>
                <a:latin typeface="Menlo"/>
                <a:ea typeface="Menlo"/>
                <a:cs typeface="Menlo"/>
              </a:rPr>
              <a:t>console</a:t>
            </a:r>
            <a:r>
              <a:rPr lang="en-US" sz="1950" dirty="0" err="1">
                <a:solidFill>
                  <a:srgbClr val="D4D4D4"/>
                </a:solidFill>
                <a:latin typeface="Menlo"/>
                <a:ea typeface="Menlo"/>
                <a:cs typeface="Menlo"/>
              </a:rPr>
              <a:t>.</a:t>
            </a:r>
            <a:r>
              <a:rPr lang="en-US" sz="1950" dirty="0" err="1">
                <a:solidFill>
                  <a:srgbClr val="DCDCAA"/>
                </a:solidFill>
                <a:latin typeface="Menlo"/>
                <a:ea typeface="Menlo"/>
                <a:cs typeface="Menlo"/>
              </a:rPr>
              <a:t>log</a:t>
            </a:r>
            <a:r>
              <a:rPr lang="en-US" sz="1950" dirty="0">
                <a:solidFill>
                  <a:srgbClr val="D4D4D4"/>
                </a:solidFill>
                <a:latin typeface="Menlo"/>
                <a:ea typeface="Menlo"/>
                <a:cs typeface="Menlo"/>
              </a:rPr>
              <a:t>(</a:t>
            </a:r>
            <a:r>
              <a:rPr lang="en-US" sz="1950" dirty="0" smtClean="0">
                <a:solidFill>
                  <a:srgbClr val="9CDCFE"/>
                </a:solidFill>
                <a:latin typeface="Menlo"/>
                <a:ea typeface="Menlo"/>
                <a:cs typeface="Menlo"/>
              </a:rPr>
              <a:t>chocolate</a:t>
            </a:r>
            <a:r>
              <a:rPr lang="en-US" sz="1950" dirty="0" smtClean="0">
                <a:solidFill>
                  <a:srgbClr val="D4D4D4"/>
                </a:solidFill>
                <a:latin typeface="Menlo"/>
                <a:ea typeface="Menlo"/>
                <a:cs typeface="Menlo"/>
              </a:rPr>
              <a:t>[</a:t>
            </a:r>
            <a:r>
              <a:rPr lang="en-US" sz="1950" dirty="0">
                <a:solidFill>
                  <a:srgbClr val="B5CEA8"/>
                </a:solidFill>
                <a:latin typeface="Menlo"/>
                <a:ea typeface="Menlo"/>
                <a:cs typeface="Menlo"/>
              </a:rPr>
              <a:t>0</a:t>
            </a:r>
            <a:r>
              <a:rPr lang="en-US" sz="1950" dirty="0">
                <a:solidFill>
                  <a:srgbClr val="D4D4D4"/>
                </a:solidFill>
                <a:latin typeface="Menlo"/>
                <a:ea typeface="Menlo"/>
                <a:cs typeface="Menlo"/>
              </a:rPr>
              <a:t>]);</a:t>
            </a:r>
          </a:p>
          <a:p>
            <a:pPr marL="0" indent="0">
              <a:spcAft>
                <a:spcPts val="0"/>
              </a:spcAft>
              <a:buNone/>
            </a:pPr>
            <a:r>
              <a:rPr lang="en-US" sz="1950" dirty="0">
                <a:solidFill>
                  <a:srgbClr val="D4D4D4"/>
                </a:solidFill>
                <a:latin typeface="Menlo"/>
                <a:ea typeface="Menlo"/>
                <a:cs typeface="Menlo"/>
              </a:rPr>
              <a:t> </a:t>
            </a:r>
            <a:r>
              <a:rPr lang="en-US" sz="1950" dirty="0" smtClean="0">
                <a:solidFill>
                  <a:srgbClr val="D4D4D4"/>
                </a:solidFill>
                <a:latin typeface="Menlo"/>
                <a:ea typeface="Menlo"/>
                <a:cs typeface="Menlo"/>
              </a:rPr>
              <a:t>   </a:t>
            </a:r>
            <a:r>
              <a:rPr lang="en-US" sz="1950" dirty="0" err="1">
                <a:solidFill>
                  <a:srgbClr val="4EC9B0"/>
                </a:solidFill>
                <a:latin typeface="Menlo"/>
                <a:ea typeface="Menlo"/>
                <a:cs typeface="Menlo"/>
              </a:rPr>
              <a:t>console</a:t>
            </a:r>
            <a:r>
              <a:rPr lang="en-US" sz="1950" dirty="0" err="1">
                <a:solidFill>
                  <a:srgbClr val="D4D4D4"/>
                </a:solidFill>
                <a:latin typeface="Menlo"/>
                <a:ea typeface="Menlo"/>
                <a:cs typeface="Menlo"/>
              </a:rPr>
              <a:t>.</a:t>
            </a:r>
            <a:r>
              <a:rPr lang="en-US" sz="1950" dirty="0" err="1">
                <a:solidFill>
                  <a:srgbClr val="DCDCAA"/>
                </a:solidFill>
                <a:latin typeface="Menlo"/>
                <a:ea typeface="Menlo"/>
                <a:cs typeface="Menlo"/>
              </a:rPr>
              <a:t>log</a:t>
            </a:r>
            <a:r>
              <a:rPr lang="en-US" sz="1950" dirty="0" smtClean="0">
                <a:solidFill>
                  <a:srgbClr val="D4D4D4"/>
                </a:solidFill>
                <a:latin typeface="Menlo"/>
                <a:ea typeface="Menlo"/>
                <a:cs typeface="Menlo"/>
              </a:rPr>
              <a:t>(</a:t>
            </a:r>
            <a:r>
              <a:rPr lang="en-US" sz="1950" dirty="0" smtClean="0">
                <a:solidFill>
                  <a:srgbClr val="9CDCFE"/>
                </a:solidFill>
                <a:latin typeface="Menlo"/>
                <a:ea typeface="Menlo"/>
                <a:cs typeface="Menlo"/>
              </a:rPr>
              <a:t>world</a:t>
            </a:r>
            <a:r>
              <a:rPr lang="en-US" sz="1950" dirty="0" smtClean="0">
                <a:solidFill>
                  <a:srgbClr val="D4D4D4"/>
                </a:solidFill>
                <a:latin typeface="Menlo"/>
                <a:ea typeface="Menlo"/>
                <a:cs typeface="Menlo"/>
              </a:rPr>
              <a:t>[</a:t>
            </a:r>
            <a:r>
              <a:rPr lang="en-US" sz="1950" dirty="0">
                <a:solidFill>
                  <a:srgbClr val="B5CEA8"/>
                </a:solidFill>
                <a:latin typeface="Menlo"/>
                <a:ea typeface="Menlo"/>
                <a:cs typeface="Menlo"/>
              </a:rPr>
              <a:t>0</a:t>
            </a:r>
            <a:r>
              <a:rPr lang="en-US" sz="1950" dirty="0">
                <a:solidFill>
                  <a:srgbClr val="D4D4D4"/>
                </a:solidFill>
                <a:latin typeface="Menlo"/>
                <a:ea typeface="Menlo"/>
                <a:cs typeface="Menlo"/>
              </a:rPr>
              <a:t>]);</a:t>
            </a:r>
          </a:p>
          <a:p>
            <a:pPr marL="0" indent="0">
              <a:spcAft>
                <a:spcPts val="0"/>
              </a:spcAft>
              <a:buNone/>
            </a:pPr>
            <a:r>
              <a:rPr lang="en-US" sz="1950" dirty="0" smtClean="0">
                <a:solidFill>
                  <a:srgbClr val="D4D4D4"/>
                </a:solidFill>
                <a:latin typeface="Menlo"/>
                <a:ea typeface="Menlo"/>
                <a:cs typeface="Menlo"/>
              </a:rPr>
              <a:t>  }</a:t>
            </a:r>
            <a:endParaRPr lang="en-US" sz="1950" dirty="0"/>
          </a:p>
        </p:txBody>
      </p:sp>
    </p:spTree>
    <p:extLst>
      <p:ext uri="{BB962C8B-B14F-4D97-AF65-F5344CB8AC3E}">
        <p14:creationId xmlns:p14="http://schemas.microsoft.com/office/powerpoint/2010/main" val="3441715547"/>
      </p:ext>
    </p:extLst>
  </p:cSld>
  <p:clrMapOvr>
    <a:masterClrMapping/>
  </p:clrMapOvr>
</p:sld>
</file>

<file path=ppt/theme/theme1.xml><?xml version="1.0" encoding="utf-8"?>
<a:theme xmlns:a="http://schemas.openxmlformats.org/drawingml/2006/main" name="ECS">
  <a:themeElements>
    <a:clrScheme name="Custom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electronics">
      <a:majorFont>
        <a:latin typeface="Georgia"/>
        <a:ea typeface="ＭＳ Ｐゴシック"/>
        <a:cs typeface="ＭＳ Ｐゴシック"/>
      </a:majorFont>
      <a:minorFont>
        <a:latin typeface="Georgi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defRPr>
        </a:defPPr>
      </a:lstStyle>
    </a:lnDef>
  </a:objectDefaults>
  <a:extraClrSchemeLst>
    <a:extraClrScheme>
      <a:clrScheme name="uos_ppt__template_electronics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11 - CSS" id="{A9F95300-17D0-C845-92AA-829B010B7BE7}" vid="{A5DC916A-1AF4-684A-82FE-8F29E5F01F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34840</TotalTime>
  <Words>4021</Words>
  <Application>Microsoft Macintosh PowerPoint</Application>
  <PresentationFormat>On-screen Show (4:3)</PresentationFormat>
  <Paragraphs>606</Paragraphs>
  <Slides>65</Slides>
  <Notes>11</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ECS</vt:lpstr>
      <vt:lpstr>D3.js</vt:lpstr>
      <vt:lpstr>Version 3, 4 and 5</vt:lpstr>
      <vt:lpstr>Dev Tools</vt:lpstr>
      <vt:lpstr>Dev Tools</vt:lpstr>
      <vt:lpstr>Setting up D3</vt:lpstr>
      <vt:lpstr>Setting up D3</vt:lpstr>
      <vt:lpstr>Loading CSV Data</vt:lpstr>
      <vt:lpstr>Loading TSV and JSON</vt:lpstr>
      <vt:lpstr>Loading More than Dataset in Version 4</vt:lpstr>
      <vt:lpstr>OPTIONAL Data Cleaning and Structuring</vt:lpstr>
      <vt:lpstr>Bar Chart</vt:lpstr>
      <vt:lpstr>Chocolate Bar Dataset</vt:lpstr>
      <vt:lpstr>Chocolate Bar Dataset - Cleaning</vt:lpstr>
      <vt:lpstr>Selecting a Chart</vt:lpstr>
      <vt:lpstr>Loading Data in version 4</vt:lpstr>
      <vt:lpstr>Bar Chart in Version 4</vt:lpstr>
      <vt:lpstr>Bar Chart – setting up the svg container</vt:lpstr>
      <vt:lpstr>DOM</vt:lpstr>
      <vt:lpstr>Bar Chart</vt:lpstr>
      <vt:lpstr>Bar Chart</vt:lpstr>
      <vt:lpstr>Bar Chart</vt:lpstr>
      <vt:lpstr>Bar Chart</vt:lpstr>
      <vt:lpstr>D3.js Scales</vt:lpstr>
      <vt:lpstr>D3.js Scales - Linear</vt:lpstr>
      <vt:lpstr>D3.js Scales - Bands</vt:lpstr>
      <vt:lpstr>Using the Axes to Scale our Data</vt:lpstr>
      <vt:lpstr>Adding Axes</vt:lpstr>
      <vt:lpstr>Bar Chart with Axes</vt:lpstr>
      <vt:lpstr>Adding Another Dimension: Cocoa Percentage</vt:lpstr>
      <vt:lpstr>Cocoa Percentage</vt:lpstr>
      <vt:lpstr>Making the Rating Clearer</vt:lpstr>
      <vt:lpstr>Bar Chart with Ratings</vt:lpstr>
      <vt:lpstr>Scatter Chart</vt:lpstr>
      <vt:lpstr>Selecting a Chart</vt:lpstr>
      <vt:lpstr>Scatter Chart – X/Y Scales</vt:lpstr>
      <vt:lpstr>Scatter Chart – adding points</vt:lpstr>
      <vt:lpstr>Scatter Chart – add axes</vt:lpstr>
      <vt:lpstr>Scatter Chart</vt:lpstr>
      <vt:lpstr>Scatter Chart – Adding Jitter</vt:lpstr>
      <vt:lpstr>Scatter Chart with jitter</vt:lpstr>
      <vt:lpstr>Maps</vt:lpstr>
      <vt:lpstr>Loading CSS and Styling</vt:lpstr>
      <vt:lpstr>Map: Setting up map size, scale and projection</vt:lpstr>
      <vt:lpstr>Map Projections</vt:lpstr>
      <vt:lpstr>Map: Load Data</vt:lpstr>
      <vt:lpstr>Map: Transforming the Dataset</vt:lpstr>
      <vt:lpstr>Map: Transforming the Dataset</vt:lpstr>
      <vt:lpstr>Map: Colouring the map</vt:lpstr>
      <vt:lpstr>PowerPoint Presentation</vt:lpstr>
      <vt:lpstr>Map: Tooltip Style</vt:lpstr>
      <vt:lpstr>Map: Adding a tooltip</vt:lpstr>
      <vt:lpstr>Map: Adding Interactivity to a Path</vt:lpstr>
      <vt:lpstr>Map: Updating Tooltip</vt:lpstr>
      <vt:lpstr>PowerPoint Presentation</vt:lpstr>
      <vt:lpstr>Map: Adding Radio Button</vt:lpstr>
      <vt:lpstr>Map: Updating Map Colours</vt:lpstr>
      <vt:lpstr>PowerPoint Presentation</vt:lpstr>
      <vt:lpstr>PowerPoint Presentation</vt:lpstr>
      <vt:lpstr>Other D3</vt:lpstr>
      <vt:lpstr>D3 layouts</vt:lpstr>
      <vt:lpstr>Pie Chart</vt:lpstr>
      <vt:lpstr>Bubble Chart</vt:lpstr>
      <vt:lpstr>Force-Directed Graph</vt:lpstr>
      <vt:lpstr>Chord Chart</vt:lpstr>
      <vt:lpstr>D3 Conclusions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Cascading Stylesheets</dc:title>
  <dc:creator>Gibbins N.M.</dc:creator>
  <cp:lastModifiedBy>Heather Packer</cp:lastModifiedBy>
  <cp:revision>265</cp:revision>
  <dcterms:created xsi:type="dcterms:W3CDTF">2017-10-22T16:39:59Z</dcterms:created>
  <dcterms:modified xsi:type="dcterms:W3CDTF">2019-02-13T13:30:33Z</dcterms:modified>
</cp:coreProperties>
</file>