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5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6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7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43"/>
  </p:notesMasterIdLst>
  <p:sldIdLst>
    <p:sldId id="259" r:id="rId9"/>
    <p:sldId id="257" r:id="rId10"/>
    <p:sldId id="294" r:id="rId11"/>
    <p:sldId id="274" r:id="rId12"/>
    <p:sldId id="293" r:id="rId13"/>
    <p:sldId id="260" r:id="rId14"/>
    <p:sldId id="261" r:id="rId15"/>
    <p:sldId id="263" r:id="rId16"/>
    <p:sldId id="264" r:id="rId17"/>
    <p:sldId id="265" r:id="rId18"/>
    <p:sldId id="266" r:id="rId19"/>
    <p:sldId id="267" r:id="rId20"/>
    <p:sldId id="268" r:id="rId21"/>
    <p:sldId id="275" r:id="rId22"/>
    <p:sldId id="276" r:id="rId23"/>
    <p:sldId id="277" r:id="rId24"/>
    <p:sldId id="269" r:id="rId25"/>
    <p:sldId id="278" r:id="rId26"/>
    <p:sldId id="279" r:id="rId27"/>
    <p:sldId id="273" r:id="rId28"/>
    <p:sldId id="280" r:id="rId29"/>
    <p:sldId id="281" r:id="rId30"/>
    <p:sldId id="270" r:id="rId31"/>
    <p:sldId id="282" r:id="rId32"/>
    <p:sldId id="283" r:id="rId33"/>
    <p:sldId id="271" r:id="rId34"/>
    <p:sldId id="284" r:id="rId35"/>
    <p:sldId id="285" r:id="rId36"/>
    <p:sldId id="272" r:id="rId37"/>
    <p:sldId id="287" r:id="rId38"/>
    <p:sldId id="288" r:id="rId39"/>
    <p:sldId id="289" r:id="rId40"/>
    <p:sldId id="291" r:id="rId41"/>
    <p:sldId id="295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6"/>
    <p:restoredTop sz="77449"/>
  </p:normalViewPr>
  <p:slideViewPr>
    <p:cSldViewPr snapToGrid="0" snapToObjects="1" showGuides="1">
      <p:cViewPr varScale="1">
        <p:scale>
          <a:sx n="118" d="100"/>
          <a:sy n="118" d="100"/>
        </p:scale>
        <p:origin x="109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theme" Target="theme/theme1.xml"/><Relationship Id="rId20" Type="http://schemas.openxmlformats.org/officeDocument/2006/relationships/slide" Target="slides/slide12.xml"/><Relationship Id="rId41" Type="http://schemas.openxmlformats.org/officeDocument/2006/relationships/slide" Target="slides/slide3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0D3F17-46ED-934F-BAF7-35BB628E106E}" type="doc">
      <dgm:prSet loTypeId="urn:microsoft.com/office/officeart/2005/8/layout/orgChart1" loCatId="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032E8ABF-A0F2-C34B-A337-26738B2A91F7}">
      <dgm:prSet phldrT="[Text]" custT="1"/>
      <dgm:spPr/>
      <dgm:t>
        <a:bodyPr/>
        <a:lstStyle/>
        <a:p>
          <a:r>
            <a:rPr lang="en-GB" sz="1600" dirty="0">
              <a:latin typeface="Lucida Console" charset="0"/>
              <a:ea typeface="Lucida Console" charset="0"/>
              <a:cs typeface="Lucida Console" charset="0"/>
            </a:rPr>
            <a:t>Node</a:t>
          </a:r>
        </a:p>
      </dgm:t>
    </dgm:pt>
    <dgm:pt modelId="{60D44D06-5B17-7846-9328-D20FAC2830B6}" type="parTrans" cxnId="{D864AF94-B041-E840-A586-E2109ABD3693}">
      <dgm:prSet/>
      <dgm:spPr/>
      <dgm:t>
        <a:bodyPr/>
        <a:lstStyle/>
        <a:p>
          <a:endParaRPr lang="en-GB">
            <a:latin typeface="Lucida Console" charset="0"/>
            <a:ea typeface="Lucida Console" charset="0"/>
            <a:cs typeface="Lucida Console" charset="0"/>
          </a:endParaRPr>
        </a:p>
      </dgm:t>
    </dgm:pt>
    <dgm:pt modelId="{7D0719AD-0E76-3245-8FC1-41B1380ED673}" type="sibTrans" cxnId="{D864AF94-B041-E840-A586-E2109ABD3693}">
      <dgm:prSet/>
      <dgm:spPr/>
      <dgm:t>
        <a:bodyPr/>
        <a:lstStyle/>
        <a:p>
          <a:endParaRPr lang="en-GB">
            <a:latin typeface="Lucida Console" charset="0"/>
            <a:ea typeface="Lucida Console" charset="0"/>
            <a:cs typeface="Lucida Console" charset="0"/>
          </a:endParaRPr>
        </a:p>
      </dgm:t>
    </dgm:pt>
    <dgm:pt modelId="{F50FBFB7-D007-7941-88EC-817A1964B8E3}">
      <dgm:prSet phldrT="[Text]" custT="1"/>
      <dgm:spPr/>
      <dgm:t>
        <a:bodyPr/>
        <a:lstStyle/>
        <a:p>
          <a:r>
            <a:rPr lang="en-GB" sz="1600" dirty="0" err="1">
              <a:latin typeface="Lucida Console" charset="0"/>
              <a:ea typeface="Lucida Console" charset="0"/>
              <a:cs typeface="Lucida Console" charset="0"/>
            </a:rPr>
            <a:t>Attr</a:t>
          </a:r>
          <a:endParaRPr lang="en-GB" sz="1600" dirty="0">
            <a:latin typeface="Lucida Console" charset="0"/>
            <a:ea typeface="Lucida Console" charset="0"/>
            <a:cs typeface="Lucida Console" charset="0"/>
          </a:endParaRPr>
        </a:p>
      </dgm:t>
    </dgm:pt>
    <dgm:pt modelId="{F485F521-1635-E245-A422-569BC35179E2}" type="parTrans" cxnId="{C30600CA-7397-E243-8C60-EF9B5D30015A}">
      <dgm:prSet/>
      <dgm:spPr/>
      <dgm:t>
        <a:bodyPr/>
        <a:lstStyle/>
        <a:p>
          <a:endParaRPr lang="en-GB" sz="1800">
            <a:latin typeface="Lucida Console" charset="0"/>
            <a:ea typeface="Lucida Console" charset="0"/>
            <a:cs typeface="Lucida Console" charset="0"/>
          </a:endParaRPr>
        </a:p>
      </dgm:t>
    </dgm:pt>
    <dgm:pt modelId="{6083CBBD-55CE-6247-8136-6037BBFDE4CB}" type="sibTrans" cxnId="{C30600CA-7397-E243-8C60-EF9B5D30015A}">
      <dgm:prSet/>
      <dgm:spPr/>
      <dgm:t>
        <a:bodyPr/>
        <a:lstStyle/>
        <a:p>
          <a:endParaRPr lang="en-GB">
            <a:latin typeface="Lucida Console" charset="0"/>
            <a:ea typeface="Lucida Console" charset="0"/>
            <a:cs typeface="Lucida Console" charset="0"/>
          </a:endParaRPr>
        </a:p>
      </dgm:t>
    </dgm:pt>
    <dgm:pt modelId="{3B44BD27-9934-894E-BB42-C90E957CAFD8}">
      <dgm:prSet phldrT="[Text]" custT="1"/>
      <dgm:spPr/>
      <dgm:t>
        <a:bodyPr/>
        <a:lstStyle/>
        <a:p>
          <a:r>
            <a:rPr lang="en-GB" sz="1600" dirty="0">
              <a:latin typeface="Lucida Console" charset="0"/>
              <a:ea typeface="Lucida Console" charset="0"/>
              <a:cs typeface="Lucida Console" charset="0"/>
            </a:rPr>
            <a:t>Document</a:t>
          </a:r>
        </a:p>
      </dgm:t>
    </dgm:pt>
    <dgm:pt modelId="{10BE3019-1B00-444C-9654-F8E2CBEF8811}" type="parTrans" cxnId="{9E5FE0E3-2F4B-3E47-8D77-4A0C840AA906}">
      <dgm:prSet/>
      <dgm:spPr/>
      <dgm:t>
        <a:bodyPr/>
        <a:lstStyle/>
        <a:p>
          <a:endParaRPr lang="en-GB" sz="1800">
            <a:latin typeface="Lucida Console" charset="0"/>
            <a:ea typeface="Lucida Console" charset="0"/>
            <a:cs typeface="Lucida Console" charset="0"/>
          </a:endParaRPr>
        </a:p>
      </dgm:t>
    </dgm:pt>
    <dgm:pt modelId="{8D342841-5AD6-4842-B586-1439AFC38300}" type="sibTrans" cxnId="{9E5FE0E3-2F4B-3E47-8D77-4A0C840AA906}">
      <dgm:prSet/>
      <dgm:spPr/>
      <dgm:t>
        <a:bodyPr/>
        <a:lstStyle/>
        <a:p>
          <a:endParaRPr lang="en-GB">
            <a:latin typeface="Lucida Console" charset="0"/>
            <a:ea typeface="Lucida Console" charset="0"/>
            <a:cs typeface="Lucida Console" charset="0"/>
          </a:endParaRPr>
        </a:p>
      </dgm:t>
    </dgm:pt>
    <dgm:pt modelId="{A9B5EF5D-B131-FF46-AA06-81323CB6E444}">
      <dgm:prSet phldrT="[Text]" custT="1"/>
      <dgm:spPr/>
      <dgm:t>
        <a:bodyPr/>
        <a:lstStyle/>
        <a:p>
          <a:r>
            <a:rPr lang="en-GB" sz="1600" dirty="0">
              <a:latin typeface="Lucida Console" charset="0"/>
              <a:ea typeface="Lucida Console" charset="0"/>
              <a:cs typeface="Lucida Console" charset="0"/>
            </a:rPr>
            <a:t>Element</a:t>
          </a:r>
        </a:p>
      </dgm:t>
    </dgm:pt>
    <dgm:pt modelId="{62E2A3FE-98A2-C340-9BA1-213E2F9061F6}" type="parTrans" cxnId="{E740459C-EF6B-FD4E-8228-7CD286EE4340}">
      <dgm:prSet/>
      <dgm:spPr/>
      <dgm:t>
        <a:bodyPr/>
        <a:lstStyle/>
        <a:p>
          <a:endParaRPr lang="en-GB" sz="1800">
            <a:latin typeface="Lucida Console" charset="0"/>
            <a:ea typeface="Lucida Console" charset="0"/>
            <a:cs typeface="Lucida Console" charset="0"/>
          </a:endParaRPr>
        </a:p>
      </dgm:t>
    </dgm:pt>
    <dgm:pt modelId="{A8300BE3-7B72-5B4F-AA64-067F358F39DB}" type="sibTrans" cxnId="{E740459C-EF6B-FD4E-8228-7CD286EE4340}">
      <dgm:prSet/>
      <dgm:spPr/>
      <dgm:t>
        <a:bodyPr/>
        <a:lstStyle/>
        <a:p>
          <a:endParaRPr lang="en-GB">
            <a:latin typeface="Lucida Console" charset="0"/>
            <a:ea typeface="Lucida Console" charset="0"/>
            <a:cs typeface="Lucida Console" charset="0"/>
          </a:endParaRPr>
        </a:p>
      </dgm:t>
    </dgm:pt>
    <dgm:pt modelId="{7A01A337-838E-7945-9DF8-450B67F445EB}">
      <dgm:prSet phldrT="[Text]" custT="1"/>
      <dgm:spPr/>
      <dgm:t>
        <a:bodyPr/>
        <a:lstStyle/>
        <a:p>
          <a:r>
            <a:rPr lang="en-GB" sz="1600" dirty="0" err="1">
              <a:latin typeface="Lucida Console" charset="0"/>
              <a:ea typeface="Lucida Console" charset="0"/>
              <a:cs typeface="Lucida Console" charset="0"/>
            </a:rPr>
            <a:t>EntityReference</a:t>
          </a:r>
          <a:endParaRPr lang="en-GB" sz="1600" dirty="0">
            <a:latin typeface="Lucida Console" charset="0"/>
            <a:ea typeface="Lucida Console" charset="0"/>
            <a:cs typeface="Lucida Console" charset="0"/>
          </a:endParaRPr>
        </a:p>
      </dgm:t>
    </dgm:pt>
    <dgm:pt modelId="{1EA7F3FE-488F-B548-BF80-38845853C353}" type="parTrans" cxnId="{ADB7D986-7CDB-1243-AED8-939B8BFCBB52}">
      <dgm:prSet/>
      <dgm:spPr/>
      <dgm:t>
        <a:bodyPr/>
        <a:lstStyle/>
        <a:p>
          <a:endParaRPr lang="en-GB" sz="1800">
            <a:latin typeface="Lucida Console" charset="0"/>
            <a:ea typeface="Lucida Console" charset="0"/>
            <a:cs typeface="Lucida Console" charset="0"/>
          </a:endParaRPr>
        </a:p>
      </dgm:t>
    </dgm:pt>
    <dgm:pt modelId="{28D9D895-1648-9442-9CB2-D6B129920843}" type="sibTrans" cxnId="{ADB7D986-7CDB-1243-AED8-939B8BFCBB52}">
      <dgm:prSet/>
      <dgm:spPr/>
      <dgm:t>
        <a:bodyPr/>
        <a:lstStyle/>
        <a:p>
          <a:endParaRPr lang="en-GB">
            <a:latin typeface="Lucida Console" charset="0"/>
            <a:ea typeface="Lucida Console" charset="0"/>
            <a:cs typeface="Lucida Console" charset="0"/>
          </a:endParaRPr>
        </a:p>
      </dgm:t>
    </dgm:pt>
    <dgm:pt modelId="{9D57016A-EEC8-4343-9FD1-BCF6516DE896}">
      <dgm:prSet phldrT="[Text]" custT="1"/>
      <dgm:spPr/>
      <dgm:t>
        <a:bodyPr/>
        <a:lstStyle/>
        <a:p>
          <a:r>
            <a:rPr lang="en-GB" sz="1600" dirty="0">
              <a:latin typeface="Lucida Console" charset="0"/>
              <a:ea typeface="Lucida Console" charset="0"/>
              <a:cs typeface="Lucida Console" charset="0"/>
            </a:rPr>
            <a:t>Text</a:t>
          </a:r>
        </a:p>
      </dgm:t>
    </dgm:pt>
    <dgm:pt modelId="{66EA3B5E-8562-824A-BB49-6C5787180F73}" type="parTrans" cxnId="{2A8018B9-E55B-C740-B8DE-C858E8A8D974}">
      <dgm:prSet/>
      <dgm:spPr/>
      <dgm:t>
        <a:bodyPr/>
        <a:lstStyle/>
        <a:p>
          <a:endParaRPr lang="en-GB" sz="1800">
            <a:latin typeface="Lucida Console" charset="0"/>
            <a:ea typeface="Lucida Console" charset="0"/>
            <a:cs typeface="Lucida Console" charset="0"/>
          </a:endParaRPr>
        </a:p>
      </dgm:t>
    </dgm:pt>
    <dgm:pt modelId="{56DEEFDB-60F6-F142-AABE-ADCC2951310A}" type="sibTrans" cxnId="{2A8018B9-E55B-C740-B8DE-C858E8A8D974}">
      <dgm:prSet/>
      <dgm:spPr/>
      <dgm:t>
        <a:bodyPr/>
        <a:lstStyle/>
        <a:p>
          <a:endParaRPr lang="en-GB">
            <a:latin typeface="Lucida Console" charset="0"/>
            <a:ea typeface="Lucida Console" charset="0"/>
            <a:cs typeface="Lucida Console" charset="0"/>
          </a:endParaRPr>
        </a:p>
      </dgm:t>
    </dgm:pt>
    <dgm:pt modelId="{410404E9-D6AC-F04D-8AA3-188C105EF81B}" type="pres">
      <dgm:prSet presAssocID="{E30D3F17-46ED-934F-BAF7-35BB628E106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F76B09D-04C0-9F4F-9AB4-DD76BBA4536E}" type="pres">
      <dgm:prSet presAssocID="{032E8ABF-A0F2-C34B-A337-26738B2A91F7}" presName="hierRoot1" presStyleCnt="0">
        <dgm:presLayoutVars>
          <dgm:hierBranch val="init"/>
        </dgm:presLayoutVars>
      </dgm:prSet>
      <dgm:spPr/>
    </dgm:pt>
    <dgm:pt modelId="{5E89CBF7-52CA-934F-9C51-91B13AE40E95}" type="pres">
      <dgm:prSet presAssocID="{032E8ABF-A0F2-C34B-A337-26738B2A91F7}" presName="rootComposite1" presStyleCnt="0"/>
      <dgm:spPr/>
    </dgm:pt>
    <dgm:pt modelId="{ABE011A5-B738-5647-9AC3-418899D7C606}" type="pres">
      <dgm:prSet presAssocID="{032E8ABF-A0F2-C34B-A337-26738B2A91F7}" presName="rootText1" presStyleLbl="node0" presStyleIdx="0" presStyleCnt="1">
        <dgm:presLayoutVars>
          <dgm:chPref val="3"/>
        </dgm:presLayoutVars>
      </dgm:prSet>
      <dgm:spPr/>
    </dgm:pt>
    <dgm:pt modelId="{F864CB65-CC96-334C-8984-2F825577FF0C}" type="pres">
      <dgm:prSet presAssocID="{032E8ABF-A0F2-C34B-A337-26738B2A91F7}" presName="rootConnector1" presStyleLbl="node1" presStyleIdx="0" presStyleCnt="0"/>
      <dgm:spPr/>
    </dgm:pt>
    <dgm:pt modelId="{FA90DC2E-F4FC-A944-8749-7D448C5A1F9E}" type="pres">
      <dgm:prSet presAssocID="{032E8ABF-A0F2-C34B-A337-26738B2A91F7}" presName="hierChild2" presStyleCnt="0"/>
      <dgm:spPr/>
    </dgm:pt>
    <dgm:pt modelId="{736D6600-B866-8D45-BC28-0D724E64C8BC}" type="pres">
      <dgm:prSet presAssocID="{10BE3019-1B00-444C-9654-F8E2CBEF8811}" presName="Name37" presStyleLbl="parChTrans1D2" presStyleIdx="0" presStyleCnt="5"/>
      <dgm:spPr/>
    </dgm:pt>
    <dgm:pt modelId="{ACE0924F-573D-BA4C-A669-488D0264F453}" type="pres">
      <dgm:prSet presAssocID="{3B44BD27-9934-894E-BB42-C90E957CAFD8}" presName="hierRoot2" presStyleCnt="0">
        <dgm:presLayoutVars>
          <dgm:hierBranch val="init"/>
        </dgm:presLayoutVars>
      </dgm:prSet>
      <dgm:spPr/>
    </dgm:pt>
    <dgm:pt modelId="{6F0A92D7-BF52-A746-849E-3973D8C8C926}" type="pres">
      <dgm:prSet presAssocID="{3B44BD27-9934-894E-BB42-C90E957CAFD8}" presName="rootComposite" presStyleCnt="0"/>
      <dgm:spPr/>
    </dgm:pt>
    <dgm:pt modelId="{E486C61F-EF24-D04F-9339-4A983DBBCF1D}" type="pres">
      <dgm:prSet presAssocID="{3B44BD27-9934-894E-BB42-C90E957CAFD8}" presName="rootText" presStyleLbl="node2" presStyleIdx="0" presStyleCnt="5">
        <dgm:presLayoutVars>
          <dgm:chPref val="3"/>
        </dgm:presLayoutVars>
      </dgm:prSet>
      <dgm:spPr/>
    </dgm:pt>
    <dgm:pt modelId="{1B3D2D3D-382E-6147-AC64-9F90430A0919}" type="pres">
      <dgm:prSet presAssocID="{3B44BD27-9934-894E-BB42-C90E957CAFD8}" presName="rootConnector" presStyleLbl="node2" presStyleIdx="0" presStyleCnt="5"/>
      <dgm:spPr/>
    </dgm:pt>
    <dgm:pt modelId="{6F3AA01E-E96A-5144-9413-766B1DD407BC}" type="pres">
      <dgm:prSet presAssocID="{3B44BD27-9934-894E-BB42-C90E957CAFD8}" presName="hierChild4" presStyleCnt="0"/>
      <dgm:spPr/>
    </dgm:pt>
    <dgm:pt modelId="{A03DA6AD-B057-EF43-91EE-CF128CCDF71A}" type="pres">
      <dgm:prSet presAssocID="{3B44BD27-9934-894E-BB42-C90E957CAFD8}" presName="hierChild5" presStyleCnt="0"/>
      <dgm:spPr/>
    </dgm:pt>
    <dgm:pt modelId="{627B3C1B-08DC-7043-AEEC-A557DABFA1BF}" type="pres">
      <dgm:prSet presAssocID="{62E2A3FE-98A2-C340-9BA1-213E2F9061F6}" presName="Name37" presStyleLbl="parChTrans1D2" presStyleIdx="1" presStyleCnt="5"/>
      <dgm:spPr/>
    </dgm:pt>
    <dgm:pt modelId="{D682F529-A786-374E-B30E-7D6B93DA2161}" type="pres">
      <dgm:prSet presAssocID="{A9B5EF5D-B131-FF46-AA06-81323CB6E444}" presName="hierRoot2" presStyleCnt="0">
        <dgm:presLayoutVars>
          <dgm:hierBranch val="init"/>
        </dgm:presLayoutVars>
      </dgm:prSet>
      <dgm:spPr/>
    </dgm:pt>
    <dgm:pt modelId="{AFA088A6-823D-0341-83F8-B4899AE754FF}" type="pres">
      <dgm:prSet presAssocID="{A9B5EF5D-B131-FF46-AA06-81323CB6E444}" presName="rootComposite" presStyleCnt="0"/>
      <dgm:spPr/>
    </dgm:pt>
    <dgm:pt modelId="{3A95F758-D246-3B4D-B951-0DD9187112E4}" type="pres">
      <dgm:prSet presAssocID="{A9B5EF5D-B131-FF46-AA06-81323CB6E444}" presName="rootText" presStyleLbl="node2" presStyleIdx="1" presStyleCnt="5">
        <dgm:presLayoutVars>
          <dgm:chPref val="3"/>
        </dgm:presLayoutVars>
      </dgm:prSet>
      <dgm:spPr/>
    </dgm:pt>
    <dgm:pt modelId="{901DEF39-3651-6642-B13F-951D2C9916E6}" type="pres">
      <dgm:prSet presAssocID="{A9B5EF5D-B131-FF46-AA06-81323CB6E444}" presName="rootConnector" presStyleLbl="node2" presStyleIdx="1" presStyleCnt="5"/>
      <dgm:spPr/>
    </dgm:pt>
    <dgm:pt modelId="{B220BE57-E440-4640-9FFC-90E2BA5EB606}" type="pres">
      <dgm:prSet presAssocID="{A9B5EF5D-B131-FF46-AA06-81323CB6E444}" presName="hierChild4" presStyleCnt="0"/>
      <dgm:spPr/>
    </dgm:pt>
    <dgm:pt modelId="{08B7B37E-A2AC-4048-80D3-A2DD8348AD20}" type="pres">
      <dgm:prSet presAssocID="{A9B5EF5D-B131-FF46-AA06-81323CB6E444}" presName="hierChild5" presStyleCnt="0"/>
      <dgm:spPr/>
    </dgm:pt>
    <dgm:pt modelId="{3497879F-6A17-0943-B8EE-B0ADA31D8E63}" type="pres">
      <dgm:prSet presAssocID="{F485F521-1635-E245-A422-569BC35179E2}" presName="Name37" presStyleLbl="parChTrans1D2" presStyleIdx="2" presStyleCnt="5"/>
      <dgm:spPr/>
    </dgm:pt>
    <dgm:pt modelId="{7F2661DD-F0E1-3147-9158-2799572CA63F}" type="pres">
      <dgm:prSet presAssocID="{F50FBFB7-D007-7941-88EC-817A1964B8E3}" presName="hierRoot2" presStyleCnt="0">
        <dgm:presLayoutVars>
          <dgm:hierBranch val="init"/>
        </dgm:presLayoutVars>
      </dgm:prSet>
      <dgm:spPr/>
    </dgm:pt>
    <dgm:pt modelId="{2B675811-F84B-C04D-B99F-2221AB08C8EC}" type="pres">
      <dgm:prSet presAssocID="{F50FBFB7-D007-7941-88EC-817A1964B8E3}" presName="rootComposite" presStyleCnt="0"/>
      <dgm:spPr/>
    </dgm:pt>
    <dgm:pt modelId="{B7B3C857-D5F4-2D4F-867D-D49F2C996999}" type="pres">
      <dgm:prSet presAssocID="{F50FBFB7-D007-7941-88EC-817A1964B8E3}" presName="rootText" presStyleLbl="node2" presStyleIdx="2" presStyleCnt="5">
        <dgm:presLayoutVars>
          <dgm:chPref val="3"/>
        </dgm:presLayoutVars>
      </dgm:prSet>
      <dgm:spPr/>
    </dgm:pt>
    <dgm:pt modelId="{EC247AE0-18A5-3C42-9083-50EBB7BB2C42}" type="pres">
      <dgm:prSet presAssocID="{F50FBFB7-D007-7941-88EC-817A1964B8E3}" presName="rootConnector" presStyleLbl="node2" presStyleIdx="2" presStyleCnt="5"/>
      <dgm:spPr/>
    </dgm:pt>
    <dgm:pt modelId="{283DCE2E-4F2C-BE40-A31C-61435A1EFC25}" type="pres">
      <dgm:prSet presAssocID="{F50FBFB7-D007-7941-88EC-817A1964B8E3}" presName="hierChild4" presStyleCnt="0"/>
      <dgm:spPr/>
    </dgm:pt>
    <dgm:pt modelId="{49778650-4999-B747-9A84-4149ECF1F79A}" type="pres">
      <dgm:prSet presAssocID="{F50FBFB7-D007-7941-88EC-817A1964B8E3}" presName="hierChild5" presStyleCnt="0"/>
      <dgm:spPr/>
    </dgm:pt>
    <dgm:pt modelId="{DABE44AC-8FA4-BF4D-86BC-B3033FB59753}" type="pres">
      <dgm:prSet presAssocID="{66EA3B5E-8562-824A-BB49-6C5787180F73}" presName="Name37" presStyleLbl="parChTrans1D2" presStyleIdx="3" presStyleCnt="5"/>
      <dgm:spPr/>
    </dgm:pt>
    <dgm:pt modelId="{35226D3C-758B-5846-95C8-8B1FD47744C5}" type="pres">
      <dgm:prSet presAssocID="{9D57016A-EEC8-4343-9FD1-BCF6516DE896}" presName="hierRoot2" presStyleCnt="0">
        <dgm:presLayoutVars>
          <dgm:hierBranch val="init"/>
        </dgm:presLayoutVars>
      </dgm:prSet>
      <dgm:spPr/>
    </dgm:pt>
    <dgm:pt modelId="{8BC16525-8178-EA4A-9C04-35D65D588BC8}" type="pres">
      <dgm:prSet presAssocID="{9D57016A-EEC8-4343-9FD1-BCF6516DE896}" presName="rootComposite" presStyleCnt="0"/>
      <dgm:spPr/>
    </dgm:pt>
    <dgm:pt modelId="{D9693EEC-D51D-864F-B7F4-C22FE498984E}" type="pres">
      <dgm:prSet presAssocID="{9D57016A-EEC8-4343-9FD1-BCF6516DE896}" presName="rootText" presStyleLbl="node2" presStyleIdx="3" presStyleCnt="5">
        <dgm:presLayoutVars>
          <dgm:chPref val="3"/>
        </dgm:presLayoutVars>
      </dgm:prSet>
      <dgm:spPr/>
    </dgm:pt>
    <dgm:pt modelId="{DD5E7201-D9DE-4445-9598-167989568F86}" type="pres">
      <dgm:prSet presAssocID="{9D57016A-EEC8-4343-9FD1-BCF6516DE896}" presName="rootConnector" presStyleLbl="node2" presStyleIdx="3" presStyleCnt="5"/>
      <dgm:spPr/>
    </dgm:pt>
    <dgm:pt modelId="{A8E5532C-75D9-AE4E-930B-860441DE5591}" type="pres">
      <dgm:prSet presAssocID="{9D57016A-EEC8-4343-9FD1-BCF6516DE896}" presName="hierChild4" presStyleCnt="0"/>
      <dgm:spPr/>
    </dgm:pt>
    <dgm:pt modelId="{71C20E39-9250-704A-8E34-ED9F8B997F97}" type="pres">
      <dgm:prSet presAssocID="{9D57016A-EEC8-4343-9FD1-BCF6516DE896}" presName="hierChild5" presStyleCnt="0"/>
      <dgm:spPr/>
    </dgm:pt>
    <dgm:pt modelId="{1B8705FA-F0CC-8D42-8A6D-8FAF7DF4A4D6}" type="pres">
      <dgm:prSet presAssocID="{1EA7F3FE-488F-B548-BF80-38845853C353}" presName="Name37" presStyleLbl="parChTrans1D2" presStyleIdx="4" presStyleCnt="5"/>
      <dgm:spPr/>
    </dgm:pt>
    <dgm:pt modelId="{59973576-C6C4-4E47-86EA-E508F6223ABD}" type="pres">
      <dgm:prSet presAssocID="{7A01A337-838E-7945-9DF8-450B67F445EB}" presName="hierRoot2" presStyleCnt="0">
        <dgm:presLayoutVars>
          <dgm:hierBranch val="init"/>
        </dgm:presLayoutVars>
      </dgm:prSet>
      <dgm:spPr/>
    </dgm:pt>
    <dgm:pt modelId="{F5F25E78-A606-124D-A4B1-D70202B96D29}" type="pres">
      <dgm:prSet presAssocID="{7A01A337-838E-7945-9DF8-450B67F445EB}" presName="rootComposite" presStyleCnt="0"/>
      <dgm:spPr/>
    </dgm:pt>
    <dgm:pt modelId="{62EFCFBD-E273-7D49-96F6-AE77C1DCFC5A}" type="pres">
      <dgm:prSet presAssocID="{7A01A337-838E-7945-9DF8-450B67F445EB}" presName="rootText" presStyleLbl="node2" presStyleIdx="4" presStyleCnt="5">
        <dgm:presLayoutVars>
          <dgm:chPref val="3"/>
        </dgm:presLayoutVars>
      </dgm:prSet>
      <dgm:spPr/>
    </dgm:pt>
    <dgm:pt modelId="{79F66947-71FD-3346-9820-CAF288BE4118}" type="pres">
      <dgm:prSet presAssocID="{7A01A337-838E-7945-9DF8-450B67F445EB}" presName="rootConnector" presStyleLbl="node2" presStyleIdx="4" presStyleCnt="5"/>
      <dgm:spPr/>
    </dgm:pt>
    <dgm:pt modelId="{149D1C58-7CBD-E94A-A300-1FFE7BC69D8A}" type="pres">
      <dgm:prSet presAssocID="{7A01A337-838E-7945-9DF8-450B67F445EB}" presName="hierChild4" presStyleCnt="0"/>
      <dgm:spPr/>
    </dgm:pt>
    <dgm:pt modelId="{5CDA69CF-5581-5041-8CAF-C52602BD22F0}" type="pres">
      <dgm:prSet presAssocID="{7A01A337-838E-7945-9DF8-450B67F445EB}" presName="hierChild5" presStyleCnt="0"/>
      <dgm:spPr/>
    </dgm:pt>
    <dgm:pt modelId="{9F7956B3-9717-3747-BCAC-F9190C4D3A23}" type="pres">
      <dgm:prSet presAssocID="{032E8ABF-A0F2-C34B-A337-26738B2A91F7}" presName="hierChild3" presStyleCnt="0"/>
      <dgm:spPr/>
    </dgm:pt>
  </dgm:ptLst>
  <dgm:cxnLst>
    <dgm:cxn modelId="{6CC0B701-98B8-2442-9FE7-485F6DAEE0C4}" type="presOf" srcId="{A9B5EF5D-B131-FF46-AA06-81323CB6E444}" destId="{3A95F758-D246-3B4D-B951-0DD9187112E4}" srcOrd="0" destOrd="0" presId="urn:microsoft.com/office/officeart/2005/8/layout/orgChart1"/>
    <dgm:cxn modelId="{8DAD1C2A-6563-EF47-A9BC-04D593D169BF}" type="presOf" srcId="{7A01A337-838E-7945-9DF8-450B67F445EB}" destId="{79F66947-71FD-3346-9820-CAF288BE4118}" srcOrd="1" destOrd="0" presId="urn:microsoft.com/office/officeart/2005/8/layout/orgChart1"/>
    <dgm:cxn modelId="{DEF33C2B-64D0-8E4B-B41C-590AD05A19E2}" type="presOf" srcId="{032E8ABF-A0F2-C34B-A337-26738B2A91F7}" destId="{F864CB65-CC96-334C-8984-2F825577FF0C}" srcOrd="1" destOrd="0" presId="urn:microsoft.com/office/officeart/2005/8/layout/orgChart1"/>
    <dgm:cxn modelId="{528A055E-4416-434E-87D8-A63DBCCC7B70}" type="presOf" srcId="{3B44BD27-9934-894E-BB42-C90E957CAFD8}" destId="{E486C61F-EF24-D04F-9339-4A983DBBCF1D}" srcOrd="0" destOrd="0" presId="urn:microsoft.com/office/officeart/2005/8/layout/orgChart1"/>
    <dgm:cxn modelId="{8206E962-6E1F-EB42-ADEB-ABA106ACE164}" type="presOf" srcId="{A9B5EF5D-B131-FF46-AA06-81323CB6E444}" destId="{901DEF39-3651-6642-B13F-951D2C9916E6}" srcOrd="1" destOrd="0" presId="urn:microsoft.com/office/officeart/2005/8/layout/orgChart1"/>
    <dgm:cxn modelId="{6C43A174-E8FD-1C43-BE04-DA821DF01F93}" type="presOf" srcId="{1EA7F3FE-488F-B548-BF80-38845853C353}" destId="{1B8705FA-F0CC-8D42-8A6D-8FAF7DF4A4D6}" srcOrd="0" destOrd="0" presId="urn:microsoft.com/office/officeart/2005/8/layout/orgChart1"/>
    <dgm:cxn modelId="{15B6D97A-5033-AB4E-9524-A481240DEFC9}" type="presOf" srcId="{E30D3F17-46ED-934F-BAF7-35BB628E106E}" destId="{410404E9-D6AC-F04D-8AA3-188C105EF81B}" srcOrd="0" destOrd="0" presId="urn:microsoft.com/office/officeart/2005/8/layout/orgChart1"/>
    <dgm:cxn modelId="{8AC93A7B-E961-7C42-897D-6356F3CA6CEB}" type="presOf" srcId="{3B44BD27-9934-894E-BB42-C90E957CAFD8}" destId="{1B3D2D3D-382E-6147-AC64-9F90430A0919}" srcOrd="1" destOrd="0" presId="urn:microsoft.com/office/officeart/2005/8/layout/orgChart1"/>
    <dgm:cxn modelId="{ADB7D986-7CDB-1243-AED8-939B8BFCBB52}" srcId="{032E8ABF-A0F2-C34B-A337-26738B2A91F7}" destId="{7A01A337-838E-7945-9DF8-450B67F445EB}" srcOrd="4" destOrd="0" parTransId="{1EA7F3FE-488F-B548-BF80-38845853C353}" sibTransId="{28D9D895-1648-9442-9CB2-D6B129920843}"/>
    <dgm:cxn modelId="{3F5B5D89-B2F5-8D44-A852-CBC0A6C1A5E4}" type="presOf" srcId="{032E8ABF-A0F2-C34B-A337-26738B2A91F7}" destId="{ABE011A5-B738-5647-9AC3-418899D7C606}" srcOrd="0" destOrd="0" presId="urn:microsoft.com/office/officeart/2005/8/layout/orgChart1"/>
    <dgm:cxn modelId="{4F9C168E-4086-5F4A-9E46-BA732F2DEDE1}" type="presOf" srcId="{10BE3019-1B00-444C-9654-F8E2CBEF8811}" destId="{736D6600-B866-8D45-BC28-0D724E64C8BC}" srcOrd="0" destOrd="0" presId="urn:microsoft.com/office/officeart/2005/8/layout/orgChart1"/>
    <dgm:cxn modelId="{D864AF94-B041-E840-A586-E2109ABD3693}" srcId="{E30D3F17-46ED-934F-BAF7-35BB628E106E}" destId="{032E8ABF-A0F2-C34B-A337-26738B2A91F7}" srcOrd="0" destOrd="0" parTransId="{60D44D06-5B17-7846-9328-D20FAC2830B6}" sibTransId="{7D0719AD-0E76-3245-8FC1-41B1380ED673}"/>
    <dgm:cxn modelId="{AB88D198-14D5-AC4E-88BF-19CFC81F8BAA}" type="presOf" srcId="{66EA3B5E-8562-824A-BB49-6C5787180F73}" destId="{DABE44AC-8FA4-BF4D-86BC-B3033FB59753}" srcOrd="0" destOrd="0" presId="urn:microsoft.com/office/officeart/2005/8/layout/orgChart1"/>
    <dgm:cxn modelId="{E740459C-EF6B-FD4E-8228-7CD286EE4340}" srcId="{032E8ABF-A0F2-C34B-A337-26738B2A91F7}" destId="{A9B5EF5D-B131-FF46-AA06-81323CB6E444}" srcOrd="1" destOrd="0" parTransId="{62E2A3FE-98A2-C340-9BA1-213E2F9061F6}" sibTransId="{A8300BE3-7B72-5B4F-AA64-067F358F39DB}"/>
    <dgm:cxn modelId="{94AFD9A0-8982-194A-A163-7A2967129E97}" type="presOf" srcId="{7A01A337-838E-7945-9DF8-450B67F445EB}" destId="{62EFCFBD-E273-7D49-96F6-AE77C1DCFC5A}" srcOrd="0" destOrd="0" presId="urn:microsoft.com/office/officeart/2005/8/layout/orgChart1"/>
    <dgm:cxn modelId="{F2E1CBA4-A5E4-F04F-8120-C9B885D6CDA1}" type="presOf" srcId="{F485F521-1635-E245-A422-569BC35179E2}" destId="{3497879F-6A17-0943-B8EE-B0ADA31D8E63}" srcOrd="0" destOrd="0" presId="urn:microsoft.com/office/officeart/2005/8/layout/orgChart1"/>
    <dgm:cxn modelId="{519424AB-EAB6-6D4E-A944-D1549DB3FA7A}" type="presOf" srcId="{9D57016A-EEC8-4343-9FD1-BCF6516DE896}" destId="{DD5E7201-D9DE-4445-9598-167989568F86}" srcOrd="1" destOrd="0" presId="urn:microsoft.com/office/officeart/2005/8/layout/orgChart1"/>
    <dgm:cxn modelId="{2A8018B9-E55B-C740-B8DE-C858E8A8D974}" srcId="{032E8ABF-A0F2-C34B-A337-26738B2A91F7}" destId="{9D57016A-EEC8-4343-9FD1-BCF6516DE896}" srcOrd="3" destOrd="0" parTransId="{66EA3B5E-8562-824A-BB49-6C5787180F73}" sibTransId="{56DEEFDB-60F6-F142-AABE-ADCC2951310A}"/>
    <dgm:cxn modelId="{EFCA3AC9-3619-0E44-BB76-C1DD0BA83BF6}" type="presOf" srcId="{F50FBFB7-D007-7941-88EC-817A1964B8E3}" destId="{EC247AE0-18A5-3C42-9083-50EBB7BB2C42}" srcOrd="1" destOrd="0" presId="urn:microsoft.com/office/officeart/2005/8/layout/orgChart1"/>
    <dgm:cxn modelId="{C30600CA-7397-E243-8C60-EF9B5D30015A}" srcId="{032E8ABF-A0F2-C34B-A337-26738B2A91F7}" destId="{F50FBFB7-D007-7941-88EC-817A1964B8E3}" srcOrd="2" destOrd="0" parTransId="{F485F521-1635-E245-A422-569BC35179E2}" sibTransId="{6083CBBD-55CE-6247-8136-6037BBFDE4CB}"/>
    <dgm:cxn modelId="{ABE3F7D7-75C8-5A42-8BC1-2952C74D69A5}" type="presOf" srcId="{62E2A3FE-98A2-C340-9BA1-213E2F9061F6}" destId="{627B3C1B-08DC-7043-AEEC-A557DABFA1BF}" srcOrd="0" destOrd="0" presId="urn:microsoft.com/office/officeart/2005/8/layout/orgChart1"/>
    <dgm:cxn modelId="{0E49E9DA-7B94-B840-AEF1-3566255E63C8}" type="presOf" srcId="{F50FBFB7-D007-7941-88EC-817A1964B8E3}" destId="{B7B3C857-D5F4-2D4F-867D-D49F2C996999}" srcOrd="0" destOrd="0" presId="urn:microsoft.com/office/officeart/2005/8/layout/orgChart1"/>
    <dgm:cxn modelId="{E6C88CDE-7F35-114F-9325-04C1D8AA57C6}" type="presOf" srcId="{9D57016A-EEC8-4343-9FD1-BCF6516DE896}" destId="{D9693EEC-D51D-864F-B7F4-C22FE498984E}" srcOrd="0" destOrd="0" presId="urn:microsoft.com/office/officeart/2005/8/layout/orgChart1"/>
    <dgm:cxn modelId="{9E5FE0E3-2F4B-3E47-8D77-4A0C840AA906}" srcId="{032E8ABF-A0F2-C34B-A337-26738B2A91F7}" destId="{3B44BD27-9934-894E-BB42-C90E957CAFD8}" srcOrd="0" destOrd="0" parTransId="{10BE3019-1B00-444C-9654-F8E2CBEF8811}" sibTransId="{8D342841-5AD6-4842-B586-1439AFC38300}"/>
    <dgm:cxn modelId="{9F7F71E3-8A6C-ED46-A10C-82CF62D3D52E}" type="presParOf" srcId="{410404E9-D6AC-F04D-8AA3-188C105EF81B}" destId="{AF76B09D-04C0-9F4F-9AB4-DD76BBA4536E}" srcOrd="0" destOrd="0" presId="urn:microsoft.com/office/officeart/2005/8/layout/orgChart1"/>
    <dgm:cxn modelId="{6D667ED5-52A4-A443-AE12-2F8A4899A025}" type="presParOf" srcId="{AF76B09D-04C0-9F4F-9AB4-DD76BBA4536E}" destId="{5E89CBF7-52CA-934F-9C51-91B13AE40E95}" srcOrd="0" destOrd="0" presId="urn:microsoft.com/office/officeart/2005/8/layout/orgChart1"/>
    <dgm:cxn modelId="{249FF90D-80A5-644B-8AFB-AAAF484C103B}" type="presParOf" srcId="{5E89CBF7-52CA-934F-9C51-91B13AE40E95}" destId="{ABE011A5-B738-5647-9AC3-418899D7C606}" srcOrd="0" destOrd="0" presId="urn:microsoft.com/office/officeart/2005/8/layout/orgChart1"/>
    <dgm:cxn modelId="{EBFE79A3-DC3A-DF49-B760-B18043258575}" type="presParOf" srcId="{5E89CBF7-52CA-934F-9C51-91B13AE40E95}" destId="{F864CB65-CC96-334C-8984-2F825577FF0C}" srcOrd="1" destOrd="0" presId="urn:microsoft.com/office/officeart/2005/8/layout/orgChart1"/>
    <dgm:cxn modelId="{3A754827-2BDC-184F-A7BA-2B24733AFFE7}" type="presParOf" srcId="{AF76B09D-04C0-9F4F-9AB4-DD76BBA4536E}" destId="{FA90DC2E-F4FC-A944-8749-7D448C5A1F9E}" srcOrd="1" destOrd="0" presId="urn:microsoft.com/office/officeart/2005/8/layout/orgChart1"/>
    <dgm:cxn modelId="{A78D9699-52AD-B449-B14D-EE21C47EC37F}" type="presParOf" srcId="{FA90DC2E-F4FC-A944-8749-7D448C5A1F9E}" destId="{736D6600-B866-8D45-BC28-0D724E64C8BC}" srcOrd="0" destOrd="0" presId="urn:microsoft.com/office/officeart/2005/8/layout/orgChart1"/>
    <dgm:cxn modelId="{AE7246F8-2060-F14D-A4DE-087D862FDB03}" type="presParOf" srcId="{FA90DC2E-F4FC-A944-8749-7D448C5A1F9E}" destId="{ACE0924F-573D-BA4C-A669-488D0264F453}" srcOrd="1" destOrd="0" presId="urn:microsoft.com/office/officeart/2005/8/layout/orgChart1"/>
    <dgm:cxn modelId="{628283FC-9C0C-1D45-8A6D-0B5206B26F8A}" type="presParOf" srcId="{ACE0924F-573D-BA4C-A669-488D0264F453}" destId="{6F0A92D7-BF52-A746-849E-3973D8C8C926}" srcOrd="0" destOrd="0" presId="urn:microsoft.com/office/officeart/2005/8/layout/orgChart1"/>
    <dgm:cxn modelId="{7C21E50F-70BE-C94F-8456-9F911F87C495}" type="presParOf" srcId="{6F0A92D7-BF52-A746-849E-3973D8C8C926}" destId="{E486C61F-EF24-D04F-9339-4A983DBBCF1D}" srcOrd="0" destOrd="0" presId="urn:microsoft.com/office/officeart/2005/8/layout/orgChart1"/>
    <dgm:cxn modelId="{8321C1BB-49E2-7D45-9B0B-9CBE5077260F}" type="presParOf" srcId="{6F0A92D7-BF52-A746-849E-3973D8C8C926}" destId="{1B3D2D3D-382E-6147-AC64-9F90430A0919}" srcOrd="1" destOrd="0" presId="urn:microsoft.com/office/officeart/2005/8/layout/orgChart1"/>
    <dgm:cxn modelId="{3E0C8F95-97ED-2848-AE0A-A0FA01185EEB}" type="presParOf" srcId="{ACE0924F-573D-BA4C-A669-488D0264F453}" destId="{6F3AA01E-E96A-5144-9413-766B1DD407BC}" srcOrd="1" destOrd="0" presId="urn:microsoft.com/office/officeart/2005/8/layout/orgChart1"/>
    <dgm:cxn modelId="{15EE04DD-CDDA-FF4B-92BA-02C192070187}" type="presParOf" srcId="{ACE0924F-573D-BA4C-A669-488D0264F453}" destId="{A03DA6AD-B057-EF43-91EE-CF128CCDF71A}" srcOrd="2" destOrd="0" presId="urn:microsoft.com/office/officeart/2005/8/layout/orgChart1"/>
    <dgm:cxn modelId="{9FC52669-F8E0-9441-9837-41DF2CB7540C}" type="presParOf" srcId="{FA90DC2E-F4FC-A944-8749-7D448C5A1F9E}" destId="{627B3C1B-08DC-7043-AEEC-A557DABFA1BF}" srcOrd="2" destOrd="0" presId="urn:microsoft.com/office/officeart/2005/8/layout/orgChart1"/>
    <dgm:cxn modelId="{AA7DA174-9216-3E4A-8FE1-2313D0AAE4EB}" type="presParOf" srcId="{FA90DC2E-F4FC-A944-8749-7D448C5A1F9E}" destId="{D682F529-A786-374E-B30E-7D6B93DA2161}" srcOrd="3" destOrd="0" presId="urn:microsoft.com/office/officeart/2005/8/layout/orgChart1"/>
    <dgm:cxn modelId="{32ED600C-8C7C-A14F-93FF-0C78582E0C7E}" type="presParOf" srcId="{D682F529-A786-374E-B30E-7D6B93DA2161}" destId="{AFA088A6-823D-0341-83F8-B4899AE754FF}" srcOrd="0" destOrd="0" presId="urn:microsoft.com/office/officeart/2005/8/layout/orgChart1"/>
    <dgm:cxn modelId="{89FA7867-5ECA-6B48-8141-EB6ACA2DE836}" type="presParOf" srcId="{AFA088A6-823D-0341-83F8-B4899AE754FF}" destId="{3A95F758-D246-3B4D-B951-0DD9187112E4}" srcOrd="0" destOrd="0" presId="urn:microsoft.com/office/officeart/2005/8/layout/orgChart1"/>
    <dgm:cxn modelId="{AB07EDCE-E427-9A4C-9358-57DDBEF5B90B}" type="presParOf" srcId="{AFA088A6-823D-0341-83F8-B4899AE754FF}" destId="{901DEF39-3651-6642-B13F-951D2C9916E6}" srcOrd="1" destOrd="0" presId="urn:microsoft.com/office/officeart/2005/8/layout/orgChart1"/>
    <dgm:cxn modelId="{A1407B10-971A-D843-9E94-B39DC4FB95AF}" type="presParOf" srcId="{D682F529-A786-374E-B30E-7D6B93DA2161}" destId="{B220BE57-E440-4640-9FFC-90E2BA5EB606}" srcOrd="1" destOrd="0" presId="urn:microsoft.com/office/officeart/2005/8/layout/orgChart1"/>
    <dgm:cxn modelId="{82491646-AB79-1B48-A170-BE2424C940B6}" type="presParOf" srcId="{D682F529-A786-374E-B30E-7D6B93DA2161}" destId="{08B7B37E-A2AC-4048-80D3-A2DD8348AD20}" srcOrd="2" destOrd="0" presId="urn:microsoft.com/office/officeart/2005/8/layout/orgChart1"/>
    <dgm:cxn modelId="{01872881-7BF1-B14D-94F9-C82453F0E79F}" type="presParOf" srcId="{FA90DC2E-F4FC-A944-8749-7D448C5A1F9E}" destId="{3497879F-6A17-0943-B8EE-B0ADA31D8E63}" srcOrd="4" destOrd="0" presId="urn:microsoft.com/office/officeart/2005/8/layout/orgChart1"/>
    <dgm:cxn modelId="{E294EF01-BEFB-7B48-BE2A-2812068176EA}" type="presParOf" srcId="{FA90DC2E-F4FC-A944-8749-7D448C5A1F9E}" destId="{7F2661DD-F0E1-3147-9158-2799572CA63F}" srcOrd="5" destOrd="0" presId="urn:microsoft.com/office/officeart/2005/8/layout/orgChart1"/>
    <dgm:cxn modelId="{C32F9202-586A-2F4C-9337-131865C638BF}" type="presParOf" srcId="{7F2661DD-F0E1-3147-9158-2799572CA63F}" destId="{2B675811-F84B-C04D-B99F-2221AB08C8EC}" srcOrd="0" destOrd="0" presId="urn:microsoft.com/office/officeart/2005/8/layout/orgChart1"/>
    <dgm:cxn modelId="{856CD659-C407-3242-AB0C-2E75E9135859}" type="presParOf" srcId="{2B675811-F84B-C04D-B99F-2221AB08C8EC}" destId="{B7B3C857-D5F4-2D4F-867D-D49F2C996999}" srcOrd="0" destOrd="0" presId="urn:microsoft.com/office/officeart/2005/8/layout/orgChart1"/>
    <dgm:cxn modelId="{F40D7CD7-9CB2-4B44-AA3D-5BED1A51A0C5}" type="presParOf" srcId="{2B675811-F84B-C04D-B99F-2221AB08C8EC}" destId="{EC247AE0-18A5-3C42-9083-50EBB7BB2C42}" srcOrd="1" destOrd="0" presId="urn:microsoft.com/office/officeart/2005/8/layout/orgChart1"/>
    <dgm:cxn modelId="{3C419EB4-B203-894B-B62D-7324F06D1EF7}" type="presParOf" srcId="{7F2661DD-F0E1-3147-9158-2799572CA63F}" destId="{283DCE2E-4F2C-BE40-A31C-61435A1EFC25}" srcOrd="1" destOrd="0" presId="urn:microsoft.com/office/officeart/2005/8/layout/orgChart1"/>
    <dgm:cxn modelId="{184B0CDD-0AB0-7943-BDCD-6461789CEBFD}" type="presParOf" srcId="{7F2661DD-F0E1-3147-9158-2799572CA63F}" destId="{49778650-4999-B747-9A84-4149ECF1F79A}" srcOrd="2" destOrd="0" presId="urn:microsoft.com/office/officeart/2005/8/layout/orgChart1"/>
    <dgm:cxn modelId="{2E9E15EF-274D-D749-BD0F-E16E297DFAF5}" type="presParOf" srcId="{FA90DC2E-F4FC-A944-8749-7D448C5A1F9E}" destId="{DABE44AC-8FA4-BF4D-86BC-B3033FB59753}" srcOrd="6" destOrd="0" presId="urn:microsoft.com/office/officeart/2005/8/layout/orgChart1"/>
    <dgm:cxn modelId="{D2D5D67F-14E3-3743-9A3F-09F562593042}" type="presParOf" srcId="{FA90DC2E-F4FC-A944-8749-7D448C5A1F9E}" destId="{35226D3C-758B-5846-95C8-8B1FD47744C5}" srcOrd="7" destOrd="0" presId="urn:microsoft.com/office/officeart/2005/8/layout/orgChart1"/>
    <dgm:cxn modelId="{736C68A9-3033-714A-98AC-DB678F920EF4}" type="presParOf" srcId="{35226D3C-758B-5846-95C8-8B1FD47744C5}" destId="{8BC16525-8178-EA4A-9C04-35D65D588BC8}" srcOrd="0" destOrd="0" presId="urn:microsoft.com/office/officeart/2005/8/layout/orgChart1"/>
    <dgm:cxn modelId="{2903AE67-6F31-CB4C-B2C7-BEEDE68AD95F}" type="presParOf" srcId="{8BC16525-8178-EA4A-9C04-35D65D588BC8}" destId="{D9693EEC-D51D-864F-B7F4-C22FE498984E}" srcOrd="0" destOrd="0" presId="urn:microsoft.com/office/officeart/2005/8/layout/orgChart1"/>
    <dgm:cxn modelId="{22EA5B0B-2BD2-4C43-9F53-04685ACE2C10}" type="presParOf" srcId="{8BC16525-8178-EA4A-9C04-35D65D588BC8}" destId="{DD5E7201-D9DE-4445-9598-167989568F86}" srcOrd="1" destOrd="0" presId="urn:microsoft.com/office/officeart/2005/8/layout/orgChart1"/>
    <dgm:cxn modelId="{A98E82AF-5E5C-D74F-9854-4A8B42C6919F}" type="presParOf" srcId="{35226D3C-758B-5846-95C8-8B1FD47744C5}" destId="{A8E5532C-75D9-AE4E-930B-860441DE5591}" srcOrd="1" destOrd="0" presId="urn:microsoft.com/office/officeart/2005/8/layout/orgChart1"/>
    <dgm:cxn modelId="{BC3A8D24-4D15-F44C-B860-ED0607443A27}" type="presParOf" srcId="{35226D3C-758B-5846-95C8-8B1FD47744C5}" destId="{71C20E39-9250-704A-8E34-ED9F8B997F97}" srcOrd="2" destOrd="0" presId="urn:microsoft.com/office/officeart/2005/8/layout/orgChart1"/>
    <dgm:cxn modelId="{C39EF67F-F4BC-784A-AE31-4913B5CE705B}" type="presParOf" srcId="{FA90DC2E-F4FC-A944-8749-7D448C5A1F9E}" destId="{1B8705FA-F0CC-8D42-8A6D-8FAF7DF4A4D6}" srcOrd="8" destOrd="0" presId="urn:microsoft.com/office/officeart/2005/8/layout/orgChart1"/>
    <dgm:cxn modelId="{79CC4226-F3F9-9945-96B3-F20AE6A6323C}" type="presParOf" srcId="{FA90DC2E-F4FC-A944-8749-7D448C5A1F9E}" destId="{59973576-C6C4-4E47-86EA-E508F6223ABD}" srcOrd="9" destOrd="0" presId="urn:microsoft.com/office/officeart/2005/8/layout/orgChart1"/>
    <dgm:cxn modelId="{C2A759CF-846A-0E49-AD9B-E891C6B01CB3}" type="presParOf" srcId="{59973576-C6C4-4E47-86EA-E508F6223ABD}" destId="{F5F25E78-A606-124D-A4B1-D70202B96D29}" srcOrd="0" destOrd="0" presId="urn:microsoft.com/office/officeart/2005/8/layout/orgChart1"/>
    <dgm:cxn modelId="{E8CF6CB4-F1D9-C84E-82AF-8BB623476DE8}" type="presParOf" srcId="{F5F25E78-A606-124D-A4B1-D70202B96D29}" destId="{62EFCFBD-E273-7D49-96F6-AE77C1DCFC5A}" srcOrd="0" destOrd="0" presId="urn:microsoft.com/office/officeart/2005/8/layout/orgChart1"/>
    <dgm:cxn modelId="{069617AE-DDD5-7F45-8893-3DFB1B4D7AD1}" type="presParOf" srcId="{F5F25E78-A606-124D-A4B1-D70202B96D29}" destId="{79F66947-71FD-3346-9820-CAF288BE4118}" srcOrd="1" destOrd="0" presId="urn:microsoft.com/office/officeart/2005/8/layout/orgChart1"/>
    <dgm:cxn modelId="{EC2BDEE9-15F6-3445-B5D0-76AC28BFDDF8}" type="presParOf" srcId="{59973576-C6C4-4E47-86EA-E508F6223ABD}" destId="{149D1C58-7CBD-E94A-A300-1FFE7BC69D8A}" srcOrd="1" destOrd="0" presId="urn:microsoft.com/office/officeart/2005/8/layout/orgChart1"/>
    <dgm:cxn modelId="{856A4392-7495-5F42-A29B-E82E3C44394D}" type="presParOf" srcId="{59973576-C6C4-4E47-86EA-E508F6223ABD}" destId="{5CDA69CF-5581-5041-8CAF-C52602BD22F0}" srcOrd="2" destOrd="0" presId="urn:microsoft.com/office/officeart/2005/8/layout/orgChart1"/>
    <dgm:cxn modelId="{FF02C86E-855D-9C40-8061-91E5E0F2D37B}" type="presParOf" srcId="{AF76B09D-04C0-9F4F-9AB4-DD76BBA4536E}" destId="{9F7956B3-9717-3747-BCAC-F9190C4D3A2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8705FA-F0CC-8D42-8A6D-8FAF7DF4A4D6}">
      <dsp:nvSpPr>
        <dsp:cNvPr id="0" name=""/>
        <dsp:cNvSpPr/>
      </dsp:nvSpPr>
      <dsp:spPr>
        <a:xfrm>
          <a:off x="5472112" y="2035287"/>
          <a:ext cx="4534331" cy="393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737"/>
              </a:lnTo>
              <a:lnTo>
                <a:pt x="4534331" y="196737"/>
              </a:lnTo>
              <a:lnTo>
                <a:pt x="4534331" y="39347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BE44AC-8FA4-BF4D-86BC-B3033FB59753}">
      <dsp:nvSpPr>
        <dsp:cNvPr id="0" name=""/>
        <dsp:cNvSpPr/>
      </dsp:nvSpPr>
      <dsp:spPr>
        <a:xfrm>
          <a:off x="5472112" y="2035287"/>
          <a:ext cx="2267165" cy="393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737"/>
              </a:lnTo>
              <a:lnTo>
                <a:pt x="2267165" y="196737"/>
              </a:lnTo>
              <a:lnTo>
                <a:pt x="2267165" y="39347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97879F-6A17-0943-B8EE-B0ADA31D8E63}">
      <dsp:nvSpPr>
        <dsp:cNvPr id="0" name=""/>
        <dsp:cNvSpPr/>
      </dsp:nvSpPr>
      <dsp:spPr>
        <a:xfrm>
          <a:off x="5426392" y="2035287"/>
          <a:ext cx="91440" cy="3934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347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B3C1B-08DC-7043-AEEC-A557DABFA1BF}">
      <dsp:nvSpPr>
        <dsp:cNvPr id="0" name=""/>
        <dsp:cNvSpPr/>
      </dsp:nvSpPr>
      <dsp:spPr>
        <a:xfrm>
          <a:off x="3204946" y="2035287"/>
          <a:ext cx="2267165" cy="393475"/>
        </a:xfrm>
        <a:custGeom>
          <a:avLst/>
          <a:gdLst/>
          <a:ahLst/>
          <a:cxnLst/>
          <a:rect l="0" t="0" r="0" b="0"/>
          <a:pathLst>
            <a:path>
              <a:moveTo>
                <a:pt x="2267165" y="0"/>
              </a:moveTo>
              <a:lnTo>
                <a:pt x="2267165" y="196737"/>
              </a:lnTo>
              <a:lnTo>
                <a:pt x="0" y="196737"/>
              </a:lnTo>
              <a:lnTo>
                <a:pt x="0" y="39347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6D6600-B866-8D45-BC28-0D724E64C8BC}">
      <dsp:nvSpPr>
        <dsp:cNvPr id="0" name=""/>
        <dsp:cNvSpPr/>
      </dsp:nvSpPr>
      <dsp:spPr>
        <a:xfrm>
          <a:off x="937780" y="2035287"/>
          <a:ext cx="4534331" cy="393475"/>
        </a:xfrm>
        <a:custGeom>
          <a:avLst/>
          <a:gdLst/>
          <a:ahLst/>
          <a:cxnLst/>
          <a:rect l="0" t="0" r="0" b="0"/>
          <a:pathLst>
            <a:path>
              <a:moveTo>
                <a:pt x="4534331" y="0"/>
              </a:moveTo>
              <a:lnTo>
                <a:pt x="4534331" y="196737"/>
              </a:lnTo>
              <a:lnTo>
                <a:pt x="0" y="196737"/>
              </a:lnTo>
              <a:lnTo>
                <a:pt x="0" y="39347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E011A5-B738-5647-9AC3-418899D7C606}">
      <dsp:nvSpPr>
        <dsp:cNvPr id="0" name=""/>
        <dsp:cNvSpPr/>
      </dsp:nvSpPr>
      <dsp:spPr>
        <a:xfrm>
          <a:off x="4535267" y="1098442"/>
          <a:ext cx="1873690" cy="93684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latin typeface="Lucida Console" charset="0"/>
              <a:ea typeface="Lucida Console" charset="0"/>
              <a:cs typeface="Lucida Console" charset="0"/>
            </a:rPr>
            <a:t>Node</a:t>
          </a:r>
        </a:p>
      </dsp:txBody>
      <dsp:txXfrm>
        <a:off x="4535267" y="1098442"/>
        <a:ext cx="1873690" cy="936845"/>
      </dsp:txXfrm>
    </dsp:sp>
    <dsp:sp modelId="{E486C61F-EF24-D04F-9339-4A983DBBCF1D}">
      <dsp:nvSpPr>
        <dsp:cNvPr id="0" name=""/>
        <dsp:cNvSpPr/>
      </dsp:nvSpPr>
      <dsp:spPr>
        <a:xfrm>
          <a:off x="935" y="2428762"/>
          <a:ext cx="1873690" cy="93684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latin typeface="Lucida Console" charset="0"/>
              <a:ea typeface="Lucida Console" charset="0"/>
              <a:cs typeface="Lucida Console" charset="0"/>
            </a:rPr>
            <a:t>Document</a:t>
          </a:r>
        </a:p>
      </dsp:txBody>
      <dsp:txXfrm>
        <a:off x="935" y="2428762"/>
        <a:ext cx="1873690" cy="936845"/>
      </dsp:txXfrm>
    </dsp:sp>
    <dsp:sp modelId="{3A95F758-D246-3B4D-B951-0DD9187112E4}">
      <dsp:nvSpPr>
        <dsp:cNvPr id="0" name=""/>
        <dsp:cNvSpPr/>
      </dsp:nvSpPr>
      <dsp:spPr>
        <a:xfrm>
          <a:off x="2268101" y="2428762"/>
          <a:ext cx="1873690" cy="93684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latin typeface="Lucida Console" charset="0"/>
              <a:ea typeface="Lucida Console" charset="0"/>
              <a:cs typeface="Lucida Console" charset="0"/>
            </a:rPr>
            <a:t>Element</a:t>
          </a:r>
        </a:p>
      </dsp:txBody>
      <dsp:txXfrm>
        <a:off x="2268101" y="2428762"/>
        <a:ext cx="1873690" cy="936845"/>
      </dsp:txXfrm>
    </dsp:sp>
    <dsp:sp modelId="{B7B3C857-D5F4-2D4F-867D-D49F2C996999}">
      <dsp:nvSpPr>
        <dsp:cNvPr id="0" name=""/>
        <dsp:cNvSpPr/>
      </dsp:nvSpPr>
      <dsp:spPr>
        <a:xfrm>
          <a:off x="4535267" y="2428762"/>
          <a:ext cx="1873690" cy="93684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>
              <a:latin typeface="Lucida Console" charset="0"/>
              <a:ea typeface="Lucida Console" charset="0"/>
              <a:cs typeface="Lucida Console" charset="0"/>
            </a:rPr>
            <a:t>Attr</a:t>
          </a:r>
          <a:endParaRPr lang="en-GB" sz="1600" kern="1200" dirty="0">
            <a:latin typeface="Lucida Console" charset="0"/>
            <a:ea typeface="Lucida Console" charset="0"/>
            <a:cs typeface="Lucida Console" charset="0"/>
          </a:endParaRPr>
        </a:p>
      </dsp:txBody>
      <dsp:txXfrm>
        <a:off x="4535267" y="2428762"/>
        <a:ext cx="1873690" cy="936845"/>
      </dsp:txXfrm>
    </dsp:sp>
    <dsp:sp modelId="{D9693EEC-D51D-864F-B7F4-C22FE498984E}">
      <dsp:nvSpPr>
        <dsp:cNvPr id="0" name=""/>
        <dsp:cNvSpPr/>
      </dsp:nvSpPr>
      <dsp:spPr>
        <a:xfrm>
          <a:off x="6802433" y="2428762"/>
          <a:ext cx="1873690" cy="93684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latin typeface="Lucida Console" charset="0"/>
              <a:ea typeface="Lucida Console" charset="0"/>
              <a:cs typeface="Lucida Console" charset="0"/>
            </a:rPr>
            <a:t>Text</a:t>
          </a:r>
        </a:p>
      </dsp:txBody>
      <dsp:txXfrm>
        <a:off x="6802433" y="2428762"/>
        <a:ext cx="1873690" cy="936845"/>
      </dsp:txXfrm>
    </dsp:sp>
    <dsp:sp modelId="{62EFCFBD-E273-7D49-96F6-AE77C1DCFC5A}">
      <dsp:nvSpPr>
        <dsp:cNvPr id="0" name=""/>
        <dsp:cNvSpPr/>
      </dsp:nvSpPr>
      <dsp:spPr>
        <a:xfrm>
          <a:off x="9069598" y="2428762"/>
          <a:ext cx="1873690" cy="93684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>
              <a:latin typeface="Lucida Console" charset="0"/>
              <a:ea typeface="Lucida Console" charset="0"/>
              <a:cs typeface="Lucida Console" charset="0"/>
            </a:rPr>
            <a:t>EntityReference</a:t>
          </a:r>
          <a:endParaRPr lang="en-GB" sz="1600" kern="1200" dirty="0">
            <a:latin typeface="Lucida Console" charset="0"/>
            <a:ea typeface="Lucida Console" charset="0"/>
            <a:cs typeface="Lucida Console" charset="0"/>
          </a:endParaRPr>
        </a:p>
      </dsp:txBody>
      <dsp:txXfrm>
        <a:off x="9069598" y="2428762"/>
        <a:ext cx="1873690" cy="9368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08/11/2018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3969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79965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8976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26149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5517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orizont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431800" y="4076701"/>
            <a:ext cx="11328400" cy="2112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35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68">
          <p15:clr>
            <a:srgbClr val="FBAE40"/>
          </p15:clr>
        </p15:guide>
        <p15:guide id="2" pos="204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08/11/2018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  <p:sldLayoutId id="2147483727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Node</a:t>
            </a:r>
            <a:r>
              <a:rPr lang="en-GB" dirty="0"/>
              <a:t> interface </a:t>
            </a:r>
            <a:r>
              <a:rPr lang="mr-IN" dirty="0"/>
              <a:t>–</a:t>
            </a:r>
            <a:r>
              <a:rPr lang="en-GB" dirty="0"/>
              <a:t> methods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insertBefore</a:t>
            </a:r>
            <a:r>
              <a:rPr lang="en-GB" dirty="0">
                <a:latin typeface="Lucida Console" panose="020B0609040504020204" pitchFamily="49" charset="0"/>
              </a:rPr>
              <a:t>(</a:t>
            </a:r>
            <a:r>
              <a:rPr lang="en-GB" dirty="0" err="1">
                <a:latin typeface="Lucida Console" panose="020B0609040504020204" pitchFamily="49" charset="0"/>
              </a:rPr>
              <a:t>newChild</a:t>
            </a:r>
            <a:r>
              <a:rPr lang="en-GB" dirty="0">
                <a:latin typeface="Lucida Console" panose="020B0609040504020204" pitchFamily="49" charset="0"/>
              </a:rPr>
              <a:t>, </a:t>
            </a:r>
            <a:r>
              <a:rPr lang="en-GB" dirty="0" err="1">
                <a:latin typeface="Lucida Console" panose="020B0609040504020204" pitchFamily="49" charset="0"/>
              </a:rPr>
              <a:t>refChild</a:t>
            </a:r>
            <a:r>
              <a:rPr lang="en-GB" dirty="0">
                <a:latin typeface="Lucida Console" panose="020B0609040504020204" pitchFamily="49" charset="0"/>
              </a:rPr>
              <a:t>)</a:t>
            </a:r>
          </a:p>
          <a:p>
            <a:pPr lvl="1"/>
            <a:r>
              <a:rPr lang="en-GB" dirty="0"/>
              <a:t>Inserts </a:t>
            </a:r>
            <a:r>
              <a:rPr lang="en-GB" dirty="0" err="1">
                <a:latin typeface="Lucida Console" panose="020B0609040504020204" pitchFamily="49" charset="0"/>
              </a:rPr>
              <a:t>newChild</a:t>
            </a:r>
            <a:r>
              <a:rPr lang="en-GB" dirty="0"/>
              <a:t> into list of children after </a:t>
            </a:r>
            <a:r>
              <a:rPr lang="en-GB" dirty="0" err="1">
                <a:latin typeface="Lucida Console" panose="020B0609040504020204" pitchFamily="49" charset="0"/>
              </a:rPr>
              <a:t>refChild</a:t>
            </a:r>
            <a:endParaRPr lang="en-GB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replaceChild</a:t>
            </a:r>
            <a:r>
              <a:rPr lang="en-GB" dirty="0">
                <a:latin typeface="Lucida Console" panose="020B0609040504020204" pitchFamily="49" charset="0"/>
              </a:rPr>
              <a:t>(</a:t>
            </a:r>
            <a:r>
              <a:rPr lang="en-GB" dirty="0" err="1">
                <a:latin typeface="Lucida Console" panose="020B0609040504020204" pitchFamily="49" charset="0"/>
              </a:rPr>
              <a:t>newChild</a:t>
            </a:r>
            <a:r>
              <a:rPr lang="en-GB" dirty="0">
                <a:latin typeface="Lucida Console" panose="020B0609040504020204" pitchFamily="49" charset="0"/>
              </a:rPr>
              <a:t>, </a:t>
            </a:r>
            <a:r>
              <a:rPr lang="en-GB" dirty="0" err="1">
                <a:latin typeface="Lucida Console" panose="020B0609040504020204" pitchFamily="49" charset="0"/>
              </a:rPr>
              <a:t>oldChild</a:t>
            </a:r>
            <a:r>
              <a:rPr lang="en-GB" dirty="0">
                <a:latin typeface="Lucida Console" panose="020B0609040504020204" pitchFamily="49" charset="0"/>
              </a:rPr>
              <a:t>)</a:t>
            </a:r>
          </a:p>
          <a:p>
            <a:pPr lvl="1"/>
            <a:r>
              <a:rPr lang="en-GB" dirty="0"/>
              <a:t>Replaces </a:t>
            </a:r>
            <a:r>
              <a:rPr lang="en-GB" dirty="0" err="1">
                <a:latin typeface="Lucida Console" panose="020B0609040504020204" pitchFamily="49" charset="0"/>
              </a:rPr>
              <a:t>oldChild</a:t>
            </a:r>
            <a:r>
              <a:rPr lang="en-GB" dirty="0"/>
              <a:t> in list of children with </a:t>
            </a:r>
            <a:r>
              <a:rPr lang="en-GB" dirty="0" err="1">
                <a:latin typeface="Lucida Console" panose="020B0609040504020204" pitchFamily="49" charset="0"/>
              </a:rPr>
              <a:t>newChild</a:t>
            </a:r>
            <a:endParaRPr lang="en-GB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removeChild</a:t>
            </a:r>
            <a:r>
              <a:rPr lang="en-GB" dirty="0">
                <a:latin typeface="Lucida Console" panose="020B0609040504020204" pitchFamily="49" charset="0"/>
              </a:rPr>
              <a:t>(</a:t>
            </a:r>
            <a:r>
              <a:rPr lang="en-GB" dirty="0" err="1">
                <a:latin typeface="Lucida Console" panose="020B0609040504020204" pitchFamily="49" charset="0"/>
              </a:rPr>
              <a:t>oldChild</a:t>
            </a:r>
            <a:r>
              <a:rPr lang="en-GB" dirty="0">
                <a:latin typeface="Lucida Console" panose="020B0609040504020204" pitchFamily="49" charset="0"/>
              </a:rPr>
              <a:t>)</a:t>
            </a:r>
          </a:p>
          <a:p>
            <a:pPr lvl="1"/>
            <a:r>
              <a:rPr lang="en-GB" dirty="0"/>
              <a:t>Removes </a:t>
            </a:r>
            <a:r>
              <a:rPr lang="en-GB" dirty="0" err="1">
                <a:latin typeface="Lucida Console" panose="020B0609040504020204" pitchFamily="49" charset="0"/>
              </a:rPr>
              <a:t>oldChild</a:t>
            </a:r>
            <a:r>
              <a:rPr lang="en-GB" dirty="0"/>
              <a:t> from list of children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appendChild</a:t>
            </a:r>
            <a:r>
              <a:rPr lang="en-GB" dirty="0">
                <a:latin typeface="Lucida Console" panose="020B0609040504020204" pitchFamily="49" charset="0"/>
              </a:rPr>
              <a:t>(</a:t>
            </a:r>
            <a:r>
              <a:rPr lang="en-GB" dirty="0" err="1">
                <a:latin typeface="Lucida Console" panose="020B0609040504020204" pitchFamily="49" charset="0"/>
              </a:rPr>
              <a:t>newChild</a:t>
            </a:r>
            <a:r>
              <a:rPr lang="en-GB" dirty="0">
                <a:latin typeface="Lucida Console" panose="020B0609040504020204" pitchFamily="49" charset="0"/>
              </a:rPr>
              <a:t>)</a:t>
            </a:r>
          </a:p>
          <a:p>
            <a:pPr lvl="1"/>
            <a:r>
              <a:rPr lang="en-GB" dirty="0"/>
              <a:t>Adds </a:t>
            </a:r>
            <a:r>
              <a:rPr lang="en-GB" dirty="0" err="1">
                <a:latin typeface="Lucida Console" panose="020B0609040504020204" pitchFamily="49" charset="0"/>
              </a:rPr>
              <a:t>newChild</a:t>
            </a:r>
            <a:r>
              <a:rPr lang="en-GB" dirty="0"/>
              <a:t> to the end of the list of children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cloneNode</a:t>
            </a:r>
            <a:r>
              <a:rPr lang="en-GB" dirty="0">
                <a:latin typeface="Lucida Console" panose="020B0609040504020204" pitchFamily="49" charset="0"/>
              </a:rPr>
              <a:t>(deep)</a:t>
            </a:r>
          </a:p>
          <a:p>
            <a:pPr lvl="1"/>
            <a:r>
              <a:rPr lang="en-GB" dirty="0"/>
              <a:t>Returns a duplicate of the node (which may be a deep copy)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ABE10E1-9734-AE4F-A473-0314197EBE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769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Document</a:t>
            </a:r>
            <a:r>
              <a:rPr lang="en-GB" dirty="0"/>
              <a:t> interface </a:t>
            </a:r>
            <a:r>
              <a:rPr lang="mr-IN" dirty="0"/>
              <a:t>–</a:t>
            </a:r>
            <a:r>
              <a:rPr lang="en-GB" dirty="0"/>
              <a:t> methods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getElementsByTagName</a:t>
            </a:r>
            <a:r>
              <a:rPr lang="en-GB" dirty="0">
                <a:latin typeface="Lucida Console" panose="020B0609040504020204" pitchFamily="49" charset="0"/>
              </a:rPr>
              <a:t>(</a:t>
            </a:r>
            <a:r>
              <a:rPr lang="en-GB" dirty="0" err="1">
                <a:latin typeface="Lucida Console" panose="020B0609040504020204" pitchFamily="49" charset="0"/>
              </a:rPr>
              <a:t>tagname</a:t>
            </a:r>
            <a:r>
              <a:rPr lang="en-GB" dirty="0">
                <a:latin typeface="Lucida Console" panose="020B0609040504020204" pitchFamily="49" charset="0"/>
              </a:rPr>
              <a:t>)</a:t>
            </a:r>
          </a:p>
          <a:p>
            <a:pPr lvl="1"/>
            <a:r>
              <a:rPr lang="en-GB" dirty="0"/>
              <a:t>Get a list of all elements with the given tag name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getElementById</a:t>
            </a:r>
            <a:r>
              <a:rPr lang="en-GB" dirty="0">
                <a:latin typeface="Lucida Console" panose="020B0609040504020204" pitchFamily="49" charset="0"/>
              </a:rPr>
              <a:t>(</a:t>
            </a:r>
            <a:r>
              <a:rPr lang="en-GB" dirty="0" err="1">
                <a:latin typeface="Lucida Console" panose="020B0609040504020204" pitchFamily="49" charset="0"/>
              </a:rPr>
              <a:t>elementId</a:t>
            </a:r>
            <a:r>
              <a:rPr lang="en-GB" dirty="0">
                <a:latin typeface="Lucida Console" panose="020B0609040504020204" pitchFamily="49" charset="0"/>
              </a:rPr>
              <a:t>)</a:t>
            </a:r>
          </a:p>
          <a:p>
            <a:pPr lvl="1"/>
            <a:r>
              <a:rPr lang="en-GB" dirty="0"/>
              <a:t>Get the element with the given ID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createElement</a:t>
            </a:r>
            <a:r>
              <a:rPr lang="en-GB" dirty="0">
                <a:latin typeface="Lucida Console" panose="020B0609040504020204" pitchFamily="49" charset="0"/>
              </a:rPr>
              <a:t>(</a:t>
            </a:r>
            <a:r>
              <a:rPr lang="en-GB" dirty="0" err="1">
                <a:latin typeface="Lucida Console" panose="020B0609040504020204" pitchFamily="49" charset="0"/>
              </a:rPr>
              <a:t>tagName</a:t>
            </a:r>
            <a:r>
              <a:rPr lang="en-GB" dirty="0">
                <a:latin typeface="Lucida Console" panose="020B0609040504020204" pitchFamily="49" charset="0"/>
              </a:rPr>
              <a:t>)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createAttribute</a:t>
            </a:r>
            <a:r>
              <a:rPr lang="en-GB" dirty="0">
                <a:latin typeface="Lucida Console" panose="020B0609040504020204" pitchFamily="49" charset="0"/>
              </a:rPr>
              <a:t>(name)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createTextNode</a:t>
            </a:r>
            <a:r>
              <a:rPr lang="en-GB" dirty="0">
                <a:latin typeface="Lucida Console" panose="020B0609040504020204" pitchFamily="49" charset="0"/>
              </a:rPr>
              <a:t>(data)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createEntityReference</a:t>
            </a:r>
            <a:r>
              <a:rPr lang="en-GB" dirty="0">
                <a:latin typeface="Lucida Console" panose="020B0609040504020204" pitchFamily="49" charset="0"/>
              </a:rPr>
              <a:t>(name)</a:t>
            </a:r>
          </a:p>
          <a:p>
            <a:endParaRPr lang="en-GB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8107C96-5713-274D-9257-C6E1511F57C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046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Element</a:t>
            </a:r>
            <a:r>
              <a:rPr lang="en-GB" dirty="0"/>
              <a:t> interface </a:t>
            </a:r>
            <a:r>
              <a:rPr lang="mr-IN" dirty="0"/>
              <a:t>–</a:t>
            </a:r>
            <a:r>
              <a:rPr lang="en-GB" dirty="0"/>
              <a:t> methods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getAttribute</a:t>
            </a:r>
            <a:r>
              <a:rPr lang="en-GB" dirty="0">
                <a:latin typeface="Lucida Console" panose="020B0609040504020204" pitchFamily="49" charset="0"/>
              </a:rPr>
              <a:t>(name)</a:t>
            </a:r>
          </a:p>
          <a:p>
            <a:pPr lvl="1"/>
            <a:r>
              <a:rPr lang="en-GB" dirty="0"/>
              <a:t>Returns value of named attribute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setAttribute</a:t>
            </a:r>
            <a:r>
              <a:rPr lang="en-GB" dirty="0">
                <a:latin typeface="Lucida Console" panose="020B0609040504020204" pitchFamily="49" charset="0"/>
              </a:rPr>
              <a:t>(name, value)</a:t>
            </a:r>
          </a:p>
          <a:p>
            <a:pPr lvl="1"/>
            <a:r>
              <a:rPr lang="en-GB" dirty="0"/>
              <a:t>Sets value of named attribute</a:t>
            </a:r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getElementsByTagName</a:t>
            </a:r>
            <a:r>
              <a:rPr lang="en-GB" dirty="0">
                <a:latin typeface="Lucida Console" panose="020B0609040504020204" pitchFamily="49" charset="0"/>
              </a:rPr>
              <a:t>(name)</a:t>
            </a:r>
          </a:p>
          <a:p>
            <a:pPr lvl="1"/>
            <a:r>
              <a:rPr lang="en-GB" dirty="0"/>
              <a:t>Get a list of all descendant elements with the given tag name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059AFA3-C9FC-C14D-A19C-93EF346A3F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634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Canvas</a:t>
            </a:r>
          </a:p>
        </p:txBody>
      </p:sp>
    </p:spTree>
    <p:extLst>
      <p:ext uri="{BB962C8B-B14F-4D97-AF65-F5344CB8AC3E}">
        <p14:creationId xmlns:p14="http://schemas.microsoft.com/office/powerpoint/2010/main" val="3595852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Canvas 2D Context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API for drawing graphics via JavaScript</a:t>
            </a:r>
          </a:p>
          <a:p>
            <a:pPr lvl="1"/>
            <a:r>
              <a:rPr lang="en-GB" dirty="0"/>
              <a:t>Uses </a:t>
            </a:r>
            <a:r>
              <a:rPr lang="en-GB" dirty="0">
                <a:latin typeface="Lucida Console" panose="020B0609040504020204" pitchFamily="49" charset="0"/>
              </a:rPr>
              <a:t>&lt;canvas&gt;</a:t>
            </a:r>
            <a:r>
              <a:rPr lang="en-GB" dirty="0"/>
              <a:t> element as container for 2d context</a:t>
            </a:r>
          </a:p>
          <a:p>
            <a:pPr lvl="1"/>
            <a:r>
              <a:rPr lang="en-GB" dirty="0"/>
              <a:t>Animation via JavaScript </a:t>
            </a:r>
            <a:br>
              <a:rPr lang="en-GB" dirty="0"/>
            </a:br>
            <a:r>
              <a:rPr lang="en-GB" dirty="0"/>
              <a:t>(compare with declarative animation in SVG)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D8FCE1-89E0-4A4B-944A-5F4269F050F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9864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Canvas example </a:t>
            </a:r>
            <a:r>
              <a:rPr lang="mr-IN" dirty="0"/>
              <a:t>–</a:t>
            </a:r>
            <a:r>
              <a:rPr lang="en-GB" dirty="0"/>
              <a:t> </a:t>
            </a:r>
            <a:r>
              <a:rPr lang="en-GB" sz="2800" dirty="0" err="1">
                <a:latin typeface="Lucida Console" charset="0"/>
                <a:ea typeface="Lucida Console" charset="0"/>
                <a:cs typeface="Lucida Console" charset="0"/>
              </a:rPr>
              <a:t>canvas.html</a:t>
            </a:r>
            <a:endParaRPr lang="en-GB" sz="28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&lt;title&gt;Canvas example&lt;/title&gt;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&lt;canvas id='canvas' width='600' height='300'&gt;      </a:t>
            </a:r>
            <a:b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      Canvas not supported</a:t>
            </a:r>
            <a:b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    &lt;/canvas&gt;</a:t>
            </a:r>
            <a:b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&lt;script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src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='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canvas.js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'&gt;&lt;/script&gt;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89D8A8-BB15-3F49-85AA-8DA94B7B550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Rectangular Callout 8"/>
          <p:cNvSpPr/>
          <p:nvPr/>
        </p:nvSpPr>
        <p:spPr bwMode="auto">
          <a:xfrm>
            <a:off x="7085688" y="3611097"/>
            <a:ext cx="1298448" cy="645456"/>
          </a:xfrm>
          <a:prstGeom prst="wedgeRectCallout">
            <a:avLst>
              <a:gd name="adj1" fmla="val -160423"/>
              <a:gd name="adj2" fmla="val -47268"/>
            </a:avLst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 err="1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fallback</a:t>
            </a: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b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</a:b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content</a:t>
            </a:r>
          </a:p>
        </p:txBody>
      </p:sp>
      <p:sp>
        <p:nvSpPr>
          <p:cNvPr id="10" name="Rectangular Callout 9"/>
          <p:cNvSpPr/>
          <p:nvPr/>
        </p:nvSpPr>
        <p:spPr bwMode="auto">
          <a:xfrm>
            <a:off x="3222915" y="4947418"/>
            <a:ext cx="1298448" cy="645456"/>
          </a:xfrm>
          <a:prstGeom prst="wedgeRectCallout">
            <a:avLst>
              <a:gd name="adj1" fmla="val -35071"/>
              <a:gd name="adj2" fmla="val -157769"/>
            </a:avLst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external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script</a:t>
            </a:r>
          </a:p>
        </p:txBody>
      </p:sp>
    </p:spTree>
    <p:extLst>
      <p:ext uri="{BB962C8B-B14F-4D97-AF65-F5344CB8AC3E}">
        <p14:creationId xmlns:p14="http://schemas.microsoft.com/office/powerpoint/2010/main" val="10938851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Canvas example </a:t>
            </a:r>
            <a:r>
              <a:rPr lang="mr-IN" dirty="0"/>
              <a:t>–</a:t>
            </a:r>
            <a:r>
              <a:rPr lang="en-GB" dirty="0"/>
              <a:t> </a:t>
            </a:r>
            <a:r>
              <a:rPr lang="en-GB" sz="2800" dirty="0" err="1">
                <a:latin typeface="Lucida Console" charset="0"/>
                <a:ea typeface="Lucida Console" charset="0"/>
                <a:cs typeface="Lucida Console" charset="0"/>
              </a:rPr>
              <a:t>canvas.js</a:t>
            </a:r>
            <a:endParaRPr lang="en-GB" sz="28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var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canvas =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document.getElementById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('canvas');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var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context =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canvas.getContext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('2d’);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context.fillStyle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= 'red';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context.fillRect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(10,10,110,60);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context.font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= '32pt Lucida Sans';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context.strokeStyle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= 'blue';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context.strokeText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("Lorem Ipsum", 40, 40);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800" y="4869656"/>
            <a:ext cx="4216400" cy="1295400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498789E-DD82-6F45-A03E-F9FADA20E50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450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XMLHttpRequest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2063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XMLHttpRequest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API for fetching representations of resources</a:t>
            </a:r>
          </a:p>
          <a:p>
            <a:pPr marL="0" indent="0">
              <a:buNone/>
            </a:pPr>
            <a:r>
              <a:rPr lang="en-GB" dirty="0"/>
              <a:t>Asynchronous</a:t>
            </a:r>
          </a:p>
          <a:p>
            <a:pPr lvl="1"/>
            <a:r>
              <a:rPr lang="en-GB" dirty="0"/>
              <a:t>Register </a:t>
            </a:r>
            <a:r>
              <a:rPr lang="en-GB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onload</a:t>
            </a:r>
            <a:r>
              <a:rPr lang="en-GB" dirty="0"/>
              <a:t> handler function for response</a:t>
            </a:r>
          </a:p>
          <a:p>
            <a:pPr lvl="1"/>
            <a:r>
              <a:rPr lang="en-GB" dirty="0"/>
              <a:t>AJAX </a:t>
            </a:r>
            <a:r>
              <a:rPr lang="mr-IN" dirty="0"/>
              <a:t>–</a:t>
            </a:r>
            <a:r>
              <a:rPr lang="en-GB" dirty="0"/>
              <a:t> </a:t>
            </a:r>
            <a:r>
              <a:rPr lang="en-GB" b="1" dirty="0"/>
              <a:t>Asynchronous</a:t>
            </a:r>
            <a:r>
              <a:rPr lang="en-GB" dirty="0"/>
              <a:t> JavaScript and XML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E25E44-625C-8A47-9D9F-50796540FEE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1737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XMLHttpRequest</a:t>
            </a:r>
            <a:r>
              <a:rPr lang="en-GB" dirty="0"/>
              <a:t>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function handler() {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if (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this.status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== 200 &amp;&amp;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this.responseXML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!= null {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// success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} else {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// failure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}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}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var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client = new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XMLHttpRequest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();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// Register handler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client.onload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= handler;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// Construct request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client.open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("GET", ”http://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srv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");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// Send request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client.send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();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34F8B0-094A-084A-9E5E-223D3C5223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142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HTML5 APIs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COMP3220 Web Infrastructure</a:t>
            </a:r>
            <a:br>
              <a:rPr lang="en-GB" dirty="0"/>
            </a:br>
            <a:r>
              <a:rPr lang="en-GB" dirty="0"/>
              <a:t>COMP6218 Web Architecture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Dr Nicholas Gibbins </a:t>
            </a:r>
            <a:r>
              <a:rPr lang="mr-IN" dirty="0"/>
              <a:t>–</a:t>
            </a:r>
            <a:r>
              <a:rPr lang="en-GB" dirty="0"/>
              <a:t> </a:t>
            </a:r>
            <a:r>
              <a:rPr lang="en-GB" dirty="0" err="1"/>
              <a:t>nmg@ecs.soton.ac.uk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63882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 Sockets</a:t>
            </a:r>
          </a:p>
        </p:txBody>
      </p:sp>
    </p:spTree>
    <p:extLst>
      <p:ext uri="{BB962C8B-B14F-4D97-AF65-F5344CB8AC3E}">
        <p14:creationId xmlns:p14="http://schemas.microsoft.com/office/powerpoint/2010/main" val="30415693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 Sockets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Three issues with </a:t>
            </a:r>
            <a:r>
              <a:rPr lang="en-GB" dirty="0" err="1">
                <a:latin typeface="Lucida Console" panose="020B0609040504020204" pitchFamily="49" charset="0"/>
              </a:rPr>
              <a:t>XMLHttpRequest</a:t>
            </a:r>
            <a:r>
              <a:rPr lang="en-GB" dirty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Connection is not persistent</a:t>
            </a:r>
            <a:br>
              <a:rPr lang="en-GB" dirty="0"/>
            </a:br>
            <a:r>
              <a:rPr lang="en-GB" dirty="0"/>
              <a:t>Repeated requests require TCP setup and teardown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Communication always initiated by client</a:t>
            </a:r>
            <a:br>
              <a:rPr lang="en-GB" dirty="0"/>
            </a:br>
            <a:r>
              <a:rPr lang="en-GB" dirty="0"/>
              <a:t>No pushing of messages from the server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Bound only to HTTP/HTTPS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Web Sockets is a modern replacement for </a:t>
            </a:r>
            <a:r>
              <a:rPr lang="en-GB" dirty="0" err="1">
                <a:latin typeface="Lucida Console" panose="020B0609040504020204" pitchFamily="49" charset="0"/>
              </a:rPr>
              <a:t>XMLHttpRequest</a:t>
            </a:r>
            <a:endParaRPr lang="en-GB" dirty="0">
              <a:latin typeface="Lucida Console" panose="020B0609040504020204" pitchFamily="49" charset="0"/>
            </a:endParaRPr>
          </a:p>
          <a:p>
            <a:pPr lvl="1"/>
            <a:r>
              <a:rPr lang="en-GB" dirty="0"/>
              <a:t>Supports multiple transport protocols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AB3308B-B181-6E40-A917-43EBFBDCF9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0325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 Sockets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var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connection = new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WebSocket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('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ws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://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srv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',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                         [‘http', '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xmpp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']);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connection.onmessage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= function (e) {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console.log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('Server: ' +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e.data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);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};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connection.send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('...data...');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5D22C2-978E-C647-9731-7B4B4CC728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6431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 Storage</a:t>
            </a:r>
          </a:p>
        </p:txBody>
      </p:sp>
    </p:spTree>
    <p:extLst>
      <p:ext uri="{BB962C8B-B14F-4D97-AF65-F5344CB8AC3E}">
        <p14:creationId xmlns:p14="http://schemas.microsoft.com/office/powerpoint/2010/main" val="42801068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 Storage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Cookies used to store key-value data in the browser</a:t>
            </a:r>
          </a:p>
          <a:p>
            <a:pPr lvl="1"/>
            <a:r>
              <a:rPr lang="en-GB" dirty="0"/>
              <a:t>HTTP-based mechanism (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Cookie:</a:t>
            </a:r>
            <a:r>
              <a:rPr lang="en-GB" dirty="0"/>
              <a:t> header)</a:t>
            </a:r>
          </a:p>
          <a:p>
            <a:pPr lvl="1"/>
            <a:r>
              <a:rPr lang="en-GB" dirty="0"/>
              <a:t>Breaks stateless nature of HTTP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Web Storage is a more principled replacement</a:t>
            </a:r>
          </a:p>
          <a:p>
            <a:pPr lvl="1"/>
            <a:r>
              <a:rPr lang="en-GB" dirty="0"/>
              <a:t>Separate storage area for each origin (web page)</a:t>
            </a:r>
          </a:p>
          <a:p>
            <a:pPr lvl="1"/>
            <a:r>
              <a:rPr lang="en-GB" dirty="0"/>
              <a:t>Non-persistent storage (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Window.sessionStorage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Persistent storage (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Window.localStorage</a:t>
            </a:r>
            <a:r>
              <a:rPr lang="en-GB" dirty="0"/>
              <a:t>)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0D3F4B-2EE2-E941-A77A-CE5F4C7965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0202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 Storage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localStorage.setItem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(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'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email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'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, 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'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fred@example.org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'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);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localStorage.getItem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('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visitCount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'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);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sessionStorage.getItem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('query</a:t>
            </a:r>
            <a:r>
              <a:rPr lang="mr-IN" sz="1600" dirty="0">
                <a:latin typeface="Lucida Console" charset="0"/>
                <a:ea typeface="Lucida Console" charset="0"/>
                <a:cs typeface="Lucida Console" charset="0"/>
              </a:rPr>
              <a:t>'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);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B5DB56-0D25-C945-AB6F-5B893FE807F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2847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IndexedDB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88226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IndexedDB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Web Storage API only useful for key-value data</a:t>
            </a:r>
          </a:p>
          <a:p>
            <a:pPr marL="0" indent="0">
              <a:buNone/>
            </a:pPr>
            <a:r>
              <a:rPr lang="en-GB" dirty="0" err="1"/>
              <a:t>IndexedDB</a:t>
            </a:r>
            <a:r>
              <a:rPr lang="en-GB" dirty="0"/>
              <a:t> is a more sophisticated web browser database:</a:t>
            </a:r>
          </a:p>
          <a:p>
            <a:pPr lvl="1"/>
            <a:r>
              <a:rPr lang="en-GB" dirty="0"/>
              <a:t>Asynchronous</a:t>
            </a:r>
          </a:p>
          <a:p>
            <a:pPr lvl="1"/>
            <a:r>
              <a:rPr lang="en-GB" dirty="0"/>
              <a:t>Transaction support</a:t>
            </a:r>
          </a:p>
          <a:p>
            <a:pPr lvl="1"/>
            <a:r>
              <a:rPr lang="en-GB" dirty="0"/>
              <a:t>Structured (JSON) data (c.f. </a:t>
            </a:r>
            <a:r>
              <a:rPr lang="en-GB" dirty="0" err="1"/>
              <a:t>CouchDB</a:t>
            </a:r>
            <a:r>
              <a:rPr lang="en-GB" dirty="0"/>
              <a:t>, MongoDB, </a:t>
            </a:r>
            <a:r>
              <a:rPr lang="en-GB" dirty="0" err="1"/>
              <a:t>etc</a:t>
            </a:r>
            <a:r>
              <a:rPr lang="en-GB" dirty="0"/>
              <a:t>)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4248EE-2D90-8F45-ABF3-99442AA340E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6313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IndexedDB</a:t>
            </a:r>
            <a:r>
              <a:rPr lang="en-GB" dirty="0"/>
              <a:t>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var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db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var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request =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indexedDB.open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("books");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request.onsuccess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= function() {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db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=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request.result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};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var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trans =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db.transaction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("books", "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readwrite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");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var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store =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trans.objectStore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("books");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store.put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({title: "HTML5 for Dummies",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: 123456});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store.put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({title: "Starting HTML5",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: 234567});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store.put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({title: "HTML5 Revealed",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: 345678});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trans.oncomplete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= function() {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// Called when all requests have succeeded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// (the transaction has committed)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};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B527B3-B58A-6149-ADE7-444070E5EE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744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 Workers</a:t>
            </a:r>
          </a:p>
        </p:txBody>
      </p:sp>
    </p:spTree>
    <p:extLst>
      <p:ext uri="{BB962C8B-B14F-4D97-AF65-F5344CB8AC3E}">
        <p14:creationId xmlns:p14="http://schemas.microsoft.com/office/powerpoint/2010/main" val="1496752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Content, Behaviour, Presentation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9E513FE-3547-1E4F-BC03-3F7AAF54CBA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Document 23"/>
          <p:cNvSpPr/>
          <p:nvPr/>
        </p:nvSpPr>
        <p:spPr bwMode="auto">
          <a:xfrm>
            <a:off x="5559248" y="4857102"/>
            <a:ext cx="1080000" cy="144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ea typeface="Georgia" charset="0"/>
                <a:cs typeface="Georgia" charset="0"/>
              </a:rPr>
              <a:t>Web Page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5563577" y="2547979"/>
            <a:ext cx="1080000" cy="1080000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ea typeface="Georgia" charset="0"/>
                <a:cs typeface="Georgia" charset="0"/>
              </a:rPr>
              <a:t>Behaviour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65672" y="1679301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ECMAScript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02635" y="2047178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DOM</a:t>
            </a:r>
          </a:p>
        </p:txBody>
      </p:sp>
      <p:sp>
        <p:nvSpPr>
          <p:cNvPr id="25" name="Left Arrow 24"/>
          <p:cNvSpPr/>
          <p:nvPr/>
        </p:nvSpPr>
        <p:spPr bwMode="auto">
          <a:xfrm rot="16200000">
            <a:off x="5596398" y="4013658"/>
            <a:ext cx="999205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7477019" y="2852975"/>
            <a:ext cx="1080000" cy="1080000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ea typeface="Georgia" charset="0"/>
                <a:cs typeface="Georgia" charset="0"/>
              </a:rPr>
              <a:t>Visual Style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25771" y="2310742"/>
            <a:ext cx="591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CSS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59128" y="2769632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XSLT</a:t>
            </a:r>
          </a:p>
        </p:txBody>
      </p:sp>
      <p:sp>
        <p:nvSpPr>
          <p:cNvPr id="27" name="Left Arrow 26"/>
          <p:cNvSpPr/>
          <p:nvPr/>
        </p:nvSpPr>
        <p:spPr bwMode="auto">
          <a:xfrm rot="18900000">
            <a:off x="6624469" y="4164615"/>
            <a:ext cx="999205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3643984" y="2852975"/>
            <a:ext cx="1080000" cy="1080000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ea typeface="Georgia" charset="0"/>
                <a:cs typeface="Georgia" charset="0"/>
              </a:rPr>
              <a:t>Data Content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67152" y="2178647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HTML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99820" y="2538889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XML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06899" y="3611553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670455" y="3054926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SVG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899820" y="4161049"/>
            <a:ext cx="1085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MathML</a:t>
            </a:r>
          </a:p>
        </p:txBody>
      </p:sp>
      <p:sp>
        <p:nvSpPr>
          <p:cNvPr id="28" name="Left Arrow 27"/>
          <p:cNvSpPr/>
          <p:nvPr/>
        </p:nvSpPr>
        <p:spPr bwMode="auto">
          <a:xfrm rot="13500000">
            <a:off x="4574822" y="4164616"/>
            <a:ext cx="999205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9329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7" grpId="0"/>
      <p:bldP spid="18" grpId="0"/>
      <p:bldP spid="25" grpId="0" animBg="1"/>
      <p:bldP spid="8" grpId="0" animBg="1"/>
      <p:bldP spid="8" grpId="1" animBg="1"/>
      <p:bldP spid="19" grpId="0"/>
      <p:bldP spid="19" grpId="1"/>
      <p:bldP spid="20" grpId="0"/>
      <p:bldP spid="20" grpId="1"/>
      <p:bldP spid="27" grpId="0" animBg="1"/>
      <p:bldP spid="27" grpId="1" animBg="1"/>
      <p:bldP spid="6" grpId="0" animBg="1"/>
      <p:bldP spid="6" grpId="1" animBg="1"/>
      <p:bldP spid="15" grpId="0"/>
      <p:bldP spid="15" grpId="1"/>
      <p:bldP spid="16" grpId="0"/>
      <p:bldP spid="16" grpId="1"/>
      <p:bldP spid="21" grpId="0"/>
      <p:bldP spid="21" grpId="1"/>
      <p:bldP spid="22" grpId="0"/>
      <p:bldP spid="22" grpId="1"/>
      <p:bldP spid="23" grpId="0"/>
      <p:bldP spid="23" grpId="1"/>
      <p:bldP spid="28" grpId="0" animBg="1"/>
      <p:bldP spid="28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 Workers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Trend in Web scripting is towards asynchrony</a:t>
            </a:r>
          </a:p>
          <a:p>
            <a:pPr lvl="1"/>
            <a:r>
              <a:rPr lang="en-GB" dirty="0" err="1"/>
              <a:t>XMLHttpRequest</a:t>
            </a:r>
            <a:endParaRPr lang="en-GB" dirty="0"/>
          </a:p>
          <a:p>
            <a:pPr lvl="1"/>
            <a:r>
              <a:rPr lang="en-GB" dirty="0"/>
              <a:t>Web Sockets</a:t>
            </a:r>
          </a:p>
          <a:p>
            <a:pPr lvl="1"/>
            <a:r>
              <a:rPr lang="en-GB" dirty="0"/>
              <a:t>Web Storage</a:t>
            </a:r>
          </a:p>
          <a:p>
            <a:pPr marL="0" indent="0">
              <a:buNone/>
            </a:pPr>
            <a:r>
              <a:rPr lang="en-GB" dirty="0"/>
              <a:t>JavaScript browser environment is single-threaded</a:t>
            </a:r>
          </a:p>
          <a:p>
            <a:pPr lvl="1"/>
            <a:r>
              <a:rPr lang="en-GB" dirty="0"/>
              <a:t>Compute-intensive tasks affect responsiveness of scripts</a:t>
            </a:r>
          </a:p>
          <a:p>
            <a:pPr marL="0" indent="0">
              <a:buNone/>
            </a:pPr>
            <a:r>
              <a:rPr lang="en-GB" dirty="0"/>
              <a:t>Web Workers provides multi-threading for JavaScript</a:t>
            </a:r>
          </a:p>
          <a:p>
            <a:pPr lvl="1"/>
            <a:r>
              <a:rPr lang="en-GB" dirty="0"/>
              <a:t>Asynchronous handling of results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08F22D-E389-E446-8108-A9913A24ED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543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 Workers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// Main thread: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var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searcher = new Worker('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searcher.js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');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searcher.postMessage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(query);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searcher.onmessage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= function (event) {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// Process result from the worker thread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};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// </a:t>
            </a:r>
            <a:r>
              <a:rPr lang="en-GB" sz="1600" b="1" dirty="0" err="1">
                <a:latin typeface="Lucida Console" charset="0"/>
                <a:ea typeface="Lucida Console" charset="0"/>
                <a:cs typeface="Lucida Console" charset="0"/>
              </a:rPr>
              <a:t>searcher.js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: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onmessage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= function (event) {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// Process message received from the main thread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};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51CFD76-CC04-0342-A8B0-152351CEC17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3069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Geolocation</a:t>
            </a:r>
          </a:p>
        </p:txBody>
      </p:sp>
    </p:spTree>
    <p:extLst>
      <p:ext uri="{BB962C8B-B14F-4D97-AF65-F5344CB8AC3E}">
        <p14:creationId xmlns:p14="http://schemas.microsoft.com/office/powerpoint/2010/main" val="16775549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Geolocation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Allows a script to determine client location</a:t>
            </a:r>
          </a:p>
          <a:p>
            <a:pPr lvl="1"/>
            <a:r>
              <a:rPr lang="en-GB" dirty="0"/>
              <a:t>One-off (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getCurrentPosition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()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Ongoing (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watchPosition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()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/>
              <a:t>Location information service independent</a:t>
            </a:r>
          </a:p>
          <a:p>
            <a:pPr lvl="1"/>
            <a:r>
              <a:rPr lang="en-GB" dirty="0"/>
              <a:t>GPS, GSM/CDMA, Wi-Fi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792A33-AA42-3548-AB32-390A531DA17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navigator.geolocation.getCurrentPosition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(success);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function success(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pos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) {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  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console.log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("Latitude: " +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pos.coords.latitude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);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console.log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("Longitude: "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pos.coords.longitude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);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}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D3F4155-5BE2-6F46-95CC-09CB4C1C53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5300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Cascading Stylesheets</a:t>
            </a:r>
          </a:p>
        </p:txBody>
      </p:sp>
    </p:spTree>
    <p:extLst>
      <p:ext uri="{BB962C8B-B14F-4D97-AF65-F5344CB8AC3E}">
        <p14:creationId xmlns:p14="http://schemas.microsoft.com/office/powerpoint/2010/main" val="2404458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 as application platform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HTML5 APIs fall into three broad classes: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Document content</a:t>
            </a:r>
          </a:p>
          <a:p>
            <a:pPr lvl="1"/>
            <a:r>
              <a:rPr lang="en-GB" dirty="0"/>
              <a:t>Document Object Model, Canvas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Browser services</a:t>
            </a:r>
          </a:p>
          <a:p>
            <a:pPr lvl="1"/>
            <a:r>
              <a:rPr lang="en-GB" dirty="0" err="1"/>
              <a:t>XMLHttpRequest</a:t>
            </a:r>
            <a:r>
              <a:rPr lang="en-GB" dirty="0"/>
              <a:t>, </a:t>
            </a:r>
            <a:r>
              <a:rPr lang="en-GB" dirty="0" err="1"/>
              <a:t>WebSockets</a:t>
            </a:r>
            <a:endParaRPr lang="en-GB" dirty="0"/>
          </a:p>
          <a:p>
            <a:pPr lvl="1"/>
            <a:r>
              <a:rPr lang="en-GB" dirty="0"/>
              <a:t>Web Storage, </a:t>
            </a:r>
            <a:r>
              <a:rPr lang="en-GB" dirty="0" err="1"/>
              <a:t>IndexedDB</a:t>
            </a:r>
            <a:endParaRPr lang="en-GB" dirty="0"/>
          </a:p>
          <a:p>
            <a:pPr lvl="1"/>
            <a:r>
              <a:rPr lang="en-GB" dirty="0"/>
              <a:t>Web Workers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Hardware access</a:t>
            </a:r>
          </a:p>
          <a:p>
            <a:pPr lvl="1"/>
            <a:r>
              <a:rPr lang="en-GB" dirty="0"/>
              <a:t>Geolocation, Media Capture, Vibration, Battery Status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1953B44-FFC2-504B-BF3C-733B333640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80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word on standardisation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Status of APIs is highly variable</a:t>
            </a:r>
          </a:p>
          <a:p>
            <a:pPr lvl="1"/>
            <a:r>
              <a:rPr lang="en-GB" dirty="0"/>
              <a:t>Some are W3C recommendations</a:t>
            </a:r>
          </a:p>
          <a:p>
            <a:pPr lvl="1"/>
            <a:r>
              <a:rPr lang="en-GB" dirty="0"/>
              <a:t>Some are WHATWG “living standards”</a:t>
            </a:r>
          </a:p>
          <a:p>
            <a:pPr lvl="1"/>
            <a:r>
              <a:rPr lang="en-GB" dirty="0"/>
              <a:t>Some are both (but equivalent)</a:t>
            </a:r>
          </a:p>
          <a:p>
            <a:pPr lvl="1"/>
            <a:r>
              <a:rPr lang="en-GB" dirty="0"/>
              <a:t>Some are both (but differ)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Browser support is variable</a:t>
            </a:r>
          </a:p>
          <a:p>
            <a:pPr lvl="1"/>
            <a:r>
              <a:rPr lang="en-GB" dirty="0"/>
              <a:t>Write defensive code </a:t>
            </a:r>
            <a:r>
              <a:rPr lang="mr-IN" dirty="0"/>
              <a:t>–</a:t>
            </a:r>
            <a:r>
              <a:rPr lang="en-GB" dirty="0"/>
              <a:t> check for API support before calling it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1EDF700-3CF3-CD42-AA16-DCC842D50A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244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Document Object Model</a:t>
            </a:r>
          </a:p>
        </p:txBody>
      </p:sp>
    </p:spTree>
    <p:extLst>
      <p:ext uri="{BB962C8B-B14F-4D97-AF65-F5344CB8AC3E}">
        <p14:creationId xmlns:p14="http://schemas.microsoft.com/office/powerpoint/2010/main" val="3485656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Document Object Model (DOM)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Standard API for accessing and manipulating XML and HTML</a:t>
            </a:r>
          </a:p>
          <a:p>
            <a:pPr lvl="1"/>
            <a:r>
              <a:rPr lang="en-GB" dirty="0"/>
              <a:t>Document represented as a hierarchy of objects of type </a:t>
            </a:r>
            <a:r>
              <a:rPr lang="en-GB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Node</a:t>
            </a:r>
          </a:p>
          <a:p>
            <a:pPr lvl="1"/>
            <a:r>
              <a:rPr lang="en-GB" dirty="0"/>
              <a:t>Root of hierarchy is an object of type </a:t>
            </a:r>
            <a:r>
              <a:rPr lang="en-GB" dirty="0">
                <a:latin typeface="Lucida Console" panose="020B0609040504020204" pitchFamily="49" charset="0"/>
                <a:ea typeface="Lucida Sans Typewriter Std" charset="0"/>
                <a:cs typeface="Lucida Sans Typewriter Std" charset="0"/>
              </a:rPr>
              <a:t>Document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  <a:ea typeface="Lucida Sans Typewriter Std" charset="0"/>
                <a:cs typeface="Lucida Sans Typewriter Std" charset="0"/>
              </a:rPr>
              <a:t>Node</a:t>
            </a:r>
            <a:r>
              <a:rPr lang="en-GB" dirty="0"/>
              <a:t> interface is the key to understanding DOM Core</a:t>
            </a:r>
          </a:p>
          <a:p>
            <a:pPr lvl="1"/>
            <a:r>
              <a:rPr lang="en-GB" dirty="0"/>
              <a:t>Methods for basic access and manipulation of hierarchy</a:t>
            </a:r>
          </a:p>
          <a:p>
            <a:pPr lvl="1"/>
            <a:r>
              <a:rPr lang="en-GB" dirty="0"/>
              <a:t>Other types derived from </a:t>
            </a:r>
            <a:r>
              <a:rPr lang="en-GB" dirty="0">
                <a:latin typeface="Lucida Console" panose="020B0609040504020204" pitchFamily="49" charset="0"/>
                <a:ea typeface="Lucida Sans Typewriter Std" charset="0"/>
                <a:cs typeface="Lucida Sans Typewriter Std" charset="0"/>
              </a:rPr>
              <a:t>Node</a:t>
            </a:r>
            <a:r>
              <a:rPr lang="en-GB" dirty="0"/>
              <a:t> add further methods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Different versions of DOM for different languages</a:t>
            </a:r>
          </a:p>
          <a:p>
            <a:pPr lvl="1"/>
            <a:r>
              <a:rPr lang="en-GB" dirty="0"/>
              <a:t>Extensions of DOM Core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5C839E-7C04-9F4D-8373-14B7A18C421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138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Selected </a:t>
            </a:r>
            <a:r>
              <a:rPr lang="en-GB" dirty="0">
                <a:latin typeface="Lucida Console" panose="020B0609040504020204" pitchFamily="49" charset="0"/>
              </a:rPr>
              <a:t>Node</a:t>
            </a:r>
            <a:r>
              <a:rPr lang="en-GB" dirty="0"/>
              <a:t> type hierarchy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2B08AEA-4B56-F241-8CF7-58C89E29EA6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938620770"/>
              </p:ext>
            </p:extLst>
          </p:nvPr>
        </p:nvGraphicFramePr>
        <p:xfrm>
          <a:off x="623887" y="1773238"/>
          <a:ext cx="1094422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3498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Node</a:t>
            </a:r>
            <a:r>
              <a:rPr lang="en-GB" dirty="0"/>
              <a:t> interface </a:t>
            </a:r>
            <a:r>
              <a:rPr lang="mr-IN" dirty="0"/>
              <a:t>–</a:t>
            </a:r>
            <a:r>
              <a:rPr lang="en-GB" dirty="0"/>
              <a:t> attributes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GB" sz="1800" dirty="0" err="1">
                <a:latin typeface="Lucida Console" panose="020B0609040504020204" pitchFamily="49" charset="0"/>
              </a:rPr>
              <a:t>parentNode</a:t>
            </a:r>
            <a:endParaRPr lang="en-GB" sz="1800" dirty="0">
              <a:latin typeface="Lucida Console" panose="020B0609040504020204" pitchFamily="49" charset="0"/>
            </a:endParaRPr>
          </a:p>
          <a:p>
            <a:r>
              <a:rPr lang="en-GB" sz="1800" dirty="0" err="1">
                <a:latin typeface="Lucida Console" panose="020B0609040504020204" pitchFamily="49" charset="0"/>
              </a:rPr>
              <a:t>childNodes</a:t>
            </a:r>
            <a:endParaRPr lang="en-GB" sz="1800" dirty="0">
              <a:latin typeface="Lucida Console" panose="020B0609040504020204" pitchFamily="49" charset="0"/>
            </a:endParaRPr>
          </a:p>
          <a:p>
            <a:r>
              <a:rPr lang="en-GB" sz="1800" dirty="0" err="1">
                <a:latin typeface="Lucida Console" panose="020B0609040504020204" pitchFamily="49" charset="0"/>
              </a:rPr>
              <a:t>firstChild</a:t>
            </a:r>
            <a:endParaRPr lang="en-GB" sz="1800" dirty="0">
              <a:latin typeface="Lucida Console" panose="020B0609040504020204" pitchFamily="49" charset="0"/>
            </a:endParaRPr>
          </a:p>
          <a:p>
            <a:r>
              <a:rPr lang="en-GB" sz="1800" dirty="0" err="1">
                <a:latin typeface="Lucida Console" panose="020B0609040504020204" pitchFamily="49" charset="0"/>
              </a:rPr>
              <a:t>lastChild</a:t>
            </a:r>
            <a:endParaRPr lang="en-GB" sz="1800" dirty="0">
              <a:latin typeface="Lucida Console" panose="020B0609040504020204" pitchFamily="49" charset="0"/>
            </a:endParaRPr>
          </a:p>
          <a:p>
            <a:r>
              <a:rPr lang="en-GB" sz="1800" dirty="0" err="1">
                <a:latin typeface="Lucida Console" panose="020B0609040504020204" pitchFamily="49" charset="0"/>
              </a:rPr>
              <a:t>previousSibling</a:t>
            </a:r>
            <a:endParaRPr lang="en-GB" sz="1800" dirty="0">
              <a:latin typeface="Lucida Console" panose="020B0609040504020204" pitchFamily="49" charset="0"/>
            </a:endParaRPr>
          </a:p>
          <a:p>
            <a:r>
              <a:rPr lang="en-GB" sz="1800" dirty="0" err="1">
                <a:latin typeface="Lucida Console" panose="020B0609040504020204" pitchFamily="49" charset="0"/>
              </a:rPr>
              <a:t>nextSibling</a:t>
            </a:r>
            <a:endParaRPr lang="en-GB" sz="1800" dirty="0">
              <a:latin typeface="Lucida Console" panose="020B0609040504020204" pitchFamily="49" charset="0"/>
            </a:endParaRPr>
          </a:p>
          <a:p>
            <a:r>
              <a:rPr lang="en-GB" sz="1800" dirty="0">
                <a:latin typeface="Lucida Console" panose="020B0609040504020204" pitchFamily="49" charset="0"/>
              </a:rPr>
              <a:t>attributes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FABFFF7-AC93-4B4F-A8C4-CCD5F1C38F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Rounded Rectangle 7"/>
          <p:cNvSpPr/>
          <p:nvPr/>
        </p:nvSpPr>
        <p:spPr bwMode="auto">
          <a:xfrm>
            <a:off x="8345090" y="2006475"/>
            <a:ext cx="1080000" cy="540000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Console" charset="0"/>
                <a:ea typeface="Lucida Console" charset="0"/>
                <a:cs typeface="Lucida Console" charset="0"/>
              </a:rPr>
              <a:t>parent</a:t>
            </a:r>
            <a:br>
              <a:rPr lang="en-GB" sz="1600" dirty="0">
                <a:solidFill>
                  <a:schemeClr val="bg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bg1"/>
                </a:solidFill>
                <a:latin typeface="Lucida Console" charset="0"/>
                <a:ea typeface="Lucida Console" charset="0"/>
                <a:cs typeface="Lucida Console" charset="0"/>
              </a:rPr>
              <a:t>Node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6927416" y="3234256"/>
            <a:ext cx="1080000" cy="540000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Console" charset="0"/>
                <a:ea typeface="Lucida Console" charset="0"/>
                <a:cs typeface="Lucida Console" charset="0"/>
              </a:rPr>
              <a:t>previous</a:t>
            </a:r>
            <a:br>
              <a:rPr lang="en-GB" sz="1600" dirty="0">
                <a:solidFill>
                  <a:schemeClr val="bg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bg1"/>
                </a:solidFill>
                <a:latin typeface="Lucida Console" charset="0"/>
                <a:ea typeface="Lucida Console" charset="0"/>
                <a:cs typeface="Lucida Console" charset="0"/>
              </a:rPr>
              <a:t>Sibling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9762764" y="3270218"/>
            <a:ext cx="1080000" cy="540000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Console" charset="0"/>
                <a:ea typeface="Lucida Console" charset="0"/>
                <a:cs typeface="Lucida Console" charset="0"/>
              </a:rPr>
              <a:t>next</a:t>
            </a:r>
            <a:br>
              <a:rPr lang="en-GB" sz="1600" dirty="0">
                <a:solidFill>
                  <a:schemeClr val="bg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bg1"/>
                </a:solidFill>
                <a:latin typeface="Lucida Console" charset="0"/>
                <a:ea typeface="Lucida Console" charset="0"/>
                <a:cs typeface="Lucida Console" charset="0"/>
              </a:rPr>
              <a:t>Sibling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8345090" y="3234256"/>
            <a:ext cx="1080000" cy="540000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Console" charset="0"/>
                <a:ea typeface="Lucida Console" charset="0"/>
                <a:cs typeface="Lucida Console" charset="0"/>
              </a:rPr>
              <a:t>this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Console" charset="0"/>
                <a:ea typeface="Lucida Console" charset="0"/>
                <a:cs typeface="Lucida Console" charset="0"/>
              </a:rPr>
              <a:t>node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6927416" y="4427112"/>
            <a:ext cx="1080000" cy="540000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Console" charset="0"/>
                <a:ea typeface="Lucida Console" charset="0"/>
                <a:cs typeface="Lucida Console" charset="0"/>
              </a:rPr>
              <a:t>first</a:t>
            </a:r>
            <a:br>
              <a:rPr lang="en-GB" sz="1600" dirty="0">
                <a:solidFill>
                  <a:schemeClr val="bg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bg1"/>
                </a:solidFill>
                <a:latin typeface="Lucida Console" charset="0"/>
                <a:ea typeface="Lucida Console" charset="0"/>
                <a:cs typeface="Lucida Console" charset="0"/>
              </a:rPr>
              <a:t>Child</a:t>
            </a:r>
          </a:p>
        </p:txBody>
      </p:sp>
      <p:sp>
        <p:nvSpPr>
          <p:cNvPr id="13" name="Rounded Rectangle 12"/>
          <p:cNvSpPr/>
          <p:nvPr/>
        </p:nvSpPr>
        <p:spPr bwMode="auto">
          <a:xfrm>
            <a:off x="9762764" y="4462037"/>
            <a:ext cx="1080000" cy="540000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Console" charset="0"/>
                <a:ea typeface="Lucida Console" charset="0"/>
                <a:cs typeface="Lucida Console" charset="0"/>
              </a:rPr>
              <a:t>last</a:t>
            </a:r>
            <a:br>
              <a:rPr lang="en-GB" sz="1600" dirty="0">
                <a:solidFill>
                  <a:schemeClr val="bg1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solidFill>
                  <a:schemeClr val="bg1"/>
                </a:solidFill>
                <a:latin typeface="Lucida Console" charset="0"/>
                <a:ea typeface="Lucida Console" charset="0"/>
                <a:cs typeface="Lucida Console" charset="0"/>
              </a:rPr>
              <a:t>Child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8345090" y="4462037"/>
            <a:ext cx="1080000" cy="540000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 dirty="0">
              <a:solidFill>
                <a:schemeClr val="bg1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cxnSp>
        <p:nvCxnSpPr>
          <p:cNvPr id="16" name="Straight Connector 15"/>
          <p:cNvCxnSpPr>
            <a:stCxn id="9" idx="0"/>
            <a:endCxn id="8" idx="2"/>
          </p:cNvCxnSpPr>
          <p:nvPr/>
        </p:nvCxnSpPr>
        <p:spPr bwMode="auto">
          <a:xfrm flipV="1">
            <a:off x="7467416" y="2546476"/>
            <a:ext cx="1417674" cy="68778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11" idx="0"/>
            <a:endCxn id="8" idx="2"/>
          </p:cNvCxnSpPr>
          <p:nvPr/>
        </p:nvCxnSpPr>
        <p:spPr bwMode="auto">
          <a:xfrm flipV="1">
            <a:off x="8885090" y="2546476"/>
            <a:ext cx="0" cy="68778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10" idx="0"/>
            <a:endCxn id="8" idx="2"/>
          </p:cNvCxnSpPr>
          <p:nvPr/>
        </p:nvCxnSpPr>
        <p:spPr bwMode="auto">
          <a:xfrm flipH="1" flipV="1">
            <a:off x="8885090" y="2546476"/>
            <a:ext cx="1417674" cy="72374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stCxn id="13" idx="0"/>
            <a:endCxn id="11" idx="2"/>
          </p:cNvCxnSpPr>
          <p:nvPr/>
        </p:nvCxnSpPr>
        <p:spPr bwMode="auto">
          <a:xfrm flipH="1" flipV="1">
            <a:off x="8885090" y="3774257"/>
            <a:ext cx="1417674" cy="68778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12" idx="0"/>
            <a:endCxn id="11" idx="2"/>
          </p:cNvCxnSpPr>
          <p:nvPr/>
        </p:nvCxnSpPr>
        <p:spPr bwMode="auto">
          <a:xfrm flipV="1">
            <a:off x="7467416" y="3774256"/>
            <a:ext cx="1417674" cy="65285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14" idx="0"/>
            <a:endCxn id="11" idx="2"/>
          </p:cNvCxnSpPr>
          <p:nvPr/>
        </p:nvCxnSpPr>
        <p:spPr bwMode="auto">
          <a:xfrm flipV="1">
            <a:off x="8885090" y="3774257"/>
            <a:ext cx="0" cy="68778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Left Bracket 31"/>
          <p:cNvSpPr/>
          <p:nvPr/>
        </p:nvSpPr>
        <p:spPr bwMode="auto">
          <a:xfrm rot="16200000">
            <a:off x="8795717" y="3346996"/>
            <a:ext cx="178748" cy="3915345"/>
          </a:xfrm>
          <a:prstGeom prst="leftBracke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20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175600" y="5438023"/>
            <a:ext cx="14189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childNodes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150426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19</TotalTime>
  <Words>731</Words>
  <Application>Microsoft Macintosh PowerPoint</Application>
  <PresentationFormat>Widescreen</PresentationFormat>
  <Paragraphs>195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34</vt:i4>
      </vt:variant>
    </vt:vector>
  </HeadingPairs>
  <TitlesOfParts>
    <vt:vector size="50" baseType="lpstr">
      <vt:lpstr>ＭＳ Ｐゴシック</vt:lpstr>
      <vt:lpstr>Arial</vt:lpstr>
      <vt:lpstr>Calibri</vt:lpstr>
      <vt:lpstr>Georgia</vt:lpstr>
      <vt:lpstr>Lucida Console</vt:lpstr>
      <vt:lpstr>Lucida Grande</vt:lpstr>
      <vt:lpstr>Lucida Sans</vt:lpstr>
      <vt:lpstr>Lucida Sans Typewriter Std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HTML5 APIs</vt:lpstr>
      <vt:lpstr>Content, Behaviour, Presentation</vt:lpstr>
      <vt:lpstr>HTML as application platform</vt:lpstr>
      <vt:lpstr>A word on standardisation</vt:lpstr>
      <vt:lpstr>Document Object Model</vt:lpstr>
      <vt:lpstr>Document Object Model (DOM)</vt:lpstr>
      <vt:lpstr>Selected Node type hierarchy</vt:lpstr>
      <vt:lpstr>Node interface – attributes</vt:lpstr>
      <vt:lpstr>Node interface – methods</vt:lpstr>
      <vt:lpstr>Document interface – methods</vt:lpstr>
      <vt:lpstr>Element interface – methods</vt:lpstr>
      <vt:lpstr>Canvas</vt:lpstr>
      <vt:lpstr>Canvas 2D Context</vt:lpstr>
      <vt:lpstr>Canvas example – canvas.html</vt:lpstr>
      <vt:lpstr>Canvas example – canvas.js</vt:lpstr>
      <vt:lpstr>XMLHttpRequest</vt:lpstr>
      <vt:lpstr>XMLHttpRequest</vt:lpstr>
      <vt:lpstr>XMLHttpRequest example</vt:lpstr>
      <vt:lpstr>Web Sockets</vt:lpstr>
      <vt:lpstr>Web Sockets</vt:lpstr>
      <vt:lpstr>Web Sockets example</vt:lpstr>
      <vt:lpstr>Web Storage</vt:lpstr>
      <vt:lpstr>Web Storage</vt:lpstr>
      <vt:lpstr>Web Storage example</vt:lpstr>
      <vt:lpstr>IndexedDB</vt:lpstr>
      <vt:lpstr>IndexedDB</vt:lpstr>
      <vt:lpstr>IndexedDB example</vt:lpstr>
      <vt:lpstr>Web Workers</vt:lpstr>
      <vt:lpstr>Web Workers</vt:lpstr>
      <vt:lpstr>Web Workers example</vt:lpstr>
      <vt:lpstr>Geolocation</vt:lpstr>
      <vt:lpstr>Geolocation</vt:lpstr>
      <vt:lpstr>Next Lecture: Cascading Stylesheets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Gibbins N.M.</cp:lastModifiedBy>
  <cp:revision>3</cp:revision>
  <dcterms:created xsi:type="dcterms:W3CDTF">2018-10-03T20:20:50Z</dcterms:created>
  <dcterms:modified xsi:type="dcterms:W3CDTF">2018-11-08T22:03:33Z</dcterms:modified>
</cp:coreProperties>
</file>