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1"/>
  </p:notesMasterIdLst>
  <p:sldIdLst>
    <p:sldId id="257" r:id="rId2"/>
    <p:sldId id="310" r:id="rId3"/>
    <p:sldId id="300" r:id="rId4"/>
    <p:sldId id="299" r:id="rId5"/>
    <p:sldId id="302" r:id="rId6"/>
    <p:sldId id="304" r:id="rId7"/>
    <p:sldId id="322" r:id="rId8"/>
    <p:sldId id="321" r:id="rId9"/>
    <p:sldId id="319" r:id="rId10"/>
    <p:sldId id="323" r:id="rId11"/>
    <p:sldId id="320" r:id="rId12"/>
    <p:sldId id="311" r:id="rId13"/>
    <p:sldId id="324" r:id="rId14"/>
    <p:sldId id="313" r:id="rId15"/>
    <p:sldId id="314" r:id="rId16"/>
    <p:sldId id="315" r:id="rId17"/>
    <p:sldId id="316" r:id="rId18"/>
    <p:sldId id="318" r:id="rId19"/>
    <p:sldId id="317" r:id="rId20"/>
    <p:sldId id="325" r:id="rId21"/>
    <p:sldId id="326" r:id="rId22"/>
    <p:sldId id="327" r:id="rId23"/>
    <p:sldId id="328" r:id="rId24"/>
    <p:sldId id="305" r:id="rId25"/>
    <p:sldId id="306" r:id="rId26"/>
    <p:sldId id="307" r:id="rId27"/>
    <p:sldId id="308" r:id="rId28"/>
    <p:sldId id="309" r:id="rId29"/>
    <p:sldId id="296" r:id="rId30"/>
  </p:sldIdLst>
  <p:sldSz cx="9144000" cy="6858000" type="screen4x3"/>
  <p:notesSz cx="6858000" cy="9144000"/>
  <p:custDataLst>
    <p:tags r:id="rId32"/>
  </p:custData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99">
          <p15:clr>
            <a:srgbClr val="A4A3A4"/>
          </p15:clr>
        </p15:guide>
        <p15:guide id="2" orient="horz" pos="4088">
          <p15:clr>
            <a:srgbClr val="A4A3A4"/>
          </p15:clr>
        </p15:guide>
        <p15:guide id="3" orient="horz" pos="1117">
          <p15:clr>
            <a:srgbClr val="A4A3A4"/>
          </p15:clr>
        </p15:guide>
        <p15:guide id="4" orient="horz" pos="2840">
          <p15:clr>
            <a:srgbClr val="A4A3A4"/>
          </p15:clr>
        </p15:guide>
        <p15:guide id="5" orient="horz" pos="527">
          <p15:clr>
            <a:srgbClr val="A4A3A4"/>
          </p15:clr>
        </p15:guide>
        <p15:guide id="6" pos="2132">
          <p15:clr>
            <a:srgbClr val="A4A3A4"/>
          </p15:clr>
        </p15:guide>
        <p15:guide id="7" pos="249">
          <p15:clr>
            <a:srgbClr val="A4A3A4"/>
          </p15:clr>
        </p15:guide>
        <p15:guide id="8" pos="5534">
          <p15:clr>
            <a:srgbClr val="A4A3A4"/>
          </p15:clr>
        </p15:guide>
        <p15:guide id="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EAECEE"/>
    <a:srgbClr val="005C84"/>
    <a:srgbClr val="A3A86B"/>
    <a:srgbClr val="AF94A3"/>
    <a:srgbClr val="6A4061"/>
    <a:srgbClr val="4A3C31"/>
    <a:srgbClr val="007C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75" autoAdjust="0"/>
    <p:restoredTop sz="75279" autoAdjust="0"/>
  </p:normalViewPr>
  <p:slideViewPr>
    <p:cSldViewPr>
      <p:cViewPr varScale="1">
        <p:scale>
          <a:sx n="73" d="100"/>
          <a:sy n="73" d="100"/>
        </p:scale>
        <p:origin x="336" y="192"/>
      </p:cViewPr>
      <p:guideLst>
        <p:guide orient="horz" pos="799"/>
        <p:guide orient="horz" pos="4088"/>
        <p:guide orient="horz" pos="1117"/>
        <p:guide orient="horz" pos="2840"/>
        <p:guide orient="horz" pos="527"/>
        <p:guide pos="2132"/>
        <p:guide pos="249"/>
        <p:guide pos="5534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191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tags" Target="tags/tag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 dirty="0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endParaRPr lang="en-US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cs typeface="ＭＳ Ｐゴシック" charset="0"/>
              </a:defRPr>
            </a:lvl1pPr>
          </a:lstStyle>
          <a:p>
            <a:fld id="{D2D20942-D6F2-004D-9DD1-B0E39CB83151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07593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fld id="{EAFCBF06-7CBF-5B44-AFD0-39AA4E3283DE}" type="slidenum">
              <a:rPr lang="en-GB">
                <a:latin typeface="Arial" charset="0"/>
              </a:rPr>
              <a:pPr/>
              <a:t>1</a:t>
            </a:fld>
            <a:endParaRPr lang="en-GB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91E3B1-57E6-F144-B5D9-E32E2ED2AA4D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89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20942-D6F2-004D-9DD1-B0E39CB83151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080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20942-D6F2-004D-9DD1-B0E39CB83151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8864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20942-D6F2-004D-9DD1-B0E39CB83151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4354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rotWithShape="0">
          <a:gsLst>
            <a:gs pos="0">
              <a:schemeClr val="tx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730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6" name="Freeform 1731"/>
            <p:cNvSpPr>
              <a:spLocks/>
            </p:cNvSpPr>
            <p:nvPr userDrawn="1"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Freeform 1732"/>
            <p:cNvSpPr>
              <a:spLocks noEditPoints="1"/>
            </p:cNvSpPr>
            <p:nvPr userDrawn="1"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72 h 310"/>
                <a:gd name="T16" fmla="*/ 281 w 281"/>
                <a:gd name="T17" fmla="*/ 190 h 310"/>
                <a:gd name="T18" fmla="*/ 272 w 281"/>
                <a:gd name="T19" fmla="*/ 226 h 310"/>
                <a:gd name="T20" fmla="*/ 264 w 281"/>
                <a:gd name="T21" fmla="*/ 246 h 310"/>
                <a:gd name="T22" fmla="*/ 241 w 281"/>
                <a:gd name="T23" fmla="*/ 278 h 310"/>
                <a:gd name="T24" fmla="*/ 213 w 281"/>
                <a:gd name="T25" fmla="*/ 306 h 310"/>
                <a:gd name="T26" fmla="*/ 196 w 281"/>
                <a:gd name="T27" fmla="*/ 315 h 310"/>
                <a:gd name="T28" fmla="*/ 159 w 281"/>
                <a:gd name="T29" fmla="*/ 326 h 310"/>
                <a:gd name="T30" fmla="*/ 139 w 281"/>
                <a:gd name="T31" fmla="*/ 326 h 310"/>
                <a:gd name="T32" fmla="*/ 93 w 281"/>
                <a:gd name="T33" fmla="*/ 320 h 310"/>
                <a:gd name="T34" fmla="*/ 65 w 281"/>
                <a:gd name="T35" fmla="*/ 309 h 310"/>
                <a:gd name="T36" fmla="*/ 45 w 281"/>
                <a:gd name="T37" fmla="*/ 289 h 310"/>
                <a:gd name="T38" fmla="*/ 34 w 281"/>
                <a:gd name="T39" fmla="*/ 280 h 310"/>
                <a:gd name="T40" fmla="*/ 8 w 281"/>
                <a:gd name="T41" fmla="*/ 229 h 310"/>
                <a:gd name="T42" fmla="*/ 0 w 281"/>
                <a:gd name="T43" fmla="*/ 17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75 h 310"/>
                <a:gd name="T72" fmla="*/ 65 w 281"/>
                <a:gd name="T73" fmla="*/ 226 h 310"/>
                <a:gd name="T74" fmla="*/ 82 w 281"/>
                <a:gd name="T75" fmla="*/ 266 h 310"/>
                <a:gd name="T76" fmla="*/ 96 w 281"/>
                <a:gd name="T77" fmla="*/ 283 h 310"/>
                <a:gd name="T78" fmla="*/ 128 w 281"/>
                <a:gd name="T79" fmla="*/ 300 h 310"/>
                <a:gd name="T80" fmla="*/ 145 w 281"/>
                <a:gd name="T81" fmla="*/ 300 h 310"/>
                <a:gd name="T82" fmla="*/ 179 w 281"/>
                <a:gd name="T83" fmla="*/ 289 h 310"/>
                <a:gd name="T84" fmla="*/ 204 w 281"/>
                <a:gd name="T85" fmla="*/ 261 h 310"/>
                <a:gd name="T86" fmla="*/ 213 w 281"/>
                <a:gd name="T87" fmla="*/ 241 h 310"/>
                <a:gd name="T88" fmla="*/ 224 w 281"/>
                <a:gd name="T89" fmla="*/ 19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1733"/>
            <p:cNvSpPr>
              <a:spLocks/>
            </p:cNvSpPr>
            <p:nvPr userDrawn="1"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83 h 361"/>
                <a:gd name="T12" fmla="*/ 83 w 182"/>
                <a:gd name="T13" fmla="*/ 283 h 361"/>
                <a:gd name="T14" fmla="*/ 83 w 182"/>
                <a:gd name="T15" fmla="*/ 300 h 361"/>
                <a:gd name="T16" fmla="*/ 86 w 182"/>
                <a:gd name="T17" fmla="*/ 312 h 361"/>
                <a:gd name="T18" fmla="*/ 91 w 182"/>
                <a:gd name="T19" fmla="*/ 323 h 361"/>
                <a:gd name="T20" fmla="*/ 97 w 182"/>
                <a:gd name="T21" fmla="*/ 334 h 361"/>
                <a:gd name="T22" fmla="*/ 105 w 182"/>
                <a:gd name="T23" fmla="*/ 340 h 361"/>
                <a:gd name="T24" fmla="*/ 117 w 182"/>
                <a:gd name="T25" fmla="*/ 346 h 361"/>
                <a:gd name="T26" fmla="*/ 128 w 182"/>
                <a:gd name="T27" fmla="*/ 349 h 361"/>
                <a:gd name="T28" fmla="*/ 142 w 182"/>
                <a:gd name="T29" fmla="*/ 351 h 361"/>
                <a:gd name="T30" fmla="*/ 142 w 182"/>
                <a:gd name="T31" fmla="*/ 351 h 361"/>
                <a:gd name="T32" fmla="*/ 157 w 182"/>
                <a:gd name="T33" fmla="*/ 349 h 361"/>
                <a:gd name="T34" fmla="*/ 165 w 182"/>
                <a:gd name="T35" fmla="*/ 346 h 361"/>
                <a:gd name="T36" fmla="*/ 165 w 182"/>
                <a:gd name="T37" fmla="*/ 346 h 361"/>
                <a:gd name="T38" fmla="*/ 182 w 182"/>
                <a:gd name="T39" fmla="*/ 334 h 361"/>
                <a:gd name="T40" fmla="*/ 182 w 182"/>
                <a:gd name="T41" fmla="*/ 334 h 361"/>
                <a:gd name="T42" fmla="*/ 182 w 182"/>
                <a:gd name="T43" fmla="*/ 340 h 361"/>
                <a:gd name="T44" fmla="*/ 179 w 182"/>
                <a:gd name="T45" fmla="*/ 349 h 361"/>
                <a:gd name="T46" fmla="*/ 162 w 182"/>
                <a:gd name="T47" fmla="*/ 363 h 361"/>
                <a:gd name="T48" fmla="*/ 162 w 182"/>
                <a:gd name="T49" fmla="*/ 363 h 361"/>
                <a:gd name="T50" fmla="*/ 154 w 182"/>
                <a:gd name="T51" fmla="*/ 368 h 361"/>
                <a:gd name="T52" fmla="*/ 142 w 182"/>
                <a:gd name="T53" fmla="*/ 374 h 361"/>
                <a:gd name="T54" fmla="*/ 131 w 182"/>
                <a:gd name="T55" fmla="*/ 377 h 361"/>
                <a:gd name="T56" fmla="*/ 117 w 182"/>
                <a:gd name="T57" fmla="*/ 377 h 361"/>
                <a:gd name="T58" fmla="*/ 117 w 182"/>
                <a:gd name="T59" fmla="*/ 377 h 361"/>
                <a:gd name="T60" fmla="*/ 100 w 182"/>
                <a:gd name="T61" fmla="*/ 377 h 361"/>
                <a:gd name="T62" fmla="*/ 83 w 182"/>
                <a:gd name="T63" fmla="*/ 371 h 361"/>
                <a:gd name="T64" fmla="*/ 66 w 182"/>
                <a:gd name="T65" fmla="*/ 363 h 361"/>
                <a:gd name="T66" fmla="*/ 54 w 182"/>
                <a:gd name="T67" fmla="*/ 351 h 361"/>
                <a:gd name="T68" fmla="*/ 54 w 182"/>
                <a:gd name="T69" fmla="*/ 351 h 361"/>
                <a:gd name="T70" fmla="*/ 43 w 182"/>
                <a:gd name="T71" fmla="*/ 340 h 361"/>
                <a:gd name="T72" fmla="*/ 34 w 182"/>
                <a:gd name="T73" fmla="*/ 323 h 361"/>
                <a:gd name="T74" fmla="*/ 29 w 182"/>
                <a:gd name="T75" fmla="*/ 306 h 361"/>
                <a:gd name="T76" fmla="*/ 29 w 182"/>
                <a:gd name="T77" fmla="*/ 28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1734"/>
            <p:cNvSpPr>
              <a:spLocks/>
            </p:cNvSpPr>
            <p:nvPr userDrawn="1"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Freeform 1735"/>
            <p:cNvSpPr>
              <a:spLocks/>
            </p:cNvSpPr>
            <p:nvPr userDrawn="1"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48 w 475"/>
                <a:gd name="T1" fmla="*/ 0 h 304"/>
                <a:gd name="T2" fmla="*/ 382 w 475"/>
                <a:gd name="T3" fmla="*/ 6 h 304"/>
                <a:gd name="T4" fmla="*/ 413 w 475"/>
                <a:gd name="T5" fmla="*/ 23 h 304"/>
                <a:gd name="T6" fmla="*/ 428 w 475"/>
                <a:gd name="T7" fmla="*/ 37 h 304"/>
                <a:gd name="T8" fmla="*/ 442 w 475"/>
                <a:gd name="T9" fmla="*/ 68 h 304"/>
                <a:gd name="T10" fmla="*/ 442 w 475"/>
                <a:gd name="T11" fmla="*/ 298 h 304"/>
                <a:gd name="T12" fmla="*/ 445 w 475"/>
                <a:gd name="T13" fmla="*/ 303 h 304"/>
                <a:gd name="T14" fmla="*/ 447 w 475"/>
                <a:gd name="T15" fmla="*/ 309 h 304"/>
                <a:gd name="T16" fmla="*/ 371 w 475"/>
                <a:gd name="T17" fmla="*/ 320 h 304"/>
                <a:gd name="T18" fmla="*/ 376 w 475"/>
                <a:gd name="T19" fmla="*/ 315 h 304"/>
                <a:gd name="T20" fmla="*/ 388 w 475"/>
                <a:gd name="T21" fmla="*/ 303 h 304"/>
                <a:gd name="T22" fmla="*/ 388 w 475"/>
                <a:gd name="T23" fmla="*/ 108 h 304"/>
                <a:gd name="T24" fmla="*/ 388 w 475"/>
                <a:gd name="T25" fmla="*/ 91 h 304"/>
                <a:gd name="T26" fmla="*/ 379 w 475"/>
                <a:gd name="T27" fmla="*/ 66 h 304"/>
                <a:gd name="T28" fmla="*/ 371 w 475"/>
                <a:gd name="T29" fmla="*/ 57 h 304"/>
                <a:gd name="T30" fmla="*/ 351 w 475"/>
                <a:gd name="T31" fmla="*/ 43 h 304"/>
                <a:gd name="T32" fmla="*/ 320 w 475"/>
                <a:gd name="T33" fmla="*/ 37 h 304"/>
                <a:gd name="T34" fmla="*/ 300 w 475"/>
                <a:gd name="T35" fmla="*/ 40 h 304"/>
                <a:gd name="T36" fmla="*/ 266 w 475"/>
                <a:gd name="T37" fmla="*/ 60 h 304"/>
                <a:gd name="T38" fmla="*/ 251 w 475"/>
                <a:gd name="T39" fmla="*/ 77 h 304"/>
                <a:gd name="T40" fmla="*/ 251 w 475"/>
                <a:gd name="T41" fmla="*/ 298 h 304"/>
                <a:gd name="T42" fmla="*/ 254 w 475"/>
                <a:gd name="T43" fmla="*/ 303 h 304"/>
                <a:gd name="T44" fmla="*/ 257 w 475"/>
                <a:gd name="T45" fmla="*/ 309 h 304"/>
                <a:gd name="T46" fmla="*/ 194 w 475"/>
                <a:gd name="T47" fmla="*/ 320 h 304"/>
                <a:gd name="T48" fmla="*/ 202 w 475"/>
                <a:gd name="T49" fmla="*/ 315 h 304"/>
                <a:gd name="T50" fmla="*/ 211 w 475"/>
                <a:gd name="T51" fmla="*/ 30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98 h 304"/>
                <a:gd name="T70" fmla="*/ 83 w 475"/>
                <a:gd name="T71" fmla="*/ 309 h 304"/>
                <a:gd name="T72" fmla="*/ 97 w 475"/>
                <a:gd name="T73" fmla="*/ 320 h 304"/>
                <a:gd name="T74" fmla="*/ 6 w 475"/>
                <a:gd name="T75" fmla="*/ 320 h 304"/>
                <a:gd name="T76" fmla="*/ 20 w 475"/>
                <a:gd name="T77" fmla="*/ 309 h 304"/>
                <a:gd name="T78" fmla="*/ 23 w 475"/>
                <a:gd name="T79" fmla="*/ 29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40 w 475"/>
                <a:gd name="T105" fmla="*/ 43 h 304"/>
                <a:gd name="T106" fmla="*/ 246 w 475"/>
                <a:gd name="T107" fmla="*/ 57 h 304"/>
                <a:gd name="T108" fmla="*/ 291 w 475"/>
                <a:gd name="T109" fmla="*/ 17 h 304"/>
                <a:gd name="T110" fmla="*/ 305 w 475"/>
                <a:gd name="T111" fmla="*/ 9 h 304"/>
                <a:gd name="T112" fmla="*/ 334 w 475"/>
                <a:gd name="T113" fmla="*/ 0 h 304"/>
                <a:gd name="T114" fmla="*/ 34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1736"/>
            <p:cNvSpPr>
              <a:spLocks/>
            </p:cNvSpPr>
            <p:nvPr userDrawn="1"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83 h 361"/>
                <a:gd name="T12" fmla="*/ 82 w 184"/>
                <a:gd name="T13" fmla="*/ 283 h 361"/>
                <a:gd name="T14" fmla="*/ 85 w 184"/>
                <a:gd name="T15" fmla="*/ 300 h 361"/>
                <a:gd name="T16" fmla="*/ 88 w 184"/>
                <a:gd name="T17" fmla="*/ 312 h 361"/>
                <a:gd name="T18" fmla="*/ 91 w 184"/>
                <a:gd name="T19" fmla="*/ 323 h 361"/>
                <a:gd name="T20" fmla="*/ 99 w 184"/>
                <a:gd name="T21" fmla="*/ 334 h 361"/>
                <a:gd name="T22" fmla="*/ 105 w 184"/>
                <a:gd name="T23" fmla="*/ 340 h 361"/>
                <a:gd name="T24" fmla="*/ 116 w 184"/>
                <a:gd name="T25" fmla="*/ 346 h 361"/>
                <a:gd name="T26" fmla="*/ 128 w 184"/>
                <a:gd name="T27" fmla="*/ 349 h 361"/>
                <a:gd name="T28" fmla="*/ 142 w 184"/>
                <a:gd name="T29" fmla="*/ 351 h 361"/>
                <a:gd name="T30" fmla="*/ 142 w 184"/>
                <a:gd name="T31" fmla="*/ 351 h 361"/>
                <a:gd name="T32" fmla="*/ 156 w 184"/>
                <a:gd name="T33" fmla="*/ 349 h 361"/>
                <a:gd name="T34" fmla="*/ 165 w 184"/>
                <a:gd name="T35" fmla="*/ 346 h 361"/>
                <a:gd name="T36" fmla="*/ 165 w 184"/>
                <a:gd name="T37" fmla="*/ 346 h 361"/>
                <a:gd name="T38" fmla="*/ 184 w 184"/>
                <a:gd name="T39" fmla="*/ 334 h 361"/>
                <a:gd name="T40" fmla="*/ 184 w 184"/>
                <a:gd name="T41" fmla="*/ 334 h 361"/>
                <a:gd name="T42" fmla="*/ 182 w 184"/>
                <a:gd name="T43" fmla="*/ 340 h 361"/>
                <a:gd name="T44" fmla="*/ 179 w 184"/>
                <a:gd name="T45" fmla="*/ 349 h 361"/>
                <a:gd name="T46" fmla="*/ 162 w 184"/>
                <a:gd name="T47" fmla="*/ 363 h 361"/>
                <a:gd name="T48" fmla="*/ 162 w 184"/>
                <a:gd name="T49" fmla="*/ 363 h 361"/>
                <a:gd name="T50" fmla="*/ 153 w 184"/>
                <a:gd name="T51" fmla="*/ 368 h 361"/>
                <a:gd name="T52" fmla="*/ 142 w 184"/>
                <a:gd name="T53" fmla="*/ 374 h 361"/>
                <a:gd name="T54" fmla="*/ 130 w 184"/>
                <a:gd name="T55" fmla="*/ 377 h 361"/>
                <a:gd name="T56" fmla="*/ 119 w 184"/>
                <a:gd name="T57" fmla="*/ 377 h 361"/>
                <a:gd name="T58" fmla="*/ 119 w 184"/>
                <a:gd name="T59" fmla="*/ 377 h 361"/>
                <a:gd name="T60" fmla="*/ 99 w 184"/>
                <a:gd name="T61" fmla="*/ 377 h 361"/>
                <a:gd name="T62" fmla="*/ 82 w 184"/>
                <a:gd name="T63" fmla="*/ 371 h 361"/>
                <a:gd name="T64" fmla="*/ 65 w 184"/>
                <a:gd name="T65" fmla="*/ 363 h 361"/>
                <a:gd name="T66" fmla="*/ 54 w 184"/>
                <a:gd name="T67" fmla="*/ 351 h 361"/>
                <a:gd name="T68" fmla="*/ 54 w 184"/>
                <a:gd name="T69" fmla="*/ 351 h 361"/>
                <a:gd name="T70" fmla="*/ 42 w 184"/>
                <a:gd name="T71" fmla="*/ 340 h 361"/>
                <a:gd name="T72" fmla="*/ 34 w 184"/>
                <a:gd name="T73" fmla="*/ 323 h 361"/>
                <a:gd name="T74" fmla="*/ 31 w 184"/>
                <a:gd name="T75" fmla="*/ 306 h 361"/>
                <a:gd name="T76" fmla="*/ 28 w 184"/>
                <a:gd name="T77" fmla="*/ 28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737"/>
            <p:cNvSpPr>
              <a:spLocks noEditPoints="1"/>
            </p:cNvSpPr>
            <p:nvPr userDrawn="1"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28 w 284"/>
                <a:gd name="T1" fmla="*/ 0 h 310"/>
                <a:gd name="T2" fmla="*/ 168 w 284"/>
                <a:gd name="T3" fmla="*/ 6 h 310"/>
                <a:gd name="T4" fmla="*/ 201 w 284"/>
                <a:gd name="T5" fmla="*/ 23 h 310"/>
                <a:gd name="T6" fmla="*/ 208 w 284"/>
                <a:gd name="T7" fmla="*/ 34 h 310"/>
                <a:gd name="T8" fmla="*/ 229 w 284"/>
                <a:gd name="T9" fmla="*/ 63 h 310"/>
                <a:gd name="T10" fmla="*/ 237 w 284"/>
                <a:gd name="T11" fmla="*/ 80 h 310"/>
                <a:gd name="T12" fmla="*/ 249 w 284"/>
                <a:gd name="T13" fmla="*/ 117 h 310"/>
                <a:gd name="T14" fmla="*/ 252 w 284"/>
                <a:gd name="T15" fmla="*/ 172 h 310"/>
                <a:gd name="T16" fmla="*/ 252 w 284"/>
                <a:gd name="T17" fmla="*/ 190 h 310"/>
                <a:gd name="T18" fmla="*/ 240 w 284"/>
                <a:gd name="T19" fmla="*/ 226 h 310"/>
                <a:gd name="T20" fmla="*/ 235 w 284"/>
                <a:gd name="T21" fmla="*/ 246 h 310"/>
                <a:gd name="T22" fmla="*/ 212 w 284"/>
                <a:gd name="T23" fmla="*/ 278 h 310"/>
                <a:gd name="T24" fmla="*/ 198 w 284"/>
                <a:gd name="T25" fmla="*/ 306 h 310"/>
                <a:gd name="T26" fmla="*/ 182 w 284"/>
                <a:gd name="T27" fmla="*/ 315 h 310"/>
                <a:gd name="T28" fmla="*/ 145 w 284"/>
                <a:gd name="T29" fmla="*/ 326 h 310"/>
                <a:gd name="T30" fmla="*/ 126 w 284"/>
                <a:gd name="T31" fmla="*/ 326 h 310"/>
                <a:gd name="T32" fmla="*/ 77 w 284"/>
                <a:gd name="T33" fmla="*/ 320 h 310"/>
                <a:gd name="T34" fmla="*/ 68 w 284"/>
                <a:gd name="T35" fmla="*/ 309 h 310"/>
                <a:gd name="T36" fmla="*/ 45 w 284"/>
                <a:gd name="T37" fmla="*/ 289 h 310"/>
                <a:gd name="T38" fmla="*/ 36 w 284"/>
                <a:gd name="T39" fmla="*/ 280 h 310"/>
                <a:gd name="T40" fmla="*/ 11 w 284"/>
                <a:gd name="T41" fmla="*/ 229 h 310"/>
                <a:gd name="T42" fmla="*/ 0 w 284"/>
                <a:gd name="T43" fmla="*/ 17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1 w 284"/>
                <a:gd name="T55" fmla="*/ 12 h 310"/>
                <a:gd name="T56" fmla="*/ 106 w 284"/>
                <a:gd name="T57" fmla="*/ 0 h 310"/>
                <a:gd name="T58" fmla="*/ 128 w 284"/>
                <a:gd name="T59" fmla="*/ 0 h 310"/>
                <a:gd name="T60" fmla="*/ 123 w 284"/>
                <a:gd name="T61" fmla="*/ 23 h 310"/>
                <a:gd name="T62" fmla="*/ 8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75 h 310"/>
                <a:gd name="T72" fmla="*/ 68 w 284"/>
                <a:gd name="T73" fmla="*/ 226 h 310"/>
                <a:gd name="T74" fmla="*/ 71 w 284"/>
                <a:gd name="T75" fmla="*/ 266 h 310"/>
                <a:gd name="T76" fmla="*/ 80 w 284"/>
                <a:gd name="T77" fmla="*/ 283 h 310"/>
                <a:gd name="T78" fmla="*/ 111 w 284"/>
                <a:gd name="T79" fmla="*/ 300 h 310"/>
                <a:gd name="T80" fmla="*/ 131 w 284"/>
                <a:gd name="T81" fmla="*/ 300 h 310"/>
                <a:gd name="T82" fmla="*/ 165 w 284"/>
                <a:gd name="T83" fmla="*/ 289 h 310"/>
                <a:gd name="T84" fmla="*/ 191 w 284"/>
                <a:gd name="T85" fmla="*/ 261 h 310"/>
                <a:gd name="T86" fmla="*/ 198 w 284"/>
                <a:gd name="T87" fmla="*/ 241 h 310"/>
                <a:gd name="T88" fmla="*/ 202 w 284"/>
                <a:gd name="T89" fmla="*/ 195 h 310"/>
                <a:gd name="T90" fmla="*/ 202 w 284"/>
                <a:gd name="T91" fmla="*/ 151 h 310"/>
                <a:gd name="T92" fmla="*/ 197 w 284"/>
                <a:gd name="T93" fmla="*/ 85 h 310"/>
                <a:gd name="T94" fmla="*/ 185 w 284"/>
                <a:gd name="T95" fmla="*/ 60 h 310"/>
                <a:gd name="T96" fmla="*/ 168 w 284"/>
                <a:gd name="T97" fmla="*/ 40 h 310"/>
                <a:gd name="T98" fmla="*/ 148 w 284"/>
                <a:gd name="T99" fmla="*/ 29 h 310"/>
                <a:gd name="T100" fmla="*/ 12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1738"/>
            <p:cNvSpPr>
              <a:spLocks/>
            </p:cNvSpPr>
            <p:nvPr userDrawn="1"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98 h 304"/>
                <a:gd name="T14" fmla="*/ 270 w 284"/>
                <a:gd name="T15" fmla="*/ 309 h 304"/>
                <a:gd name="T16" fmla="*/ 284 w 284"/>
                <a:gd name="T17" fmla="*/ 320 h 304"/>
                <a:gd name="T18" fmla="*/ 196 w 284"/>
                <a:gd name="T19" fmla="*/ 320 h 304"/>
                <a:gd name="T20" fmla="*/ 207 w 284"/>
                <a:gd name="T21" fmla="*/ 309 h 304"/>
                <a:gd name="T22" fmla="*/ 213 w 284"/>
                <a:gd name="T23" fmla="*/ 29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98 h 304"/>
                <a:gd name="T42" fmla="*/ 82 w 284"/>
                <a:gd name="T43" fmla="*/ 309 h 304"/>
                <a:gd name="T44" fmla="*/ 97 w 284"/>
                <a:gd name="T45" fmla="*/ 320 h 304"/>
                <a:gd name="T46" fmla="*/ 6 w 284"/>
                <a:gd name="T47" fmla="*/ 320 h 304"/>
                <a:gd name="T48" fmla="*/ 17 w 284"/>
                <a:gd name="T49" fmla="*/ 309 h 304"/>
                <a:gd name="T50" fmla="*/ 23 w 284"/>
                <a:gd name="T51" fmla="*/ 29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739"/>
            <p:cNvSpPr>
              <a:spLocks/>
            </p:cNvSpPr>
            <p:nvPr userDrawn="1"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65 w 293"/>
                <a:gd name="T1" fmla="*/ 85 h 452"/>
                <a:gd name="T2" fmla="*/ 234 w 293"/>
                <a:gd name="T3" fmla="*/ 37 h 452"/>
                <a:gd name="T4" fmla="*/ 214 w 293"/>
                <a:gd name="T5" fmla="*/ 20 h 452"/>
                <a:gd name="T6" fmla="*/ 194 w 293"/>
                <a:gd name="T7" fmla="*/ 9 h 452"/>
                <a:gd name="T8" fmla="*/ 14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42 h 452"/>
                <a:gd name="T24" fmla="*/ 20 w 293"/>
                <a:gd name="T25" fmla="*/ 451 h 452"/>
                <a:gd name="T26" fmla="*/ 11 w 293"/>
                <a:gd name="T27" fmla="*/ 465 h 452"/>
                <a:gd name="T28" fmla="*/ 94 w 293"/>
                <a:gd name="T29" fmla="*/ 468 h 452"/>
                <a:gd name="T30" fmla="*/ 88 w 293"/>
                <a:gd name="T31" fmla="*/ 465 h 452"/>
                <a:gd name="T32" fmla="*/ 80 w 293"/>
                <a:gd name="T33" fmla="*/ 45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46 w 293"/>
                <a:gd name="T43" fmla="*/ 37 h 452"/>
                <a:gd name="T44" fmla="*/ 174 w 293"/>
                <a:gd name="T45" fmla="*/ 51 h 452"/>
                <a:gd name="T46" fmla="*/ 189 w 293"/>
                <a:gd name="T47" fmla="*/ 63 h 452"/>
                <a:gd name="T48" fmla="*/ 208 w 293"/>
                <a:gd name="T49" fmla="*/ 100 h 452"/>
                <a:gd name="T50" fmla="*/ 214 w 293"/>
                <a:gd name="T51" fmla="*/ 156 h 452"/>
                <a:gd name="T52" fmla="*/ 214 w 293"/>
                <a:gd name="T53" fmla="*/ 185 h 452"/>
                <a:gd name="T54" fmla="*/ 200 w 293"/>
                <a:gd name="T55" fmla="*/ 249 h 452"/>
                <a:gd name="T56" fmla="*/ 189 w 293"/>
                <a:gd name="T57" fmla="*/ 266 h 452"/>
                <a:gd name="T58" fmla="*/ 160 w 293"/>
                <a:gd name="T59" fmla="*/ 292 h 452"/>
                <a:gd name="T60" fmla="*/ 136 w 293"/>
                <a:gd name="T61" fmla="*/ 300 h 452"/>
                <a:gd name="T62" fmla="*/ 122 w 293"/>
                <a:gd name="T63" fmla="*/ 300 h 452"/>
                <a:gd name="T64" fmla="*/ 99 w 293"/>
                <a:gd name="T65" fmla="*/ 292 h 452"/>
                <a:gd name="T66" fmla="*/ 102 w 293"/>
                <a:gd name="T67" fmla="*/ 320 h 452"/>
                <a:gd name="T68" fmla="*/ 122 w 293"/>
                <a:gd name="T69" fmla="*/ 326 h 452"/>
                <a:gd name="T70" fmla="*/ 145 w 293"/>
                <a:gd name="T71" fmla="*/ 326 h 452"/>
                <a:gd name="T72" fmla="*/ 174 w 293"/>
                <a:gd name="T73" fmla="*/ 320 h 452"/>
                <a:gd name="T74" fmla="*/ 203 w 293"/>
                <a:gd name="T75" fmla="*/ 306 h 452"/>
                <a:gd name="T76" fmla="*/ 225 w 293"/>
                <a:gd name="T77" fmla="*/ 289 h 452"/>
                <a:gd name="T78" fmla="*/ 237 w 293"/>
                <a:gd name="T79" fmla="*/ 278 h 452"/>
                <a:gd name="T80" fmla="*/ 265 w 293"/>
                <a:gd name="T81" fmla="*/ 210 h 452"/>
                <a:gd name="T82" fmla="*/ 277 w 293"/>
                <a:gd name="T83" fmla="*/ 154 h 452"/>
                <a:gd name="T84" fmla="*/ 274 w 293"/>
                <a:gd name="T85" fmla="*/ 117 h 452"/>
                <a:gd name="T86" fmla="*/ 26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" name="Freeform 1740"/>
            <p:cNvSpPr>
              <a:spLocks/>
            </p:cNvSpPr>
            <p:nvPr userDrawn="1"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98 w 208"/>
                <a:gd name="T1" fmla="*/ 280 h 310"/>
                <a:gd name="T2" fmla="*/ 198 w 208"/>
                <a:gd name="T3" fmla="*/ 280 h 310"/>
                <a:gd name="T4" fmla="*/ 181 w 208"/>
                <a:gd name="T5" fmla="*/ 286 h 310"/>
                <a:gd name="T6" fmla="*/ 161 w 208"/>
                <a:gd name="T7" fmla="*/ 289 h 310"/>
                <a:gd name="T8" fmla="*/ 161 w 208"/>
                <a:gd name="T9" fmla="*/ 289 h 310"/>
                <a:gd name="T10" fmla="*/ 147 w 208"/>
                <a:gd name="T11" fmla="*/ 289 h 310"/>
                <a:gd name="T12" fmla="*/ 136 w 208"/>
                <a:gd name="T13" fmla="*/ 283 h 310"/>
                <a:gd name="T14" fmla="*/ 124 w 208"/>
                <a:gd name="T15" fmla="*/ 278 h 310"/>
                <a:gd name="T16" fmla="*/ 100 w 208"/>
                <a:gd name="T17" fmla="*/ 266 h 310"/>
                <a:gd name="T18" fmla="*/ 100 w 208"/>
                <a:gd name="T19" fmla="*/ 266 h 310"/>
                <a:gd name="T20" fmla="*/ 91 w 208"/>
                <a:gd name="T21" fmla="*/ 255 h 310"/>
                <a:gd name="T22" fmla="*/ 83 w 208"/>
                <a:gd name="T23" fmla="*/ 241 h 310"/>
                <a:gd name="T24" fmla="*/ 80 w 208"/>
                <a:gd name="T25" fmla="*/ 224 h 310"/>
                <a:gd name="T26" fmla="*/ 80 w 208"/>
                <a:gd name="T27" fmla="*/ 20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207 h 310"/>
                <a:gd name="T44" fmla="*/ 23 w 208"/>
                <a:gd name="T45" fmla="*/ 207 h 310"/>
                <a:gd name="T46" fmla="*/ 26 w 208"/>
                <a:gd name="T47" fmla="*/ 235 h 310"/>
                <a:gd name="T48" fmla="*/ 32 w 208"/>
                <a:gd name="T49" fmla="*/ 261 h 310"/>
                <a:gd name="T50" fmla="*/ 40 w 208"/>
                <a:gd name="T51" fmla="*/ 280 h 310"/>
                <a:gd name="T52" fmla="*/ 54 w 208"/>
                <a:gd name="T53" fmla="*/ 298 h 310"/>
                <a:gd name="T54" fmla="*/ 54 w 208"/>
                <a:gd name="T55" fmla="*/ 298 h 310"/>
                <a:gd name="T56" fmla="*/ 71 w 208"/>
                <a:gd name="T57" fmla="*/ 312 h 310"/>
                <a:gd name="T58" fmla="*/ 85 w 208"/>
                <a:gd name="T59" fmla="*/ 320 h 310"/>
                <a:gd name="T60" fmla="*/ 103 w 208"/>
                <a:gd name="T61" fmla="*/ 326 h 310"/>
                <a:gd name="T62" fmla="*/ 138 w 208"/>
                <a:gd name="T63" fmla="*/ 326 h 310"/>
                <a:gd name="T64" fmla="*/ 138 w 208"/>
                <a:gd name="T65" fmla="*/ 326 h 310"/>
                <a:gd name="T66" fmla="*/ 158 w 208"/>
                <a:gd name="T67" fmla="*/ 326 h 310"/>
                <a:gd name="T68" fmla="*/ 178 w 208"/>
                <a:gd name="T69" fmla="*/ 320 h 310"/>
                <a:gd name="T70" fmla="*/ 195 w 208"/>
                <a:gd name="T71" fmla="*/ 312 h 310"/>
                <a:gd name="T72" fmla="*/ 212 w 208"/>
                <a:gd name="T73" fmla="*/ 298 h 310"/>
                <a:gd name="T74" fmla="*/ 224 w 208"/>
                <a:gd name="T75" fmla="*/ 261 h 310"/>
                <a:gd name="T76" fmla="*/ 224 w 208"/>
                <a:gd name="T77" fmla="*/ 261 h 310"/>
                <a:gd name="T78" fmla="*/ 212 w 208"/>
                <a:gd name="T79" fmla="*/ 272 h 310"/>
                <a:gd name="T80" fmla="*/ 198 w 208"/>
                <a:gd name="T81" fmla="*/ 280 h 310"/>
                <a:gd name="T82" fmla="*/ 198 w 208"/>
                <a:gd name="T83" fmla="*/ 28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741"/>
            <p:cNvSpPr>
              <a:spLocks/>
            </p:cNvSpPr>
            <p:nvPr userDrawn="1"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63 w 105"/>
                <a:gd name="T1" fmla="*/ 269 h 310"/>
                <a:gd name="T2" fmla="*/ 6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55 h 310"/>
                <a:gd name="T20" fmla="*/ 25 w 105"/>
                <a:gd name="T21" fmla="*/ 280 h 310"/>
                <a:gd name="T22" fmla="*/ 25 w 105"/>
                <a:gd name="T23" fmla="*/ 280 h 310"/>
                <a:gd name="T24" fmla="*/ 25 w 105"/>
                <a:gd name="T25" fmla="*/ 280 h 310"/>
                <a:gd name="T26" fmla="*/ 25 w 105"/>
                <a:gd name="T27" fmla="*/ 280 h 310"/>
                <a:gd name="T28" fmla="*/ 25 w 105"/>
                <a:gd name="T29" fmla="*/ 298 h 310"/>
                <a:gd name="T30" fmla="*/ 31 w 105"/>
                <a:gd name="T31" fmla="*/ 309 h 310"/>
                <a:gd name="T32" fmla="*/ 31 w 105"/>
                <a:gd name="T33" fmla="*/ 309 h 310"/>
                <a:gd name="T34" fmla="*/ 37 w 105"/>
                <a:gd name="T35" fmla="*/ 317 h 310"/>
                <a:gd name="T36" fmla="*/ 48 w 105"/>
                <a:gd name="T37" fmla="*/ 326 h 310"/>
                <a:gd name="T38" fmla="*/ 89 w 105"/>
                <a:gd name="T39" fmla="*/ 306 h 310"/>
                <a:gd name="T40" fmla="*/ 89 w 105"/>
                <a:gd name="T41" fmla="*/ 306 h 310"/>
                <a:gd name="T42" fmla="*/ 77 w 105"/>
                <a:gd name="T43" fmla="*/ 303 h 310"/>
                <a:gd name="T44" fmla="*/ 69 w 105"/>
                <a:gd name="T45" fmla="*/ 295 h 310"/>
                <a:gd name="T46" fmla="*/ 63 w 105"/>
                <a:gd name="T47" fmla="*/ 283 h 310"/>
                <a:gd name="T48" fmla="*/ 63 w 105"/>
                <a:gd name="T49" fmla="*/ 269 h 310"/>
                <a:gd name="T50" fmla="*/ 63 w 105"/>
                <a:gd name="T51" fmla="*/ 26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" name="Freeform 1742"/>
            <p:cNvSpPr>
              <a:spLocks/>
            </p:cNvSpPr>
            <p:nvPr userDrawn="1"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95 h 310"/>
                <a:gd name="T2" fmla="*/ 230 w 250"/>
                <a:gd name="T3" fmla="*/ 27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75 h 310"/>
                <a:gd name="T52" fmla="*/ 23 w 250"/>
                <a:gd name="T53" fmla="*/ 190 h 310"/>
                <a:gd name="T54" fmla="*/ 3 w 250"/>
                <a:gd name="T55" fmla="*/ 226 h 310"/>
                <a:gd name="T56" fmla="*/ 0 w 250"/>
                <a:gd name="T57" fmla="*/ 249 h 310"/>
                <a:gd name="T58" fmla="*/ 6 w 250"/>
                <a:gd name="T59" fmla="*/ 275 h 310"/>
                <a:gd name="T60" fmla="*/ 20 w 250"/>
                <a:gd name="T61" fmla="*/ 300 h 310"/>
                <a:gd name="T62" fmla="*/ 32 w 250"/>
                <a:gd name="T63" fmla="*/ 312 h 310"/>
                <a:gd name="T64" fmla="*/ 60 w 250"/>
                <a:gd name="T65" fmla="*/ 326 h 310"/>
                <a:gd name="T66" fmla="*/ 77 w 250"/>
                <a:gd name="T67" fmla="*/ 326 h 310"/>
                <a:gd name="T68" fmla="*/ 120 w 250"/>
                <a:gd name="T69" fmla="*/ 320 h 310"/>
                <a:gd name="T70" fmla="*/ 159 w 250"/>
                <a:gd name="T71" fmla="*/ 295 h 310"/>
                <a:gd name="T72" fmla="*/ 171 w 250"/>
                <a:gd name="T73" fmla="*/ 263 h 310"/>
                <a:gd name="T74" fmla="*/ 139 w 250"/>
                <a:gd name="T75" fmla="*/ 283 h 310"/>
                <a:gd name="T76" fmla="*/ 103 w 250"/>
                <a:gd name="T77" fmla="*/ 289 h 310"/>
                <a:gd name="T78" fmla="*/ 94 w 250"/>
                <a:gd name="T79" fmla="*/ 289 h 310"/>
                <a:gd name="T80" fmla="*/ 74 w 250"/>
                <a:gd name="T81" fmla="*/ 283 h 310"/>
                <a:gd name="T82" fmla="*/ 68 w 250"/>
                <a:gd name="T83" fmla="*/ 275 h 310"/>
                <a:gd name="T84" fmla="*/ 57 w 250"/>
                <a:gd name="T85" fmla="*/ 258 h 310"/>
                <a:gd name="T86" fmla="*/ 54 w 250"/>
                <a:gd name="T87" fmla="*/ 238 h 310"/>
                <a:gd name="T88" fmla="*/ 54 w 250"/>
                <a:gd name="T89" fmla="*/ 226 h 310"/>
                <a:gd name="T90" fmla="*/ 63 w 250"/>
                <a:gd name="T91" fmla="*/ 209 h 310"/>
                <a:gd name="T92" fmla="*/ 68 w 250"/>
                <a:gd name="T93" fmla="*/ 201 h 310"/>
                <a:gd name="T94" fmla="*/ 108 w 250"/>
                <a:gd name="T95" fmla="*/ 178 h 310"/>
                <a:gd name="T96" fmla="*/ 154 w 250"/>
                <a:gd name="T97" fmla="*/ 148 h 310"/>
                <a:gd name="T98" fmla="*/ 176 w 250"/>
                <a:gd name="T99" fmla="*/ 258 h 310"/>
                <a:gd name="T100" fmla="*/ 176 w 250"/>
                <a:gd name="T101" fmla="*/ 278 h 310"/>
                <a:gd name="T102" fmla="*/ 179 w 250"/>
                <a:gd name="T103" fmla="*/ 298 h 310"/>
                <a:gd name="T104" fmla="*/ 182 w 250"/>
                <a:gd name="T105" fmla="*/ 309 h 310"/>
                <a:gd name="T106" fmla="*/ 199 w 250"/>
                <a:gd name="T107" fmla="*/ 326 h 310"/>
                <a:gd name="T108" fmla="*/ 250 w 250"/>
                <a:gd name="T109" fmla="*/ 306 h 310"/>
                <a:gd name="T110" fmla="*/ 233 w 250"/>
                <a:gd name="T111" fmla="*/ 29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743"/>
            <p:cNvSpPr>
              <a:spLocks/>
            </p:cNvSpPr>
            <p:nvPr userDrawn="1"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00 h 170"/>
                <a:gd name="T4" fmla="*/ 31 w 136"/>
                <a:gd name="T5" fmla="*/ 100 h 170"/>
                <a:gd name="T6" fmla="*/ 34 w 136"/>
                <a:gd name="T7" fmla="*/ 115 h 170"/>
                <a:gd name="T8" fmla="*/ 40 w 136"/>
                <a:gd name="T9" fmla="*/ 126 h 170"/>
                <a:gd name="T10" fmla="*/ 46 w 136"/>
                <a:gd name="T11" fmla="*/ 134 h 170"/>
                <a:gd name="T12" fmla="*/ 51 w 136"/>
                <a:gd name="T13" fmla="*/ 137 h 170"/>
                <a:gd name="T14" fmla="*/ 63 w 136"/>
                <a:gd name="T15" fmla="*/ 140 h 170"/>
                <a:gd name="T16" fmla="*/ 74 w 136"/>
                <a:gd name="T17" fmla="*/ 143 h 170"/>
                <a:gd name="T18" fmla="*/ 74 w 136"/>
                <a:gd name="T19" fmla="*/ 143 h 170"/>
                <a:gd name="T20" fmla="*/ 85 w 136"/>
                <a:gd name="T21" fmla="*/ 143 h 170"/>
                <a:gd name="T22" fmla="*/ 94 w 136"/>
                <a:gd name="T23" fmla="*/ 140 h 170"/>
                <a:gd name="T24" fmla="*/ 102 w 136"/>
                <a:gd name="T25" fmla="*/ 134 h 170"/>
                <a:gd name="T26" fmla="*/ 108 w 136"/>
                <a:gd name="T27" fmla="*/ 129 h 170"/>
                <a:gd name="T28" fmla="*/ 111 w 136"/>
                <a:gd name="T29" fmla="*/ 123 h 170"/>
                <a:gd name="T30" fmla="*/ 114 w 136"/>
                <a:gd name="T31" fmla="*/ 115 h 170"/>
                <a:gd name="T32" fmla="*/ 117 w 136"/>
                <a:gd name="T33" fmla="*/ 10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98 h 170"/>
                <a:gd name="T52" fmla="*/ 128 w 136"/>
                <a:gd name="T53" fmla="*/ 98 h 170"/>
                <a:gd name="T54" fmla="*/ 128 w 136"/>
                <a:gd name="T55" fmla="*/ 112 h 170"/>
                <a:gd name="T56" fmla="*/ 125 w 136"/>
                <a:gd name="T57" fmla="*/ 123 h 170"/>
                <a:gd name="T58" fmla="*/ 119 w 136"/>
                <a:gd name="T59" fmla="*/ 134 h 170"/>
                <a:gd name="T60" fmla="*/ 111 w 136"/>
                <a:gd name="T61" fmla="*/ 140 h 170"/>
                <a:gd name="T62" fmla="*/ 102 w 136"/>
                <a:gd name="T63" fmla="*/ 146 h 170"/>
                <a:gd name="T64" fmla="*/ 94 w 136"/>
                <a:gd name="T65" fmla="*/ 151 h 170"/>
                <a:gd name="T66" fmla="*/ 71 w 136"/>
                <a:gd name="T67" fmla="*/ 154 h 170"/>
                <a:gd name="T68" fmla="*/ 71 w 136"/>
                <a:gd name="T69" fmla="*/ 154 h 170"/>
                <a:gd name="T70" fmla="*/ 51 w 136"/>
                <a:gd name="T71" fmla="*/ 151 h 170"/>
                <a:gd name="T72" fmla="*/ 40 w 136"/>
                <a:gd name="T73" fmla="*/ 149 h 170"/>
                <a:gd name="T74" fmla="*/ 31 w 136"/>
                <a:gd name="T75" fmla="*/ 143 h 170"/>
                <a:gd name="T76" fmla="*/ 20 w 136"/>
                <a:gd name="T77" fmla="*/ 134 h 170"/>
                <a:gd name="T78" fmla="*/ 14 w 136"/>
                <a:gd name="T79" fmla="*/ 126 h 170"/>
                <a:gd name="T80" fmla="*/ 9 w 136"/>
                <a:gd name="T81" fmla="*/ 112 h 170"/>
                <a:gd name="T82" fmla="*/ 9 w 136"/>
                <a:gd name="T83" fmla="*/ 9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Freeform 1744"/>
            <p:cNvSpPr>
              <a:spLocks/>
            </p:cNvSpPr>
            <p:nvPr userDrawn="1"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17 w 153"/>
                <a:gd name="T1" fmla="*/ 11 h 173"/>
                <a:gd name="T2" fmla="*/ 117 w 153"/>
                <a:gd name="T3" fmla="*/ 11 h 173"/>
                <a:gd name="T4" fmla="*/ 117 w 153"/>
                <a:gd name="T5" fmla="*/ 3 h 173"/>
                <a:gd name="T6" fmla="*/ 111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1 w 153"/>
                <a:gd name="T13" fmla="*/ 3 h 173"/>
                <a:gd name="T14" fmla="*/ 131 w 153"/>
                <a:gd name="T15" fmla="*/ 11 h 173"/>
                <a:gd name="T16" fmla="*/ 131 w 153"/>
                <a:gd name="T17" fmla="*/ 157 h 173"/>
                <a:gd name="T18" fmla="*/ 131 w 153"/>
                <a:gd name="T19" fmla="*/ 157 h 173"/>
                <a:gd name="T20" fmla="*/ 76 w 153"/>
                <a:gd name="T21" fmla="*/ 86 h 173"/>
                <a:gd name="T22" fmla="*/ 28 w 153"/>
                <a:gd name="T23" fmla="*/ 25 h 173"/>
                <a:gd name="T24" fmla="*/ 28 w 153"/>
                <a:gd name="T25" fmla="*/ 140 h 173"/>
                <a:gd name="T26" fmla="*/ 28 w 153"/>
                <a:gd name="T27" fmla="*/ 140 h 173"/>
                <a:gd name="T28" fmla="*/ 31 w 153"/>
                <a:gd name="T29" fmla="*/ 149 h 173"/>
                <a:gd name="T30" fmla="*/ 34 w 153"/>
                <a:gd name="T31" fmla="*/ 151 h 173"/>
                <a:gd name="T32" fmla="*/ 8 w 153"/>
                <a:gd name="T33" fmla="*/ 151 h 173"/>
                <a:gd name="T34" fmla="*/ 8 w 153"/>
                <a:gd name="T35" fmla="*/ 151 h 173"/>
                <a:gd name="T36" fmla="*/ 14 w 153"/>
                <a:gd name="T37" fmla="*/ 149 h 173"/>
                <a:gd name="T38" fmla="*/ 14 w 153"/>
                <a:gd name="T39" fmla="*/ 14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17 w 153"/>
                <a:gd name="T57" fmla="*/ 103 h 173"/>
                <a:gd name="T58" fmla="*/ 117 w 153"/>
                <a:gd name="T59" fmla="*/ 11 h 173"/>
                <a:gd name="T60" fmla="*/ 11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" name="Freeform 1745"/>
            <p:cNvSpPr>
              <a:spLocks/>
            </p:cNvSpPr>
            <p:nvPr userDrawn="1"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7 w 37"/>
                <a:gd name="T5" fmla="*/ 3 h 167"/>
                <a:gd name="T6" fmla="*/ 44 w 37"/>
                <a:gd name="T7" fmla="*/ 11 h 167"/>
                <a:gd name="T8" fmla="*/ 44 w 37"/>
                <a:gd name="T9" fmla="*/ 156 h 167"/>
                <a:gd name="T10" fmla="*/ 44 w 37"/>
                <a:gd name="T11" fmla="*/ 156 h 167"/>
                <a:gd name="T12" fmla="*/ 47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1746"/>
            <p:cNvSpPr>
              <a:spLocks/>
            </p:cNvSpPr>
            <p:nvPr userDrawn="1"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15 w 153"/>
                <a:gd name="T1" fmla="*/ 11 h 173"/>
                <a:gd name="T2" fmla="*/ 115 w 153"/>
                <a:gd name="T3" fmla="*/ 11 h 173"/>
                <a:gd name="T4" fmla="*/ 115 w 153"/>
                <a:gd name="T5" fmla="*/ 3 h 173"/>
                <a:gd name="T6" fmla="*/ 109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2 w 153"/>
                <a:gd name="T13" fmla="*/ 6 h 173"/>
                <a:gd name="T14" fmla="*/ 126 w 153"/>
                <a:gd name="T15" fmla="*/ 11 h 173"/>
                <a:gd name="T16" fmla="*/ 126 w 153"/>
                <a:gd name="T17" fmla="*/ 11 h 173"/>
                <a:gd name="T18" fmla="*/ 76 w 153"/>
                <a:gd name="T19" fmla="*/ 157 h 173"/>
                <a:gd name="T20" fmla="*/ 76 w 153"/>
                <a:gd name="T21" fmla="*/ 15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6 w 153"/>
                <a:gd name="T43" fmla="*/ 112 h 173"/>
                <a:gd name="T44" fmla="*/ 76 w 153"/>
                <a:gd name="T45" fmla="*/ 112 h 173"/>
                <a:gd name="T46" fmla="*/ 115 w 153"/>
                <a:gd name="T47" fmla="*/ 11 h 173"/>
                <a:gd name="T48" fmla="*/ 11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1747"/>
            <p:cNvSpPr>
              <a:spLocks/>
            </p:cNvSpPr>
            <p:nvPr userDrawn="1"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78 w 105"/>
                <a:gd name="T1" fmla="*/ 23 h 167"/>
                <a:gd name="T2" fmla="*/ 78 w 105"/>
                <a:gd name="T3" fmla="*/ 23 h 167"/>
                <a:gd name="T4" fmla="*/ 69 w 105"/>
                <a:gd name="T5" fmla="*/ 14 h 167"/>
                <a:gd name="T6" fmla="*/ 58 w 105"/>
                <a:gd name="T7" fmla="*/ 11 h 167"/>
                <a:gd name="T8" fmla="*/ 5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55 w 105"/>
                <a:gd name="T15" fmla="*/ 68 h 167"/>
                <a:gd name="T16" fmla="*/ 55 w 105"/>
                <a:gd name="T17" fmla="*/ 68 h 167"/>
                <a:gd name="T18" fmla="*/ 60 w 105"/>
                <a:gd name="T19" fmla="*/ 65 h 167"/>
                <a:gd name="T20" fmla="*/ 63 w 105"/>
                <a:gd name="T21" fmla="*/ 62 h 167"/>
                <a:gd name="T22" fmla="*/ 63 w 105"/>
                <a:gd name="T23" fmla="*/ 88 h 167"/>
                <a:gd name="T24" fmla="*/ 63 w 105"/>
                <a:gd name="T25" fmla="*/ 88 h 167"/>
                <a:gd name="T26" fmla="*/ 60 w 105"/>
                <a:gd name="T27" fmla="*/ 82 h 167"/>
                <a:gd name="T28" fmla="*/ 5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2 w 105"/>
                <a:gd name="T37" fmla="*/ 156 h 167"/>
                <a:gd name="T38" fmla="*/ 52 w 105"/>
                <a:gd name="T39" fmla="*/ 156 h 167"/>
                <a:gd name="T40" fmla="*/ 60 w 105"/>
                <a:gd name="T41" fmla="*/ 156 h 167"/>
                <a:gd name="T42" fmla="*/ 72 w 105"/>
                <a:gd name="T43" fmla="*/ 153 h 167"/>
                <a:gd name="T44" fmla="*/ 80 w 105"/>
                <a:gd name="T45" fmla="*/ 148 h 167"/>
                <a:gd name="T46" fmla="*/ 89 w 105"/>
                <a:gd name="T47" fmla="*/ 139 h 167"/>
                <a:gd name="T48" fmla="*/ 8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78 w 105"/>
                <a:gd name="T67" fmla="*/ 0 h 167"/>
                <a:gd name="T68" fmla="*/ 78 w 105"/>
                <a:gd name="T69" fmla="*/ 23 h 167"/>
                <a:gd name="T70" fmla="*/ 7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Freeform 1748"/>
            <p:cNvSpPr>
              <a:spLocks noEditPoints="1"/>
            </p:cNvSpPr>
            <p:nvPr userDrawn="1"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101 w 145"/>
                <a:gd name="T3" fmla="*/ 91 h 167"/>
                <a:gd name="T4" fmla="*/ 110 w 145"/>
                <a:gd name="T5" fmla="*/ 102 h 167"/>
                <a:gd name="T6" fmla="*/ 136 w 145"/>
                <a:gd name="T7" fmla="*/ 145 h 167"/>
                <a:gd name="T8" fmla="*/ 147 w 145"/>
                <a:gd name="T9" fmla="*/ 159 h 167"/>
                <a:gd name="T10" fmla="*/ 161 w 145"/>
                <a:gd name="T11" fmla="*/ 167 h 167"/>
                <a:gd name="T12" fmla="*/ 136 w 145"/>
                <a:gd name="T13" fmla="*/ 167 h 167"/>
                <a:gd name="T14" fmla="*/ 124 w 145"/>
                <a:gd name="T15" fmla="*/ 165 h 167"/>
                <a:gd name="T16" fmla="*/ 11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104 w 145"/>
                <a:gd name="T41" fmla="*/ 8 h 167"/>
                <a:gd name="T42" fmla="*/ 119 w 145"/>
                <a:gd name="T43" fmla="*/ 20 h 167"/>
                <a:gd name="T44" fmla="*/ 124 w 145"/>
                <a:gd name="T45" fmla="*/ 40 h 167"/>
                <a:gd name="T46" fmla="*/ 124 w 145"/>
                <a:gd name="T47" fmla="*/ 51 h 167"/>
                <a:gd name="T48" fmla="*/ 116 w 145"/>
                <a:gd name="T49" fmla="*/ 65 h 167"/>
                <a:gd name="T50" fmla="*/ 9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93 w 145"/>
                <a:gd name="T61" fmla="*/ 65 h 167"/>
                <a:gd name="T62" fmla="*/ 99 w 145"/>
                <a:gd name="T63" fmla="*/ 51 h 167"/>
                <a:gd name="T64" fmla="*/ 99 w 145"/>
                <a:gd name="T65" fmla="*/ 42 h 167"/>
                <a:gd name="T66" fmla="*/ 9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1749"/>
            <p:cNvSpPr>
              <a:spLocks/>
            </p:cNvSpPr>
            <p:nvPr userDrawn="1"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73 w 102"/>
                <a:gd name="T1" fmla="*/ 106 h 173"/>
                <a:gd name="T2" fmla="*/ 70 w 102"/>
                <a:gd name="T3" fmla="*/ 126 h 173"/>
                <a:gd name="T4" fmla="*/ 64 w 102"/>
                <a:gd name="T5" fmla="*/ 143 h 173"/>
                <a:gd name="T6" fmla="*/ 52 w 102"/>
                <a:gd name="T7" fmla="*/ 154 h 173"/>
                <a:gd name="T8" fmla="*/ 32 w 102"/>
                <a:gd name="T9" fmla="*/ 157 h 173"/>
                <a:gd name="T10" fmla="*/ 25 w 102"/>
                <a:gd name="T11" fmla="*/ 154 h 173"/>
                <a:gd name="T12" fmla="*/ 3 w 102"/>
                <a:gd name="T13" fmla="*/ 143 h 173"/>
                <a:gd name="T14" fmla="*/ 0 w 102"/>
                <a:gd name="T15" fmla="*/ 106 h 173"/>
                <a:gd name="T16" fmla="*/ 14 w 102"/>
                <a:gd name="T17" fmla="*/ 132 h 173"/>
                <a:gd name="T18" fmla="*/ 25 w 102"/>
                <a:gd name="T19" fmla="*/ 146 h 173"/>
                <a:gd name="T20" fmla="*/ 30 w 102"/>
                <a:gd name="T21" fmla="*/ 146 h 173"/>
                <a:gd name="T22" fmla="*/ 47 w 102"/>
                <a:gd name="T23" fmla="*/ 143 h 173"/>
                <a:gd name="T24" fmla="*/ 58 w 102"/>
                <a:gd name="T25" fmla="*/ 135 h 173"/>
                <a:gd name="T26" fmla="*/ 62 w 102"/>
                <a:gd name="T27" fmla="*/ 115 h 173"/>
                <a:gd name="T28" fmla="*/ 62 w 102"/>
                <a:gd name="T29" fmla="*/ 106 h 173"/>
                <a:gd name="T30" fmla="*/ 52 w 102"/>
                <a:gd name="T31" fmla="*/ 89 h 173"/>
                <a:gd name="T32" fmla="*/ 25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38 w 102"/>
                <a:gd name="T45" fmla="*/ 0 h 173"/>
                <a:gd name="T46" fmla="*/ 55 w 102"/>
                <a:gd name="T47" fmla="*/ 3 h 173"/>
                <a:gd name="T48" fmla="*/ 66 w 102"/>
                <a:gd name="T49" fmla="*/ 9 h 173"/>
                <a:gd name="T50" fmla="*/ 67 w 102"/>
                <a:gd name="T51" fmla="*/ 43 h 173"/>
                <a:gd name="T52" fmla="*/ 60 w 102"/>
                <a:gd name="T53" fmla="*/ 23 h 173"/>
                <a:gd name="T54" fmla="*/ 41 w 102"/>
                <a:gd name="T55" fmla="*/ 11 h 173"/>
                <a:gd name="T56" fmla="*/ 3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25 w 102"/>
                <a:gd name="T65" fmla="*/ 63 h 173"/>
                <a:gd name="T66" fmla="*/ 41 w 102"/>
                <a:gd name="T67" fmla="*/ 68 h 173"/>
                <a:gd name="T68" fmla="*/ 66 w 102"/>
                <a:gd name="T69" fmla="*/ 86 h 173"/>
                <a:gd name="T70" fmla="*/ 72 w 102"/>
                <a:gd name="T71" fmla="*/ 86 h 173"/>
                <a:gd name="T72" fmla="*/ 73 w 102"/>
                <a:gd name="T73" fmla="*/ 10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Freeform 1750"/>
            <p:cNvSpPr>
              <a:spLocks/>
            </p:cNvSpPr>
            <p:nvPr userDrawn="1"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8 w 37"/>
                <a:gd name="T5" fmla="*/ 3 h 167"/>
                <a:gd name="T6" fmla="*/ 45 w 37"/>
                <a:gd name="T7" fmla="*/ 11 h 167"/>
                <a:gd name="T8" fmla="*/ 45 w 37"/>
                <a:gd name="T9" fmla="*/ 156 h 167"/>
                <a:gd name="T10" fmla="*/ 45 w 37"/>
                <a:gd name="T11" fmla="*/ 156 h 167"/>
                <a:gd name="T12" fmla="*/ 48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" name="Freeform 1751"/>
            <p:cNvSpPr>
              <a:spLocks/>
            </p:cNvSpPr>
            <p:nvPr userDrawn="1"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95 w 130"/>
                <a:gd name="T1" fmla="*/ 11 h 167"/>
                <a:gd name="T2" fmla="*/ 95 w 130"/>
                <a:gd name="T3" fmla="*/ 156 h 167"/>
                <a:gd name="T4" fmla="*/ 95 w 130"/>
                <a:gd name="T5" fmla="*/ 156 h 167"/>
                <a:gd name="T6" fmla="*/ 95 w 130"/>
                <a:gd name="T7" fmla="*/ 165 h 167"/>
                <a:gd name="T8" fmla="*/ 10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46 w 130"/>
                <a:gd name="T35" fmla="*/ 0 h 167"/>
                <a:gd name="T36" fmla="*/ 146 w 130"/>
                <a:gd name="T37" fmla="*/ 23 h 167"/>
                <a:gd name="T38" fmla="*/ 146 w 130"/>
                <a:gd name="T39" fmla="*/ 23 h 167"/>
                <a:gd name="T40" fmla="*/ 144 w 130"/>
                <a:gd name="T41" fmla="*/ 17 h 167"/>
                <a:gd name="T42" fmla="*/ 135 w 130"/>
                <a:gd name="T43" fmla="*/ 14 h 167"/>
                <a:gd name="T44" fmla="*/ 135 w 130"/>
                <a:gd name="T45" fmla="*/ 14 h 167"/>
                <a:gd name="T46" fmla="*/ 95 w 130"/>
                <a:gd name="T47" fmla="*/ 11 h 167"/>
                <a:gd name="T48" fmla="*/ 9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Freeform 1752"/>
            <p:cNvSpPr>
              <a:spLocks/>
            </p:cNvSpPr>
            <p:nvPr userDrawn="1"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1753"/>
            <p:cNvSpPr>
              <a:spLocks noEditPoints="1"/>
            </p:cNvSpPr>
            <p:nvPr userDrawn="1"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57 h 173"/>
                <a:gd name="T2" fmla="*/ 48 w 156"/>
                <a:gd name="T3" fmla="*/ 149 h 173"/>
                <a:gd name="T4" fmla="*/ 23 w 156"/>
                <a:gd name="T5" fmla="*/ 132 h 173"/>
                <a:gd name="T6" fmla="*/ 6 w 156"/>
                <a:gd name="T7" fmla="*/ 10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92 w 156"/>
                <a:gd name="T21" fmla="*/ 6 h 173"/>
                <a:gd name="T22" fmla="*/ 117 w 156"/>
                <a:gd name="T23" fmla="*/ 23 h 173"/>
                <a:gd name="T24" fmla="*/ 134 w 156"/>
                <a:gd name="T25" fmla="*/ 51 h 173"/>
                <a:gd name="T26" fmla="*/ 140 w 156"/>
                <a:gd name="T27" fmla="*/ 86 h 173"/>
                <a:gd name="T28" fmla="*/ 140 w 156"/>
                <a:gd name="T29" fmla="*/ 92 h 173"/>
                <a:gd name="T30" fmla="*/ 126 w 156"/>
                <a:gd name="T31" fmla="*/ 123 h 173"/>
                <a:gd name="T32" fmla="*/ 103 w 156"/>
                <a:gd name="T33" fmla="*/ 146 h 173"/>
                <a:gd name="T34" fmla="*/ 78 w 156"/>
                <a:gd name="T35" fmla="*/ 157 h 173"/>
                <a:gd name="T36" fmla="*/ 77 w 156"/>
                <a:gd name="T37" fmla="*/ 157 h 173"/>
                <a:gd name="T38" fmla="*/ 25 w 156"/>
                <a:gd name="T39" fmla="*/ 82 h 173"/>
                <a:gd name="T40" fmla="*/ 31 w 156"/>
                <a:gd name="T41" fmla="*/ 103 h 173"/>
                <a:gd name="T42" fmla="*/ 43 w 156"/>
                <a:gd name="T43" fmla="*/ 126 h 173"/>
                <a:gd name="T44" fmla="*/ 60 w 156"/>
                <a:gd name="T45" fmla="*/ 140 h 173"/>
                <a:gd name="T46" fmla="*/ 78 w 156"/>
                <a:gd name="T47" fmla="*/ 146 h 173"/>
                <a:gd name="T48" fmla="*/ 78 w 156"/>
                <a:gd name="T49" fmla="*/ 143 h 173"/>
                <a:gd name="T50" fmla="*/ 95 w 156"/>
                <a:gd name="T51" fmla="*/ 135 h 173"/>
                <a:gd name="T52" fmla="*/ 106 w 156"/>
                <a:gd name="T53" fmla="*/ 115 h 173"/>
                <a:gd name="T54" fmla="*/ 115 w 156"/>
                <a:gd name="T55" fmla="*/ 89 h 173"/>
                <a:gd name="T56" fmla="*/ 115 w 156"/>
                <a:gd name="T57" fmla="*/ 86 h 173"/>
                <a:gd name="T58" fmla="*/ 112 w 156"/>
                <a:gd name="T59" fmla="*/ 57 h 173"/>
                <a:gd name="T60" fmla="*/ 100 w 156"/>
                <a:gd name="T61" fmla="*/ 31 h 173"/>
                <a:gd name="T62" fmla="*/ 8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" name="Freeform 1754"/>
            <p:cNvSpPr>
              <a:spLocks/>
            </p:cNvSpPr>
            <p:nvPr userDrawn="1"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592796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4800" b="0">
                <a:solidFill>
                  <a:srgbClr val="F8F8F8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3681028"/>
            <a:ext cx="8426450" cy="133214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2800">
                <a:solidFill>
                  <a:srgbClr val="CCE5E9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59532" y="5109725"/>
            <a:ext cx="3997325" cy="80355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rgbClr val="F8F8F8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333743" y="306838"/>
            <a:ext cx="1751709" cy="523220"/>
            <a:chOff x="356263" y="440371"/>
            <a:chExt cx="1751709" cy="523220"/>
          </a:xfrm>
        </p:grpSpPr>
        <p:sp>
          <p:nvSpPr>
            <p:cNvPr id="32" name="TextBox 31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36" name="Straight Connector 35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017315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_text_bra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" y="6221015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9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2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87524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43252" y="1412776"/>
            <a:ext cx="4213224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n-lt"/>
                <a:cs typeface="Georgi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6" name="Rectangle 8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4C14C06-903E-A142-9DD8-89372C659E02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287395" y="6289846"/>
            <a:ext cx="1749197" cy="523220"/>
            <a:chOff x="356263" y="395437"/>
            <a:chExt cx="1749197" cy="523220"/>
          </a:xfrm>
        </p:grpSpPr>
        <p:sp>
          <p:nvSpPr>
            <p:cNvPr id="42" name="TextBox 41"/>
            <p:cNvSpPr txBox="1"/>
            <p:nvPr userDrawn="1"/>
          </p:nvSpPr>
          <p:spPr>
            <a:xfrm>
              <a:off x="356263" y="395437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43" name="Straight Connector 42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916292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_text_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87524" y="836712"/>
            <a:ext cx="4213224" cy="5292588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43252" y="836712"/>
            <a:ext cx="4213224" cy="5292588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24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3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152636"/>
            <a:ext cx="8676964" cy="494162"/>
          </a:xfrm>
        </p:spPr>
        <p:txBody>
          <a:bodyPr/>
          <a:lstStyle>
            <a:lvl1pPr marL="0" indent="0">
              <a:buNone/>
              <a:defRPr sz="3200">
                <a:solidFill>
                  <a:srgbClr val="005C84"/>
                </a:solidFill>
                <a:latin typeface="+mj-lt"/>
                <a:cs typeface="Georgi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10E8578B-9E7E-CF49-BBF4-89BE8DC6002D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287524" y="6319214"/>
            <a:ext cx="1751709" cy="523220"/>
            <a:chOff x="356263" y="440371"/>
            <a:chExt cx="1751709" cy="523220"/>
          </a:xfrm>
        </p:grpSpPr>
        <p:sp>
          <p:nvSpPr>
            <p:cNvPr id="16" name="TextBox 15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17" name="Straight Connector 16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919332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A5EB98-3D45-8048-A507-7CD6512E81F7}" type="datetime1">
              <a:rPr lang="en-GB" smtClean="0"/>
              <a:t>12/11/2018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02799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Slide">
    <p:bg>
      <p:bgPr>
        <a:gradFill rotWithShape="0">
          <a:gsLst>
            <a:gs pos="0">
              <a:schemeClr val="tx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730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4" name="Freeform 1731"/>
            <p:cNvSpPr>
              <a:spLocks/>
            </p:cNvSpPr>
            <p:nvPr userDrawn="1"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1732"/>
            <p:cNvSpPr>
              <a:spLocks noEditPoints="1"/>
            </p:cNvSpPr>
            <p:nvPr userDrawn="1"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72 h 310"/>
                <a:gd name="T16" fmla="*/ 281 w 281"/>
                <a:gd name="T17" fmla="*/ 190 h 310"/>
                <a:gd name="T18" fmla="*/ 272 w 281"/>
                <a:gd name="T19" fmla="*/ 226 h 310"/>
                <a:gd name="T20" fmla="*/ 264 w 281"/>
                <a:gd name="T21" fmla="*/ 246 h 310"/>
                <a:gd name="T22" fmla="*/ 241 w 281"/>
                <a:gd name="T23" fmla="*/ 278 h 310"/>
                <a:gd name="T24" fmla="*/ 213 w 281"/>
                <a:gd name="T25" fmla="*/ 306 h 310"/>
                <a:gd name="T26" fmla="*/ 196 w 281"/>
                <a:gd name="T27" fmla="*/ 315 h 310"/>
                <a:gd name="T28" fmla="*/ 159 w 281"/>
                <a:gd name="T29" fmla="*/ 326 h 310"/>
                <a:gd name="T30" fmla="*/ 139 w 281"/>
                <a:gd name="T31" fmla="*/ 326 h 310"/>
                <a:gd name="T32" fmla="*/ 93 w 281"/>
                <a:gd name="T33" fmla="*/ 320 h 310"/>
                <a:gd name="T34" fmla="*/ 65 w 281"/>
                <a:gd name="T35" fmla="*/ 309 h 310"/>
                <a:gd name="T36" fmla="*/ 45 w 281"/>
                <a:gd name="T37" fmla="*/ 289 h 310"/>
                <a:gd name="T38" fmla="*/ 34 w 281"/>
                <a:gd name="T39" fmla="*/ 280 h 310"/>
                <a:gd name="T40" fmla="*/ 8 w 281"/>
                <a:gd name="T41" fmla="*/ 229 h 310"/>
                <a:gd name="T42" fmla="*/ 0 w 281"/>
                <a:gd name="T43" fmla="*/ 17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75 h 310"/>
                <a:gd name="T72" fmla="*/ 65 w 281"/>
                <a:gd name="T73" fmla="*/ 226 h 310"/>
                <a:gd name="T74" fmla="*/ 82 w 281"/>
                <a:gd name="T75" fmla="*/ 266 h 310"/>
                <a:gd name="T76" fmla="*/ 96 w 281"/>
                <a:gd name="T77" fmla="*/ 283 h 310"/>
                <a:gd name="T78" fmla="*/ 128 w 281"/>
                <a:gd name="T79" fmla="*/ 300 h 310"/>
                <a:gd name="T80" fmla="*/ 145 w 281"/>
                <a:gd name="T81" fmla="*/ 300 h 310"/>
                <a:gd name="T82" fmla="*/ 179 w 281"/>
                <a:gd name="T83" fmla="*/ 289 h 310"/>
                <a:gd name="T84" fmla="*/ 204 w 281"/>
                <a:gd name="T85" fmla="*/ 261 h 310"/>
                <a:gd name="T86" fmla="*/ 213 w 281"/>
                <a:gd name="T87" fmla="*/ 241 h 310"/>
                <a:gd name="T88" fmla="*/ 224 w 281"/>
                <a:gd name="T89" fmla="*/ 19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" name="Freeform 1733"/>
            <p:cNvSpPr>
              <a:spLocks/>
            </p:cNvSpPr>
            <p:nvPr userDrawn="1"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83 h 361"/>
                <a:gd name="T12" fmla="*/ 83 w 182"/>
                <a:gd name="T13" fmla="*/ 283 h 361"/>
                <a:gd name="T14" fmla="*/ 83 w 182"/>
                <a:gd name="T15" fmla="*/ 300 h 361"/>
                <a:gd name="T16" fmla="*/ 86 w 182"/>
                <a:gd name="T17" fmla="*/ 312 h 361"/>
                <a:gd name="T18" fmla="*/ 91 w 182"/>
                <a:gd name="T19" fmla="*/ 323 h 361"/>
                <a:gd name="T20" fmla="*/ 97 w 182"/>
                <a:gd name="T21" fmla="*/ 334 h 361"/>
                <a:gd name="T22" fmla="*/ 105 w 182"/>
                <a:gd name="T23" fmla="*/ 340 h 361"/>
                <a:gd name="T24" fmla="*/ 117 w 182"/>
                <a:gd name="T25" fmla="*/ 346 h 361"/>
                <a:gd name="T26" fmla="*/ 128 w 182"/>
                <a:gd name="T27" fmla="*/ 349 h 361"/>
                <a:gd name="T28" fmla="*/ 142 w 182"/>
                <a:gd name="T29" fmla="*/ 351 h 361"/>
                <a:gd name="T30" fmla="*/ 142 w 182"/>
                <a:gd name="T31" fmla="*/ 351 h 361"/>
                <a:gd name="T32" fmla="*/ 157 w 182"/>
                <a:gd name="T33" fmla="*/ 349 h 361"/>
                <a:gd name="T34" fmla="*/ 165 w 182"/>
                <a:gd name="T35" fmla="*/ 346 h 361"/>
                <a:gd name="T36" fmla="*/ 165 w 182"/>
                <a:gd name="T37" fmla="*/ 346 h 361"/>
                <a:gd name="T38" fmla="*/ 182 w 182"/>
                <a:gd name="T39" fmla="*/ 334 h 361"/>
                <a:gd name="T40" fmla="*/ 182 w 182"/>
                <a:gd name="T41" fmla="*/ 334 h 361"/>
                <a:gd name="T42" fmla="*/ 182 w 182"/>
                <a:gd name="T43" fmla="*/ 340 h 361"/>
                <a:gd name="T44" fmla="*/ 179 w 182"/>
                <a:gd name="T45" fmla="*/ 349 h 361"/>
                <a:gd name="T46" fmla="*/ 162 w 182"/>
                <a:gd name="T47" fmla="*/ 363 h 361"/>
                <a:gd name="T48" fmla="*/ 162 w 182"/>
                <a:gd name="T49" fmla="*/ 363 h 361"/>
                <a:gd name="T50" fmla="*/ 154 w 182"/>
                <a:gd name="T51" fmla="*/ 368 h 361"/>
                <a:gd name="T52" fmla="*/ 142 w 182"/>
                <a:gd name="T53" fmla="*/ 374 h 361"/>
                <a:gd name="T54" fmla="*/ 131 w 182"/>
                <a:gd name="T55" fmla="*/ 377 h 361"/>
                <a:gd name="T56" fmla="*/ 117 w 182"/>
                <a:gd name="T57" fmla="*/ 377 h 361"/>
                <a:gd name="T58" fmla="*/ 117 w 182"/>
                <a:gd name="T59" fmla="*/ 377 h 361"/>
                <a:gd name="T60" fmla="*/ 100 w 182"/>
                <a:gd name="T61" fmla="*/ 377 h 361"/>
                <a:gd name="T62" fmla="*/ 83 w 182"/>
                <a:gd name="T63" fmla="*/ 371 h 361"/>
                <a:gd name="T64" fmla="*/ 66 w 182"/>
                <a:gd name="T65" fmla="*/ 363 h 361"/>
                <a:gd name="T66" fmla="*/ 54 w 182"/>
                <a:gd name="T67" fmla="*/ 351 h 361"/>
                <a:gd name="T68" fmla="*/ 54 w 182"/>
                <a:gd name="T69" fmla="*/ 351 h 361"/>
                <a:gd name="T70" fmla="*/ 43 w 182"/>
                <a:gd name="T71" fmla="*/ 340 h 361"/>
                <a:gd name="T72" fmla="*/ 34 w 182"/>
                <a:gd name="T73" fmla="*/ 323 h 361"/>
                <a:gd name="T74" fmla="*/ 29 w 182"/>
                <a:gd name="T75" fmla="*/ 306 h 361"/>
                <a:gd name="T76" fmla="*/ 29 w 182"/>
                <a:gd name="T77" fmla="*/ 28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Freeform 1734"/>
            <p:cNvSpPr>
              <a:spLocks/>
            </p:cNvSpPr>
            <p:nvPr userDrawn="1"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1735"/>
            <p:cNvSpPr>
              <a:spLocks/>
            </p:cNvSpPr>
            <p:nvPr userDrawn="1"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48 w 475"/>
                <a:gd name="T1" fmla="*/ 0 h 304"/>
                <a:gd name="T2" fmla="*/ 382 w 475"/>
                <a:gd name="T3" fmla="*/ 6 h 304"/>
                <a:gd name="T4" fmla="*/ 413 w 475"/>
                <a:gd name="T5" fmla="*/ 23 h 304"/>
                <a:gd name="T6" fmla="*/ 428 w 475"/>
                <a:gd name="T7" fmla="*/ 37 h 304"/>
                <a:gd name="T8" fmla="*/ 442 w 475"/>
                <a:gd name="T9" fmla="*/ 68 h 304"/>
                <a:gd name="T10" fmla="*/ 442 w 475"/>
                <a:gd name="T11" fmla="*/ 298 h 304"/>
                <a:gd name="T12" fmla="*/ 445 w 475"/>
                <a:gd name="T13" fmla="*/ 303 h 304"/>
                <a:gd name="T14" fmla="*/ 447 w 475"/>
                <a:gd name="T15" fmla="*/ 309 h 304"/>
                <a:gd name="T16" fmla="*/ 371 w 475"/>
                <a:gd name="T17" fmla="*/ 320 h 304"/>
                <a:gd name="T18" fmla="*/ 376 w 475"/>
                <a:gd name="T19" fmla="*/ 315 h 304"/>
                <a:gd name="T20" fmla="*/ 388 w 475"/>
                <a:gd name="T21" fmla="*/ 303 h 304"/>
                <a:gd name="T22" fmla="*/ 388 w 475"/>
                <a:gd name="T23" fmla="*/ 108 h 304"/>
                <a:gd name="T24" fmla="*/ 388 w 475"/>
                <a:gd name="T25" fmla="*/ 91 h 304"/>
                <a:gd name="T26" fmla="*/ 379 w 475"/>
                <a:gd name="T27" fmla="*/ 66 h 304"/>
                <a:gd name="T28" fmla="*/ 371 w 475"/>
                <a:gd name="T29" fmla="*/ 57 h 304"/>
                <a:gd name="T30" fmla="*/ 351 w 475"/>
                <a:gd name="T31" fmla="*/ 43 h 304"/>
                <a:gd name="T32" fmla="*/ 320 w 475"/>
                <a:gd name="T33" fmla="*/ 37 h 304"/>
                <a:gd name="T34" fmla="*/ 300 w 475"/>
                <a:gd name="T35" fmla="*/ 40 h 304"/>
                <a:gd name="T36" fmla="*/ 266 w 475"/>
                <a:gd name="T37" fmla="*/ 60 h 304"/>
                <a:gd name="T38" fmla="*/ 251 w 475"/>
                <a:gd name="T39" fmla="*/ 77 h 304"/>
                <a:gd name="T40" fmla="*/ 251 w 475"/>
                <a:gd name="T41" fmla="*/ 298 h 304"/>
                <a:gd name="T42" fmla="*/ 254 w 475"/>
                <a:gd name="T43" fmla="*/ 303 h 304"/>
                <a:gd name="T44" fmla="*/ 257 w 475"/>
                <a:gd name="T45" fmla="*/ 309 h 304"/>
                <a:gd name="T46" fmla="*/ 194 w 475"/>
                <a:gd name="T47" fmla="*/ 320 h 304"/>
                <a:gd name="T48" fmla="*/ 202 w 475"/>
                <a:gd name="T49" fmla="*/ 315 h 304"/>
                <a:gd name="T50" fmla="*/ 211 w 475"/>
                <a:gd name="T51" fmla="*/ 30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98 h 304"/>
                <a:gd name="T70" fmla="*/ 83 w 475"/>
                <a:gd name="T71" fmla="*/ 309 h 304"/>
                <a:gd name="T72" fmla="*/ 97 w 475"/>
                <a:gd name="T73" fmla="*/ 320 h 304"/>
                <a:gd name="T74" fmla="*/ 6 w 475"/>
                <a:gd name="T75" fmla="*/ 320 h 304"/>
                <a:gd name="T76" fmla="*/ 20 w 475"/>
                <a:gd name="T77" fmla="*/ 309 h 304"/>
                <a:gd name="T78" fmla="*/ 23 w 475"/>
                <a:gd name="T79" fmla="*/ 29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40 w 475"/>
                <a:gd name="T105" fmla="*/ 43 h 304"/>
                <a:gd name="T106" fmla="*/ 246 w 475"/>
                <a:gd name="T107" fmla="*/ 57 h 304"/>
                <a:gd name="T108" fmla="*/ 291 w 475"/>
                <a:gd name="T109" fmla="*/ 17 h 304"/>
                <a:gd name="T110" fmla="*/ 305 w 475"/>
                <a:gd name="T111" fmla="*/ 9 h 304"/>
                <a:gd name="T112" fmla="*/ 334 w 475"/>
                <a:gd name="T113" fmla="*/ 0 h 304"/>
                <a:gd name="T114" fmla="*/ 34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1736"/>
            <p:cNvSpPr>
              <a:spLocks/>
            </p:cNvSpPr>
            <p:nvPr userDrawn="1"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83 h 361"/>
                <a:gd name="T12" fmla="*/ 82 w 184"/>
                <a:gd name="T13" fmla="*/ 283 h 361"/>
                <a:gd name="T14" fmla="*/ 85 w 184"/>
                <a:gd name="T15" fmla="*/ 300 h 361"/>
                <a:gd name="T16" fmla="*/ 88 w 184"/>
                <a:gd name="T17" fmla="*/ 312 h 361"/>
                <a:gd name="T18" fmla="*/ 91 w 184"/>
                <a:gd name="T19" fmla="*/ 323 h 361"/>
                <a:gd name="T20" fmla="*/ 99 w 184"/>
                <a:gd name="T21" fmla="*/ 334 h 361"/>
                <a:gd name="T22" fmla="*/ 105 w 184"/>
                <a:gd name="T23" fmla="*/ 340 h 361"/>
                <a:gd name="T24" fmla="*/ 116 w 184"/>
                <a:gd name="T25" fmla="*/ 346 h 361"/>
                <a:gd name="T26" fmla="*/ 128 w 184"/>
                <a:gd name="T27" fmla="*/ 349 h 361"/>
                <a:gd name="T28" fmla="*/ 142 w 184"/>
                <a:gd name="T29" fmla="*/ 351 h 361"/>
                <a:gd name="T30" fmla="*/ 142 w 184"/>
                <a:gd name="T31" fmla="*/ 351 h 361"/>
                <a:gd name="T32" fmla="*/ 156 w 184"/>
                <a:gd name="T33" fmla="*/ 349 h 361"/>
                <a:gd name="T34" fmla="*/ 165 w 184"/>
                <a:gd name="T35" fmla="*/ 346 h 361"/>
                <a:gd name="T36" fmla="*/ 165 w 184"/>
                <a:gd name="T37" fmla="*/ 346 h 361"/>
                <a:gd name="T38" fmla="*/ 184 w 184"/>
                <a:gd name="T39" fmla="*/ 334 h 361"/>
                <a:gd name="T40" fmla="*/ 184 w 184"/>
                <a:gd name="T41" fmla="*/ 334 h 361"/>
                <a:gd name="T42" fmla="*/ 182 w 184"/>
                <a:gd name="T43" fmla="*/ 340 h 361"/>
                <a:gd name="T44" fmla="*/ 179 w 184"/>
                <a:gd name="T45" fmla="*/ 349 h 361"/>
                <a:gd name="T46" fmla="*/ 162 w 184"/>
                <a:gd name="T47" fmla="*/ 363 h 361"/>
                <a:gd name="T48" fmla="*/ 162 w 184"/>
                <a:gd name="T49" fmla="*/ 363 h 361"/>
                <a:gd name="T50" fmla="*/ 153 w 184"/>
                <a:gd name="T51" fmla="*/ 368 h 361"/>
                <a:gd name="T52" fmla="*/ 142 w 184"/>
                <a:gd name="T53" fmla="*/ 374 h 361"/>
                <a:gd name="T54" fmla="*/ 130 w 184"/>
                <a:gd name="T55" fmla="*/ 377 h 361"/>
                <a:gd name="T56" fmla="*/ 119 w 184"/>
                <a:gd name="T57" fmla="*/ 377 h 361"/>
                <a:gd name="T58" fmla="*/ 119 w 184"/>
                <a:gd name="T59" fmla="*/ 377 h 361"/>
                <a:gd name="T60" fmla="*/ 99 w 184"/>
                <a:gd name="T61" fmla="*/ 377 h 361"/>
                <a:gd name="T62" fmla="*/ 82 w 184"/>
                <a:gd name="T63" fmla="*/ 371 h 361"/>
                <a:gd name="T64" fmla="*/ 65 w 184"/>
                <a:gd name="T65" fmla="*/ 363 h 361"/>
                <a:gd name="T66" fmla="*/ 54 w 184"/>
                <a:gd name="T67" fmla="*/ 351 h 361"/>
                <a:gd name="T68" fmla="*/ 54 w 184"/>
                <a:gd name="T69" fmla="*/ 351 h 361"/>
                <a:gd name="T70" fmla="*/ 42 w 184"/>
                <a:gd name="T71" fmla="*/ 340 h 361"/>
                <a:gd name="T72" fmla="*/ 34 w 184"/>
                <a:gd name="T73" fmla="*/ 323 h 361"/>
                <a:gd name="T74" fmla="*/ 31 w 184"/>
                <a:gd name="T75" fmla="*/ 306 h 361"/>
                <a:gd name="T76" fmla="*/ 28 w 184"/>
                <a:gd name="T77" fmla="*/ 28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Freeform 1737"/>
            <p:cNvSpPr>
              <a:spLocks noEditPoints="1"/>
            </p:cNvSpPr>
            <p:nvPr userDrawn="1"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28 w 284"/>
                <a:gd name="T1" fmla="*/ 0 h 310"/>
                <a:gd name="T2" fmla="*/ 168 w 284"/>
                <a:gd name="T3" fmla="*/ 6 h 310"/>
                <a:gd name="T4" fmla="*/ 201 w 284"/>
                <a:gd name="T5" fmla="*/ 23 h 310"/>
                <a:gd name="T6" fmla="*/ 208 w 284"/>
                <a:gd name="T7" fmla="*/ 34 h 310"/>
                <a:gd name="T8" fmla="*/ 229 w 284"/>
                <a:gd name="T9" fmla="*/ 63 h 310"/>
                <a:gd name="T10" fmla="*/ 237 w 284"/>
                <a:gd name="T11" fmla="*/ 80 h 310"/>
                <a:gd name="T12" fmla="*/ 249 w 284"/>
                <a:gd name="T13" fmla="*/ 117 h 310"/>
                <a:gd name="T14" fmla="*/ 252 w 284"/>
                <a:gd name="T15" fmla="*/ 172 h 310"/>
                <a:gd name="T16" fmla="*/ 252 w 284"/>
                <a:gd name="T17" fmla="*/ 190 h 310"/>
                <a:gd name="T18" fmla="*/ 240 w 284"/>
                <a:gd name="T19" fmla="*/ 226 h 310"/>
                <a:gd name="T20" fmla="*/ 235 w 284"/>
                <a:gd name="T21" fmla="*/ 246 h 310"/>
                <a:gd name="T22" fmla="*/ 212 w 284"/>
                <a:gd name="T23" fmla="*/ 278 h 310"/>
                <a:gd name="T24" fmla="*/ 198 w 284"/>
                <a:gd name="T25" fmla="*/ 306 h 310"/>
                <a:gd name="T26" fmla="*/ 182 w 284"/>
                <a:gd name="T27" fmla="*/ 315 h 310"/>
                <a:gd name="T28" fmla="*/ 145 w 284"/>
                <a:gd name="T29" fmla="*/ 326 h 310"/>
                <a:gd name="T30" fmla="*/ 126 w 284"/>
                <a:gd name="T31" fmla="*/ 326 h 310"/>
                <a:gd name="T32" fmla="*/ 77 w 284"/>
                <a:gd name="T33" fmla="*/ 320 h 310"/>
                <a:gd name="T34" fmla="*/ 68 w 284"/>
                <a:gd name="T35" fmla="*/ 309 h 310"/>
                <a:gd name="T36" fmla="*/ 45 w 284"/>
                <a:gd name="T37" fmla="*/ 289 h 310"/>
                <a:gd name="T38" fmla="*/ 36 w 284"/>
                <a:gd name="T39" fmla="*/ 280 h 310"/>
                <a:gd name="T40" fmla="*/ 11 w 284"/>
                <a:gd name="T41" fmla="*/ 229 h 310"/>
                <a:gd name="T42" fmla="*/ 0 w 284"/>
                <a:gd name="T43" fmla="*/ 17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1 w 284"/>
                <a:gd name="T55" fmla="*/ 12 h 310"/>
                <a:gd name="T56" fmla="*/ 106 w 284"/>
                <a:gd name="T57" fmla="*/ 0 h 310"/>
                <a:gd name="T58" fmla="*/ 128 w 284"/>
                <a:gd name="T59" fmla="*/ 0 h 310"/>
                <a:gd name="T60" fmla="*/ 123 w 284"/>
                <a:gd name="T61" fmla="*/ 23 h 310"/>
                <a:gd name="T62" fmla="*/ 8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75 h 310"/>
                <a:gd name="T72" fmla="*/ 68 w 284"/>
                <a:gd name="T73" fmla="*/ 226 h 310"/>
                <a:gd name="T74" fmla="*/ 71 w 284"/>
                <a:gd name="T75" fmla="*/ 266 h 310"/>
                <a:gd name="T76" fmla="*/ 80 w 284"/>
                <a:gd name="T77" fmla="*/ 283 h 310"/>
                <a:gd name="T78" fmla="*/ 111 w 284"/>
                <a:gd name="T79" fmla="*/ 300 h 310"/>
                <a:gd name="T80" fmla="*/ 131 w 284"/>
                <a:gd name="T81" fmla="*/ 300 h 310"/>
                <a:gd name="T82" fmla="*/ 165 w 284"/>
                <a:gd name="T83" fmla="*/ 289 h 310"/>
                <a:gd name="T84" fmla="*/ 191 w 284"/>
                <a:gd name="T85" fmla="*/ 261 h 310"/>
                <a:gd name="T86" fmla="*/ 198 w 284"/>
                <a:gd name="T87" fmla="*/ 241 h 310"/>
                <a:gd name="T88" fmla="*/ 202 w 284"/>
                <a:gd name="T89" fmla="*/ 195 h 310"/>
                <a:gd name="T90" fmla="*/ 202 w 284"/>
                <a:gd name="T91" fmla="*/ 151 h 310"/>
                <a:gd name="T92" fmla="*/ 197 w 284"/>
                <a:gd name="T93" fmla="*/ 85 h 310"/>
                <a:gd name="T94" fmla="*/ 185 w 284"/>
                <a:gd name="T95" fmla="*/ 60 h 310"/>
                <a:gd name="T96" fmla="*/ 168 w 284"/>
                <a:gd name="T97" fmla="*/ 40 h 310"/>
                <a:gd name="T98" fmla="*/ 148 w 284"/>
                <a:gd name="T99" fmla="*/ 29 h 310"/>
                <a:gd name="T100" fmla="*/ 12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1738"/>
            <p:cNvSpPr>
              <a:spLocks/>
            </p:cNvSpPr>
            <p:nvPr userDrawn="1"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98 h 304"/>
                <a:gd name="T14" fmla="*/ 270 w 284"/>
                <a:gd name="T15" fmla="*/ 309 h 304"/>
                <a:gd name="T16" fmla="*/ 284 w 284"/>
                <a:gd name="T17" fmla="*/ 320 h 304"/>
                <a:gd name="T18" fmla="*/ 196 w 284"/>
                <a:gd name="T19" fmla="*/ 320 h 304"/>
                <a:gd name="T20" fmla="*/ 207 w 284"/>
                <a:gd name="T21" fmla="*/ 309 h 304"/>
                <a:gd name="T22" fmla="*/ 213 w 284"/>
                <a:gd name="T23" fmla="*/ 29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98 h 304"/>
                <a:gd name="T42" fmla="*/ 82 w 284"/>
                <a:gd name="T43" fmla="*/ 309 h 304"/>
                <a:gd name="T44" fmla="*/ 97 w 284"/>
                <a:gd name="T45" fmla="*/ 320 h 304"/>
                <a:gd name="T46" fmla="*/ 6 w 284"/>
                <a:gd name="T47" fmla="*/ 320 h 304"/>
                <a:gd name="T48" fmla="*/ 17 w 284"/>
                <a:gd name="T49" fmla="*/ 309 h 304"/>
                <a:gd name="T50" fmla="*/ 23 w 284"/>
                <a:gd name="T51" fmla="*/ 29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739"/>
            <p:cNvSpPr>
              <a:spLocks/>
            </p:cNvSpPr>
            <p:nvPr userDrawn="1"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65 w 293"/>
                <a:gd name="T1" fmla="*/ 85 h 452"/>
                <a:gd name="T2" fmla="*/ 234 w 293"/>
                <a:gd name="T3" fmla="*/ 37 h 452"/>
                <a:gd name="T4" fmla="*/ 214 w 293"/>
                <a:gd name="T5" fmla="*/ 20 h 452"/>
                <a:gd name="T6" fmla="*/ 194 w 293"/>
                <a:gd name="T7" fmla="*/ 9 h 452"/>
                <a:gd name="T8" fmla="*/ 14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42 h 452"/>
                <a:gd name="T24" fmla="*/ 20 w 293"/>
                <a:gd name="T25" fmla="*/ 451 h 452"/>
                <a:gd name="T26" fmla="*/ 11 w 293"/>
                <a:gd name="T27" fmla="*/ 465 h 452"/>
                <a:gd name="T28" fmla="*/ 94 w 293"/>
                <a:gd name="T29" fmla="*/ 468 h 452"/>
                <a:gd name="T30" fmla="*/ 88 w 293"/>
                <a:gd name="T31" fmla="*/ 465 h 452"/>
                <a:gd name="T32" fmla="*/ 80 w 293"/>
                <a:gd name="T33" fmla="*/ 45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46 w 293"/>
                <a:gd name="T43" fmla="*/ 37 h 452"/>
                <a:gd name="T44" fmla="*/ 174 w 293"/>
                <a:gd name="T45" fmla="*/ 51 h 452"/>
                <a:gd name="T46" fmla="*/ 189 w 293"/>
                <a:gd name="T47" fmla="*/ 63 h 452"/>
                <a:gd name="T48" fmla="*/ 208 w 293"/>
                <a:gd name="T49" fmla="*/ 100 h 452"/>
                <a:gd name="T50" fmla="*/ 214 w 293"/>
                <a:gd name="T51" fmla="*/ 156 h 452"/>
                <a:gd name="T52" fmla="*/ 214 w 293"/>
                <a:gd name="T53" fmla="*/ 185 h 452"/>
                <a:gd name="T54" fmla="*/ 200 w 293"/>
                <a:gd name="T55" fmla="*/ 249 h 452"/>
                <a:gd name="T56" fmla="*/ 189 w 293"/>
                <a:gd name="T57" fmla="*/ 266 h 452"/>
                <a:gd name="T58" fmla="*/ 160 w 293"/>
                <a:gd name="T59" fmla="*/ 292 h 452"/>
                <a:gd name="T60" fmla="*/ 136 w 293"/>
                <a:gd name="T61" fmla="*/ 300 h 452"/>
                <a:gd name="T62" fmla="*/ 122 w 293"/>
                <a:gd name="T63" fmla="*/ 300 h 452"/>
                <a:gd name="T64" fmla="*/ 99 w 293"/>
                <a:gd name="T65" fmla="*/ 292 h 452"/>
                <a:gd name="T66" fmla="*/ 102 w 293"/>
                <a:gd name="T67" fmla="*/ 320 h 452"/>
                <a:gd name="T68" fmla="*/ 122 w 293"/>
                <a:gd name="T69" fmla="*/ 326 h 452"/>
                <a:gd name="T70" fmla="*/ 145 w 293"/>
                <a:gd name="T71" fmla="*/ 326 h 452"/>
                <a:gd name="T72" fmla="*/ 174 w 293"/>
                <a:gd name="T73" fmla="*/ 320 h 452"/>
                <a:gd name="T74" fmla="*/ 203 w 293"/>
                <a:gd name="T75" fmla="*/ 306 h 452"/>
                <a:gd name="T76" fmla="*/ 225 w 293"/>
                <a:gd name="T77" fmla="*/ 289 h 452"/>
                <a:gd name="T78" fmla="*/ 237 w 293"/>
                <a:gd name="T79" fmla="*/ 278 h 452"/>
                <a:gd name="T80" fmla="*/ 265 w 293"/>
                <a:gd name="T81" fmla="*/ 210 h 452"/>
                <a:gd name="T82" fmla="*/ 277 w 293"/>
                <a:gd name="T83" fmla="*/ 154 h 452"/>
                <a:gd name="T84" fmla="*/ 274 w 293"/>
                <a:gd name="T85" fmla="*/ 117 h 452"/>
                <a:gd name="T86" fmla="*/ 26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1740"/>
            <p:cNvSpPr>
              <a:spLocks/>
            </p:cNvSpPr>
            <p:nvPr userDrawn="1"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98 w 208"/>
                <a:gd name="T1" fmla="*/ 280 h 310"/>
                <a:gd name="T2" fmla="*/ 198 w 208"/>
                <a:gd name="T3" fmla="*/ 280 h 310"/>
                <a:gd name="T4" fmla="*/ 181 w 208"/>
                <a:gd name="T5" fmla="*/ 286 h 310"/>
                <a:gd name="T6" fmla="*/ 161 w 208"/>
                <a:gd name="T7" fmla="*/ 289 h 310"/>
                <a:gd name="T8" fmla="*/ 161 w 208"/>
                <a:gd name="T9" fmla="*/ 289 h 310"/>
                <a:gd name="T10" fmla="*/ 147 w 208"/>
                <a:gd name="T11" fmla="*/ 289 h 310"/>
                <a:gd name="T12" fmla="*/ 136 w 208"/>
                <a:gd name="T13" fmla="*/ 283 h 310"/>
                <a:gd name="T14" fmla="*/ 124 w 208"/>
                <a:gd name="T15" fmla="*/ 278 h 310"/>
                <a:gd name="T16" fmla="*/ 100 w 208"/>
                <a:gd name="T17" fmla="*/ 266 h 310"/>
                <a:gd name="T18" fmla="*/ 100 w 208"/>
                <a:gd name="T19" fmla="*/ 266 h 310"/>
                <a:gd name="T20" fmla="*/ 91 w 208"/>
                <a:gd name="T21" fmla="*/ 255 h 310"/>
                <a:gd name="T22" fmla="*/ 83 w 208"/>
                <a:gd name="T23" fmla="*/ 241 h 310"/>
                <a:gd name="T24" fmla="*/ 80 w 208"/>
                <a:gd name="T25" fmla="*/ 224 h 310"/>
                <a:gd name="T26" fmla="*/ 80 w 208"/>
                <a:gd name="T27" fmla="*/ 20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207 h 310"/>
                <a:gd name="T44" fmla="*/ 23 w 208"/>
                <a:gd name="T45" fmla="*/ 207 h 310"/>
                <a:gd name="T46" fmla="*/ 26 w 208"/>
                <a:gd name="T47" fmla="*/ 235 h 310"/>
                <a:gd name="T48" fmla="*/ 32 w 208"/>
                <a:gd name="T49" fmla="*/ 261 h 310"/>
                <a:gd name="T50" fmla="*/ 40 w 208"/>
                <a:gd name="T51" fmla="*/ 280 h 310"/>
                <a:gd name="T52" fmla="*/ 54 w 208"/>
                <a:gd name="T53" fmla="*/ 298 h 310"/>
                <a:gd name="T54" fmla="*/ 54 w 208"/>
                <a:gd name="T55" fmla="*/ 298 h 310"/>
                <a:gd name="T56" fmla="*/ 71 w 208"/>
                <a:gd name="T57" fmla="*/ 312 h 310"/>
                <a:gd name="T58" fmla="*/ 85 w 208"/>
                <a:gd name="T59" fmla="*/ 320 h 310"/>
                <a:gd name="T60" fmla="*/ 103 w 208"/>
                <a:gd name="T61" fmla="*/ 326 h 310"/>
                <a:gd name="T62" fmla="*/ 138 w 208"/>
                <a:gd name="T63" fmla="*/ 326 h 310"/>
                <a:gd name="T64" fmla="*/ 138 w 208"/>
                <a:gd name="T65" fmla="*/ 326 h 310"/>
                <a:gd name="T66" fmla="*/ 158 w 208"/>
                <a:gd name="T67" fmla="*/ 326 h 310"/>
                <a:gd name="T68" fmla="*/ 178 w 208"/>
                <a:gd name="T69" fmla="*/ 320 h 310"/>
                <a:gd name="T70" fmla="*/ 195 w 208"/>
                <a:gd name="T71" fmla="*/ 312 h 310"/>
                <a:gd name="T72" fmla="*/ 212 w 208"/>
                <a:gd name="T73" fmla="*/ 298 h 310"/>
                <a:gd name="T74" fmla="*/ 224 w 208"/>
                <a:gd name="T75" fmla="*/ 261 h 310"/>
                <a:gd name="T76" fmla="*/ 224 w 208"/>
                <a:gd name="T77" fmla="*/ 261 h 310"/>
                <a:gd name="T78" fmla="*/ 212 w 208"/>
                <a:gd name="T79" fmla="*/ 272 h 310"/>
                <a:gd name="T80" fmla="*/ 198 w 208"/>
                <a:gd name="T81" fmla="*/ 280 h 310"/>
                <a:gd name="T82" fmla="*/ 198 w 208"/>
                <a:gd name="T83" fmla="*/ 28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741"/>
            <p:cNvSpPr>
              <a:spLocks/>
            </p:cNvSpPr>
            <p:nvPr userDrawn="1"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63 w 105"/>
                <a:gd name="T1" fmla="*/ 269 h 310"/>
                <a:gd name="T2" fmla="*/ 6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55 h 310"/>
                <a:gd name="T20" fmla="*/ 25 w 105"/>
                <a:gd name="T21" fmla="*/ 280 h 310"/>
                <a:gd name="T22" fmla="*/ 25 w 105"/>
                <a:gd name="T23" fmla="*/ 280 h 310"/>
                <a:gd name="T24" fmla="*/ 25 w 105"/>
                <a:gd name="T25" fmla="*/ 280 h 310"/>
                <a:gd name="T26" fmla="*/ 25 w 105"/>
                <a:gd name="T27" fmla="*/ 280 h 310"/>
                <a:gd name="T28" fmla="*/ 25 w 105"/>
                <a:gd name="T29" fmla="*/ 298 h 310"/>
                <a:gd name="T30" fmla="*/ 31 w 105"/>
                <a:gd name="T31" fmla="*/ 309 h 310"/>
                <a:gd name="T32" fmla="*/ 31 w 105"/>
                <a:gd name="T33" fmla="*/ 309 h 310"/>
                <a:gd name="T34" fmla="*/ 37 w 105"/>
                <a:gd name="T35" fmla="*/ 317 h 310"/>
                <a:gd name="T36" fmla="*/ 48 w 105"/>
                <a:gd name="T37" fmla="*/ 326 h 310"/>
                <a:gd name="T38" fmla="*/ 89 w 105"/>
                <a:gd name="T39" fmla="*/ 306 h 310"/>
                <a:gd name="T40" fmla="*/ 89 w 105"/>
                <a:gd name="T41" fmla="*/ 306 h 310"/>
                <a:gd name="T42" fmla="*/ 77 w 105"/>
                <a:gd name="T43" fmla="*/ 303 h 310"/>
                <a:gd name="T44" fmla="*/ 69 w 105"/>
                <a:gd name="T45" fmla="*/ 295 h 310"/>
                <a:gd name="T46" fmla="*/ 63 w 105"/>
                <a:gd name="T47" fmla="*/ 283 h 310"/>
                <a:gd name="T48" fmla="*/ 63 w 105"/>
                <a:gd name="T49" fmla="*/ 269 h 310"/>
                <a:gd name="T50" fmla="*/ 63 w 105"/>
                <a:gd name="T51" fmla="*/ 26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" name="Freeform 1742"/>
            <p:cNvSpPr>
              <a:spLocks/>
            </p:cNvSpPr>
            <p:nvPr userDrawn="1"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95 h 310"/>
                <a:gd name="T2" fmla="*/ 230 w 250"/>
                <a:gd name="T3" fmla="*/ 27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75 h 310"/>
                <a:gd name="T52" fmla="*/ 23 w 250"/>
                <a:gd name="T53" fmla="*/ 190 h 310"/>
                <a:gd name="T54" fmla="*/ 3 w 250"/>
                <a:gd name="T55" fmla="*/ 226 h 310"/>
                <a:gd name="T56" fmla="*/ 0 w 250"/>
                <a:gd name="T57" fmla="*/ 249 h 310"/>
                <a:gd name="T58" fmla="*/ 6 w 250"/>
                <a:gd name="T59" fmla="*/ 275 h 310"/>
                <a:gd name="T60" fmla="*/ 20 w 250"/>
                <a:gd name="T61" fmla="*/ 300 h 310"/>
                <a:gd name="T62" fmla="*/ 32 w 250"/>
                <a:gd name="T63" fmla="*/ 312 h 310"/>
                <a:gd name="T64" fmla="*/ 60 w 250"/>
                <a:gd name="T65" fmla="*/ 326 h 310"/>
                <a:gd name="T66" fmla="*/ 77 w 250"/>
                <a:gd name="T67" fmla="*/ 326 h 310"/>
                <a:gd name="T68" fmla="*/ 120 w 250"/>
                <a:gd name="T69" fmla="*/ 320 h 310"/>
                <a:gd name="T70" fmla="*/ 159 w 250"/>
                <a:gd name="T71" fmla="*/ 295 h 310"/>
                <a:gd name="T72" fmla="*/ 171 w 250"/>
                <a:gd name="T73" fmla="*/ 263 h 310"/>
                <a:gd name="T74" fmla="*/ 139 w 250"/>
                <a:gd name="T75" fmla="*/ 283 h 310"/>
                <a:gd name="T76" fmla="*/ 103 w 250"/>
                <a:gd name="T77" fmla="*/ 289 h 310"/>
                <a:gd name="T78" fmla="*/ 94 w 250"/>
                <a:gd name="T79" fmla="*/ 289 h 310"/>
                <a:gd name="T80" fmla="*/ 74 w 250"/>
                <a:gd name="T81" fmla="*/ 283 h 310"/>
                <a:gd name="T82" fmla="*/ 68 w 250"/>
                <a:gd name="T83" fmla="*/ 275 h 310"/>
                <a:gd name="T84" fmla="*/ 57 w 250"/>
                <a:gd name="T85" fmla="*/ 258 h 310"/>
                <a:gd name="T86" fmla="*/ 54 w 250"/>
                <a:gd name="T87" fmla="*/ 238 h 310"/>
                <a:gd name="T88" fmla="*/ 54 w 250"/>
                <a:gd name="T89" fmla="*/ 226 h 310"/>
                <a:gd name="T90" fmla="*/ 63 w 250"/>
                <a:gd name="T91" fmla="*/ 209 h 310"/>
                <a:gd name="T92" fmla="*/ 68 w 250"/>
                <a:gd name="T93" fmla="*/ 201 h 310"/>
                <a:gd name="T94" fmla="*/ 108 w 250"/>
                <a:gd name="T95" fmla="*/ 178 h 310"/>
                <a:gd name="T96" fmla="*/ 154 w 250"/>
                <a:gd name="T97" fmla="*/ 148 h 310"/>
                <a:gd name="T98" fmla="*/ 176 w 250"/>
                <a:gd name="T99" fmla="*/ 258 h 310"/>
                <a:gd name="T100" fmla="*/ 176 w 250"/>
                <a:gd name="T101" fmla="*/ 278 h 310"/>
                <a:gd name="T102" fmla="*/ 179 w 250"/>
                <a:gd name="T103" fmla="*/ 298 h 310"/>
                <a:gd name="T104" fmla="*/ 182 w 250"/>
                <a:gd name="T105" fmla="*/ 309 h 310"/>
                <a:gd name="T106" fmla="*/ 199 w 250"/>
                <a:gd name="T107" fmla="*/ 326 h 310"/>
                <a:gd name="T108" fmla="*/ 250 w 250"/>
                <a:gd name="T109" fmla="*/ 306 h 310"/>
                <a:gd name="T110" fmla="*/ 233 w 250"/>
                <a:gd name="T111" fmla="*/ 29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743"/>
            <p:cNvSpPr>
              <a:spLocks/>
            </p:cNvSpPr>
            <p:nvPr userDrawn="1"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00 h 170"/>
                <a:gd name="T4" fmla="*/ 31 w 136"/>
                <a:gd name="T5" fmla="*/ 100 h 170"/>
                <a:gd name="T6" fmla="*/ 34 w 136"/>
                <a:gd name="T7" fmla="*/ 115 h 170"/>
                <a:gd name="T8" fmla="*/ 40 w 136"/>
                <a:gd name="T9" fmla="*/ 126 h 170"/>
                <a:gd name="T10" fmla="*/ 46 w 136"/>
                <a:gd name="T11" fmla="*/ 134 h 170"/>
                <a:gd name="T12" fmla="*/ 51 w 136"/>
                <a:gd name="T13" fmla="*/ 137 h 170"/>
                <a:gd name="T14" fmla="*/ 63 w 136"/>
                <a:gd name="T15" fmla="*/ 140 h 170"/>
                <a:gd name="T16" fmla="*/ 74 w 136"/>
                <a:gd name="T17" fmla="*/ 143 h 170"/>
                <a:gd name="T18" fmla="*/ 74 w 136"/>
                <a:gd name="T19" fmla="*/ 143 h 170"/>
                <a:gd name="T20" fmla="*/ 85 w 136"/>
                <a:gd name="T21" fmla="*/ 143 h 170"/>
                <a:gd name="T22" fmla="*/ 94 w 136"/>
                <a:gd name="T23" fmla="*/ 140 h 170"/>
                <a:gd name="T24" fmla="*/ 102 w 136"/>
                <a:gd name="T25" fmla="*/ 134 h 170"/>
                <a:gd name="T26" fmla="*/ 108 w 136"/>
                <a:gd name="T27" fmla="*/ 129 h 170"/>
                <a:gd name="T28" fmla="*/ 111 w 136"/>
                <a:gd name="T29" fmla="*/ 123 h 170"/>
                <a:gd name="T30" fmla="*/ 114 w 136"/>
                <a:gd name="T31" fmla="*/ 115 h 170"/>
                <a:gd name="T32" fmla="*/ 117 w 136"/>
                <a:gd name="T33" fmla="*/ 10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98 h 170"/>
                <a:gd name="T52" fmla="*/ 128 w 136"/>
                <a:gd name="T53" fmla="*/ 98 h 170"/>
                <a:gd name="T54" fmla="*/ 128 w 136"/>
                <a:gd name="T55" fmla="*/ 112 h 170"/>
                <a:gd name="T56" fmla="*/ 125 w 136"/>
                <a:gd name="T57" fmla="*/ 123 h 170"/>
                <a:gd name="T58" fmla="*/ 119 w 136"/>
                <a:gd name="T59" fmla="*/ 134 h 170"/>
                <a:gd name="T60" fmla="*/ 111 w 136"/>
                <a:gd name="T61" fmla="*/ 140 h 170"/>
                <a:gd name="T62" fmla="*/ 102 w 136"/>
                <a:gd name="T63" fmla="*/ 146 h 170"/>
                <a:gd name="T64" fmla="*/ 94 w 136"/>
                <a:gd name="T65" fmla="*/ 151 h 170"/>
                <a:gd name="T66" fmla="*/ 71 w 136"/>
                <a:gd name="T67" fmla="*/ 154 h 170"/>
                <a:gd name="T68" fmla="*/ 71 w 136"/>
                <a:gd name="T69" fmla="*/ 154 h 170"/>
                <a:gd name="T70" fmla="*/ 51 w 136"/>
                <a:gd name="T71" fmla="*/ 151 h 170"/>
                <a:gd name="T72" fmla="*/ 40 w 136"/>
                <a:gd name="T73" fmla="*/ 149 h 170"/>
                <a:gd name="T74" fmla="*/ 31 w 136"/>
                <a:gd name="T75" fmla="*/ 143 h 170"/>
                <a:gd name="T76" fmla="*/ 20 w 136"/>
                <a:gd name="T77" fmla="*/ 134 h 170"/>
                <a:gd name="T78" fmla="*/ 14 w 136"/>
                <a:gd name="T79" fmla="*/ 126 h 170"/>
                <a:gd name="T80" fmla="*/ 9 w 136"/>
                <a:gd name="T81" fmla="*/ 112 h 170"/>
                <a:gd name="T82" fmla="*/ 9 w 136"/>
                <a:gd name="T83" fmla="*/ 9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" name="Freeform 1744"/>
            <p:cNvSpPr>
              <a:spLocks/>
            </p:cNvSpPr>
            <p:nvPr userDrawn="1"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17 w 153"/>
                <a:gd name="T1" fmla="*/ 11 h 173"/>
                <a:gd name="T2" fmla="*/ 117 w 153"/>
                <a:gd name="T3" fmla="*/ 11 h 173"/>
                <a:gd name="T4" fmla="*/ 117 w 153"/>
                <a:gd name="T5" fmla="*/ 3 h 173"/>
                <a:gd name="T6" fmla="*/ 111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1 w 153"/>
                <a:gd name="T13" fmla="*/ 3 h 173"/>
                <a:gd name="T14" fmla="*/ 131 w 153"/>
                <a:gd name="T15" fmla="*/ 11 h 173"/>
                <a:gd name="T16" fmla="*/ 131 w 153"/>
                <a:gd name="T17" fmla="*/ 157 h 173"/>
                <a:gd name="T18" fmla="*/ 131 w 153"/>
                <a:gd name="T19" fmla="*/ 157 h 173"/>
                <a:gd name="T20" fmla="*/ 76 w 153"/>
                <a:gd name="T21" fmla="*/ 86 h 173"/>
                <a:gd name="T22" fmla="*/ 28 w 153"/>
                <a:gd name="T23" fmla="*/ 25 h 173"/>
                <a:gd name="T24" fmla="*/ 28 w 153"/>
                <a:gd name="T25" fmla="*/ 140 h 173"/>
                <a:gd name="T26" fmla="*/ 28 w 153"/>
                <a:gd name="T27" fmla="*/ 140 h 173"/>
                <a:gd name="T28" fmla="*/ 31 w 153"/>
                <a:gd name="T29" fmla="*/ 149 h 173"/>
                <a:gd name="T30" fmla="*/ 34 w 153"/>
                <a:gd name="T31" fmla="*/ 151 h 173"/>
                <a:gd name="T32" fmla="*/ 8 w 153"/>
                <a:gd name="T33" fmla="*/ 151 h 173"/>
                <a:gd name="T34" fmla="*/ 8 w 153"/>
                <a:gd name="T35" fmla="*/ 151 h 173"/>
                <a:gd name="T36" fmla="*/ 14 w 153"/>
                <a:gd name="T37" fmla="*/ 149 h 173"/>
                <a:gd name="T38" fmla="*/ 14 w 153"/>
                <a:gd name="T39" fmla="*/ 14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17 w 153"/>
                <a:gd name="T57" fmla="*/ 103 h 173"/>
                <a:gd name="T58" fmla="*/ 117 w 153"/>
                <a:gd name="T59" fmla="*/ 11 h 173"/>
                <a:gd name="T60" fmla="*/ 11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745"/>
            <p:cNvSpPr>
              <a:spLocks/>
            </p:cNvSpPr>
            <p:nvPr userDrawn="1"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7 w 37"/>
                <a:gd name="T5" fmla="*/ 3 h 167"/>
                <a:gd name="T6" fmla="*/ 44 w 37"/>
                <a:gd name="T7" fmla="*/ 11 h 167"/>
                <a:gd name="T8" fmla="*/ 44 w 37"/>
                <a:gd name="T9" fmla="*/ 156 h 167"/>
                <a:gd name="T10" fmla="*/ 44 w 37"/>
                <a:gd name="T11" fmla="*/ 156 h 167"/>
                <a:gd name="T12" fmla="*/ 47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Freeform 1746"/>
            <p:cNvSpPr>
              <a:spLocks/>
            </p:cNvSpPr>
            <p:nvPr userDrawn="1"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15 w 153"/>
                <a:gd name="T1" fmla="*/ 11 h 173"/>
                <a:gd name="T2" fmla="*/ 115 w 153"/>
                <a:gd name="T3" fmla="*/ 11 h 173"/>
                <a:gd name="T4" fmla="*/ 115 w 153"/>
                <a:gd name="T5" fmla="*/ 3 h 173"/>
                <a:gd name="T6" fmla="*/ 109 w 153"/>
                <a:gd name="T7" fmla="*/ 0 h 173"/>
                <a:gd name="T8" fmla="*/ 137 w 153"/>
                <a:gd name="T9" fmla="*/ 0 h 173"/>
                <a:gd name="T10" fmla="*/ 137 w 153"/>
                <a:gd name="T11" fmla="*/ 0 h 173"/>
                <a:gd name="T12" fmla="*/ 132 w 153"/>
                <a:gd name="T13" fmla="*/ 6 h 173"/>
                <a:gd name="T14" fmla="*/ 126 w 153"/>
                <a:gd name="T15" fmla="*/ 11 h 173"/>
                <a:gd name="T16" fmla="*/ 126 w 153"/>
                <a:gd name="T17" fmla="*/ 11 h 173"/>
                <a:gd name="T18" fmla="*/ 76 w 153"/>
                <a:gd name="T19" fmla="*/ 157 h 173"/>
                <a:gd name="T20" fmla="*/ 76 w 153"/>
                <a:gd name="T21" fmla="*/ 15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6 w 153"/>
                <a:gd name="T43" fmla="*/ 112 h 173"/>
                <a:gd name="T44" fmla="*/ 76 w 153"/>
                <a:gd name="T45" fmla="*/ 112 h 173"/>
                <a:gd name="T46" fmla="*/ 115 w 153"/>
                <a:gd name="T47" fmla="*/ 11 h 173"/>
                <a:gd name="T48" fmla="*/ 11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" name="Freeform 1747"/>
            <p:cNvSpPr>
              <a:spLocks/>
            </p:cNvSpPr>
            <p:nvPr userDrawn="1"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78 w 105"/>
                <a:gd name="T1" fmla="*/ 23 h 167"/>
                <a:gd name="T2" fmla="*/ 78 w 105"/>
                <a:gd name="T3" fmla="*/ 23 h 167"/>
                <a:gd name="T4" fmla="*/ 69 w 105"/>
                <a:gd name="T5" fmla="*/ 14 h 167"/>
                <a:gd name="T6" fmla="*/ 58 w 105"/>
                <a:gd name="T7" fmla="*/ 11 h 167"/>
                <a:gd name="T8" fmla="*/ 5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55 w 105"/>
                <a:gd name="T15" fmla="*/ 68 h 167"/>
                <a:gd name="T16" fmla="*/ 55 w 105"/>
                <a:gd name="T17" fmla="*/ 68 h 167"/>
                <a:gd name="T18" fmla="*/ 60 w 105"/>
                <a:gd name="T19" fmla="*/ 65 h 167"/>
                <a:gd name="T20" fmla="*/ 63 w 105"/>
                <a:gd name="T21" fmla="*/ 62 h 167"/>
                <a:gd name="T22" fmla="*/ 63 w 105"/>
                <a:gd name="T23" fmla="*/ 88 h 167"/>
                <a:gd name="T24" fmla="*/ 63 w 105"/>
                <a:gd name="T25" fmla="*/ 88 h 167"/>
                <a:gd name="T26" fmla="*/ 60 w 105"/>
                <a:gd name="T27" fmla="*/ 82 h 167"/>
                <a:gd name="T28" fmla="*/ 5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2 w 105"/>
                <a:gd name="T37" fmla="*/ 156 h 167"/>
                <a:gd name="T38" fmla="*/ 52 w 105"/>
                <a:gd name="T39" fmla="*/ 156 h 167"/>
                <a:gd name="T40" fmla="*/ 60 w 105"/>
                <a:gd name="T41" fmla="*/ 156 h 167"/>
                <a:gd name="T42" fmla="*/ 72 w 105"/>
                <a:gd name="T43" fmla="*/ 153 h 167"/>
                <a:gd name="T44" fmla="*/ 80 w 105"/>
                <a:gd name="T45" fmla="*/ 148 h 167"/>
                <a:gd name="T46" fmla="*/ 89 w 105"/>
                <a:gd name="T47" fmla="*/ 139 h 167"/>
                <a:gd name="T48" fmla="*/ 8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78 w 105"/>
                <a:gd name="T67" fmla="*/ 0 h 167"/>
                <a:gd name="T68" fmla="*/ 78 w 105"/>
                <a:gd name="T69" fmla="*/ 23 h 167"/>
                <a:gd name="T70" fmla="*/ 7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1748"/>
            <p:cNvSpPr>
              <a:spLocks noEditPoints="1"/>
            </p:cNvSpPr>
            <p:nvPr userDrawn="1"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101 w 145"/>
                <a:gd name="T3" fmla="*/ 91 h 167"/>
                <a:gd name="T4" fmla="*/ 110 w 145"/>
                <a:gd name="T5" fmla="*/ 102 h 167"/>
                <a:gd name="T6" fmla="*/ 136 w 145"/>
                <a:gd name="T7" fmla="*/ 145 h 167"/>
                <a:gd name="T8" fmla="*/ 147 w 145"/>
                <a:gd name="T9" fmla="*/ 159 h 167"/>
                <a:gd name="T10" fmla="*/ 161 w 145"/>
                <a:gd name="T11" fmla="*/ 167 h 167"/>
                <a:gd name="T12" fmla="*/ 136 w 145"/>
                <a:gd name="T13" fmla="*/ 167 h 167"/>
                <a:gd name="T14" fmla="*/ 124 w 145"/>
                <a:gd name="T15" fmla="*/ 165 h 167"/>
                <a:gd name="T16" fmla="*/ 11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104 w 145"/>
                <a:gd name="T41" fmla="*/ 8 h 167"/>
                <a:gd name="T42" fmla="*/ 119 w 145"/>
                <a:gd name="T43" fmla="*/ 20 h 167"/>
                <a:gd name="T44" fmla="*/ 124 w 145"/>
                <a:gd name="T45" fmla="*/ 40 h 167"/>
                <a:gd name="T46" fmla="*/ 124 w 145"/>
                <a:gd name="T47" fmla="*/ 51 h 167"/>
                <a:gd name="T48" fmla="*/ 116 w 145"/>
                <a:gd name="T49" fmla="*/ 65 h 167"/>
                <a:gd name="T50" fmla="*/ 9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93 w 145"/>
                <a:gd name="T61" fmla="*/ 65 h 167"/>
                <a:gd name="T62" fmla="*/ 99 w 145"/>
                <a:gd name="T63" fmla="*/ 51 h 167"/>
                <a:gd name="T64" fmla="*/ 99 w 145"/>
                <a:gd name="T65" fmla="*/ 42 h 167"/>
                <a:gd name="T66" fmla="*/ 9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1749"/>
            <p:cNvSpPr>
              <a:spLocks/>
            </p:cNvSpPr>
            <p:nvPr userDrawn="1"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73 w 102"/>
                <a:gd name="T1" fmla="*/ 106 h 173"/>
                <a:gd name="T2" fmla="*/ 70 w 102"/>
                <a:gd name="T3" fmla="*/ 126 h 173"/>
                <a:gd name="T4" fmla="*/ 64 w 102"/>
                <a:gd name="T5" fmla="*/ 143 h 173"/>
                <a:gd name="T6" fmla="*/ 52 w 102"/>
                <a:gd name="T7" fmla="*/ 154 h 173"/>
                <a:gd name="T8" fmla="*/ 32 w 102"/>
                <a:gd name="T9" fmla="*/ 157 h 173"/>
                <a:gd name="T10" fmla="*/ 25 w 102"/>
                <a:gd name="T11" fmla="*/ 154 h 173"/>
                <a:gd name="T12" fmla="*/ 3 w 102"/>
                <a:gd name="T13" fmla="*/ 143 h 173"/>
                <a:gd name="T14" fmla="*/ 0 w 102"/>
                <a:gd name="T15" fmla="*/ 106 h 173"/>
                <a:gd name="T16" fmla="*/ 14 w 102"/>
                <a:gd name="T17" fmla="*/ 132 h 173"/>
                <a:gd name="T18" fmla="*/ 25 w 102"/>
                <a:gd name="T19" fmla="*/ 146 h 173"/>
                <a:gd name="T20" fmla="*/ 30 w 102"/>
                <a:gd name="T21" fmla="*/ 146 h 173"/>
                <a:gd name="T22" fmla="*/ 47 w 102"/>
                <a:gd name="T23" fmla="*/ 143 h 173"/>
                <a:gd name="T24" fmla="*/ 58 w 102"/>
                <a:gd name="T25" fmla="*/ 135 h 173"/>
                <a:gd name="T26" fmla="*/ 62 w 102"/>
                <a:gd name="T27" fmla="*/ 115 h 173"/>
                <a:gd name="T28" fmla="*/ 62 w 102"/>
                <a:gd name="T29" fmla="*/ 106 h 173"/>
                <a:gd name="T30" fmla="*/ 52 w 102"/>
                <a:gd name="T31" fmla="*/ 89 h 173"/>
                <a:gd name="T32" fmla="*/ 25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38 w 102"/>
                <a:gd name="T45" fmla="*/ 0 h 173"/>
                <a:gd name="T46" fmla="*/ 55 w 102"/>
                <a:gd name="T47" fmla="*/ 3 h 173"/>
                <a:gd name="T48" fmla="*/ 66 w 102"/>
                <a:gd name="T49" fmla="*/ 9 h 173"/>
                <a:gd name="T50" fmla="*/ 67 w 102"/>
                <a:gd name="T51" fmla="*/ 43 h 173"/>
                <a:gd name="T52" fmla="*/ 60 w 102"/>
                <a:gd name="T53" fmla="*/ 23 h 173"/>
                <a:gd name="T54" fmla="*/ 41 w 102"/>
                <a:gd name="T55" fmla="*/ 11 h 173"/>
                <a:gd name="T56" fmla="*/ 3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25 w 102"/>
                <a:gd name="T65" fmla="*/ 63 h 173"/>
                <a:gd name="T66" fmla="*/ 41 w 102"/>
                <a:gd name="T67" fmla="*/ 68 h 173"/>
                <a:gd name="T68" fmla="*/ 66 w 102"/>
                <a:gd name="T69" fmla="*/ 86 h 173"/>
                <a:gd name="T70" fmla="*/ 72 w 102"/>
                <a:gd name="T71" fmla="*/ 86 h 173"/>
                <a:gd name="T72" fmla="*/ 73 w 102"/>
                <a:gd name="T73" fmla="*/ 10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Freeform 1750"/>
            <p:cNvSpPr>
              <a:spLocks/>
            </p:cNvSpPr>
            <p:nvPr userDrawn="1"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53 w 37"/>
                <a:gd name="T1" fmla="*/ 0 h 167"/>
                <a:gd name="T2" fmla="*/ 53 w 37"/>
                <a:gd name="T3" fmla="*/ 0 h 167"/>
                <a:gd name="T4" fmla="*/ 48 w 37"/>
                <a:gd name="T5" fmla="*/ 3 h 167"/>
                <a:gd name="T6" fmla="*/ 45 w 37"/>
                <a:gd name="T7" fmla="*/ 11 h 167"/>
                <a:gd name="T8" fmla="*/ 45 w 37"/>
                <a:gd name="T9" fmla="*/ 156 h 167"/>
                <a:gd name="T10" fmla="*/ 45 w 37"/>
                <a:gd name="T11" fmla="*/ 156 h 167"/>
                <a:gd name="T12" fmla="*/ 48 w 37"/>
                <a:gd name="T13" fmla="*/ 165 h 167"/>
                <a:gd name="T14" fmla="*/ 5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53 w 37"/>
                <a:gd name="T33" fmla="*/ 0 h 167"/>
                <a:gd name="T34" fmla="*/ 5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1751"/>
            <p:cNvSpPr>
              <a:spLocks/>
            </p:cNvSpPr>
            <p:nvPr userDrawn="1"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95 w 130"/>
                <a:gd name="T1" fmla="*/ 11 h 167"/>
                <a:gd name="T2" fmla="*/ 95 w 130"/>
                <a:gd name="T3" fmla="*/ 156 h 167"/>
                <a:gd name="T4" fmla="*/ 95 w 130"/>
                <a:gd name="T5" fmla="*/ 156 h 167"/>
                <a:gd name="T6" fmla="*/ 95 w 130"/>
                <a:gd name="T7" fmla="*/ 165 h 167"/>
                <a:gd name="T8" fmla="*/ 10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46 w 130"/>
                <a:gd name="T35" fmla="*/ 0 h 167"/>
                <a:gd name="T36" fmla="*/ 146 w 130"/>
                <a:gd name="T37" fmla="*/ 23 h 167"/>
                <a:gd name="T38" fmla="*/ 146 w 130"/>
                <a:gd name="T39" fmla="*/ 23 h 167"/>
                <a:gd name="T40" fmla="*/ 144 w 130"/>
                <a:gd name="T41" fmla="*/ 17 h 167"/>
                <a:gd name="T42" fmla="*/ 135 w 130"/>
                <a:gd name="T43" fmla="*/ 14 h 167"/>
                <a:gd name="T44" fmla="*/ 135 w 130"/>
                <a:gd name="T45" fmla="*/ 14 h 167"/>
                <a:gd name="T46" fmla="*/ 95 w 130"/>
                <a:gd name="T47" fmla="*/ 11 h 167"/>
                <a:gd name="T48" fmla="*/ 9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Freeform 1752"/>
            <p:cNvSpPr>
              <a:spLocks/>
            </p:cNvSpPr>
            <p:nvPr userDrawn="1"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" name="Freeform 1753"/>
            <p:cNvSpPr>
              <a:spLocks noEditPoints="1"/>
            </p:cNvSpPr>
            <p:nvPr userDrawn="1"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57 h 173"/>
                <a:gd name="T2" fmla="*/ 48 w 156"/>
                <a:gd name="T3" fmla="*/ 149 h 173"/>
                <a:gd name="T4" fmla="*/ 23 w 156"/>
                <a:gd name="T5" fmla="*/ 132 h 173"/>
                <a:gd name="T6" fmla="*/ 6 w 156"/>
                <a:gd name="T7" fmla="*/ 10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92 w 156"/>
                <a:gd name="T21" fmla="*/ 6 h 173"/>
                <a:gd name="T22" fmla="*/ 117 w 156"/>
                <a:gd name="T23" fmla="*/ 23 h 173"/>
                <a:gd name="T24" fmla="*/ 134 w 156"/>
                <a:gd name="T25" fmla="*/ 51 h 173"/>
                <a:gd name="T26" fmla="*/ 140 w 156"/>
                <a:gd name="T27" fmla="*/ 86 h 173"/>
                <a:gd name="T28" fmla="*/ 140 w 156"/>
                <a:gd name="T29" fmla="*/ 92 h 173"/>
                <a:gd name="T30" fmla="*/ 126 w 156"/>
                <a:gd name="T31" fmla="*/ 123 h 173"/>
                <a:gd name="T32" fmla="*/ 103 w 156"/>
                <a:gd name="T33" fmla="*/ 146 h 173"/>
                <a:gd name="T34" fmla="*/ 78 w 156"/>
                <a:gd name="T35" fmla="*/ 157 h 173"/>
                <a:gd name="T36" fmla="*/ 77 w 156"/>
                <a:gd name="T37" fmla="*/ 157 h 173"/>
                <a:gd name="T38" fmla="*/ 25 w 156"/>
                <a:gd name="T39" fmla="*/ 82 h 173"/>
                <a:gd name="T40" fmla="*/ 31 w 156"/>
                <a:gd name="T41" fmla="*/ 103 h 173"/>
                <a:gd name="T42" fmla="*/ 43 w 156"/>
                <a:gd name="T43" fmla="*/ 126 h 173"/>
                <a:gd name="T44" fmla="*/ 60 w 156"/>
                <a:gd name="T45" fmla="*/ 140 h 173"/>
                <a:gd name="T46" fmla="*/ 78 w 156"/>
                <a:gd name="T47" fmla="*/ 146 h 173"/>
                <a:gd name="T48" fmla="*/ 78 w 156"/>
                <a:gd name="T49" fmla="*/ 143 h 173"/>
                <a:gd name="T50" fmla="*/ 95 w 156"/>
                <a:gd name="T51" fmla="*/ 135 h 173"/>
                <a:gd name="T52" fmla="*/ 106 w 156"/>
                <a:gd name="T53" fmla="*/ 115 h 173"/>
                <a:gd name="T54" fmla="*/ 115 w 156"/>
                <a:gd name="T55" fmla="*/ 89 h 173"/>
                <a:gd name="T56" fmla="*/ 115 w 156"/>
                <a:gd name="T57" fmla="*/ 86 h 173"/>
                <a:gd name="T58" fmla="*/ 112 w 156"/>
                <a:gd name="T59" fmla="*/ 57 h 173"/>
                <a:gd name="T60" fmla="*/ 100 w 156"/>
                <a:gd name="T61" fmla="*/ 31 h 173"/>
                <a:gd name="T62" fmla="*/ 8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Freeform 1754"/>
            <p:cNvSpPr>
              <a:spLocks/>
            </p:cNvSpPr>
            <p:nvPr userDrawn="1"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943708" y="3248980"/>
            <a:ext cx="6769508" cy="2916920"/>
          </a:xfrm>
        </p:spPr>
        <p:txBody>
          <a:bodyPr anchor="t"/>
          <a:lstStyle>
            <a:lvl1pPr algn="r">
              <a:lnSpc>
                <a:spcPct val="90000"/>
              </a:lnSpc>
              <a:defRPr sz="6000" b="0">
                <a:solidFill>
                  <a:srgbClr val="F8F8F8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28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E28517BE-FDD0-1E43-A191-EB02CB458220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271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brand_footer_title_ba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5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6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7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8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9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0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j-lt"/>
                <a:cs typeface="Georgi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Rectangle 8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F4996F3-FC67-2A4C-9080-69CC06323CBD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251520" y="6304094"/>
            <a:ext cx="1751709" cy="523220"/>
            <a:chOff x="356263" y="440371"/>
            <a:chExt cx="1751709" cy="523220"/>
          </a:xfrm>
        </p:grpSpPr>
        <p:sp>
          <p:nvSpPr>
            <p:cNvPr id="36" name="TextBox 35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37" name="Straight Connector 36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375324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693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F9774-E819-DB47-BF85-8F31F85A397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184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6EBED88E-1AE0-454C-8838-C53E1511A9ED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323528" y="6280477"/>
            <a:ext cx="1751709" cy="523220"/>
            <a:chOff x="356263" y="440371"/>
            <a:chExt cx="1751709" cy="523220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11" name="Straight Connector 10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558620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tile_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 txBox="1">
            <a:spLocks noChangeArrowheads="1"/>
          </p:cNvSpPr>
          <p:nvPr userDrawn="1"/>
        </p:nvSpPr>
        <p:spPr bwMode="auto">
          <a:xfrm>
            <a:off x="1079612" y="4797152"/>
            <a:ext cx="3097213" cy="4683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535" dirty="0" smtClean="0"/>
              <a:t>Institute</a:t>
            </a:r>
            <a:r>
              <a:rPr lang="en-US" sz="1535" baseline="0" dirty="0" smtClean="0"/>
              <a:t> for Learning </a:t>
            </a:r>
          </a:p>
          <a:p>
            <a:pPr>
              <a:defRPr/>
            </a:pPr>
            <a:r>
              <a:rPr lang="en-US" sz="1200" baseline="0" dirty="0" smtClean="0"/>
              <a:t>Innovation</a:t>
            </a:r>
            <a:r>
              <a:rPr lang="en-US" sz="1200" baseline="0" dirty="0"/>
              <a:t> </a:t>
            </a:r>
            <a:r>
              <a:rPr lang="en-US" sz="1200" baseline="0" dirty="0" smtClean="0"/>
              <a:t>an</a:t>
            </a:r>
            <a:r>
              <a:rPr lang="en-US" sz="1200" dirty="0" smtClean="0"/>
              <a:t>d Development</a:t>
            </a:r>
            <a:endParaRPr lang="en-US" sz="1200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6EBED88E-1AE0-454C-8838-C53E1511A9ED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358775" y="6267636"/>
            <a:ext cx="1751709" cy="523220"/>
            <a:chOff x="356263" y="440371"/>
            <a:chExt cx="1751709" cy="523220"/>
          </a:xfrm>
        </p:grpSpPr>
        <p:sp>
          <p:nvSpPr>
            <p:cNvPr id="13" name="TextBox 12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14" name="Straight Connector 13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840271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ith_title_foo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260648"/>
            <a:ext cx="903700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n-lt"/>
                <a:cs typeface="Georgi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4" name="Rectangle 8"/>
          <p:cNvSpPr>
            <a:spLocks noGrp="1" noChangeArrowheads="1"/>
          </p:cNvSpPr>
          <p:nvPr>
            <p:ph type="sldNum" sz="quarter" idx="17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9C997584-46BE-084C-A4F9-FD2AD25F1077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248192" y="6255279"/>
            <a:ext cx="1751709" cy="523220"/>
            <a:chOff x="356263" y="440371"/>
            <a:chExt cx="1751709" cy="523220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13" name="Straight Connector 12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032125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umn_text_bra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730"/>
          <p:cNvGrpSpPr>
            <a:grpSpLocks noChangeAspect="1"/>
          </p:cNvGrpSpPr>
          <p:nvPr userDrawn="1"/>
        </p:nvGrpSpPr>
        <p:grpSpPr bwMode="auto">
          <a:xfrm>
            <a:off x="6840000" y="216000"/>
            <a:ext cx="1941957" cy="421767"/>
            <a:chOff x="1610" y="2863"/>
            <a:chExt cx="3221" cy="699"/>
          </a:xfrm>
          <a:solidFill>
            <a:srgbClr val="005C84"/>
          </a:solidFill>
        </p:grpSpPr>
        <p:sp>
          <p:nvSpPr>
            <p:cNvPr id="8" name="Freeform 1731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9" name="Freeform 1732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62 h 310"/>
                <a:gd name="T16" fmla="*/ 281 w 281"/>
                <a:gd name="T17" fmla="*/ 180 h 310"/>
                <a:gd name="T18" fmla="*/ 272 w 281"/>
                <a:gd name="T19" fmla="*/ 216 h 310"/>
                <a:gd name="T20" fmla="*/ 264 w 281"/>
                <a:gd name="T21" fmla="*/ 236 h 310"/>
                <a:gd name="T22" fmla="*/ 241 w 281"/>
                <a:gd name="T23" fmla="*/ 268 h 310"/>
                <a:gd name="T24" fmla="*/ 213 w 281"/>
                <a:gd name="T25" fmla="*/ 296 h 310"/>
                <a:gd name="T26" fmla="*/ 196 w 281"/>
                <a:gd name="T27" fmla="*/ 305 h 310"/>
                <a:gd name="T28" fmla="*/ 159 w 281"/>
                <a:gd name="T29" fmla="*/ 316 h 310"/>
                <a:gd name="T30" fmla="*/ 139 w 281"/>
                <a:gd name="T31" fmla="*/ 316 h 310"/>
                <a:gd name="T32" fmla="*/ 93 w 281"/>
                <a:gd name="T33" fmla="*/ 310 h 310"/>
                <a:gd name="T34" fmla="*/ 65 w 281"/>
                <a:gd name="T35" fmla="*/ 299 h 310"/>
                <a:gd name="T36" fmla="*/ 45 w 281"/>
                <a:gd name="T37" fmla="*/ 279 h 310"/>
                <a:gd name="T38" fmla="*/ 34 w 281"/>
                <a:gd name="T39" fmla="*/ 270 h 310"/>
                <a:gd name="T40" fmla="*/ 8 w 281"/>
                <a:gd name="T41" fmla="*/ 219 h 310"/>
                <a:gd name="T42" fmla="*/ 0 w 281"/>
                <a:gd name="T43" fmla="*/ 162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65 h 310"/>
                <a:gd name="T72" fmla="*/ 65 w 281"/>
                <a:gd name="T73" fmla="*/ 216 h 310"/>
                <a:gd name="T74" fmla="*/ 82 w 281"/>
                <a:gd name="T75" fmla="*/ 256 h 310"/>
                <a:gd name="T76" fmla="*/ 96 w 281"/>
                <a:gd name="T77" fmla="*/ 273 h 310"/>
                <a:gd name="T78" fmla="*/ 128 w 281"/>
                <a:gd name="T79" fmla="*/ 290 h 310"/>
                <a:gd name="T80" fmla="*/ 145 w 281"/>
                <a:gd name="T81" fmla="*/ 290 h 310"/>
                <a:gd name="T82" fmla="*/ 179 w 281"/>
                <a:gd name="T83" fmla="*/ 279 h 310"/>
                <a:gd name="T84" fmla="*/ 204 w 281"/>
                <a:gd name="T85" fmla="*/ 251 h 310"/>
                <a:gd name="T86" fmla="*/ 213 w 281"/>
                <a:gd name="T87" fmla="*/ 231 h 310"/>
                <a:gd name="T88" fmla="*/ 224 w 281"/>
                <a:gd name="T89" fmla="*/ 185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0" name="Freeform 1733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73 h 361"/>
                <a:gd name="T12" fmla="*/ 83 w 182"/>
                <a:gd name="T13" fmla="*/ 273 h 361"/>
                <a:gd name="T14" fmla="*/ 83 w 182"/>
                <a:gd name="T15" fmla="*/ 290 h 361"/>
                <a:gd name="T16" fmla="*/ 86 w 182"/>
                <a:gd name="T17" fmla="*/ 302 h 361"/>
                <a:gd name="T18" fmla="*/ 91 w 182"/>
                <a:gd name="T19" fmla="*/ 313 h 361"/>
                <a:gd name="T20" fmla="*/ 97 w 182"/>
                <a:gd name="T21" fmla="*/ 324 h 361"/>
                <a:gd name="T22" fmla="*/ 105 w 182"/>
                <a:gd name="T23" fmla="*/ 330 h 361"/>
                <a:gd name="T24" fmla="*/ 117 w 182"/>
                <a:gd name="T25" fmla="*/ 336 h 361"/>
                <a:gd name="T26" fmla="*/ 128 w 182"/>
                <a:gd name="T27" fmla="*/ 339 h 361"/>
                <a:gd name="T28" fmla="*/ 142 w 182"/>
                <a:gd name="T29" fmla="*/ 341 h 361"/>
                <a:gd name="T30" fmla="*/ 142 w 182"/>
                <a:gd name="T31" fmla="*/ 341 h 361"/>
                <a:gd name="T32" fmla="*/ 157 w 182"/>
                <a:gd name="T33" fmla="*/ 339 h 361"/>
                <a:gd name="T34" fmla="*/ 165 w 182"/>
                <a:gd name="T35" fmla="*/ 336 h 361"/>
                <a:gd name="T36" fmla="*/ 165 w 182"/>
                <a:gd name="T37" fmla="*/ 336 h 361"/>
                <a:gd name="T38" fmla="*/ 182 w 182"/>
                <a:gd name="T39" fmla="*/ 324 h 361"/>
                <a:gd name="T40" fmla="*/ 182 w 182"/>
                <a:gd name="T41" fmla="*/ 324 h 361"/>
                <a:gd name="T42" fmla="*/ 182 w 182"/>
                <a:gd name="T43" fmla="*/ 330 h 361"/>
                <a:gd name="T44" fmla="*/ 179 w 182"/>
                <a:gd name="T45" fmla="*/ 339 h 361"/>
                <a:gd name="T46" fmla="*/ 162 w 182"/>
                <a:gd name="T47" fmla="*/ 353 h 361"/>
                <a:gd name="T48" fmla="*/ 162 w 182"/>
                <a:gd name="T49" fmla="*/ 353 h 361"/>
                <a:gd name="T50" fmla="*/ 154 w 182"/>
                <a:gd name="T51" fmla="*/ 358 h 361"/>
                <a:gd name="T52" fmla="*/ 142 w 182"/>
                <a:gd name="T53" fmla="*/ 364 h 361"/>
                <a:gd name="T54" fmla="*/ 131 w 182"/>
                <a:gd name="T55" fmla="*/ 367 h 361"/>
                <a:gd name="T56" fmla="*/ 117 w 182"/>
                <a:gd name="T57" fmla="*/ 367 h 361"/>
                <a:gd name="T58" fmla="*/ 117 w 182"/>
                <a:gd name="T59" fmla="*/ 367 h 361"/>
                <a:gd name="T60" fmla="*/ 100 w 182"/>
                <a:gd name="T61" fmla="*/ 367 h 361"/>
                <a:gd name="T62" fmla="*/ 83 w 182"/>
                <a:gd name="T63" fmla="*/ 361 h 361"/>
                <a:gd name="T64" fmla="*/ 66 w 182"/>
                <a:gd name="T65" fmla="*/ 353 h 361"/>
                <a:gd name="T66" fmla="*/ 54 w 182"/>
                <a:gd name="T67" fmla="*/ 341 h 361"/>
                <a:gd name="T68" fmla="*/ 54 w 182"/>
                <a:gd name="T69" fmla="*/ 341 h 361"/>
                <a:gd name="T70" fmla="*/ 43 w 182"/>
                <a:gd name="T71" fmla="*/ 330 h 361"/>
                <a:gd name="T72" fmla="*/ 34 w 182"/>
                <a:gd name="T73" fmla="*/ 313 h 361"/>
                <a:gd name="T74" fmla="*/ 29 w 182"/>
                <a:gd name="T75" fmla="*/ 296 h 361"/>
                <a:gd name="T76" fmla="*/ 29 w 182"/>
                <a:gd name="T77" fmla="*/ 273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1" name="Freeform 1734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2" name="Freeform 1735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58 w 475"/>
                <a:gd name="T1" fmla="*/ 0 h 304"/>
                <a:gd name="T2" fmla="*/ 392 w 475"/>
                <a:gd name="T3" fmla="*/ 6 h 304"/>
                <a:gd name="T4" fmla="*/ 423 w 475"/>
                <a:gd name="T5" fmla="*/ 23 h 304"/>
                <a:gd name="T6" fmla="*/ 438 w 475"/>
                <a:gd name="T7" fmla="*/ 37 h 304"/>
                <a:gd name="T8" fmla="*/ 452 w 475"/>
                <a:gd name="T9" fmla="*/ 68 h 304"/>
                <a:gd name="T10" fmla="*/ 452 w 475"/>
                <a:gd name="T11" fmla="*/ 288 h 304"/>
                <a:gd name="T12" fmla="*/ 455 w 475"/>
                <a:gd name="T13" fmla="*/ 293 h 304"/>
                <a:gd name="T14" fmla="*/ 457 w 475"/>
                <a:gd name="T15" fmla="*/ 299 h 304"/>
                <a:gd name="T16" fmla="*/ 381 w 475"/>
                <a:gd name="T17" fmla="*/ 310 h 304"/>
                <a:gd name="T18" fmla="*/ 386 w 475"/>
                <a:gd name="T19" fmla="*/ 305 h 304"/>
                <a:gd name="T20" fmla="*/ 398 w 475"/>
                <a:gd name="T21" fmla="*/ 293 h 304"/>
                <a:gd name="T22" fmla="*/ 398 w 475"/>
                <a:gd name="T23" fmla="*/ 108 h 304"/>
                <a:gd name="T24" fmla="*/ 398 w 475"/>
                <a:gd name="T25" fmla="*/ 91 h 304"/>
                <a:gd name="T26" fmla="*/ 389 w 475"/>
                <a:gd name="T27" fmla="*/ 66 h 304"/>
                <a:gd name="T28" fmla="*/ 381 w 475"/>
                <a:gd name="T29" fmla="*/ 57 h 304"/>
                <a:gd name="T30" fmla="*/ 361 w 475"/>
                <a:gd name="T31" fmla="*/ 43 h 304"/>
                <a:gd name="T32" fmla="*/ 330 w 475"/>
                <a:gd name="T33" fmla="*/ 37 h 304"/>
                <a:gd name="T34" fmla="*/ 310 w 475"/>
                <a:gd name="T35" fmla="*/ 40 h 304"/>
                <a:gd name="T36" fmla="*/ 276 w 475"/>
                <a:gd name="T37" fmla="*/ 60 h 304"/>
                <a:gd name="T38" fmla="*/ 261 w 475"/>
                <a:gd name="T39" fmla="*/ 77 h 304"/>
                <a:gd name="T40" fmla="*/ 261 w 475"/>
                <a:gd name="T41" fmla="*/ 288 h 304"/>
                <a:gd name="T42" fmla="*/ 264 w 475"/>
                <a:gd name="T43" fmla="*/ 293 h 304"/>
                <a:gd name="T44" fmla="*/ 267 w 475"/>
                <a:gd name="T45" fmla="*/ 299 h 304"/>
                <a:gd name="T46" fmla="*/ 194 w 475"/>
                <a:gd name="T47" fmla="*/ 310 h 304"/>
                <a:gd name="T48" fmla="*/ 202 w 475"/>
                <a:gd name="T49" fmla="*/ 305 h 304"/>
                <a:gd name="T50" fmla="*/ 211 w 475"/>
                <a:gd name="T51" fmla="*/ 293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8 h 304"/>
                <a:gd name="T70" fmla="*/ 83 w 475"/>
                <a:gd name="T71" fmla="*/ 299 h 304"/>
                <a:gd name="T72" fmla="*/ 97 w 475"/>
                <a:gd name="T73" fmla="*/ 310 h 304"/>
                <a:gd name="T74" fmla="*/ 6 w 475"/>
                <a:gd name="T75" fmla="*/ 310 h 304"/>
                <a:gd name="T76" fmla="*/ 20 w 475"/>
                <a:gd name="T77" fmla="*/ 299 h 304"/>
                <a:gd name="T78" fmla="*/ 23 w 475"/>
                <a:gd name="T79" fmla="*/ 288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7 w 475"/>
                <a:gd name="T103" fmla="*/ 23 h 304"/>
                <a:gd name="T104" fmla="*/ 250 w 475"/>
                <a:gd name="T105" fmla="*/ 43 h 304"/>
                <a:gd name="T106" fmla="*/ 256 w 475"/>
                <a:gd name="T107" fmla="*/ 57 h 304"/>
                <a:gd name="T108" fmla="*/ 301 w 475"/>
                <a:gd name="T109" fmla="*/ 17 h 304"/>
                <a:gd name="T110" fmla="*/ 315 w 475"/>
                <a:gd name="T111" fmla="*/ 9 h 304"/>
                <a:gd name="T112" fmla="*/ 344 w 475"/>
                <a:gd name="T113" fmla="*/ 0 h 304"/>
                <a:gd name="T114" fmla="*/ 358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3" name="Freeform 1736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73 h 361"/>
                <a:gd name="T12" fmla="*/ 82 w 184"/>
                <a:gd name="T13" fmla="*/ 273 h 361"/>
                <a:gd name="T14" fmla="*/ 85 w 184"/>
                <a:gd name="T15" fmla="*/ 290 h 361"/>
                <a:gd name="T16" fmla="*/ 88 w 184"/>
                <a:gd name="T17" fmla="*/ 302 h 361"/>
                <a:gd name="T18" fmla="*/ 91 w 184"/>
                <a:gd name="T19" fmla="*/ 313 h 361"/>
                <a:gd name="T20" fmla="*/ 99 w 184"/>
                <a:gd name="T21" fmla="*/ 324 h 361"/>
                <a:gd name="T22" fmla="*/ 105 w 184"/>
                <a:gd name="T23" fmla="*/ 330 h 361"/>
                <a:gd name="T24" fmla="*/ 116 w 184"/>
                <a:gd name="T25" fmla="*/ 336 h 361"/>
                <a:gd name="T26" fmla="*/ 128 w 184"/>
                <a:gd name="T27" fmla="*/ 339 h 361"/>
                <a:gd name="T28" fmla="*/ 142 w 184"/>
                <a:gd name="T29" fmla="*/ 341 h 361"/>
                <a:gd name="T30" fmla="*/ 142 w 184"/>
                <a:gd name="T31" fmla="*/ 341 h 361"/>
                <a:gd name="T32" fmla="*/ 156 w 184"/>
                <a:gd name="T33" fmla="*/ 339 h 361"/>
                <a:gd name="T34" fmla="*/ 165 w 184"/>
                <a:gd name="T35" fmla="*/ 336 h 361"/>
                <a:gd name="T36" fmla="*/ 165 w 184"/>
                <a:gd name="T37" fmla="*/ 336 h 361"/>
                <a:gd name="T38" fmla="*/ 184 w 184"/>
                <a:gd name="T39" fmla="*/ 324 h 361"/>
                <a:gd name="T40" fmla="*/ 184 w 184"/>
                <a:gd name="T41" fmla="*/ 324 h 361"/>
                <a:gd name="T42" fmla="*/ 182 w 184"/>
                <a:gd name="T43" fmla="*/ 330 h 361"/>
                <a:gd name="T44" fmla="*/ 179 w 184"/>
                <a:gd name="T45" fmla="*/ 339 h 361"/>
                <a:gd name="T46" fmla="*/ 162 w 184"/>
                <a:gd name="T47" fmla="*/ 353 h 361"/>
                <a:gd name="T48" fmla="*/ 162 w 184"/>
                <a:gd name="T49" fmla="*/ 353 h 361"/>
                <a:gd name="T50" fmla="*/ 153 w 184"/>
                <a:gd name="T51" fmla="*/ 358 h 361"/>
                <a:gd name="T52" fmla="*/ 142 w 184"/>
                <a:gd name="T53" fmla="*/ 364 h 361"/>
                <a:gd name="T54" fmla="*/ 130 w 184"/>
                <a:gd name="T55" fmla="*/ 367 h 361"/>
                <a:gd name="T56" fmla="*/ 119 w 184"/>
                <a:gd name="T57" fmla="*/ 367 h 361"/>
                <a:gd name="T58" fmla="*/ 119 w 184"/>
                <a:gd name="T59" fmla="*/ 367 h 361"/>
                <a:gd name="T60" fmla="*/ 99 w 184"/>
                <a:gd name="T61" fmla="*/ 367 h 361"/>
                <a:gd name="T62" fmla="*/ 82 w 184"/>
                <a:gd name="T63" fmla="*/ 361 h 361"/>
                <a:gd name="T64" fmla="*/ 65 w 184"/>
                <a:gd name="T65" fmla="*/ 353 h 361"/>
                <a:gd name="T66" fmla="*/ 54 w 184"/>
                <a:gd name="T67" fmla="*/ 341 h 361"/>
                <a:gd name="T68" fmla="*/ 54 w 184"/>
                <a:gd name="T69" fmla="*/ 341 h 361"/>
                <a:gd name="T70" fmla="*/ 42 w 184"/>
                <a:gd name="T71" fmla="*/ 330 h 361"/>
                <a:gd name="T72" fmla="*/ 34 w 184"/>
                <a:gd name="T73" fmla="*/ 313 h 361"/>
                <a:gd name="T74" fmla="*/ 31 w 184"/>
                <a:gd name="T75" fmla="*/ 296 h 361"/>
                <a:gd name="T76" fmla="*/ 28 w 184"/>
                <a:gd name="T77" fmla="*/ 273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4" name="Freeform 1737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38 w 284"/>
                <a:gd name="T1" fmla="*/ 0 h 310"/>
                <a:gd name="T2" fmla="*/ 178 w 284"/>
                <a:gd name="T3" fmla="*/ 6 h 310"/>
                <a:gd name="T4" fmla="*/ 211 w 284"/>
                <a:gd name="T5" fmla="*/ 23 h 310"/>
                <a:gd name="T6" fmla="*/ 223 w 284"/>
                <a:gd name="T7" fmla="*/ 34 h 310"/>
                <a:gd name="T8" fmla="*/ 249 w 284"/>
                <a:gd name="T9" fmla="*/ 63 h 310"/>
                <a:gd name="T10" fmla="*/ 257 w 284"/>
                <a:gd name="T11" fmla="*/ 80 h 310"/>
                <a:gd name="T12" fmla="*/ 269 w 284"/>
                <a:gd name="T13" fmla="*/ 117 h 310"/>
                <a:gd name="T14" fmla="*/ 272 w 284"/>
                <a:gd name="T15" fmla="*/ 162 h 310"/>
                <a:gd name="T16" fmla="*/ 272 w 284"/>
                <a:gd name="T17" fmla="*/ 180 h 310"/>
                <a:gd name="T18" fmla="*/ 260 w 284"/>
                <a:gd name="T19" fmla="*/ 216 h 310"/>
                <a:gd name="T20" fmla="*/ 255 w 284"/>
                <a:gd name="T21" fmla="*/ 236 h 310"/>
                <a:gd name="T22" fmla="*/ 232 w 284"/>
                <a:gd name="T23" fmla="*/ 268 h 310"/>
                <a:gd name="T24" fmla="*/ 208 w 284"/>
                <a:gd name="T25" fmla="*/ 296 h 310"/>
                <a:gd name="T26" fmla="*/ 192 w 284"/>
                <a:gd name="T27" fmla="*/ 305 h 310"/>
                <a:gd name="T28" fmla="*/ 155 w 284"/>
                <a:gd name="T29" fmla="*/ 316 h 310"/>
                <a:gd name="T30" fmla="*/ 136 w 284"/>
                <a:gd name="T31" fmla="*/ 316 h 310"/>
                <a:gd name="T32" fmla="*/ 87 w 284"/>
                <a:gd name="T33" fmla="*/ 310 h 310"/>
                <a:gd name="T34" fmla="*/ 68 w 284"/>
                <a:gd name="T35" fmla="*/ 299 h 310"/>
                <a:gd name="T36" fmla="*/ 45 w 284"/>
                <a:gd name="T37" fmla="*/ 279 h 310"/>
                <a:gd name="T38" fmla="*/ 36 w 284"/>
                <a:gd name="T39" fmla="*/ 270 h 310"/>
                <a:gd name="T40" fmla="*/ 11 w 284"/>
                <a:gd name="T41" fmla="*/ 219 h 310"/>
                <a:gd name="T42" fmla="*/ 0 w 284"/>
                <a:gd name="T43" fmla="*/ 162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79 w 284"/>
                <a:gd name="T55" fmla="*/ 12 h 310"/>
                <a:gd name="T56" fmla="*/ 116 w 284"/>
                <a:gd name="T57" fmla="*/ 0 h 310"/>
                <a:gd name="T58" fmla="*/ 138 w 284"/>
                <a:gd name="T59" fmla="*/ 0 h 310"/>
                <a:gd name="T60" fmla="*/ 133 w 284"/>
                <a:gd name="T61" fmla="*/ 23 h 310"/>
                <a:gd name="T62" fmla="*/ 96 w 284"/>
                <a:gd name="T63" fmla="*/ 34 h 310"/>
                <a:gd name="T64" fmla="*/ 71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65 h 310"/>
                <a:gd name="T72" fmla="*/ 68 w 284"/>
                <a:gd name="T73" fmla="*/ 216 h 310"/>
                <a:gd name="T74" fmla="*/ 79 w 284"/>
                <a:gd name="T75" fmla="*/ 256 h 310"/>
                <a:gd name="T76" fmla="*/ 90 w 284"/>
                <a:gd name="T77" fmla="*/ 273 h 310"/>
                <a:gd name="T78" fmla="*/ 121 w 284"/>
                <a:gd name="T79" fmla="*/ 290 h 310"/>
                <a:gd name="T80" fmla="*/ 141 w 284"/>
                <a:gd name="T81" fmla="*/ 290 h 310"/>
                <a:gd name="T82" fmla="*/ 175 w 284"/>
                <a:gd name="T83" fmla="*/ 279 h 310"/>
                <a:gd name="T84" fmla="*/ 201 w 284"/>
                <a:gd name="T85" fmla="*/ 251 h 310"/>
                <a:gd name="T86" fmla="*/ 208 w 284"/>
                <a:gd name="T87" fmla="*/ 231 h 310"/>
                <a:gd name="T88" fmla="*/ 212 w 284"/>
                <a:gd name="T89" fmla="*/ 185 h 310"/>
                <a:gd name="T90" fmla="*/ 212 w 284"/>
                <a:gd name="T91" fmla="*/ 151 h 310"/>
                <a:gd name="T92" fmla="*/ 207 w 284"/>
                <a:gd name="T93" fmla="*/ 85 h 310"/>
                <a:gd name="T94" fmla="*/ 195 w 284"/>
                <a:gd name="T95" fmla="*/ 60 h 310"/>
                <a:gd name="T96" fmla="*/ 178 w 284"/>
                <a:gd name="T97" fmla="*/ 40 h 310"/>
                <a:gd name="T98" fmla="*/ 158 w 284"/>
                <a:gd name="T99" fmla="*/ 29 h 310"/>
                <a:gd name="T100" fmla="*/ 133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5" name="Freeform 1738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8 h 304"/>
                <a:gd name="T14" fmla="*/ 270 w 284"/>
                <a:gd name="T15" fmla="*/ 299 h 304"/>
                <a:gd name="T16" fmla="*/ 284 w 284"/>
                <a:gd name="T17" fmla="*/ 310 h 304"/>
                <a:gd name="T18" fmla="*/ 196 w 284"/>
                <a:gd name="T19" fmla="*/ 310 h 304"/>
                <a:gd name="T20" fmla="*/ 207 w 284"/>
                <a:gd name="T21" fmla="*/ 299 h 304"/>
                <a:gd name="T22" fmla="*/ 213 w 284"/>
                <a:gd name="T23" fmla="*/ 288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8 h 304"/>
                <a:gd name="T42" fmla="*/ 82 w 284"/>
                <a:gd name="T43" fmla="*/ 299 h 304"/>
                <a:gd name="T44" fmla="*/ 97 w 284"/>
                <a:gd name="T45" fmla="*/ 310 h 304"/>
                <a:gd name="T46" fmla="*/ 6 w 284"/>
                <a:gd name="T47" fmla="*/ 310 h 304"/>
                <a:gd name="T48" fmla="*/ 17 w 284"/>
                <a:gd name="T49" fmla="*/ 299 h 304"/>
                <a:gd name="T50" fmla="*/ 23 w 284"/>
                <a:gd name="T51" fmla="*/ 288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6" name="Freeform 1739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75 w 293"/>
                <a:gd name="T1" fmla="*/ 85 h 452"/>
                <a:gd name="T2" fmla="*/ 244 w 293"/>
                <a:gd name="T3" fmla="*/ 37 h 452"/>
                <a:gd name="T4" fmla="*/ 224 w 293"/>
                <a:gd name="T5" fmla="*/ 20 h 452"/>
                <a:gd name="T6" fmla="*/ 204 w 293"/>
                <a:gd name="T7" fmla="*/ 9 h 452"/>
                <a:gd name="T8" fmla="*/ 159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32 h 452"/>
                <a:gd name="T24" fmla="*/ 20 w 293"/>
                <a:gd name="T25" fmla="*/ 441 h 452"/>
                <a:gd name="T26" fmla="*/ 11 w 293"/>
                <a:gd name="T27" fmla="*/ 455 h 452"/>
                <a:gd name="T28" fmla="*/ 94 w 293"/>
                <a:gd name="T29" fmla="*/ 458 h 452"/>
                <a:gd name="T30" fmla="*/ 88 w 293"/>
                <a:gd name="T31" fmla="*/ 455 h 452"/>
                <a:gd name="T32" fmla="*/ 80 w 293"/>
                <a:gd name="T33" fmla="*/ 441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3 w 293"/>
                <a:gd name="T43" fmla="*/ 37 h 452"/>
                <a:gd name="T44" fmla="*/ 184 w 293"/>
                <a:gd name="T45" fmla="*/ 51 h 452"/>
                <a:gd name="T46" fmla="*/ 199 w 293"/>
                <a:gd name="T47" fmla="*/ 63 h 452"/>
                <a:gd name="T48" fmla="*/ 218 w 293"/>
                <a:gd name="T49" fmla="*/ 100 h 452"/>
                <a:gd name="T50" fmla="*/ 224 w 293"/>
                <a:gd name="T51" fmla="*/ 156 h 452"/>
                <a:gd name="T52" fmla="*/ 224 w 293"/>
                <a:gd name="T53" fmla="*/ 185 h 452"/>
                <a:gd name="T54" fmla="*/ 210 w 293"/>
                <a:gd name="T55" fmla="*/ 239 h 452"/>
                <a:gd name="T56" fmla="*/ 199 w 293"/>
                <a:gd name="T57" fmla="*/ 256 h 452"/>
                <a:gd name="T58" fmla="*/ 170 w 293"/>
                <a:gd name="T59" fmla="*/ 282 h 452"/>
                <a:gd name="T60" fmla="*/ 136 w 293"/>
                <a:gd name="T61" fmla="*/ 290 h 452"/>
                <a:gd name="T62" fmla="*/ 122 w 293"/>
                <a:gd name="T63" fmla="*/ 290 h 452"/>
                <a:gd name="T64" fmla="*/ 99 w 293"/>
                <a:gd name="T65" fmla="*/ 282 h 452"/>
                <a:gd name="T66" fmla="*/ 102 w 293"/>
                <a:gd name="T67" fmla="*/ 310 h 452"/>
                <a:gd name="T68" fmla="*/ 122 w 293"/>
                <a:gd name="T69" fmla="*/ 316 h 452"/>
                <a:gd name="T70" fmla="*/ 145 w 293"/>
                <a:gd name="T71" fmla="*/ 316 h 452"/>
                <a:gd name="T72" fmla="*/ 184 w 293"/>
                <a:gd name="T73" fmla="*/ 310 h 452"/>
                <a:gd name="T74" fmla="*/ 213 w 293"/>
                <a:gd name="T75" fmla="*/ 296 h 452"/>
                <a:gd name="T76" fmla="*/ 235 w 293"/>
                <a:gd name="T77" fmla="*/ 279 h 452"/>
                <a:gd name="T78" fmla="*/ 247 w 293"/>
                <a:gd name="T79" fmla="*/ 268 h 452"/>
                <a:gd name="T80" fmla="*/ 275 w 293"/>
                <a:gd name="T81" fmla="*/ 210 h 452"/>
                <a:gd name="T82" fmla="*/ 287 w 293"/>
                <a:gd name="T83" fmla="*/ 154 h 452"/>
                <a:gd name="T84" fmla="*/ 284 w 293"/>
                <a:gd name="T85" fmla="*/ 117 h 452"/>
                <a:gd name="T86" fmla="*/ 275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7" name="Freeform 1740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8 w 208"/>
                <a:gd name="T1" fmla="*/ 270 h 310"/>
                <a:gd name="T2" fmla="*/ 188 w 208"/>
                <a:gd name="T3" fmla="*/ 270 h 310"/>
                <a:gd name="T4" fmla="*/ 171 w 208"/>
                <a:gd name="T5" fmla="*/ 276 h 310"/>
                <a:gd name="T6" fmla="*/ 151 w 208"/>
                <a:gd name="T7" fmla="*/ 279 h 310"/>
                <a:gd name="T8" fmla="*/ 151 w 208"/>
                <a:gd name="T9" fmla="*/ 279 h 310"/>
                <a:gd name="T10" fmla="*/ 137 w 208"/>
                <a:gd name="T11" fmla="*/ 279 h 310"/>
                <a:gd name="T12" fmla="*/ 126 w 208"/>
                <a:gd name="T13" fmla="*/ 273 h 310"/>
                <a:gd name="T14" fmla="*/ 114 w 208"/>
                <a:gd name="T15" fmla="*/ 268 h 310"/>
                <a:gd name="T16" fmla="*/ 100 w 208"/>
                <a:gd name="T17" fmla="*/ 256 h 310"/>
                <a:gd name="T18" fmla="*/ 100 w 208"/>
                <a:gd name="T19" fmla="*/ 256 h 310"/>
                <a:gd name="T20" fmla="*/ 91 w 208"/>
                <a:gd name="T21" fmla="*/ 245 h 310"/>
                <a:gd name="T22" fmla="*/ 83 w 208"/>
                <a:gd name="T23" fmla="*/ 231 h 310"/>
                <a:gd name="T24" fmla="*/ 80 w 208"/>
                <a:gd name="T25" fmla="*/ 214 h 310"/>
                <a:gd name="T26" fmla="*/ 80 w 208"/>
                <a:gd name="T27" fmla="*/ 197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7 h 310"/>
                <a:gd name="T44" fmla="*/ 23 w 208"/>
                <a:gd name="T45" fmla="*/ 197 h 310"/>
                <a:gd name="T46" fmla="*/ 26 w 208"/>
                <a:gd name="T47" fmla="*/ 225 h 310"/>
                <a:gd name="T48" fmla="*/ 32 w 208"/>
                <a:gd name="T49" fmla="*/ 251 h 310"/>
                <a:gd name="T50" fmla="*/ 40 w 208"/>
                <a:gd name="T51" fmla="*/ 270 h 310"/>
                <a:gd name="T52" fmla="*/ 54 w 208"/>
                <a:gd name="T53" fmla="*/ 288 h 310"/>
                <a:gd name="T54" fmla="*/ 54 w 208"/>
                <a:gd name="T55" fmla="*/ 288 h 310"/>
                <a:gd name="T56" fmla="*/ 71 w 208"/>
                <a:gd name="T57" fmla="*/ 302 h 310"/>
                <a:gd name="T58" fmla="*/ 85 w 208"/>
                <a:gd name="T59" fmla="*/ 310 h 310"/>
                <a:gd name="T60" fmla="*/ 103 w 208"/>
                <a:gd name="T61" fmla="*/ 316 h 310"/>
                <a:gd name="T62" fmla="*/ 128 w 208"/>
                <a:gd name="T63" fmla="*/ 316 h 310"/>
                <a:gd name="T64" fmla="*/ 128 w 208"/>
                <a:gd name="T65" fmla="*/ 316 h 310"/>
                <a:gd name="T66" fmla="*/ 148 w 208"/>
                <a:gd name="T67" fmla="*/ 316 h 310"/>
                <a:gd name="T68" fmla="*/ 168 w 208"/>
                <a:gd name="T69" fmla="*/ 310 h 310"/>
                <a:gd name="T70" fmla="*/ 185 w 208"/>
                <a:gd name="T71" fmla="*/ 302 h 310"/>
                <a:gd name="T72" fmla="*/ 202 w 208"/>
                <a:gd name="T73" fmla="*/ 288 h 310"/>
                <a:gd name="T74" fmla="*/ 214 w 208"/>
                <a:gd name="T75" fmla="*/ 251 h 310"/>
                <a:gd name="T76" fmla="*/ 214 w 208"/>
                <a:gd name="T77" fmla="*/ 251 h 310"/>
                <a:gd name="T78" fmla="*/ 202 w 208"/>
                <a:gd name="T79" fmla="*/ 262 h 310"/>
                <a:gd name="T80" fmla="*/ 188 w 208"/>
                <a:gd name="T81" fmla="*/ 270 h 310"/>
                <a:gd name="T82" fmla="*/ 188 w 208"/>
                <a:gd name="T83" fmla="*/ 270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8" name="Freeform 1741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3 w 105"/>
                <a:gd name="T1" fmla="*/ 259 h 310"/>
                <a:gd name="T2" fmla="*/ 73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45 h 310"/>
                <a:gd name="T20" fmla="*/ 25 w 105"/>
                <a:gd name="T21" fmla="*/ 270 h 310"/>
                <a:gd name="T22" fmla="*/ 25 w 105"/>
                <a:gd name="T23" fmla="*/ 270 h 310"/>
                <a:gd name="T24" fmla="*/ 25 w 105"/>
                <a:gd name="T25" fmla="*/ 270 h 310"/>
                <a:gd name="T26" fmla="*/ 25 w 105"/>
                <a:gd name="T27" fmla="*/ 270 h 310"/>
                <a:gd name="T28" fmla="*/ 25 w 105"/>
                <a:gd name="T29" fmla="*/ 288 h 310"/>
                <a:gd name="T30" fmla="*/ 31 w 105"/>
                <a:gd name="T31" fmla="*/ 299 h 310"/>
                <a:gd name="T32" fmla="*/ 31 w 105"/>
                <a:gd name="T33" fmla="*/ 299 h 310"/>
                <a:gd name="T34" fmla="*/ 37 w 105"/>
                <a:gd name="T35" fmla="*/ 307 h 310"/>
                <a:gd name="T36" fmla="*/ 48 w 105"/>
                <a:gd name="T37" fmla="*/ 316 h 310"/>
                <a:gd name="T38" fmla="*/ 99 w 105"/>
                <a:gd name="T39" fmla="*/ 296 h 310"/>
                <a:gd name="T40" fmla="*/ 99 w 105"/>
                <a:gd name="T41" fmla="*/ 296 h 310"/>
                <a:gd name="T42" fmla="*/ 87 w 105"/>
                <a:gd name="T43" fmla="*/ 293 h 310"/>
                <a:gd name="T44" fmla="*/ 79 w 105"/>
                <a:gd name="T45" fmla="*/ 285 h 310"/>
                <a:gd name="T46" fmla="*/ 73 w 105"/>
                <a:gd name="T47" fmla="*/ 273 h 310"/>
                <a:gd name="T48" fmla="*/ 73 w 105"/>
                <a:gd name="T49" fmla="*/ 259 h 310"/>
                <a:gd name="T50" fmla="*/ 73 w 105"/>
                <a:gd name="T51" fmla="*/ 259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Freeform 1742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85 h 310"/>
                <a:gd name="T2" fmla="*/ 230 w 250"/>
                <a:gd name="T3" fmla="*/ 265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65 h 310"/>
                <a:gd name="T52" fmla="*/ 23 w 250"/>
                <a:gd name="T53" fmla="*/ 180 h 310"/>
                <a:gd name="T54" fmla="*/ 3 w 250"/>
                <a:gd name="T55" fmla="*/ 216 h 310"/>
                <a:gd name="T56" fmla="*/ 0 w 250"/>
                <a:gd name="T57" fmla="*/ 239 h 310"/>
                <a:gd name="T58" fmla="*/ 6 w 250"/>
                <a:gd name="T59" fmla="*/ 265 h 310"/>
                <a:gd name="T60" fmla="*/ 20 w 250"/>
                <a:gd name="T61" fmla="*/ 290 h 310"/>
                <a:gd name="T62" fmla="*/ 32 w 250"/>
                <a:gd name="T63" fmla="*/ 302 h 310"/>
                <a:gd name="T64" fmla="*/ 60 w 250"/>
                <a:gd name="T65" fmla="*/ 316 h 310"/>
                <a:gd name="T66" fmla="*/ 77 w 250"/>
                <a:gd name="T67" fmla="*/ 316 h 310"/>
                <a:gd name="T68" fmla="*/ 120 w 250"/>
                <a:gd name="T69" fmla="*/ 310 h 310"/>
                <a:gd name="T70" fmla="*/ 159 w 250"/>
                <a:gd name="T71" fmla="*/ 285 h 310"/>
                <a:gd name="T72" fmla="*/ 171 w 250"/>
                <a:gd name="T73" fmla="*/ 253 h 310"/>
                <a:gd name="T74" fmla="*/ 139 w 250"/>
                <a:gd name="T75" fmla="*/ 273 h 310"/>
                <a:gd name="T76" fmla="*/ 103 w 250"/>
                <a:gd name="T77" fmla="*/ 279 h 310"/>
                <a:gd name="T78" fmla="*/ 94 w 250"/>
                <a:gd name="T79" fmla="*/ 279 h 310"/>
                <a:gd name="T80" fmla="*/ 74 w 250"/>
                <a:gd name="T81" fmla="*/ 273 h 310"/>
                <a:gd name="T82" fmla="*/ 68 w 250"/>
                <a:gd name="T83" fmla="*/ 265 h 310"/>
                <a:gd name="T84" fmla="*/ 57 w 250"/>
                <a:gd name="T85" fmla="*/ 248 h 310"/>
                <a:gd name="T86" fmla="*/ 54 w 250"/>
                <a:gd name="T87" fmla="*/ 228 h 310"/>
                <a:gd name="T88" fmla="*/ 54 w 250"/>
                <a:gd name="T89" fmla="*/ 216 h 310"/>
                <a:gd name="T90" fmla="*/ 63 w 250"/>
                <a:gd name="T91" fmla="*/ 199 h 310"/>
                <a:gd name="T92" fmla="*/ 68 w 250"/>
                <a:gd name="T93" fmla="*/ 191 h 310"/>
                <a:gd name="T94" fmla="*/ 108 w 250"/>
                <a:gd name="T95" fmla="*/ 168 h 310"/>
                <a:gd name="T96" fmla="*/ 154 w 250"/>
                <a:gd name="T97" fmla="*/ 148 h 310"/>
                <a:gd name="T98" fmla="*/ 176 w 250"/>
                <a:gd name="T99" fmla="*/ 248 h 310"/>
                <a:gd name="T100" fmla="*/ 176 w 250"/>
                <a:gd name="T101" fmla="*/ 268 h 310"/>
                <a:gd name="T102" fmla="*/ 179 w 250"/>
                <a:gd name="T103" fmla="*/ 288 h 310"/>
                <a:gd name="T104" fmla="*/ 182 w 250"/>
                <a:gd name="T105" fmla="*/ 299 h 310"/>
                <a:gd name="T106" fmla="*/ 199 w 250"/>
                <a:gd name="T107" fmla="*/ 316 h 310"/>
                <a:gd name="T108" fmla="*/ 250 w 250"/>
                <a:gd name="T109" fmla="*/ 296 h 310"/>
                <a:gd name="T110" fmla="*/ 233 w 250"/>
                <a:gd name="T111" fmla="*/ 285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0" name="Freeform 1743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0 h 170"/>
                <a:gd name="T4" fmla="*/ 31 w 136"/>
                <a:gd name="T5" fmla="*/ 110 h 170"/>
                <a:gd name="T6" fmla="*/ 34 w 136"/>
                <a:gd name="T7" fmla="*/ 125 h 170"/>
                <a:gd name="T8" fmla="*/ 40 w 136"/>
                <a:gd name="T9" fmla="*/ 136 h 170"/>
                <a:gd name="T10" fmla="*/ 46 w 136"/>
                <a:gd name="T11" fmla="*/ 144 h 170"/>
                <a:gd name="T12" fmla="*/ 51 w 136"/>
                <a:gd name="T13" fmla="*/ 147 h 170"/>
                <a:gd name="T14" fmla="*/ 63 w 136"/>
                <a:gd name="T15" fmla="*/ 150 h 170"/>
                <a:gd name="T16" fmla="*/ 74 w 136"/>
                <a:gd name="T17" fmla="*/ 153 h 170"/>
                <a:gd name="T18" fmla="*/ 74 w 136"/>
                <a:gd name="T19" fmla="*/ 153 h 170"/>
                <a:gd name="T20" fmla="*/ 85 w 136"/>
                <a:gd name="T21" fmla="*/ 153 h 170"/>
                <a:gd name="T22" fmla="*/ 94 w 136"/>
                <a:gd name="T23" fmla="*/ 150 h 170"/>
                <a:gd name="T24" fmla="*/ 102 w 136"/>
                <a:gd name="T25" fmla="*/ 144 h 170"/>
                <a:gd name="T26" fmla="*/ 108 w 136"/>
                <a:gd name="T27" fmla="*/ 139 h 170"/>
                <a:gd name="T28" fmla="*/ 111 w 136"/>
                <a:gd name="T29" fmla="*/ 133 h 170"/>
                <a:gd name="T30" fmla="*/ 114 w 136"/>
                <a:gd name="T31" fmla="*/ 125 h 170"/>
                <a:gd name="T32" fmla="*/ 117 w 136"/>
                <a:gd name="T33" fmla="*/ 110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08 h 170"/>
                <a:gd name="T52" fmla="*/ 128 w 136"/>
                <a:gd name="T53" fmla="*/ 108 h 170"/>
                <a:gd name="T54" fmla="*/ 128 w 136"/>
                <a:gd name="T55" fmla="*/ 122 h 170"/>
                <a:gd name="T56" fmla="*/ 125 w 136"/>
                <a:gd name="T57" fmla="*/ 133 h 170"/>
                <a:gd name="T58" fmla="*/ 119 w 136"/>
                <a:gd name="T59" fmla="*/ 144 h 170"/>
                <a:gd name="T60" fmla="*/ 111 w 136"/>
                <a:gd name="T61" fmla="*/ 150 h 170"/>
                <a:gd name="T62" fmla="*/ 102 w 136"/>
                <a:gd name="T63" fmla="*/ 156 h 170"/>
                <a:gd name="T64" fmla="*/ 94 w 136"/>
                <a:gd name="T65" fmla="*/ 161 h 170"/>
                <a:gd name="T66" fmla="*/ 71 w 136"/>
                <a:gd name="T67" fmla="*/ 164 h 170"/>
                <a:gd name="T68" fmla="*/ 71 w 136"/>
                <a:gd name="T69" fmla="*/ 164 h 170"/>
                <a:gd name="T70" fmla="*/ 51 w 136"/>
                <a:gd name="T71" fmla="*/ 161 h 170"/>
                <a:gd name="T72" fmla="*/ 40 w 136"/>
                <a:gd name="T73" fmla="*/ 159 h 170"/>
                <a:gd name="T74" fmla="*/ 31 w 136"/>
                <a:gd name="T75" fmla="*/ 153 h 170"/>
                <a:gd name="T76" fmla="*/ 20 w 136"/>
                <a:gd name="T77" fmla="*/ 144 h 170"/>
                <a:gd name="T78" fmla="*/ 14 w 136"/>
                <a:gd name="T79" fmla="*/ 136 h 170"/>
                <a:gd name="T80" fmla="*/ 9 w 136"/>
                <a:gd name="T81" fmla="*/ 122 h 170"/>
                <a:gd name="T82" fmla="*/ 9 w 136"/>
                <a:gd name="T83" fmla="*/ 108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1" name="Freeform 1744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27 w 153"/>
                <a:gd name="T1" fmla="*/ 11 h 173"/>
                <a:gd name="T2" fmla="*/ 127 w 153"/>
                <a:gd name="T3" fmla="*/ 11 h 173"/>
                <a:gd name="T4" fmla="*/ 127 w 153"/>
                <a:gd name="T5" fmla="*/ 3 h 173"/>
                <a:gd name="T6" fmla="*/ 121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1 w 153"/>
                <a:gd name="T13" fmla="*/ 3 h 173"/>
                <a:gd name="T14" fmla="*/ 141 w 153"/>
                <a:gd name="T15" fmla="*/ 11 h 173"/>
                <a:gd name="T16" fmla="*/ 141 w 153"/>
                <a:gd name="T17" fmla="*/ 167 h 173"/>
                <a:gd name="T18" fmla="*/ 141 w 153"/>
                <a:gd name="T19" fmla="*/ 167 h 173"/>
                <a:gd name="T20" fmla="*/ 82 w 153"/>
                <a:gd name="T21" fmla="*/ 93 h 173"/>
                <a:gd name="T22" fmla="*/ 28 w 153"/>
                <a:gd name="T23" fmla="*/ 25 h 173"/>
                <a:gd name="T24" fmla="*/ 28 w 153"/>
                <a:gd name="T25" fmla="*/ 150 h 173"/>
                <a:gd name="T26" fmla="*/ 28 w 153"/>
                <a:gd name="T27" fmla="*/ 150 h 173"/>
                <a:gd name="T28" fmla="*/ 31 w 153"/>
                <a:gd name="T29" fmla="*/ 159 h 173"/>
                <a:gd name="T30" fmla="*/ 34 w 153"/>
                <a:gd name="T31" fmla="*/ 161 h 173"/>
                <a:gd name="T32" fmla="*/ 8 w 153"/>
                <a:gd name="T33" fmla="*/ 161 h 173"/>
                <a:gd name="T34" fmla="*/ 8 w 153"/>
                <a:gd name="T35" fmla="*/ 161 h 173"/>
                <a:gd name="T36" fmla="*/ 14 w 153"/>
                <a:gd name="T37" fmla="*/ 159 h 173"/>
                <a:gd name="T38" fmla="*/ 14 w 153"/>
                <a:gd name="T39" fmla="*/ 150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27 w 153"/>
                <a:gd name="T57" fmla="*/ 113 h 173"/>
                <a:gd name="T58" fmla="*/ 127 w 153"/>
                <a:gd name="T59" fmla="*/ 11 h 173"/>
                <a:gd name="T60" fmla="*/ 127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2" name="Freeform 1745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7 w 37"/>
                <a:gd name="T5" fmla="*/ 3 h 167"/>
                <a:gd name="T6" fmla="*/ 34 w 37"/>
                <a:gd name="T7" fmla="*/ 11 h 167"/>
                <a:gd name="T8" fmla="*/ 34 w 37"/>
                <a:gd name="T9" fmla="*/ 156 h 167"/>
                <a:gd name="T10" fmla="*/ 34 w 37"/>
                <a:gd name="T11" fmla="*/ 156 h 167"/>
                <a:gd name="T12" fmla="*/ 37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3" name="Freeform 1746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25 w 153"/>
                <a:gd name="T1" fmla="*/ 11 h 173"/>
                <a:gd name="T2" fmla="*/ 125 w 153"/>
                <a:gd name="T3" fmla="*/ 11 h 173"/>
                <a:gd name="T4" fmla="*/ 125 w 153"/>
                <a:gd name="T5" fmla="*/ 3 h 173"/>
                <a:gd name="T6" fmla="*/ 119 w 153"/>
                <a:gd name="T7" fmla="*/ 0 h 173"/>
                <a:gd name="T8" fmla="*/ 147 w 153"/>
                <a:gd name="T9" fmla="*/ 0 h 173"/>
                <a:gd name="T10" fmla="*/ 147 w 153"/>
                <a:gd name="T11" fmla="*/ 0 h 173"/>
                <a:gd name="T12" fmla="*/ 142 w 153"/>
                <a:gd name="T13" fmla="*/ 6 h 173"/>
                <a:gd name="T14" fmla="*/ 136 w 153"/>
                <a:gd name="T15" fmla="*/ 11 h 173"/>
                <a:gd name="T16" fmla="*/ 136 w 153"/>
                <a:gd name="T17" fmla="*/ 11 h 173"/>
                <a:gd name="T18" fmla="*/ 76 w 153"/>
                <a:gd name="T19" fmla="*/ 167 h 173"/>
                <a:gd name="T20" fmla="*/ 76 w 153"/>
                <a:gd name="T21" fmla="*/ 167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79 w 153"/>
                <a:gd name="T43" fmla="*/ 122 h 173"/>
                <a:gd name="T44" fmla="*/ 79 w 153"/>
                <a:gd name="T45" fmla="*/ 122 h 173"/>
                <a:gd name="T46" fmla="*/ 125 w 153"/>
                <a:gd name="T47" fmla="*/ 11 h 173"/>
                <a:gd name="T48" fmla="*/ 125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Freeform 1747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88 w 105"/>
                <a:gd name="T1" fmla="*/ 23 h 167"/>
                <a:gd name="T2" fmla="*/ 88 w 105"/>
                <a:gd name="T3" fmla="*/ 23 h 167"/>
                <a:gd name="T4" fmla="*/ 79 w 105"/>
                <a:gd name="T5" fmla="*/ 14 h 167"/>
                <a:gd name="T6" fmla="*/ 68 w 105"/>
                <a:gd name="T7" fmla="*/ 11 h 167"/>
                <a:gd name="T8" fmla="*/ 68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65 w 105"/>
                <a:gd name="T15" fmla="*/ 68 h 167"/>
                <a:gd name="T16" fmla="*/ 65 w 105"/>
                <a:gd name="T17" fmla="*/ 68 h 167"/>
                <a:gd name="T18" fmla="*/ 70 w 105"/>
                <a:gd name="T19" fmla="*/ 65 h 167"/>
                <a:gd name="T20" fmla="*/ 73 w 105"/>
                <a:gd name="T21" fmla="*/ 62 h 167"/>
                <a:gd name="T22" fmla="*/ 73 w 105"/>
                <a:gd name="T23" fmla="*/ 88 h 167"/>
                <a:gd name="T24" fmla="*/ 73 w 105"/>
                <a:gd name="T25" fmla="*/ 88 h 167"/>
                <a:gd name="T26" fmla="*/ 70 w 105"/>
                <a:gd name="T27" fmla="*/ 82 h 167"/>
                <a:gd name="T28" fmla="*/ 65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3 w 105"/>
                <a:gd name="T37" fmla="*/ 156 h 167"/>
                <a:gd name="T38" fmla="*/ 53 w 105"/>
                <a:gd name="T39" fmla="*/ 156 h 167"/>
                <a:gd name="T40" fmla="*/ 70 w 105"/>
                <a:gd name="T41" fmla="*/ 156 h 167"/>
                <a:gd name="T42" fmla="*/ 82 w 105"/>
                <a:gd name="T43" fmla="*/ 153 h 167"/>
                <a:gd name="T44" fmla="*/ 90 w 105"/>
                <a:gd name="T45" fmla="*/ 148 h 167"/>
                <a:gd name="T46" fmla="*/ 99 w 105"/>
                <a:gd name="T47" fmla="*/ 139 h 167"/>
                <a:gd name="T48" fmla="*/ 93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88 w 105"/>
                <a:gd name="T67" fmla="*/ 0 h 167"/>
                <a:gd name="T68" fmla="*/ 88 w 105"/>
                <a:gd name="T69" fmla="*/ 23 h 167"/>
                <a:gd name="T70" fmla="*/ 88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Freeform 1748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91 w 145"/>
                <a:gd name="T3" fmla="*/ 91 h 167"/>
                <a:gd name="T4" fmla="*/ 100 w 145"/>
                <a:gd name="T5" fmla="*/ 102 h 167"/>
                <a:gd name="T6" fmla="*/ 126 w 145"/>
                <a:gd name="T7" fmla="*/ 145 h 167"/>
                <a:gd name="T8" fmla="*/ 137 w 145"/>
                <a:gd name="T9" fmla="*/ 159 h 167"/>
                <a:gd name="T10" fmla="*/ 151 w 145"/>
                <a:gd name="T11" fmla="*/ 167 h 167"/>
                <a:gd name="T12" fmla="*/ 126 w 145"/>
                <a:gd name="T13" fmla="*/ 167 h 167"/>
                <a:gd name="T14" fmla="*/ 114 w 145"/>
                <a:gd name="T15" fmla="*/ 165 h 167"/>
                <a:gd name="T16" fmla="*/ 106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94 w 145"/>
                <a:gd name="T41" fmla="*/ 8 h 167"/>
                <a:gd name="T42" fmla="*/ 109 w 145"/>
                <a:gd name="T43" fmla="*/ 20 h 167"/>
                <a:gd name="T44" fmla="*/ 114 w 145"/>
                <a:gd name="T45" fmla="*/ 40 h 167"/>
                <a:gd name="T46" fmla="*/ 114 w 145"/>
                <a:gd name="T47" fmla="*/ 51 h 167"/>
                <a:gd name="T48" fmla="*/ 106 w 145"/>
                <a:gd name="T49" fmla="*/ 65 h 167"/>
                <a:gd name="T50" fmla="*/ 89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83 w 145"/>
                <a:gd name="T61" fmla="*/ 65 h 167"/>
                <a:gd name="T62" fmla="*/ 89 w 145"/>
                <a:gd name="T63" fmla="*/ 51 h 167"/>
                <a:gd name="T64" fmla="*/ 89 w 145"/>
                <a:gd name="T65" fmla="*/ 42 h 167"/>
                <a:gd name="T66" fmla="*/ 83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Freeform 1749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90 w 102"/>
                <a:gd name="T1" fmla="*/ 116 h 173"/>
                <a:gd name="T2" fmla="*/ 85 w 102"/>
                <a:gd name="T3" fmla="*/ 136 h 173"/>
                <a:gd name="T4" fmla="*/ 74 w 102"/>
                <a:gd name="T5" fmla="*/ 153 h 173"/>
                <a:gd name="T6" fmla="*/ 62 w 102"/>
                <a:gd name="T7" fmla="*/ 164 h 173"/>
                <a:gd name="T8" fmla="*/ 42 w 102"/>
                <a:gd name="T9" fmla="*/ 167 h 173"/>
                <a:gd name="T10" fmla="*/ 28 w 102"/>
                <a:gd name="T11" fmla="*/ 164 h 173"/>
                <a:gd name="T12" fmla="*/ 3 w 102"/>
                <a:gd name="T13" fmla="*/ 153 h 173"/>
                <a:gd name="T14" fmla="*/ 0 w 102"/>
                <a:gd name="T15" fmla="*/ 116 h 173"/>
                <a:gd name="T16" fmla="*/ 14 w 102"/>
                <a:gd name="T17" fmla="*/ 142 h 173"/>
                <a:gd name="T18" fmla="*/ 31 w 102"/>
                <a:gd name="T19" fmla="*/ 156 h 173"/>
                <a:gd name="T20" fmla="*/ 40 w 102"/>
                <a:gd name="T21" fmla="*/ 156 h 173"/>
                <a:gd name="T22" fmla="*/ 57 w 102"/>
                <a:gd name="T23" fmla="*/ 153 h 173"/>
                <a:gd name="T24" fmla="*/ 68 w 102"/>
                <a:gd name="T25" fmla="*/ 145 h 173"/>
                <a:gd name="T26" fmla="*/ 72 w 102"/>
                <a:gd name="T27" fmla="*/ 125 h 173"/>
                <a:gd name="T28" fmla="*/ 72 w 102"/>
                <a:gd name="T29" fmla="*/ 116 h 173"/>
                <a:gd name="T30" fmla="*/ 62 w 102"/>
                <a:gd name="T31" fmla="*/ 99 h 173"/>
                <a:gd name="T32" fmla="*/ 31 w 102"/>
                <a:gd name="T33" fmla="*/ 86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48 w 102"/>
                <a:gd name="T45" fmla="*/ 0 h 173"/>
                <a:gd name="T46" fmla="*/ 65 w 102"/>
                <a:gd name="T47" fmla="*/ 3 h 173"/>
                <a:gd name="T48" fmla="*/ 76 w 102"/>
                <a:gd name="T49" fmla="*/ 9 h 173"/>
                <a:gd name="T50" fmla="*/ 79 w 102"/>
                <a:gd name="T51" fmla="*/ 43 h 173"/>
                <a:gd name="T52" fmla="*/ 70 w 102"/>
                <a:gd name="T53" fmla="*/ 23 h 173"/>
                <a:gd name="T54" fmla="*/ 51 w 102"/>
                <a:gd name="T55" fmla="*/ 11 h 173"/>
                <a:gd name="T56" fmla="*/ 42 w 102"/>
                <a:gd name="T57" fmla="*/ 11 h 173"/>
                <a:gd name="T58" fmla="*/ 25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34 w 102"/>
                <a:gd name="T65" fmla="*/ 63 h 173"/>
                <a:gd name="T66" fmla="*/ 51 w 102"/>
                <a:gd name="T67" fmla="*/ 68 h 173"/>
                <a:gd name="T68" fmla="*/ 76 w 102"/>
                <a:gd name="T69" fmla="*/ 86 h 173"/>
                <a:gd name="T70" fmla="*/ 88 w 102"/>
                <a:gd name="T71" fmla="*/ 96 h 173"/>
                <a:gd name="T72" fmla="*/ 90 w 102"/>
                <a:gd name="T73" fmla="*/ 116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Freeform 1750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43 w 37"/>
                <a:gd name="T1" fmla="*/ 0 h 167"/>
                <a:gd name="T2" fmla="*/ 43 w 37"/>
                <a:gd name="T3" fmla="*/ 0 h 167"/>
                <a:gd name="T4" fmla="*/ 38 w 37"/>
                <a:gd name="T5" fmla="*/ 3 h 167"/>
                <a:gd name="T6" fmla="*/ 35 w 37"/>
                <a:gd name="T7" fmla="*/ 11 h 167"/>
                <a:gd name="T8" fmla="*/ 35 w 37"/>
                <a:gd name="T9" fmla="*/ 156 h 167"/>
                <a:gd name="T10" fmla="*/ 35 w 37"/>
                <a:gd name="T11" fmla="*/ 156 h 167"/>
                <a:gd name="T12" fmla="*/ 38 w 37"/>
                <a:gd name="T13" fmla="*/ 165 h 167"/>
                <a:gd name="T14" fmla="*/ 43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43 w 37"/>
                <a:gd name="T33" fmla="*/ 0 h 167"/>
                <a:gd name="T34" fmla="*/ 43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8" name="Freeform 1751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85 w 130"/>
                <a:gd name="T1" fmla="*/ 11 h 167"/>
                <a:gd name="T2" fmla="*/ 85 w 130"/>
                <a:gd name="T3" fmla="*/ 156 h 167"/>
                <a:gd name="T4" fmla="*/ 85 w 130"/>
                <a:gd name="T5" fmla="*/ 156 h 167"/>
                <a:gd name="T6" fmla="*/ 85 w 130"/>
                <a:gd name="T7" fmla="*/ 165 h 167"/>
                <a:gd name="T8" fmla="*/ 91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6 w 130"/>
                <a:gd name="T35" fmla="*/ 0 h 167"/>
                <a:gd name="T36" fmla="*/ 136 w 130"/>
                <a:gd name="T37" fmla="*/ 23 h 167"/>
                <a:gd name="T38" fmla="*/ 136 w 130"/>
                <a:gd name="T39" fmla="*/ 23 h 167"/>
                <a:gd name="T40" fmla="*/ 134 w 130"/>
                <a:gd name="T41" fmla="*/ 17 h 167"/>
                <a:gd name="T42" fmla="*/ 125 w 130"/>
                <a:gd name="T43" fmla="*/ 14 h 167"/>
                <a:gd name="T44" fmla="*/ 125 w 130"/>
                <a:gd name="T45" fmla="*/ 14 h 167"/>
                <a:gd name="T46" fmla="*/ 85 w 130"/>
                <a:gd name="T47" fmla="*/ 11 h 167"/>
                <a:gd name="T48" fmla="*/ 85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29" name="Freeform 1752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0" name="Freeform 1753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67 h 173"/>
                <a:gd name="T2" fmla="*/ 48 w 156"/>
                <a:gd name="T3" fmla="*/ 159 h 173"/>
                <a:gd name="T4" fmla="*/ 23 w 156"/>
                <a:gd name="T5" fmla="*/ 142 h 173"/>
                <a:gd name="T6" fmla="*/ 6 w 156"/>
                <a:gd name="T7" fmla="*/ 113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78 w 156"/>
                <a:gd name="T19" fmla="*/ 0 h 173"/>
                <a:gd name="T20" fmla="*/ 102 w 156"/>
                <a:gd name="T21" fmla="*/ 6 h 173"/>
                <a:gd name="T22" fmla="*/ 127 w 156"/>
                <a:gd name="T23" fmla="*/ 23 h 173"/>
                <a:gd name="T24" fmla="*/ 144 w 156"/>
                <a:gd name="T25" fmla="*/ 51 h 173"/>
                <a:gd name="T26" fmla="*/ 150 w 156"/>
                <a:gd name="T27" fmla="*/ 86 h 173"/>
                <a:gd name="T28" fmla="*/ 150 w 156"/>
                <a:gd name="T29" fmla="*/ 102 h 173"/>
                <a:gd name="T30" fmla="*/ 136 w 156"/>
                <a:gd name="T31" fmla="*/ 133 h 173"/>
                <a:gd name="T32" fmla="*/ 113 w 156"/>
                <a:gd name="T33" fmla="*/ 156 h 173"/>
                <a:gd name="T34" fmla="*/ 85 w 156"/>
                <a:gd name="T35" fmla="*/ 167 h 173"/>
                <a:gd name="T36" fmla="*/ 77 w 156"/>
                <a:gd name="T37" fmla="*/ 167 h 173"/>
                <a:gd name="T38" fmla="*/ 25 w 156"/>
                <a:gd name="T39" fmla="*/ 82 h 173"/>
                <a:gd name="T40" fmla="*/ 31 w 156"/>
                <a:gd name="T41" fmla="*/ 113 h 173"/>
                <a:gd name="T42" fmla="*/ 43 w 156"/>
                <a:gd name="T43" fmla="*/ 136 h 173"/>
                <a:gd name="T44" fmla="*/ 60 w 156"/>
                <a:gd name="T45" fmla="*/ 150 h 173"/>
                <a:gd name="T46" fmla="*/ 78 w 156"/>
                <a:gd name="T47" fmla="*/ 156 h 173"/>
                <a:gd name="T48" fmla="*/ 85 w 156"/>
                <a:gd name="T49" fmla="*/ 153 h 173"/>
                <a:gd name="T50" fmla="*/ 105 w 156"/>
                <a:gd name="T51" fmla="*/ 145 h 173"/>
                <a:gd name="T52" fmla="*/ 116 w 156"/>
                <a:gd name="T53" fmla="*/ 125 h 173"/>
                <a:gd name="T54" fmla="*/ 125 w 156"/>
                <a:gd name="T55" fmla="*/ 99 h 173"/>
                <a:gd name="T56" fmla="*/ 125 w 156"/>
                <a:gd name="T57" fmla="*/ 86 h 173"/>
                <a:gd name="T58" fmla="*/ 122 w 156"/>
                <a:gd name="T59" fmla="*/ 57 h 173"/>
                <a:gd name="T60" fmla="*/ 110 w 156"/>
                <a:gd name="T61" fmla="*/ 31 h 173"/>
                <a:gd name="T62" fmla="*/ 96 w 156"/>
                <a:gd name="T63" fmla="*/ 17 h 173"/>
                <a:gd name="T64" fmla="*/ 78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  <p:sp>
          <p:nvSpPr>
            <p:cNvPr id="31" name="Freeform 1754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srgbClr val="007CB4"/>
                </a:solidFill>
                <a:latin typeface="Lucida Sans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2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377031" y="1449636"/>
            <a:ext cx="8389938" cy="4716524"/>
          </a:xfrm>
        </p:spPr>
        <p:txBody>
          <a:bodyPr/>
          <a:lstStyle>
            <a:lvl1pPr marL="0" indent="0">
              <a:buNone/>
              <a:defRPr sz="2000"/>
            </a:lvl1pPr>
            <a:lvl2pPr marL="450850" indent="0">
              <a:buNone/>
              <a:defRPr sz="1800"/>
            </a:lvl2pPr>
            <a:lvl3pPr marL="989012" indent="0">
              <a:buNone/>
              <a:defRPr sz="1600"/>
            </a:lvl3pPr>
            <a:lvl4pPr marL="1436687" indent="0">
              <a:buNone/>
              <a:defRPr sz="2400"/>
            </a:lvl4pPr>
            <a:lvl5pPr marL="1884362" indent="0">
              <a:buNone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2" name="Text Placeholder 34"/>
          <p:cNvSpPr>
            <a:spLocks noGrp="1"/>
          </p:cNvSpPr>
          <p:nvPr>
            <p:ph type="body" sz="quarter" idx="13"/>
          </p:nvPr>
        </p:nvSpPr>
        <p:spPr>
          <a:xfrm>
            <a:off x="251520" y="656469"/>
            <a:ext cx="8676964" cy="494162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005C84"/>
                </a:solidFill>
                <a:latin typeface="+mj-lt"/>
                <a:cs typeface="Georgi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4" name="Rectangle 8"/>
          <p:cNvSpPr>
            <a:spLocks noGrp="1" noChangeArrowheads="1"/>
          </p:cNvSpPr>
          <p:nvPr>
            <p:ph type="sldNum" sz="quarter" idx="15"/>
          </p:nvPr>
        </p:nvSpPr>
        <p:spPr>
          <a:xfrm>
            <a:off x="7019925" y="6451600"/>
            <a:ext cx="1908175" cy="180975"/>
          </a:xfrm>
        </p:spPr>
        <p:txBody>
          <a:bodyPr/>
          <a:lstStyle>
            <a:lvl1pPr>
              <a:defRPr sz="1600" b="1">
                <a:solidFill>
                  <a:srgbClr val="F8F8F8"/>
                </a:solidFill>
              </a:defRPr>
            </a:lvl1pPr>
          </a:lstStyle>
          <a:p>
            <a:fld id="{841E4A8B-7CE1-BC4B-9352-78518045172B}" type="slidenum">
              <a:rPr lang="en-GB"/>
              <a:pPr/>
              <a:t>‹#›</a:t>
            </a:fld>
            <a:endParaRPr lang="en-GB" dirty="0"/>
          </a:p>
        </p:txBody>
      </p:sp>
      <p:grpSp>
        <p:nvGrpSpPr>
          <p:cNvPr id="39" name="Group 38"/>
          <p:cNvGrpSpPr/>
          <p:nvPr userDrawn="1"/>
        </p:nvGrpSpPr>
        <p:grpSpPr>
          <a:xfrm>
            <a:off x="377031" y="6280477"/>
            <a:ext cx="1751709" cy="523220"/>
            <a:chOff x="356263" y="440371"/>
            <a:chExt cx="1751709" cy="523220"/>
          </a:xfrm>
        </p:grpSpPr>
        <p:sp>
          <p:nvSpPr>
            <p:cNvPr id="40" name="TextBox 39"/>
            <p:cNvSpPr txBox="1"/>
            <p:nvPr userDrawn="1"/>
          </p:nvSpPr>
          <p:spPr>
            <a:xfrm>
              <a:off x="358775" y="440371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Electronics and</a:t>
              </a:r>
            </a:p>
            <a:p>
              <a:pPr algn="l"/>
              <a:r>
                <a:rPr lang="en-US" sz="1400" baseline="0" dirty="0" smtClean="0">
                  <a:solidFill>
                    <a:srgbClr val="FFFFFF"/>
                  </a:solidFill>
                </a:rPr>
                <a:t>Computer Science</a:t>
              </a:r>
            </a:p>
          </p:txBody>
        </p:sp>
        <p:cxnSp>
          <p:nvCxnSpPr>
            <p:cNvPr id="41" name="Straight Connector 40"/>
            <p:cNvCxnSpPr/>
            <p:nvPr userDrawn="1"/>
          </p:nvCxnSpPr>
          <p:spPr bwMode="auto">
            <a:xfrm flipH="1">
              <a:off x="356263" y="493488"/>
              <a:ext cx="1" cy="41698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009801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cs typeface="ＭＳ Ｐゴシック" charset="0"/>
              </a:defRPr>
            </a:lvl1pPr>
          </a:lstStyle>
          <a:p>
            <a:fld id="{5FE4B18E-1D6C-014B-9DAD-89E1EFBE0526}" type="datetime1">
              <a:rPr lang="en-GB" smtClean="0"/>
              <a:t>12/11/2018</a:t>
            </a:fld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Lucida Sans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http://edshare.soton.ac.uk/19120/</a:t>
            </a:r>
            <a:endParaRPr lang="en-US" dirty="0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cs typeface="ＭＳ Ｐゴシック" charset="0"/>
              </a:defRPr>
            </a:lvl1pPr>
          </a:lstStyle>
          <a:p>
            <a:fld id="{E0CF9774-E819-DB47-BF85-8F31F85A3970}" type="slidenum">
              <a:rPr lang="en-GB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2" r:id="rId1"/>
    <p:sldLayoutId id="2147484153" r:id="rId2"/>
    <p:sldLayoutId id="2147484156" r:id="rId3"/>
    <p:sldLayoutId id="2147484154" r:id="rId4"/>
    <p:sldLayoutId id="2147484192" r:id="rId5"/>
    <p:sldLayoutId id="2147484184" r:id="rId6"/>
    <p:sldLayoutId id="2147484191" r:id="rId7"/>
    <p:sldLayoutId id="2147484160" r:id="rId8"/>
    <p:sldLayoutId id="2147484162" r:id="rId9"/>
    <p:sldLayoutId id="2147484164" r:id="rId10"/>
    <p:sldLayoutId id="2147484165" r:id="rId11"/>
    <p:sldLayoutId id="2147484193" r:id="rId12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eaLnBrk="1" fontAlgn="base" hangingPunct="1">
        <a:spcBef>
          <a:spcPct val="70000"/>
        </a:spcBef>
        <a:spcAft>
          <a:spcPct val="0"/>
        </a:spcAft>
        <a:buClr>
          <a:schemeClr val="tx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809625" indent="-358775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25730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charset="0"/>
        <a:buChar char="·"/>
        <a:defRPr sz="2000">
          <a:solidFill>
            <a:schemeClr val="tx1"/>
          </a:solidFill>
          <a:latin typeface="+mn-lt"/>
          <a:ea typeface="+mn-ea"/>
        </a:defRPr>
      </a:lvl3pPr>
      <a:lvl4pPr marL="1704975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hyperlink" Target="http://edshare.soton.ac.uk/19454/" TargetMode="External"/><Relationship Id="rId3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9532" y="1520788"/>
            <a:ext cx="8568952" cy="1873250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b="1" dirty="0"/>
              <a:t>How do I </a:t>
            </a:r>
            <a:r>
              <a:rPr lang="en-US" sz="4000" b="1" dirty="0" smtClean="0"/>
              <a:t>research </a:t>
            </a:r>
            <a:r>
              <a:rPr lang="en-US" sz="4000" b="1" dirty="0"/>
              <a:t>effectively</a:t>
            </a:r>
            <a:r>
              <a:rPr lang="en-US" sz="4000" b="1" dirty="0" smtClean="0"/>
              <a:t>?</a:t>
            </a:r>
            <a:br>
              <a:rPr lang="en-US" sz="4000" b="1" dirty="0" smtClean="0"/>
            </a:br>
            <a:r>
              <a:rPr lang="en-US" sz="4000" b="1" dirty="0" smtClean="0"/>
              <a:t>Part 2 </a:t>
            </a:r>
            <a:endParaRPr lang="en-US" sz="4000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COMP1205</a:t>
            </a:r>
          </a:p>
          <a:p>
            <a:r>
              <a:rPr lang="en-GB" dirty="0" smtClean="0"/>
              <a:t>http</a:t>
            </a:r>
            <a:r>
              <a:rPr lang="en-GB" dirty="0"/>
              <a:t>://</a:t>
            </a:r>
            <a:r>
              <a:rPr lang="en-GB" dirty="0" err="1"/>
              <a:t>edshare.soton.ac.uk</a:t>
            </a:r>
            <a:r>
              <a:rPr lang="en-GB" dirty="0"/>
              <a:t>/19120</a:t>
            </a:r>
            <a:r>
              <a:rPr lang="en-GB" dirty="0" smtClean="0"/>
              <a:t>/ </a:t>
            </a:r>
            <a:endParaRPr lang="en-GB" dirty="0"/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487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Try to get a copy via university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Log in to journal</a:t>
            </a:r>
          </a:p>
          <a:p>
            <a:r>
              <a:rPr lang="en-GB" dirty="0" smtClean="0"/>
              <a:t>Select shibboleth option</a:t>
            </a:r>
          </a:p>
          <a:p>
            <a:r>
              <a:rPr lang="en-GB" dirty="0" smtClean="0"/>
              <a:t>Log in via </a:t>
            </a:r>
            <a:r>
              <a:rPr lang="en-GB" dirty="0" smtClean="0"/>
              <a:t>soton</a:t>
            </a:r>
            <a:r>
              <a:rPr lang="en-GB" dirty="0" smtClean="0"/>
              <a:t> through shibboleth</a:t>
            </a:r>
          </a:p>
          <a:p>
            <a:r>
              <a:rPr lang="en-GB" dirty="0" smtClean="0"/>
              <a:t>Discover that you still can’t access the document</a:t>
            </a:r>
          </a:p>
          <a:p>
            <a:r>
              <a:rPr lang="en-GB" dirty="0" smtClean="0"/>
              <a:t>Find another way</a:t>
            </a:r>
            <a:r>
              <a:rPr lang="mr-IN" dirty="0" smtClean="0"/>
              <a:t>…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 smtClean="0"/>
              <a:t>PS if you are working off campus, make sure on all your searches that you are connected via </a:t>
            </a:r>
            <a:r>
              <a:rPr lang="en-GB" dirty="0" smtClean="0"/>
              <a:t>vpn</a:t>
            </a:r>
            <a:r>
              <a:rPr lang="en-GB" dirty="0" smtClean="0"/>
              <a:t> </a:t>
            </a:r>
            <a:r>
              <a:rPr lang="mr-IN" dirty="0" smtClean="0"/>
              <a:t>–</a:t>
            </a:r>
            <a:r>
              <a:rPr lang="en-GB" dirty="0" smtClean="0"/>
              <a:t> global connect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10BA0-1672-FA41-BC56-333939A932B1}" type="datetime1">
              <a:rPr lang="en-GB" smtClean="0"/>
              <a:t>12/11/2018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351810"/>
      </p:ext>
    </p:extLst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4 </a:t>
            </a:r>
            <a:r>
              <a:rPr lang="mr-IN" dirty="0" smtClean="0"/>
              <a:t>–</a:t>
            </a:r>
            <a:r>
              <a:rPr lang="en-GB" dirty="0" smtClean="0"/>
              <a:t> find another way</a:t>
            </a:r>
            <a:br>
              <a:rPr lang="en-GB" dirty="0" smtClean="0"/>
            </a:br>
            <a:r>
              <a:rPr lang="en-GB" dirty="0" smtClean="0"/>
              <a:t>Full text via </a:t>
            </a:r>
            <a:r>
              <a:rPr lang="en-GB" dirty="0" smtClean="0"/>
              <a:t>researchgate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99" y="1700213"/>
            <a:ext cx="7948001" cy="450215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235825" y="6451600"/>
            <a:ext cx="1908175" cy="180975"/>
          </a:xfrm>
        </p:spPr>
        <p:txBody>
          <a:bodyPr/>
          <a:lstStyle/>
          <a:p>
            <a:fld id="{9F4996F3-FC67-2A4C-9080-69CC06323CBD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033B6-8AEF-6143-B030-ADAC668F1AAB}" type="datetime1">
              <a:rPr lang="en-GB" smtClean="0"/>
              <a:t>12/11/2018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009649"/>
      </p:ext>
    </p:extLst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Let’s think about our </a:t>
            </a:r>
            <a:r>
              <a:rPr lang="en-US" dirty="0" smtClean="0"/>
              <a:t>activity in the real world..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/>
              <a:t>You have a task</a:t>
            </a:r>
            <a:r>
              <a:rPr lang="mr-IN" dirty="0" smtClean="0"/>
              <a:t>…</a:t>
            </a:r>
            <a:endParaRPr lang="en-GB" dirty="0" smtClean="0"/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Prepare a technical report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What do you know already?</a:t>
            </a:r>
          </a:p>
          <a:p>
            <a:r>
              <a:rPr lang="en-US" dirty="0" smtClean="0"/>
              <a:t>How can you get up to speed quickly?</a:t>
            </a:r>
          </a:p>
          <a:p>
            <a:r>
              <a:rPr lang="en-US" dirty="0" smtClean="0"/>
              <a:t>How can you complete the task in the most efficient way possible?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efore </a:t>
            </a:r>
            <a:r>
              <a:rPr lang="en-US" dirty="0" smtClean="0"/>
              <a:t>we </a:t>
            </a:r>
            <a:r>
              <a:rPr lang="en-US" dirty="0" smtClean="0"/>
              <a:t>begin CW3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1474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You don</a:t>
            </a:r>
            <a:r>
              <a:rPr lang="mr-IN" dirty="0" smtClean="0"/>
              <a:t>’</a:t>
            </a:r>
            <a:r>
              <a:rPr lang="en-US" dirty="0" smtClean="0"/>
              <a:t>t get to choose a topic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You have to submit</a:t>
            </a:r>
          </a:p>
          <a:p>
            <a:r>
              <a:rPr lang="en-US" dirty="0" smtClean="0"/>
              <a:t>An </a:t>
            </a:r>
            <a:r>
              <a:rPr lang="en-US" b="1" dirty="0" smtClean="0"/>
              <a:t>abstract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week </a:t>
            </a:r>
            <a:r>
              <a:rPr lang="en-US" dirty="0"/>
              <a:t>9</a:t>
            </a:r>
            <a:r>
              <a:rPr lang="en-US" dirty="0" smtClean="0"/>
              <a:t> </a:t>
            </a:r>
            <a:r>
              <a:rPr lang="en-US" dirty="0" smtClean="0"/>
              <a:t>for small group </a:t>
            </a:r>
            <a:r>
              <a:rPr lang="en-US" dirty="0" smtClean="0"/>
              <a:t>feedback </a:t>
            </a:r>
            <a:r>
              <a:rPr lang="en-US" b="1" dirty="0" smtClean="0"/>
              <a:t>30</a:t>
            </a:r>
            <a:r>
              <a:rPr lang="en-US" b="1" baseline="30000" dirty="0" smtClean="0"/>
              <a:t>th</a:t>
            </a:r>
            <a:r>
              <a:rPr lang="en-US" b="1" dirty="0" smtClean="0"/>
              <a:t> November</a:t>
            </a:r>
            <a:endParaRPr lang="en-US" b="1" dirty="0" smtClean="0"/>
          </a:p>
          <a:p>
            <a:r>
              <a:rPr lang="en-US" dirty="0" smtClean="0"/>
              <a:t>A </a:t>
            </a:r>
            <a:r>
              <a:rPr lang="en-US" b="1" dirty="0" smtClean="0"/>
              <a:t>draft</a:t>
            </a:r>
            <a:r>
              <a:rPr lang="en-US" dirty="0" smtClean="0"/>
              <a:t> for submission to the </a:t>
            </a:r>
            <a:r>
              <a:rPr lang="en-US" dirty="0" smtClean="0"/>
              <a:t>turnitin</a:t>
            </a:r>
            <a:r>
              <a:rPr lang="en-US" dirty="0" smtClean="0"/>
              <a:t> plagiarism </a:t>
            </a:r>
            <a:r>
              <a:rPr lang="en-US" dirty="0" smtClean="0"/>
              <a:t>checker </a:t>
            </a:r>
            <a:r>
              <a:rPr lang="mr-IN" dirty="0" smtClean="0"/>
              <a:t>–</a:t>
            </a:r>
            <a:r>
              <a:rPr lang="en-US" dirty="0" smtClean="0"/>
              <a:t> week 11 </a:t>
            </a:r>
            <a:r>
              <a:rPr lang="en-US" b="1" dirty="0" smtClean="0"/>
              <a:t>13</a:t>
            </a:r>
            <a:r>
              <a:rPr lang="en-US" b="1" baseline="30000" dirty="0" smtClean="0"/>
              <a:t>th</a:t>
            </a:r>
            <a:r>
              <a:rPr lang="en-US" b="1" dirty="0" smtClean="0"/>
              <a:t> December</a:t>
            </a:r>
          </a:p>
          <a:p>
            <a:r>
              <a:rPr lang="en-US" b="1" dirty="0" smtClean="0"/>
              <a:t>Final report 11</a:t>
            </a:r>
            <a:r>
              <a:rPr lang="en-US" b="1" baseline="30000" dirty="0" smtClean="0"/>
              <a:t>th</a:t>
            </a:r>
            <a:r>
              <a:rPr lang="en-US" b="1" dirty="0" smtClean="0"/>
              <a:t> January</a:t>
            </a:r>
            <a:endParaRPr lang="en-US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Lets take a look at the topics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-2627" y="5271252"/>
            <a:ext cx="9144000" cy="954107"/>
          </a:xfrm>
          <a:prstGeom prst="rect">
            <a:avLst/>
          </a:prstGeom>
          <a:gradFill>
            <a:lin ang="960000" scaled="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hlinkClick r:id="rId2"/>
              </a:rPr>
              <a:t>http://edshare.soton.ac.uk/19454</a:t>
            </a:r>
            <a:r>
              <a:rPr lang="en-US" sz="2800" b="1" dirty="0" smtClean="0">
                <a:hlinkClick r:id="rId2"/>
              </a:rPr>
              <a:t>/</a:t>
            </a:r>
            <a:endParaRPr lang="en-US" sz="2800" b="1" dirty="0" smtClean="0"/>
          </a:p>
          <a:p>
            <a:r>
              <a:rPr lang="en-US" sz="2800" b="1" dirty="0"/>
              <a:t>Download https://</a:t>
            </a:r>
            <a:r>
              <a:rPr lang="en-US" sz="2800" b="1" dirty="0"/>
              <a:t>goo.gl</a:t>
            </a:r>
            <a:r>
              <a:rPr lang="en-US" sz="2800" b="1" dirty="0"/>
              <a:t>/W2CiRQ</a:t>
            </a:r>
            <a:endParaRPr lang="en-US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28" y="1940941"/>
            <a:ext cx="2540000" cy="2540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7524" y="4420879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Topic List</a:t>
            </a:r>
            <a:endParaRPr lang="en-GB" sz="1600" b="1" dirty="0" smtClean="0"/>
          </a:p>
        </p:txBody>
      </p:sp>
      <p:sp>
        <p:nvSpPr>
          <p:cNvPr id="10" name="Rectangle 9"/>
          <p:cNvSpPr/>
          <p:nvPr/>
        </p:nvSpPr>
        <p:spPr bwMode="auto">
          <a:xfrm>
            <a:off x="611560" y="1772816"/>
            <a:ext cx="2880320" cy="2986617"/>
          </a:xfrm>
          <a:prstGeom prst="rect">
            <a:avLst/>
          </a:prstGeom>
          <a:noFill/>
          <a:ln w="12700" cap="flat" cmpd="sng" algn="ctr">
            <a:solidFill>
              <a:schemeClr val="bg1">
                <a:lumMod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102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Think </a:t>
            </a:r>
            <a:r>
              <a:rPr lang="en-US" dirty="0" smtClean="0"/>
              <a:t>about the </a:t>
            </a:r>
            <a:r>
              <a:rPr lang="en-US" dirty="0" smtClean="0"/>
              <a:t>topics</a:t>
            </a:r>
          </a:p>
          <a:p>
            <a:r>
              <a:rPr lang="en-US" dirty="0" smtClean="0"/>
              <a:t>Who knows what topic they have been allocated?</a:t>
            </a:r>
            <a:endParaRPr lang="en-US" dirty="0" smtClean="0"/>
          </a:p>
          <a:p>
            <a:r>
              <a:rPr lang="en-US" dirty="0" smtClean="0"/>
              <a:t>How confident are you that you will be able to</a:t>
            </a:r>
          </a:p>
          <a:p>
            <a:r>
              <a:rPr lang="en-US" dirty="0"/>
              <a:t>	</a:t>
            </a:r>
            <a:r>
              <a:rPr lang="en-US" dirty="0" smtClean="0"/>
              <a:t>do the work well</a:t>
            </a:r>
          </a:p>
          <a:p>
            <a:r>
              <a:rPr lang="en-US" dirty="0"/>
              <a:t>	</a:t>
            </a:r>
            <a:r>
              <a:rPr lang="en-US" dirty="0" smtClean="0"/>
              <a:t>meet all the deadlines</a:t>
            </a:r>
            <a:endParaRPr lang="en-US" dirty="0" smtClean="0"/>
          </a:p>
          <a:p>
            <a:r>
              <a:rPr lang="en-US" dirty="0" smtClean="0"/>
              <a:t>NEXT: Suggestions </a:t>
            </a:r>
            <a:r>
              <a:rPr lang="en-US" dirty="0" smtClean="0"/>
              <a:t>on how to go about preparing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Lets look at the topics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14</a:t>
            </a:fld>
            <a:endParaRPr lang="en-GB" dirty="0"/>
          </a:p>
        </p:txBody>
      </p:sp>
      <p:grpSp>
        <p:nvGrpSpPr>
          <p:cNvPr id="10" name="Group 9"/>
          <p:cNvGrpSpPr/>
          <p:nvPr/>
        </p:nvGrpSpPr>
        <p:grpSpPr>
          <a:xfrm>
            <a:off x="629940" y="2060848"/>
            <a:ext cx="3528392" cy="2986617"/>
            <a:chOff x="287524" y="1772816"/>
            <a:chExt cx="3528392" cy="298661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720" y="1978748"/>
              <a:ext cx="2540000" cy="254000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287524" y="4420879"/>
              <a:ext cx="35283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/>
                <a:t>Topic List</a:t>
              </a:r>
              <a:endParaRPr lang="en-GB" sz="1600" b="1" dirty="0" smtClean="0"/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611560" y="1772816"/>
              <a:ext cx="2880320" cy="2986617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29940" y="2307807"/>
            <a:ext cx="3528392" cy="2986617"/>
            <a:chOff x="287524" y="1772816"/>
            <a:chExt cx="3528392" cy="298661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720" y="1978748"/>
              <a:ext cx="2540000" cy="254000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87524" y="4420879"/>
              <a:ext cx="35283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/>
                <a:t>Topic List</a:t>
              </a:r>
              <a:endParaRPr lang="en-GB" sz="1600" b="1" dirty="0" smtClean="0"/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611560" y="1772816"/>
              <a:ext cx="2880320" cy="2986617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9147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Suggest some search terms or strategies :-)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smtClean="0"/>
              <a:t>google.co.uk</a:t>
            </a:r>
            <a:r>
              <a:rPr lang="en-US" dirty="0" smtClean="0"/>
              <a:t>/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First stage orientation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0242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Suggestions of search terms or strategies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smtClean="0"/>
              <a:t>scholar.google.co.uk</a:t>
            </a:r>
            <a:r>
              <a:rPr lang="en-US" dirty="0" smtClean="0"/>
              <a:t>/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Second stage </a:t>
            </a:r>
            <a:r>
              <a:rPr lang="en-US" dirty="0" smtClean="0"/>
              <a:t>focussed</a:t>
            </a:r>
            <a:r>
              <a:rPr lang="en-US" dirty="0" smtClean="0"/>
              <a:t> </a:t>
            </a:r>
            <a:r>
              <a:rPr lang="en-US" dirty="0" smtClean="0"/>
              <a:t>searching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4989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One touch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What tools and note taking methods?</a:t>
            </a:r>
          </a:p>
          <a:p>
            <a:r>
              <a:rPr lang="en-US" dirty="0" smtClean="0"/>
              <a:t>How will we go about the writing?</a:t>
            </a:r>
          </a:p>
          <a:p>
            <a:r>
              <a:rPr lang="en-US" dirty="0" smtClean="0"/>
              <a:t>How many stages to the writing?</a:t>
            </a:r>
          </a:p>
          <a:p>
            <a:r>
              <a:rPr lang="en-US" dirty="0" smtClean="0"/>
              <a:t>Lets plan a timeline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But lets back up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5758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have thought about this before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235825" y="6451600"/>
            <a:ext cx="1908175" cy="180975"/>
          </a:xfrm>
        </p:spPr>
        <p:txBody>
          <a:bodyPr/>
          <a:lstStyle/>
          <a:p>
            <a:fld id="{94C14C06-903E-A142-9DD8-89372C659E02}" type="slidenum">
              <a:rPr lang="en-GB" smtClean="0"/>
              <a:pPr/>
              <a:t>18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43138"/>
            <a:ext cx="6057900" cy="3416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351" y="2924944"/>
            <a:ext cx="2540000" cy="2540000"/>
          </a:xfrm>
          <a:prstGeom prst="rect">
            <a:avLst/>
          </a:prstGeom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4309-BF5B-6A43-A0FB-F9B9CE33DB7F}" type="datetime1">
              <a:rPr lang="en-GB" smtClean="0"/>
              <a:t>12/11/2018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085392"/>
      </p:ext>
    </p:extLst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So </a:t>
            </a:r>
            <a:r>
              <a:rPr lang="mr-IN" dirty="0" smtClean="0"/>
              <a:t>–</a:t>
            </a:r>
            <a:r>
              <a:rPr lang="en-US" dirty="0" smtClean="0"/>
              <a:t> what are you going to do next?</a:t>
            </a:r>
          </a:p>
          <a:p>
            <a:r>
              <a:rPr lang="en-US" dirty="0" smtClean="0"/>
              <a:t>Example of bullet list continuation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Rule of three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Probably we are running out of time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1663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Begin with a reminder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8517BE-FDD0-1E43-A191-EB02CB458220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35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Orientation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26940"/>
            <a:ext cx="9144000" cy="236989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235825" y="6451600"/>
            <a:ext cx="1908175" cy="180975"/>
          </a:xfrm>
        </p:spPr>
        <p:txBody>
          <a:bodyPr/>
          <a:lstStyle/>
          <a:p>
            <a:fld id="{94C14C06-903E-A142-9DD8-89372C659E02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2933519"/>
      </p:ext>
    </p:extLst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Very soon</a:t>
            </a:r>
            <a:endParaRPr lang="en-GB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2" y="3140968"/>
            <a:ext cx="9398274" cy="200612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5EB98-3D45-8048-A507-7CD6512E81F7}" type="datetime1">
              <a:rPr lang="en-GB" smtClean="0"/>
              <a:t>12/11/2018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693551"/>
      </p:ext>
    </p:extLst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The same date as your abstract deadline</a:t>
            </a:r>
            <a:endParaRPr lang="en-GB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04864"/>
            <a:ext cx="9108442" cy="3506536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5EB98-3D45-8048-A507-7CD6512E81F7}" type="datetime1">
              <a:rPr lang="en-GB" smtClean="0"/>
              <a:t>12/11/2018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652103"/>
      </p:ext>
    </p:extLst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Writing ends one week after the end of term</a:t>
            </a:r>
            <a:endParaRPr lang="en-GB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7636"/>
            <a:ext cx="9144000" cy="4647304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5EB98-3D45-8048-A507-7CD6512E81F7}" type="datetime1">
              <a:rPr lang="en-GB" smtClean="0"/>
              <a:t>12/11/2018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989637"/>
      </p:ext>
    </p:extLst>
  </p:cSld>
  <p:clrMapOvr>
    <a:masterClrMapping/>
  </p:clrMapOvr>
  <p:transition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Coming up with good terms to put into a search engine is a skill</a:t>
            </a:r>
          </a:p>
          <a:p>
            <a:r>
              <a:rPr lang="en-GB" dirty="0" smtClean="0"/>
              <a:t>(Librarians are the people who know how to do this best)</a:t>
            </a:r>
          </a:p>
          <a:p>
            <a:r>
              <a:rPr lang="en-GB" dirty="0" smtClean="0"/>
              <a:t>In general thinks of 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Keywords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Synonyms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Alternative Spellings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Common Abbreviations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Search Terms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06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Google vs Google </a:t>
            </a:r>
            <a:r>
              <a:rPr lang="en-US" dirty="0"/>
              <a:t>Scholar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25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0768"/>
            <a:ext cx="5530064" cy="37407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69" y="2492896"/>
            <a:ext cx="4309393" cy="360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12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77031" y="1449636"/>
            <a:ext cx="3474889" cy="4716524"/>
          </a:xfrm>
        </p:spPr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en-US" dirty="0"/>
              <a:t>Who is the author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What is the relevance of the points made?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Is the context correct?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When was the source published?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What was the publication medium?</a:t>
            </a:r>
          </a:p>
          <a:p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Evaluating the Sources you find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F4996F3-FC67-2A4C-9080-69CC06323CBD}" type="slidenum">
              <a:rPr lang="en-GB" smtClean="0"/>
              <a:pPr/>
              <a:t>26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5014" y="1159793"/>
            <a:ext cx="3928986" cy="569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16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Finding Papers you have seen referenced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27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150" y="1329812"/>
            <a:ext cx="7479241" cy="487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1971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You usually need to have accessed the journal through the university library</a:t>
            </a:r>
          </a:p>
          <a:p>
            <a:r>
              <a:rPr lang="en-GB" dirty="0" smtClean="0"/>
              <a:t>May need to login to say you are from University of Southampton along the way</a:t>
            </a:r>
          </a:p>
          <a:p>
            <a:r>
              <a:rPr lang="en-GB" dirty="0" smtClean="0"/>
              <a:t>Access to *most* quality journals is available on line.</a:t>
            </a:r>
          </a:p>
          <a:p>
            <a:r>
              <a:rPr lang="en-GB" dirty="0" smtClean="0"/>
              <a:t>Including all the ACM and IEEE journals and conference </a:t>
            </a:r>
            <a:r>
              <a:rPr lang="en-GB" dirty="0" smtClean="0"/>
              <a:t>proceedings</a:t>
            </a: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Access to on-line journals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F4996F3-FC67-2A4C-9080-69CC06323CBD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61202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E27D88-34A0-4E65-B42F-E76A7A218ED4}" type="slidenum">
              <a:rPr lang="en-GB" smtClean="0"/>
              <a:pPr>
                <a:defRPr/>
              </a:pPr>
              <a:t>29</a:t>
            </a:fld>
            <a:endParaRPr lang="en-GB" dirty="0"/>
          </a:p>
        </p:txBody>
      </p:sp>
      <p:sp>
        <p:nvSpPr>
          <p:cNvPr id="6" name="Rounded Rectangle 5"/>
          <p:cNvSpPr/>
          <p:nvPr/>
        </p:nvSpPr>
        <p:spPr bwMode="auto">
          <a:xfrm>
            <a:off x="1583668" y="1988840"/>
            <a:ext cx="6228692" cy="2911435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ＭＳ Ｐゴシック" pitchFamily="16" charset="-128"/>
              </a:rPr>
              <a:t>Thank you</a:t>
            </a:r>
            <a:endParaRPr lang="en-US" sz="3000" dirty="0">
              <a:solidFill>
                <a:schemeClr val="tx1"/>
              </a:solidFill>
              <a:latin typeface="+mj-lt"/>
              <a:ea typeface="ＭＳ Ｐゴシック" pitchFamily="1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ＭＳ Ｐゴシック" pitchFamily="16" charset="-128"/>
              </a:rPr>
              <a:t>Any Questions?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000" dirty="0">
              <a:solidFill>
                <a:schemeClr val="tx1"/>
              </a:solidFill>
              <a:latin typeface="+mj-lt"/>
              <a:ea typeface="ＭＳ Ｐゴシック" pitchFamily="16" charset="-128"/>
            </a:endParaRPr>
          </a:p>
          <a:p>
            <a:r>
              <a:rPr lang="en-GB" sz="3000" dirty="0" smtClean="0">
                <a:solidFill>
                  <a:schemeClr val="tx1"/>
                </a:solidFill>
                <a:latin typeface="+mj-lt"/>
              </a:rPr>
              <a:t>Su White</a:t>
            </a:r>
            <a:r>
              <a:rPr lang="en-GB" sz="3000" dirty="0" smtClean="0">
                <a:solidFill>
                  <a:schemeClr val="tx1"/>
                </a:solidFill>
                <a:latin typeface="+mj-lt"/>
              </a:rPr>
              <a:t/>
            </a:r>
            <a:br>
              <a:rPr lang="en-GB" sz="3000" dirty="0" smtClean="0">
                <a:solidFill>
                  <a:schemeClr val="tx1"/>
                </a:solidFill>
                <a:latin typeface="+mj-lt"/>
              </a:rPr>
            </a:br>
            <a:endParaRPr lang="en-GB" sz="2400" dirty="0" smtClean="0">
              <a:solidFill>
                <a:schemeClr val="tx1"/>
              </a:solidFill>
              <a:latin typeface="+mj-lt"/>
            </a:endParaRPr>
          </a:p>
          <a:p>
            <a:r>
              <a:rPr lang="en-GB" sz="2400" dirty="0" smtClean="0">
                <a:solidFill>
                  <a:schemeClr val="tx1"/>
                </a:solidFill>
                <a:latin typeface="+mj-lt"/>
              </a:rPr>
              <a:t>saw@soton.ac.uk</a:t>
            </a:r>
            <a:endParaRPr lang="en-GB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437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102" y="1412776"/>
            <a:ext cx="3816424" cy="4564650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1006894" y="2348880"/>
            <a:ext cx="1800200" cy="1224136"/>
          </a:xfrm>
          <a:prstGeom prst="wedgeEllipseCallout">
            <a:avLst>
              <a:gd name="adj1" fmla="val 126540"/>
              <a:gd name="adj2" fmla="val 6924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This person has done this</a:t>
            </a:r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646854" y="3789040"/>
            <a:ext cx="1800200" cy="1224136"/>
          </a:xfrm>
          <a:prstGeom prst="wedgeEllipseCallout">
            <a:avLst>
              <a:gd name="adj1" fmla="val 165443"/>
              <a:gd name="adj2" fmla="val -2153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And this person has done this</a:t>
            </a:r>
            <a:endParaRPr lang="en-US" dirty="0"/>
          </a:p>
        </p:txBody>
      </p:sp>
      <p:sp>
        <p:nvSpPr>
          <p:cNvPr id="5" name="Oval Callout 4"/>
          <p:cNvSpPr/>
          <p:nvPr/>
        </p:nvSpPr>
        <p:spPr>
          <a:xfrm>
            <a:off x="6767534" y="2060848"/>
            <a:ext cx="1800200" cy="1224136"/>
          </a:xfrm>
          <a:prstGeom prst="wedgeEllipseCallout">
            <a:avLst>
              <a:gd name="adj1" fmla="val -90279"/>
              <a:gd name="adj2" fmla="val 24997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This person said this</a:t>
            </a:r>
            <a:endParaRPr lang="en-US" dirty="0"/>
          </a:p>
        </p:txBody>
      </p:sp>
      <p:sp>
        <p:nvSpPr>
          <p:cNvPr id="6" name="Oval Callout 5"/>
          <p:cNvSpPr/>
          <p:nvPr/>
        </p:nvSpPr>
        <p:spPr>
          <a:xfrm>
            <a:off x="6983558" y="3284984"/>
            <a:ext cx="1800200" cy="1224136"/>
          </a:xfrm>
          <a:prstGeom prst="wedgeEllipseCallout">
            <a:avLst>
              <a:gd name="adj1" fmla="val -108952"/>
              <a:gd name="adj2" fmla="val 21183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And this person said this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95126" y="4581128"/>
            <a:ext cx="266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35286" y="4869160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9" name="Oval Callout 8"/>
          <p:cNvSpPr/>
          <p:nvPr/>
        </p:nvSpPr>
        <p:spPr>
          <a:xfrm>
            <a:off x="934886" y="5085184"/>
            <a:ext cx="1800200" cy="1224136"/>
          </a:xfrm>
          <a:prstGeom prst="wedgeEllipseCallout">
            <a:avLst>
              <a:gd name="adj1" fmla="val 151438"/>
              <a:gd name="adj2" fmla="val -58919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And this quote came from here</a:t>
            </a:r>
            <a:endParaRPr lang="en-US" dirty="0"/>
          </a:p>
        </p:txBody>
      </p:sp>
      <p:sp>
        <p:nvSpPr>
          <p:cNvPr id="10" name="Oval Callout 9"/>
          <p:cNvSpPr/>
          <p:nvPr/>
        </p:nvSpPr>
        <p:spPr>
          <a:xfrm>
            <a:off x="7055566" y="4653136"/>
            <a:ext cx="2016224" cy="1584176"/>
          </a:xfrm>
          <a:prstGeom prst="wedgeEllipseCallout">
            <a:avLst>
              <a:gd name="adj1" fmla="val -100135"/>
              <a:gd name="adj2" fmla="val -2153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And this </a:t>
            </a:r>
          </a:p>
          <a:p>
            <a:pPr algn="ctr"/>
            <a:r>
              <a:rPr lang="en-US" dirty="0" smtClean="0"/>
              <a:t>is my summary of this person’s work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 idx="4294967295"/>
          </p:nvPr>
        </p:nvSpPr>
        <p:spPr>
          <a:xfrm>
            <a:off x="75194" y="22312"/>
            <a:ext cx="8426450" cy="1052736"/>
          </a:xfrm>
        </p:spPr>
        <p:txBody>
          <a:bodyPr/>
          <a:lstStyle/>
          <a:p>
            <a:r>
              <a:rPr lang="en-US" dirty="0" smtClean="0"/>
              <a:t>The Scholarly Trail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5294" y="1484784"/>
            <a:ext cx="3059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Blue bubbles are all “Citations”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79502" y="1196752"/>
            <a:ext cx="28019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They cite a </a:t>
            </a:r>
            <a:r>
              <a:rPr lang="en-US" dirty="0" smtClean="0"/>
              <a:t> </a:t>
            </a:r>
            <a:r>
              <a:rPr lang="en-US" i="1" dirty="0" smtClean="0"/>
              <a:t>source</a:t>
            </a:r>
            <a:r>
              <a:rPr lang="en-US" dirty="0" smtClean="0"/>
              <a:t> which </a:t>
            </a:r>
          </a:p>
          <a:p>
            <a:r>
              <a:rPr lang="en-US" dirty="0" smtClean="0"/>
              <a:t>will be “referenced” at </a:t>
            </a:r>
          </a:p>
          <a:p>
            <a:r>
              <a:rPr lang="en-US" dirty="0"/>
              <a:t>t</a:t>
            </a:r>
            <a:r>
              <a:rPr lang="en-US" dirty="0" smtClean="0"/>
              <a:t>he end of the paper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F4996F3-FC67-2A4C-9080-69CC06323CBD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616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 Facebook Page?</a:t>
            </a:r>
          </a:p>
          <a:p>
            <a:r>
              <a:rPr lang="en-US" dirty="0"/>
              <a:t>Someone’s Blog?</a:t>
            </a:r>
          </a:p>
          <a:p>
            <a:r>
              <a:rPr lang="en-US" dirty="0"/>
              <a:t>A company website?</a:t>
            </a:r>
          </a:p>
          <a:p>
            <a:r>
              <a:rPr lang="en-US" dirty="0"/>
              <a:t>A Newspaper Article?</a:t>
            </a:r>
          </a:p>
          <a:p>
            <a:r>
              <a:rPr lang="en-US" dirty="0"/>
              <a:t>A magazine?</a:t>
            </a:r>
          </a:p>
          <a:p>
            <a:r>
              <a:rPr lang="en-US" dirty="0"/>
              <a:t>A trade journal?</a:t>
            </a:r>
          </a:p>
          <a:p>
            <a:r>
              <a:rPr lang="en-US" dirty="0"/>
              <a:t>A talk presented at a conference?</a:t>
            </a:r>
          </a:p>
          <a:p>
            <a:r>
              <a:rPr lang="en-US" dirty="0"/>
              <a:t>A </a:t>
            </a:r>
            <a:r>
              <a:rPr lang="en-US" dirty="0" smtClean="0"/>
              <a:t>Wikipedia </a:t>
            </a:r>
            <a:r>
              <a:rPr lang="en-US" dirty="0"/>
              <a:t>page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An open source pre-print journal paper?</a:t>
            </a:r>
          </a:p>
          <a:p>
            <a:r>
              <a:rPr lang="en-US" dirty="0"/>
              <a:t>A scholarly journal paper?</a:t>
            </a:r>
          </a:p>
          <a:p>
            <a:r>
              <a:rPr lang="en-US" dirty="0"/>
              <a:t>A book?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Good source/poor source?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0CF9774-E819-DB47-BF85-8F31F85A3970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525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251520" y="1916051"/>
            <a:ext cx="4213224" cy="4716524"/>
          </a:xfrm>
        </p:spPr>
        <p:txBody>
          <a:bodyPr/>
          <a:lstStyle/>
          <a:p>
            <a:r>
              <a:rPr lang="en-GB" b="1" dirty="0" smtClean="0"/>
              <a:t>Authoritative</a:t>
            </a:r>
            <a:endParaRPr lang="en-GB" b="1" dirty="0"/>
          </a:p>
          <a:p>
            <a:r>
              <a:rPr lang="en-GB" dirty="0"/>
              <a:t>We must </a:t>
            </a:r>
            <a:r>
              <a:rPr lang="en-GB" dirty="0" smtClean="0"/>
              <a:t>identify </a:t>
            </a:r>
            <a:r>
              <a:rPr lang="en-GB" dirty="0"/>
              <a:t>information </a:t>
            </a:r>
            <a:r>
              <a:rPr lang="en-GB" dirty="0" smtClean="0"/>
              <a:t>which is </a:t>
            </a:r>
            <a:r>
              <a:rPr lang="en-GB" dirty="0"/>
              <a:t>reliable and </a:t>
            </a:r>
            <a:r>
              <a:rPr lang="en-GB" dirty="0" smtClean="0"/>
              <a:t>true</a:t>
            </a:r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preferably written </a:t>
            </a:r>
            <a:r>
              <a:rPr lang="en-GB" dirty="0"/>
              <a:t>by the person who </a:t>
            </a:r>
            <a:r>
              <a:rPr lang="en-GB" b="1" dirty="0"/>
              <a:t>is</a:t>
            </a:r>
            <a:r>
              <a:rPr lang="en-GB" dirty="0"/>
              <a:t> </a:t>
            </a:r>
            <a:r>
              <a:rPr lang="en-GB" b="1" dirty="0"/>
              <a:t>the</a:t>
            </a:r>
            <a:r>
              <a:rPr lang="en-GB" dirty="0"/>
              <a:t> </a:t>
            </a:r>
            <a:r>
              <a:rPr lang="en-GB" dirty="0" smtClean="0"/>
              <a:t>authority</a:t>
            </a:r>
            <a:br>
              <a:rPr lang="en-GB" dirty="0" smtClean="0"/>
            </a:br>
            <a:r>
              <a:rPr lang="en-GB" dirty="0" smtClean="0"/>
              <a:t>i.e. a primary source </a:t>
            </a:r>
            <a:endParaRPr lang="en-GB" dirty="0" smtClean="0"/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 rather than an author who is quoting the primary source </a:t>
            </a:r>
            <a:br>
              <a:rPr lang="en-GB" dirty="0" smtClean="0"/>
            </a:br>
            <a:r>
              <a:rPr lang="en-GB" dirty="0" smtClean="0"/>
              <a:t>i.e. a secondary source</a:t>
            </a: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4590002" y="1916051"/>
            <a:ext cx="4213224" cy="4716524"/>
          </a:xfrm>
        </p:spPr>
        <p:txBody>
          <a:bodyPr/>
          <a:lstStyle/>
          <a:p>
            <a:r>
              <a:rPr lang="en-GB" b="1" dirty="0"/>
              <a:t>Findable</a:t>
            </a:r>
          </a:p>
          <a:p>
            <a:r>
              <a:rPr lang="en-GB" dirty="0"/>
              <a:t>Your reader must be able to follow your reference to find the article or book in their library or on-line.</a:t>
            </a:r>
          </a:p>
          <a:p>
            <a:r>
              <a:rPr lang="en-GB" dirty="0"/>
              <a:t>The thing they find must not have changed since you referenced it.</a:t>
            </a:r>
          </a:p>
          <a:p>
            <a:endParaRPr lang="en-US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Why? What makes one </a:t>
            </a:r>
            <a:br>
              <a:rPr lang="en-US" dirty="0"/>
            </a:br>
            <a:r>
              <a:rPr lang="en-US" dirty="0" smtClean="0"/>
              <a:t>source </a:t>
            </a:r>
            <a:r>
              <a:rPr lang="en-US" dirty="0"/>
              <a:t>better than another?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4C14C06-903E-A142-9DD8-89372C659E02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4113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Serendipity: 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/>
              <a:t>references </a:t>
            </a:r>
            <a:r>
              <a:rPr lang="en-US" dirty="0"/>
              <a:t>in </a:t>
            </a:r>
            <a:r>
              <a:rPr lang="en-US" dirty="0" smtClean="0"/>
              <a:t>articles, blogs, newspapers, videos stumbled </a:t>
            </a:r>
            <a:r>
              <a:rPr lang="en-US" dirty="0"/>
              <a:t>across by good </a:t>
            </a:r>
            <a:r>
              <a:rPr lang="en-US" dirty="0" smtClean="0"/>
              <a:t>fortune</a:t>
            </a:r>
            <a:endParaRPr lang="en-US" dirty="0"/>
          </a:p>
          <a:p>
            <a:pPr marL="342900" indent="-342900">
              <a:buFont typeface="Arial" charset="0"/>
              <a:buChar char="•"/>
            </a:pPr>
            <a:r>
              <a:rPr lang="en-US" dirty="0" smtClean="0"/>
              <a:t>Systematic search</a:t>
            </a:r>
            <a:endParaRPr lang="en-US" dirty="0"/>
          </a:p>
          <a:p>
            <a:pPr marL="793750" lvl="1" indent="-342900">
              <a:buFont typeface="Arial" charset="0"/>
              <a:buChar char="•"/>
            </a:pPr>
            <a:r>
              <a:rPr lang="en-US" sz="1800" dirty="0" smtClean="0"/>
              <a:t>Google (or other search engine)</a:t>
            </a:r>
            <a:endParaRPr lang="en-US" dirty="0"/>
          </a:p>
          <a:p>
            <a:pPr marL="793750" lvl="1" indent="-342900">
              <a:buFont typeface="Arial" charset="0"/>
              <a:buChar char="•"/>
            </a:pPr>
            <a:r>
              <a:rPr lang="en-US" sz="2000" dirty="0" smtClean="0"/>
              <a:t>Google Scholar</a:t>
            </a:r>
          </a:p>
          <a:p>
            <a:pPr marL="793750" lvl="1" indent="-342900">
              <a:buFont typeface="Arial" charset="0"/>
              <a:buChar char="•"/>
            </a:pPr>
            <a:r>
              <a:rPr lang="en-US" sz="2000" dirty="0" smtClean="0"/>
              <a:t>Wikipedia (</a:t>
            </a:r>
            <a:r>
              <a:rPr lang="en-US" sz="2000" dirty="0" smtClean="0"/>
              <a:t>for orientation) but beware use </a:t>
            </a:r>
            <a:r>
              <a:rPr lang="en-US" sz="2000" dirty="0" smtClean="0"/>
              <a:t>but </a:t>
            </a:r>
            <a:r>
              <a:rPr lang="en-US" sz="2000" dirty="0"/>
              <a:t>only to follow up the references they have found)</a:t>
            </a:r>
          </a:p>
          <a:p>
            <a:pPr lvl="2"/>
            <a:r>
              <a:rPr lang="en-US" sz="2000" dirty="0"/>
              <a:t>The </a:t>
            </a:r>
            <a:r>
              <a:rPr lang="en-US" sz="2000" dirty="0" smtClean="0"/>
              <a:t>Library</a:t>
            </a:r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common </a:t>
            </a:r>
            <a:r>
              <a:rPr lang="en-GB" dirty="0"/>
              <a:t>student mistakes</a:t>
            </a:r>
          </a:p>
          <a:p>
            <a:r>
              <a:rPr lang="en-GB" dirty="0"/>
              <a:t>What they do: </a:t>
            </a:r>
            <a:endParaRPr lang="en-GB" dirty="0" smtClean="0"/>
          </a:p>
          <a:p>
            <a:pPr marL="342900" indent="-342900">
              <a:buFont typeface="Arial" charset="0"/>
              <a:buChar char="•"/>
            </a:pPr>
            <a:r>
              <a:rPr lang="en-GB" dirty="0" smtClean="0"/>
              <a:t>Student finds </a:t>
            </a:r>
            <a:r>
              <a:rPr lang="en-GB" dirty="0"/>
              <a:t>an article and </a:t>
            </a:r>
            <a:r>
              <a:rPr lang="en-GB" dirty="0" smtClean="0"/>
              <a:t>cites </a:t>
            </a:r>
            <a:r>
              <a:rPr lang="en-GB" dirty="0"/>
              <a:t>it from </a:t>
            </a:r>
            <a:r>
              <a:rPr lang="en-GB" dirty="0" smtClean="0"/>
              <a:t>CiteSeer</a:t>
            </a:r>
            <a:endParaRPr lang="en-GB" dirty="0"/>
          </a:p>
          <a:p>
            <a:r>
              <a:rPr lang="en-GB" dirty="0"/>
              <a:t>What they need to do: read the paper you find, but locate the definitive source of the information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800" dirty="0"/>
              <a:t>Where do we find sources of </a:t>
            </a:r>
            <a:r>
              <a:rPr lang="en-US" sz="2800" dirty="0" smtClean="0"/>
              <a:t>information?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41E4A8B-7CE1-BC4B-9352-78518045172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4306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Example: Somehow from </a:t>
            </a:r>
            <a:r>
              <a:rPr lang="en-GB" dirty="0" smtClean="0"/>
              <a:t>citeseer</a:t>
            </a:r>
            <a:r>
              <a:rPr lang="mr-IN" dirty="0" smtClean="0"/>
              <a:t>…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34" y="1700213"/>
            <a:ext cx="7227531" cy="4502150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CBBC-0401-5640-B6E7-F9EB89D8D515}" type="datetime1">
              <a:rPr lang="en-GB" smtClean="0"/>
              <a:t>12/11/2018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616303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1. Check out via google scholar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532" y="1700213"/>
            <a:ext cx="6470935" cy="4502150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CBD48-927C-494C-A61D-EC29F5209C99}" type="datetime1">
              <a:rPr lang="en-GB" smtClean="0"/>
              <a:t>12/11/2018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020605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2. Confirm contents and grab citation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1820659"/>
            <a:ext cx="8426450" cy="426125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235825" y="6451600"/>
            <a:ext cx="1908175" cy="180975"/>
          </a:xfrm>
        </p:spPr>
        <p:txBody>
          <a:bodyPr/>
          <a:lstStyle/>
          <a:p>
            <a:fld id="{94C14C06-903E-A142-9DD8-89372C659E02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B1CA3-85EE-6A46-8806-2621371E2124}" type="datetime1">
              <a:rPr lang="en-GB" smtClean="0"/>
              <a:t>12/11/2018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76972"/>
      </p:ext>
    </p:extLst>
  </p:cSld>
  <p:clrMapOvr>
    <a:masterClrMapping/>
  </p:clrMapOvr>
  <p:transition>
    <p:wipe dir="r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  <p:tag name="INCLUDESESSION" val="True"/>
  <p:tag name="ADVANCEDSETTINGSVIEW" val="True"/>
  <p:tag name="CHARTCOLORS" val="1"/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ain presentation title goes here. &amp;#x0D;&amp;#x0A;&amp;quot;&quot;/&gt;&lt;property id=&quot;20307&quot; value=&quot;256&quot;/&gt;&lt;/object&gt;&lt;object type=&quot;3&quot; unique_id=&quot;10302&quot;&gt;&lt;property id=&quot;20148&quot; value=&quot;5&quot;/&gt;&lt;property id=&quot;20300&quot; value=&quot;Slide 3&quot;/&gt;&lt;property id=&quot;20307&quot; value=&quot;257&quot;/&gt;&lt;/object&gt;&lt;object type=&quot;3&quot; unique_id=&quot;10655&quot;&gt;&lt;property id=&quot;20148&quot; value=&quot;5&quot;/&gt;&lt;property id=&quot;20300&quot; value=&quot;Slide 13 - &amp;quot;Divider page title goes here&amp;quot;&quot;/&gt;&lt;property id=&quot;20307&quot; value=&quot;258&quot;/&gt;&lt;/object&gt;&lt;object type=&quot;3&quot; unique_id=&quot;10656&quot;&gt;&lt;property id=&quot;20148&quot; value=&quot;5&quot;/&gt;&lt;property id=&quot;20300&quot; value=&quot;Slide 2&quot;/&gt;&lt;property id=&quot;20307&quot; value=&quot;259&quot;/&gt;&lt;/object&gt;&lt;object type=&quot;3&quot; unique_id=&quot;10831&quot;&gt;&lt;property id=&quot;20148&quot; value=&quot;5&quot;/&gt;&lt;property id=&quot;20300&quot; value=&quot;Slide 9&quot;/&gt;&lt;property id=&quot;20307&quot; value=&quot;260&quot;/&gt;&lt;/object&gt;&lt;object type=&quot;3&quot; unique_id=&quot;10832&quot;&gt;&lt;property id=&quot;20148&quot; value=&quot;5&quot;/&gt;&lt;property id=&quot;20300&quot; value=&quot;Slide 10&quot;/&gt;&lt;property id=&quot;20307&quot; value=&quot;261&quot;/&gt;&lt;/object&gt;&lt;object type=&quot;3&quot; unique_id=&quot;10833&quot;&gt;&lt;property id=&quot;20148&quot; value=&quot;5&quot;/&gt;&lt;property id=&quot;20300&quot; value=&quot;Slide 4 - &amp;quot;Picture Caption&amp;quot;&quot;/&gt;&lt;property id=&quot;20307&quot; value=&quot;262&quot;/&gt;&lt;/object&gt;&lt;object type=&quot;3&quot; unique_id=&quot;10834&quot;&gt;&lt;property id=&quot;20148&quot; value=&quot;5&quot;/&gt;&lt;property id=&quot;20300&quot; value=&quot;Slide 5 - &amp;quot;Picture Caption&amp;quot;&quot;/&gt;&lt;property id=&quot;20307&quot; value=&quot;263&quot;/&gt;&lt;/object&gt;&lt;object type=&quot;3&quot; unique_id=&quot;10835&quot;&gt;&lt;property id=&quot;20148&quot; value=&quot;5&quot;/&gt;&lt;property id=&quot;20300&quot; value=&quot;Slide 6 - &amp;quot;Left: Image caption&amp;quot;&quot;/&gt;&lt;property id=&quot;20307&quot; value=&quot;264&quot;/&gt;&lt;/object&gt;&lt;object type=&quot;3&quot; unique_id=&quot;11056&quot;&gt;&lt;property id=&quot;20148&quot; value=&quot;5&quot;/&gt;&lt;property id=&quot;20300&quot; value=&quot;Slide 7 - &amp;quot;Caption for graph&amp;quot;&quot;/&gt;&lt;property id=&quot;20307&quot; value=&quot;265&quot;/&gt;&lt;/object&gt;&lt;object type=&quot;3&quot; unique_id=&quot;11057&quot;&gt;&lt;property id=&quot;20148&quot; value=&quot;5&quot;/&gt;&lt;property id=&quot;20300&quot; value=&quot;Slide 11&quot;/&gt;&lt;property id=&quot;20307&quot; value=&quot;266&quot;/&gt;&lt;/object&gt;&lt;object type=&quot;3&quot; unique_id=&quot;11574&quot;&gt;&lt;property id=&quot;20148&quot; value=&quot;5&quot;/&gt;&lt;property id=&quot;20300&quot; value=&quot;Slide 8&quot;/&gt;&lt;property id=&quot;20307&quot; value=&quot;269&quot;/&gt;&lt;/object&gt;&lt;object type=&quot;3&quot; unique_id=&quot;11995&quot;&gt;&lt;property id=&quot;20148&quot; value=&quot;5&quot;/&gt;&lt;property id=&quot;20300&quot; value=&quot;Slide 12&quot;/&gt;&lt;property id=&quot;20307&quot; value=&quot;271&quot;/&gt;&lt;/object&gt;&lt;object type=&quot;3&quot; unique_id=&quot;11996&quot;&gt;&lt;property id=&quot;20148&quot; value=&quot;5&quot;/&gt;&lt;property id=&quot;20300&quot; value=&quot;Slide 14&quot;/&gt;&lt;property id=&quot;20307&quot; value=&quot;272&quot;/&gt;&lt;/object&gt;&lt;object type=&quot;3&quot; unique_id=&quot;11997&quot;&gt;&lt;property id=&quot;20148&quot; value=&quot;5&quot;/&gt;&lt;property id=&quot;20300&quot; value=&quot;Slide 15 - &amp;quot;Picture Caption&amp;quot;&quot;/&gt;&lt;property id=&quot;20307&quot; value=&quot;276&quot;/&gt;&lt;/object&gt;&lt;object type=&quot;3&quot; unique_id=&quot;11998&quot;&gt;&lt;property id=&quot;20148&quot; value=&quot;5&quot;/&gt;&lt;property id=&quot;20300&quot; value=&quot;Slide 16 - &amp;quot;Picture Caption&amp;quot;&quot;/&gt;&lt;property id=&quot;20307&quot; value=&quot;275&quot;/&gt;&lt;/object&gt;&lt;object type=&quot;3&quot; unique_id=&quot;11999&quot;&gt;&lt;property id=&quot;20148&quot; value=&quot;5&quot;/&gt;&lt;property id=&quot;20300&quot; value=&quot;Slide 19&quot;/&gt;&lt;property id=&quot;20307&quot; value=&quot;273&quot;/&gt;&lt;/object&gt;&lt;object type=&quot;3&quot; unique_id=&quot;12000&quot;&gt;&lt;property id=&quot;20148&quot; value=&quot;5&quot;/&gt;&lt;property id=&quot;20300&quot; value=&quot;Slide 20&quot;/&gt;&lt;property id=&quot;20307&quot; value=&quot;274&quot;/&gt;&lt;/object&gt;&lt;object type=&quot;3&quot; unique_id=&quot;12001&quot;&gt;&lt;property id=&quot;20148&quot; value=&quot;5&quot;/&gt;&lt;property id=&quot;20300&quot; value=&quot;Slide 17 - &amp;quot;Left: Image caption&amp;quot;&quot;/&gt;&lt;property id=&quot;20307&quot; value=&quot;277&quot;/&gt;&lt;/object&gt;&lt;object type=&quot;3&quot; unique_id=&quot;12002&quot;&gt;&lt;property id=&quot;20148&quot; value=&quot;5&quot;/&gt;&lt;property id=&quot;20300&quot; value=&quot;Slide 18 - &amp;quot;Caption for graph&amp;quot;&quot;/&gt;&lt;property id=&quot;20307&quot; value=&quot;278&quot;/&gt;&lt;/object&gt;&lt;object type=&quot;3&quot; unique_id=&quot;12003&quot;&gt;&lt;property id=&quot;20148&quot; value=&quot;5&quot;/&gt;&lt;property id=&quot;20300&quot; value=&quot;Slide 21&quot;/&gt;&lt;property id=&quot;20307&quot; value=&quot;279&quot;/&gt;&lt;/object&gt;&lt;object type=&quot;3&quot; unique_id=&quot;12004&quot;&gt;&lt;property id=&quot;20148&quot; value=&quot;5&quot;/&gt;&lt;property id=&quot;20300&quot; value=&quot;Slide 22&quot;/&gt;&lt;property id=&quot;20307&quot; value=&quot;280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CITE">
  <a:themeElements>
    <a:clrScheme name="UoSnew3 1">
      <a:dk1>
        <a:srgbClr val="005C84"/>
      </a:dk1>
      <a:lt1>
        <a:srgbClr val="DBDFE1"/>
      </a:lt1>
      <a:dk2>
        <a:srgbClr val="005C84"/>
      </a:dk2>
      <a:lt2>
        <a:srgbClr val="A4AEB5"/>
      </a:lt2>
      <a:accent1>
        <a:srgbClr val="005C84"/>
      </a:accent1>
      <a:accent2>
        <a:srgbClr val="007C92"/>
      </a:accent2>
      <a:accent3>
        <a:srgbClr val="EAECEE"/>
      </a:accent3>
      <a:accent4>
        <a:srgbClr val="004D70"/>
      </a:accent4>
      <a:accent5>
        <a:srgbClr val="AAB5C2"/>
      </a:accent5>
      <a:accent6>
        <a:srgbClr val="007084"/>
      </a:accent6>
      <a:hlink>
        <a:srgbClr val="0098C3"/>
      </a:hlink>
      <a:folHlink>
        <a:srgbClr val="6A4061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dirty="0" err="1" smtClean="0"/>
        </a:defPPr>
      </a:lstStyle>
    </a:txDef>
  </a:objectDefaults>
  <a:extraClrSchemeLst>
    <a:extraClrScheme>
      <a:clrScheme name="UoSnew3 1">
        <a:dk1>
          <a:srgbClr val="005C84"/>
        </a:dk1>
        <a:lt1>
          <a:srgbClr val="DBDFE1"/>
        </a:lt1>
        <a:dk2>
          <a:srgbClr val="005C84"/>
        </a:dk2>
        <a:lt2>
          <a:srgbClr val="A4AEB5"/>
        </a:lt2>
        <a:accent1>
          <a:srgbClr val="005C84"/>
        </a:accent1>
        <a:accent2>
          <a:srgbClr val="007C92"/>
        </a:accent2>
        <a:accent3>
          <a:srgbClr val="EAECEE"/>
        </a:accent3>
        <a:accent4>
          <a:srgbClr val="004D70"/>
        </a:accent4>
        <a:accent5>
          <a:srgbClr val="AAB5C2"/>
        </a:accent5>
        <a:accent6>
          <a:srgbClr val="007084"/>
        </a:accent6>
        <a:hlink>
          <a:srgbClr val="0098C3"/>
        </a:hlink>
        <a:folHlink>
          <a:srgbClr val="6A406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5" id="{70C71B6A-224C-7044-9752-F271C6A0A86C}" vid="{ED9B8DAD-0556-CE40-8EC4-F51F6C968302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854</TotalTime>
  <Words>800</Words>
  <Application>Microsoft Macintosh PowerPoint</Application>
  <PresentationFormat>On-screen Show (4:3)</PresentationFormat>
  <Paragraphs>172</Paragraphs>
  <Slides>29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Georgia</vt:lpstr>
      <vt:lpstr>Lucida Sans</vt:lpstr>
      <vt:lpstr>ＭＳ Ｐゴシック</vt:lpstr>
      <vt:lpstr>Symbol</vt:lpstr>
      <vt:lpstr>Wingdings</vt:lpstr>
      <vt:lpstr>Arial</vt:lpstr>
      <vt:lpstr>CITE</vt:lpstr>
      <vt:lpstr>How do I research effectively? Part 2 </vt:lpstr>
      <vt:lpstr>Begin with a reminder…</vt:lpstr>
      <vt:lpstr>The Scholarly Trail</vt:lpstr>
      <vt:lpstr>PowerPoint Presentation</vt:lpstr>
      <vt:lpstr>PowerPoint Presentation</vt:lpstr>
      <vt:lpstr>PowerPoint Presentation</vt:lpstr>
      <vt:lpstr>Example: Somehow from citeseer…</vt:lpstr>
      <vt:lpstr>1. Check out via google scholar</vt:lpstr>
      <vt:lpstr>2. Confirm contents and grab citation</vt:lpstr>
      <vt:lpstr>3. Try to get a copy via university</vt:lpstr>
      <vt:lpstr>4 – find another way Full text via researchgate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have thought about this before</vt:lpstr>
      <vt:lpstr>PowerPoint Presentation</vt:lpstr>
      <vt:lpstr>Orientation</vt:lpstr>
      <vt:lpstr>Very soon</vt:lpstr>
      <vt:lpstr>The same date as your abstract deadline</vt:lpstr>
      <vt:lpstr>Writing ends one week after the end of term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M.S.Treagust@soton.ac.uk</Manager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Finding and Evaluation Information</dc:title>
  <dc:creator>Microsoft Office User</dc:creator>
  <dc:description>v1 of CITE PowerPoint tempate created 30/03/12</dc:description>
  <cp:lastModifiedBy>Su White</cp:lastModifiedBy>
  <cp:revision>19</cp:revision>
  <dcterms:created xsi:type="dcterms:W3CDTF">2017-10-22T17:24:03Z</dcterms:created>
  <dcterms:modified xsi:type="dcterms:W3CDTF">2018-11-12T16:22:47Z</dcterms:modified>
</cp:coreProperties>
</file>