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sldIdLst>
    <p:sldId id="257" r:id="rId2"/>
    <p:sldId id="310" r:id="rId3"/>
    <p:sldId id="300" r:id="rId4"/>
    <p:sldId id="299" r:id="rId5"/>
    <p:sldId id="302" r:id="rId6"/>
    <p:sldId id="304" r:id="rId7"/>
    <p:sldId id="322" r:id="rId8"/>
    <p:sldId id="321" r:id="rId9"/>
    <p:sldId id="319" r:id="rId10"/>
    <p:sldId id="323" r:id="rId11"/>
    <p:sldId id="320" r:id="rId12"/>
    <p:sldId id="311" r:id="rId13"/>
    <p:sldId id="324" r:id="rId14"/>
    <p:sldId id="313" r:id="rId15"/>
    <p:sldId id="314" r:id="rId16"/>
    <p:sldId id="315" r:id="rId17"/>
    <p:sldId id="316" r:id="rId18"/>
    <p:sldId id="318" r:id="rId19"/>
    <p:sldId id="317" r:id="rId20"/>
    <p:sldId id="305" r:id="rId21"/>
    <p:sldId id="306" r:id="rId22"/>
    <p:sldId id="307" r:id="rId23"/>
    <p:sldId id="308" r:id="rId24"/>
    <p:sldId id="309" r:id="rId25"/>
    <p:sldId id="296" r:id="rId26"/>
  </p:sldIdLst>
  <p:sldSz cx="9144000" cy="6858000" type="screen4x3"/>
  <p:notesSz cx="6858000" cy="9144000"/>
  <p:custDataLst>
    <p:tags r:id="rId28"/>
  </p:custDataLst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99">
          <p15:clr>
            <a:srgbClr val="A4A3A4"/>
          </p15:clr>
        </p15:guide>
        <p15:guide id="2" orient="horz" pos="4088">
          <p15:clr>
            <a:srgbClr val="A4A3A4"/>
          </p15:clr>
        </p15:guide>
        <p15:guide id="3" orient="horz" pos="1117">
          <p15:clr>
            <a:srgbClr val="A4A3A4"/>
          </p15:clr>
        </p15:guide>
        <p15:guide id="4" orient="horz" pos="2840">
          <p15:clr>
            <a:srgbClr val="A4A3A4"/>
          </p15:clr>
        </p15:guide>
        <p15:guide id="5" orient="horz" pos="527">
          <p15:clr>
            <a:srgbClr val="A4A3A4"/>
          </p15:clr>
        </p15:guide>
        <p15:guide id="6" pos="2132">
          <p15:clr>
            <a:srgbClr val="A4A3A4"/>
          </p15:clr>
        </p15:guide>
        <p15:guide id="7" pos="249">
          <p15:clr>
            <a:srgbClr val="A4A3A4"/>
          </p15:clr>
        </p15:guide>
        <p15:guide id="8" pos="5534">
          <p15:clr>
            <a:srgbClr val="A4A3A4"/>
          </p15:clr>
        </p15:guide>
        <p15:guide id="9" pos="38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8F8"/>
    <a:srgbClr val="EAECEE"/>
    <a:srgbClr val="005C84"/>
    <a:srgbClr val="A3A86B"/>
    <a:srgbClr val="AF94A3"/>
    <a:srgbClr val="6A4061"/>
    <a:srgbClr val="4A3C31"/>
    <a:srgbClr val="007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75" autoAdjust="0"/>
    <p:restoredTop sz="75257" autoAdjust="0"/>
  </p:normalViewPr>
  <p:slideViewPr>
    <p:cSldViewPr>
      <p:cViewPr varScale="1">
        <p:scale>
          <a:sx n="73" d="100"/>
          <a:sy n="73" d="100"/>
        </p:scale>
        <p:origin x="336" y="192"/>
      </p:cViewPr>
      <p:guideLst>
        <p:guide orient="horz" pos="799"/>
        <p:guide orient="horz" pos="4088"/>
        <p:guide orient="horz" pos="1117"/>
        <p:guide orient="horz" pos="2840"/>
        <p:guide orient="horz" pos="527"/>
        <p:guide pos="2132"/>
        <p:guide pos="249"/>
        <p:guide pos="5534"/>
        <p:guide pos="38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191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tags" Target="tags/tag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latin typeface="Arial" charset="0"/>
                <a:cs typeface="ＭＳ Ｐゴシック" charset="0"/>
              </a:defRPr>
            </a:lvl1pPr>
          </a:lstStyle>
          <a:p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  <a:cs typeface="ＭＳ Ｐゴシック" charset="0"/>
              </a:defRPr>
            </a:lvl1pPr>
          </a:lstStyle>
          <a:p>
            <a:endParaRPr lang="en-US" dirty="0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latin typeface="Arial" charset="0"/>
                <a:cs typeface="ＭＳ Ｐゴシック" charset="0"/>
              </a:defRPr>
            </a:lvl1pPr>
          </a:lstStyle>
          <a:p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  <a:cs typeface="ＭＳ Ｐゴシック" charset="0"/>
              </a:defRPr>
            </a:lvl1pPr>
          </a:lstStyle>
          <a:p>
            <a:fld id="{D2D20942-D6F2-004D-9DD1-B0E39CB83151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759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EAFCBF06-7CBF-5B44-AFD0-39AA4E3283DE}" type="slidenum">
              <a:rPr lang="en-GB">
                <a:latin typeface="Arial" charset="0"/>
              </a:rPr>
              <a:pPr/>
              <a:t>1</a:t>
            </a:fld>
            <a:endParaRPr lang="en-GB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91E3B1-57E6-F144-B5D9-E32E2ED2AA4D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89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20942-D6F2-004D-9DD1-B0E39CB83151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080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20942-D6F2-004D-9DD1-B0E39CB83151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864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20942-D6F2-004D-9DD1-B0E39CB83151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354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rotWithShape="0">
          <a:gsLst>
            <a:gs pos="0">
              <a:schemeClr val="tx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30"/>
          <p:cNvGrpSpPr>
            <a:grpSpLocks/>
          </p:cNvGrpSpPr>
          <p:nvPr userDrawn="1"/>
        </p:nvGrpSpPr>
        <p:grpSpPr bwMode="auto">
          <a:xfrm>
            <a:off x="6051550" y="368300"/>
            <a:ext cx="2697163" cy="585788"/>
            <a:chOff x="1610" y="2863"/>
            <a:chExt cx="3221" cy="699"/>
          </a:xfrm>
        </p:grpSpPr>
        <p:sp>
          <p:nvSpPr>
            <p:cNvPr id="6" name="Freeform 1731"/>
            <p:cNvSpPr>
              <a:spLocks/>
            </p:cNvSpPr>
            <p:nvPr userDrawn="1"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1732"/>
            <p:cNvSpPr>
              <a:spLocks noEditPoints="1"/>
            </p:cNvSpPr>
            <p:nvPr userDrawn="1"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72 h 310"/>
                <a:gd name="T16" fmla="*/ 281 w 281"/>
                <a:gd name="T17" fmla="*/ 190 h 310"/>
                <a:gd name="T18" fmla="*/ 272 w 281"/>
                <a:gd name="T19" fmla="*/ 226 h 310"/>
                <a:gd name="T20" fmla="*/ 264 w 281"/>
                <a:gd name="T21" fmla="*/ 246 h 310"/>
                <a:gd name="T22" fmla="*/ 241 w 281"/>
                <a:gd name="T23" fmla="*/ 278 h 310"/>
                <a:gd name="T24" fmla="*/ 213 w 281"/>
                <a:gd name="T25" fmla="*/ 306 h 310"/>
                <a:gd name="T26" fmla="*/ 196 w 281"/>
                <a:gd name="T27" fmla="*/ 315 h 310"/>
                <a:gd name="T28" fmla="*/ 159 w 281"/>
                <a:gd name="T29" fmla="*/ 326 h 310"/>
                <a:gd name="T30" fmla="*/ 139 w 281"/>
                <a:gd name="T31" fmla="*/ 326 h 310"/>
                <a:gd name="T32" fmla="*/ 93 w 281"/>
                <a:gd name="T33" fmla="*/ 320 h 310"/>
                <a:gd name="T34" fmla="*/ 65 w 281"/>
                <a:gd name="T35" fmla="*/ 309 h 310"/>
                <a:gd name="T36" fmla="*/ 45 w 281"/>
                <a:gd name="T37" fmla="*/ 289 h 310"/>
                <a:gd name="T38" fmla="*/ 34 w 281"/>
                <a:gd name="T39" fmla="*/ 280 h 310"/>
                <a:gd name="T40" fmla="*/ 8 w 281"/>
                <a:gd name="T41" fmla="*/ 229 h 310"/>
                <a:gd name="T42" fmla="*/ 0 w 281"/>
                <a:gd name="T43" fmla="*/ 17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75 h 310"/>
                <a:gd name="T72" fmla="*/ 65 w 281"/>
                <a:gd name="T73" fmla="*/ 226 h 310"/>
                <a:gd name="T74" fmla="*/ 82 w 281"/>
                <a:gd name="T75" fmla="*/ 266 h 310"/>
                <a:gd name="T76" fmla="*/ 96 w 281"/>
                <a:gd name="T77" fmla="*/ 283 h 310"/>
                <a:gd name="T78" fmla="*/ 128 w 281"/>
                <a:gd name="T79" fmla="*/ 300 h 310"/>
                <a:gd name="T80" fmla="*/ 145 w 281"/>
                <a:gd name="T81" fmla="*/ 300 h 310"/>
                <a:gd name="T82" fmla="*/ 179 w 281"/>
                <a:gd name="T83" fmla="*/ 289 h 310"/>
                <a:gd name="T84" fmla="*/ 204 w 281"/>
                <a:gd name="T85" fmla="*/ 261 h 310"/>
                <a:gd name="T86" fmla="*/ 213 w 281"/>
                <a:gd name="T87" fmla="*/ 241 h 310"/>
                <a:gd name="T88" fmla="*/ 224 w 281"/>
                <a:gd name="T89" fmla="*/ 19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1733"/>
            <p:cNvSpPr>
              <a:spLocks/>
            </p:cNvSpPr>
            <p:nvPr userDrawn="1"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83 h 361"/>
                <a:gd name="T12" fmla="*/ 83 w 182"/>
                <a:gd name="T13" fmla="*/ 283 h 361"/>
                <a:gd name="T14" fmla="*/ 83 w 182"/>
                <a:gd name="T15" fmla="*/ 300 h 361"/>
                <a:gd name="T16" fmla="*/ 86 w 182"/>
                <a:gd name="T17" fmla="*/ 312 h 361"/>
                <a:gd name="T18" fmla="*/ 91 w 182"/>
                <a:gd name="T19" fmla="*/ 323 h 361"/>
                <a:gd name="T20" fmla="*/ 97 w 182"/>
                <a:gd name="T21" fmla="*/ 334 h 361"/>
                <a:gd name="T22" fmla="*/ 105 w 182"/>
                <a:gd name="T23" fmla="*/ 340 h 361"/>
                <a:gd name="T24" fmla="*/ 117 w 182"/>
                <a:gd name="T25" fmla="*/ 346 h 361"/>
                <a:gd name="T26" fmla="*/ 128 w 182"/>
                <a:gd name="T27" fmla="*/ 349 h 361"/>
                <a:gd name="T28" fmla="*/ 142 w 182"/>
                <a:gd name="T29" fmla="*/ 351 h 361"/>
                <a:gd name="T30" fmla="*/ 142 w 182"/>
                <a:gd name="T31" fmla="*/ 351 h 361"/>
                <a:gd name="T32" fmla="*/ 157 w 182"/>
                <a:gd name="T33" fmla="*/ 349 h 361"/>
                <a:gd name="T34" fmla="*/ 165 w 182"/>
                <a:gd name="T35" fmla="*/ 346 h 361"/>
                <a:gd name="T36" fmla="*/ 165 w 182"/>
                <a:gd name="T37" fmla="*/ 346 h 361"/>
                <a:gd name="T38" fmla="*/ 182 w 182"/>
                <a:gd name="T39" fmla="*/ 334 h 361"/>
                <a:gd name="T40" fmla="*/ 182 w 182"/>
                <a:gd name="T41" fmla="*/ 334 h 361"/>
                <a:gd name="T42" fmla="*/ 182 w 182"/>
                <a:gd name="T43" fmla="*/ 340 h 361"/>
                <a:gd name="T44" fmla="*/ 179 w 182"/>
                <a:gd name="T45" fmla="*/ 349 h 361"/>
                <a:gd name="T46" fmla="*/ 162 w 182"/>
                <a:gd name="T47" fmla="*/ 363 h 361"/>
                <a:gd name="T48" fmla="*/ 162 w 182"/>
                <a:gd name="T49" fmla="*/ 363 h 361"/>
                <a:gd name="T50" fmla="*/ 154 w 182"/>
                <a:gd name="T51" fmla="*/ 368 h 361"/>
                <a:gd name="T52" fmla="*/ 142 w 182"/>
                <a:gd name="T53" fmla="*/ 374 h 361"/>
                <a:gd name="T54" fmla="*/ 131 w 182"/>
                <a:gd name="T55" fmla="*/ 377 h 361"/>
                <a:gd name="T56" fmla="*/ 117 w 182"/>
                <a:gd name="T57" fmla="*/ 377 h 361"/>
                <a:gd name="T58" fmla="*/ 117 w 182"/>
                <a:gd name="T59" fmla="*/ 377 h 361"/>
                <a:gd name="T60" fmla="*/ 100 w 182"/>
                <a:gd name="T61" fmla="*/ 377 h 361"/>
                <a:gd name="T62" fmla="*/ 83 w 182"/>
                <a:gd name="T63" fmla="*/ 371 h 361"/>
                <a:gd name="T64" fmla="*/ 66 w 182"/>
                <a:gd name="T65" fmla="*/ 363 h 361"/>
                <a:gd name="T66" fmla="*/ 54 w 182"/>
                <a:gd name="T67" fmla="*/ 351 h 361"/>
                <a:gd name="T68" fmla="*/ 54 w 182"/>
                <a:gd name="T69" fmla="*/ 351 h 361"/>
                <a:gd name="T70" fmla="*/ 43 w 182"/>
                <a:gd name="T71" fmla="*/ 340 h 361"/>
                <a:gd name="T72" fmla="*/ 34 w 182"/>
                <a:gd name="T73" fmla="*/ 323 h 361"/>
                <a:gd name="T74" fmla="*/ 29 w 182"/>
                <a:gd name="T75" fmla="*/ 306 h 361"/>
                <a:gd name="T76" fmla="*/ 29 w 182"/>
                <a:gd name="T77" fmla="*/ 28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1734"/>
            <p:cNvSpPr>
              <a:spLocks/>
            </p:cNvSpPr>
            <p:nvPr userDrawn="1"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1735"/>
            <p:cNvSpPr>
              <a:spLocks/>
            </p:cNvSpPr>
            <p:nvPr userDrawn="1"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48 w 475"/>
                <a:gd name="T1" fmla="*/ 0 h 304"/>
                <a:gd name="T2" fmla="*/ 382 w 475"/>
                <a:gd name="T3" fmla="*/ 6 h 304"/>
                <a:gd name="T4" fmla="*/ 413 w 475"/>
                <a:gd name="T5" fmla="*/ 23 h 304"/>
                <a:gd name="T6" fmla="*/ 428 w 475"/>
                <a:gd name="T7" fmla="*/ 37 h 304"/>
                <a:gd name="T8" fmla="*/ 442 w 475"/>
                <a:gd name="T9" fmla="*/ 68 h 304"/>
                <a:gd name="T10" fmla="*/ 442 w 475"/>
                <a:gd name="T11" fmla="*/ 298 h 304"/>
                <a:gd name="T12" fmla="*/ 445 w 475"/>
                <a:gd name="T13" fmla="*/ 303 h 304"/>
                <a:gd name="T14" fmla="*/ 447 w 475"/>
                <a:gd name="T15" fmla="*/ 309 h 304"/>
                <a:gd name="T16" fmla="*/ 371 w 475"/>
                <a:gd name="T17" fmla="*/ 320 h 304"/>
                <a:gd name="T18" fmla="*/ 376 w 475"/>
                <a:gd name="T19" fmla="*/ 315 h 304"/>
                <a:gd name="T20" fmla="*/ 388 w 475"/>
                <a:gd name="T21" fmla="*/ 303 h 304"/>
                <a:gd name="T22" fmla="*/ 388 w 475"/>
                <a:gd name="T23" fmla="*/ 108 h 304"/>
                <a:gd name="T24" fmla="*/ 388 w 475"/>
                <a:gd name="T25" fmla="*/ 91 h 304"/>
                <a:gd name="T26" fmla="*/ 379 w 475"/>
                <a:gd name="T27" fmla="*/ 66 h 304"/>
                <a:gd name="T28" fmla="*/ 371 w 475"/>
                <a:gd name="T29" fmla="*/ 57 h 304"/>
                <a:gd name="T30" fmla="*/ 351 w 475"/>
                <a:gd name="T31" fmla="*/ 43 h 304"/>
                <a:gd name="T32" fmla="*/ 320 w 475"/>
                <a:gd name="T33" fmla="*/ 37 h 304"/>
                <a:gd name="T34" fmla="*/ 300 w 475"/>
                <a:gd name="T35" fmla="*/ 40 h 304"/>
                <a:gd name="T36" fmla="*/ 266 w 475"/>
                <a:gd name="T37" fmla="*/ 60 h 304"/>
                <a:gd name="T38" fmla="*/ 251 w 475"/>
                <a:gd name="T39" fmla="*/ 77 h 304"/>
                <a:gd name="T40" fmla="*/ 251 w 475"/>
                <a:gd name="T41" fmla="*/ 298 h 304"/>
                <a:gd name="T42" fmla="*/ 254 w 475"/>
                <a:gd name="T43" fmla="*/ 303 h 304"/>
                <a:gd name="T44" fmla="*/ 257 w 475"/>
                <a:gd name="T45" fmla="*/ 309 h 304"/>
                <a:gd name="T46" fmla="*/ 194 w 475"/>
                <a:gd name="T47" fmla="*/ 320 h 304"/>
                <a:gd name="T48" fmla="*/ 202 w 475"/>
                <a:gd name="T49" fmla="*/ 315 h 304"/>
                <a:gd name="T50" fmla="*/ 211 w 475"/>
                <a:gd name="T51" fmla="*/ 30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98 h 304"/>
                <a:gd name="T70" fmla="*/ 83 w 475"/>
                <a:gd name="T71" fmla="*/ 309 h 304"/>
                <a:gd name="T72" fmla="*/ 97 w 475"/>
                <a:gd name="T73" fmla="*/ 320 h 304"/>
                <a:gd name="T74" fmla="*/ 6 w 475"/>
                <a:gd name="T75" fmla="*/ 320 h 304"/>
                <a:gd name="T76" fmla="*/ 20 w 475"/>
                <a:gd name="T77" fmla="*/ 309 h 304"/>
                <a:gd name="T78" fmla="*/ 23 w 475"/>
                <a:gd name="T79" fmla="*/ 29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40 w 475"/>
                <a:gd name="T105" fmla="*/ 43 h 304"/>
                <a:gd name="T106" fmla="*/ 246 w 475"/>
                <a:gd name="T107" fmla="*/ 57 h 304"/>
                <a:gd name="T108" fmla="*/ 291 w 475"/>
                <a:gd name="T109" fmla="*/ 17 h 304"/>
                <a:gd name="T110" fmla="*/ 305 w 475"/>
                <a:gd name="T111" fmla="*/ 9 h 304"/>
                <a:gd name="T112" fmla="*/ 334 w 475"/>
                <a:gd name="T113" fmla="*/ 0 h 304"/>
                <a:gd name="T114" fmla="*/ 34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736"/>
            <p:cNvSpPr>
              <a:spLocks/>
            </p:cNvSpPr>
            <p:nvPr userDrawn="1"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83 h 361"/>
                <a:gd name="T12" fmla="*/ 82 w 184"/>
                <a:gd name="T13" fmla="*/ 283 h 361"/>
                <a:gd name="T14" fmla="*/ 85 w 184"/>
                <a:gd name="T15" fmla="*/ 300 h 361"/>
                <a:gd name="T16" fmla="*/ 88 w 184"/>
                <a:gd name="T17" fmla="*/ 312 h 361"/>
                <a:gd name="T18" fmla="*/ 91 w 184"/>
                <a:gd name="T19" fmla="*/ 323 h 361"/>
                <a:gd name="T20" fmla="*/ 99 w 184"/>
                <a:gd name="T21" fmla="*/ 334 h 361"/>
                <a:gd name="T22" fmla="*/ 105 w 184"/>
                <a:gd name="T23" fmla="*/ 340 h 361"/>
                <a:gd name="T24" fmla="*/ 116 w 184"/>
                <a:gd name="T25" fmla="*/ 346 h 361"/>
                <a:gd name="T26" fmla="*/ 128 w 184"/>
                <a:gd name="T27" fmla="*/ 349 h 361"/>
                <a:gd name="T28" fmla="*/ 142 w 184"/>
                <a:gd name="T29" fmla="*/ 351 h 361"/>
                <a:gd name="T30" fmla="*/ 142 w 184"/>
                <a:gd name="T31" fmla="*/ 351 h 361"/>
                <a:gd name="T32" fmla="*/ 156 w 184"/>
                <a:gd name="T33" fmla="*/ 349 h 361"/>
                <a:gd name="T34" fmla="*/ 165 w 184"/>
                <a:gd name="T35" fmla="*/ 346 h 361"/>
                <a:gd name="T36" fmla="*/ 165 w 184"/>
                <a:gd name="T37" fmla="*/ 346 h 361"/>
                <a:gd name="T38" fmla="*/ 184 w 184"/>
                <a:gd name="T39" fmla="*/ 334 h 361"/>
                <a:gd name="T40" fmla="*/ 184 w 184"/>
                <a:gd name="T41" fmla="*/ 334 h 361"/>
                <a:gd name="T42" fmla="*/ 182 w 184"/>
                <a:gd name="T43" fmla="*/ 340 h 361"/>
                <a:gd name="T44" fmla="*/ 179 w 184"/>
                <a:gd name="T45" fmla="*/ 349 h 361"/>
                <a:gd name="T46" fmla="*/ 162 w 184"/>
                <a:gd name="T47" fmla="*/ 363 h 361"/>
                <a:gd name="T48" fmla="*/ 162 w 184"/>
                <a:gd name="T49" fmla="*/ 363 h 361"/>
                <a:gd name="T50" fmla="*/ 153 w 184"/>
                <a:gd name="T51" fmla="*/ 368 h 361"/>
                <a:gd name="T52" fmla="*/ 142 w 184"/>
                <a:gd name="T53" fmla="*/ 374 h 361"/>
                <a:gd name="T54" fmla="*/ 130 w 184"/>
                <a:gd name="T55" fmla="*/ 377 h 361"/>
                <a:gd name="T56" fmla="*/ 119 w 184"/>
                <a:gd name="T57" fmla="*/ 377 h 361"/>
                <a:gd name="T58" fmla="*/ 119 w 184"/>
                <a:gd name="T59" fmla="*/ 377 h 361"/>
                <a:gd name="T60" fmla="*/ 99 w 184"/>
                <a:gd name="T61" fmla="*/ 377 h 361"/>
                <a:gd name="T62" fmla="*/ 82 w 184"/>
                <a:gd name="T63" fmla="*/ 371 h 361"/>
                <a:gd name="T64" fmla="*/ 65 w 184"/>
                <a:gd name="T65" fmla="*/ 363 h 361"/>
                <a:gd name="T66" fmla="*/ 54 w 184"/>
                <a:gd name="T67" fmla="*/ 351 h 361"/>
                <a:gd name="T68" fmla="*/ 54 w 184"/>
                <a:gd name="T69" fmla="*/ 351 h 361"/>
                <a:gd name="T70" fmla="*/ 42 w 184"/>
                <a:gd name="T71" fmla="*/ 340 h 361"/>
                <a:gd name="T72" fmla="*/ 34 w 184"/>
                <a:gd name="T73" fmla="*/ 323 h 361"/>
                <a:gd name="T74" fmla="*/ 31 w 184"/>
                <a:gd name="T75" fmla="*/ 306 h 361"/>
                <a:gd name="T76" fmla="*/ 28 w 184"/>
                <a:gd name="T77" fmla="*/ 28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737"/>
            <p:cNvSpPr>
              <a:spLocks noEditPoints="1"/>
            </p:cNvSpPr>
            <p:nvPr userDrawn="1"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28 w 284"/>
                <a:gd name="T1" fmla="*/ 0 h 310"/>
                <a:gd name="T2" fmla="*/ 168 w 284"/>
                <a:gd name="T3" fmla="*/ 6 h 310"/>
                <a:gd name="T4" fmla="*/ 201 w 284"/>
                <a:gd name="T5" fmla="*/ 23 h 310"/>
                <a:gd name="T6" fmla="*/ 208 w 284"/>
                <a:gd name="T7" fmla="*/ 34 h 310"/>
                <a:gd name="T8" fmla="*/ 229 w 284"/>
                <a:gd name="T9" fmla="*/ 63 h 310"/>
                <a:gd name="T10" fmla="*/ 237 w 284"/>
                <a:gd name="T11" fmla="*/ 80 h 310"/>
                <a:gd name="T12" fmla="*/ 249 w 284"/>
                <a:gd name="T13" fmla="*/ 117 h 310"/>
                <a:gd name="T14" fmla="*/ 252 w 284"/>
                <a:gd name="T15" fmla="*/ 172 h 310"/>
                <a:gd name="T16" fmla="*/ 252 w 284"/>
                <a:gd name="T17" fmla="*/ 190 h 310"/>
                <a:gd name="T18" fmla="*/ 240 w 284"/>
                <a:gd name="T19" fmla="*/ 226 h 310"/>
                <a:gd name="T20" fmla="*/ 235 w 284"/>
                <a:gd name="T21" fmla="*/ 246 h 310"/>
                <a:gd name="T22" fmla="*/ 212 w 284"/>
                <a:gd name="T23" fmla="*/ 278 h 310"/>
                <a:gd name="T24" fmla="*/ 198 w 284"/>
                <a:gd name="T25" fmla="*/ 306 h 310"/>
                <a:gd name="T26" fmla="*/ 182 w 284"/>
                <a:gd name="T27" fmla="*/ 315 h 310"/>
                <a:gd name="T28" fmla="*/ 145 w 284"/>
                <a:gd name="T29" fmla="*/ 326 h 310"/>
                <a:gd name="T30" fmla="*/ 126 w 284"/>
                <a:gd name="T31" fmla="*/ 326 h 310"/>
                <a:gd name="T32" fmla="*/ 77 w 284"/>
                <a:gd name="T33" fmla="*/ 320 h 310"/>
                <a:gd name="T34" fmla="*/ 68 w 284"/>
                <a:gd name="T35" fmla="*/ 309 h 310"/>
                <a:gd name="T36" fmla="*/ 45 w 284"/>
                <a:gd name="T37" fmla="*/ 289 h 310"/>
                <a:gd name="T38" fmla="*/ 36 w 284"/>
                <a:gd name="T39" fmla="*/ 280 h 310"/>
                <a:gd name="T40" fmla="*/ 11 w 284"/>
                <a:gd name="T41" fmla="*/ 229 h 310"/>
                <a:gd name="T42" fmla="*/ 0 w 284"/>
                <a:gd name="T43" fmla="*/ 17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1 w 284"/>
                <a:gd name="T55" fmla="*/ 12 h 310"/>
                <a:gd name="T56" fmla="*/ 106 w 284"/>
                <a:gd name="T57" fmla="*/ 0 h 310"/>
                <a:gd name="T58" fmla="*/ 128 w 284"/>
                <a:gd name="T59" fmla="*/ 0 h 310"/>
                <a:gd name="T60" fmla="*/ 123 w 284"/>
                <a:gd name="T61" fmla="*/ 23 h 310"/>
                <a:gd name="T62" fmla="*/ 8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75 h 310"/>
                <a:gd name="T72" fmla="*/ 68 w 284"/>
                <a:gd name="T73" fmla="*/ 226 h 310"/>
                <a:gd name="T74" fmla="*/ 71 w 284"/>
                <a:gd name="T75" fmla="*/ 266 h 310"/>
                <a:gd name="T76" fmla="*/ 80 w 284"/>
                <a:gd name="T77" fmla="*/ 283 h 310"/>
                <a:gd name="T78" fmla="*/ 111 w 284"/>
                <a:gd name="T79" fmla="*/ 300 h 310"/>
                <a:gd name="T80" fmla="*/ 131 w 284"/>
                <a:gd name="T81" fmla="*/ 300 h 310"/>
                <a:gd name="T82" fmla="*/ 165 w 284"/>
                <a:gd name="T83" fmla="*/ 289 h 310"/>
                <a:gd name="T84" fmla="*/ 191 w 284"/>
                <a:gd name="T85" fmla="*/ 261 h 310"/>
                <a:gd name="T86" fmla="*/ 198 w 284"/>
                <a:gd name="T87" fmla="*/ 241 h 310"/>
                <a:gd name="T88" fmla="*/ 202 w 284"/>
                <a:gd name="T89" fmla="*/ 195 h 310"/>
                <a:gd name="T90" fmla="*/ 202 w 284"/>
                <a:gd name="T91" fmla="*/ 151 h 310"/>
                <a:gd name="T92" fmla="*/ 197 w 284"/>
                <a:gd name="T93" fmla="*/ 85 h 310"/>
                <a:gd name="T94" fmla="*/ 185 w 284"/>
                <a:gd name="T95" fmla="*/ 60 h 310"/>
                <a:gd name="T96" fmla="*/ 168 w 284"/>
                <a:gd name="T97" fmla="*/ 40 h 310"/>
                <a:gd name="T98" fmla="*/ 148 w 284"/>
                <a:gd name="T99" fmla="*/ 29 h 310"/>
                <a:gd name="T100" fmla="*/ 12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738"/>
            <p:cNvSpPr>
              <a:spLocks/>
            </p:cNvSpPr>
            <p:nvPr userDrawn="1"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98 h 304"/>
                <a:gd name="T14" fmla="*/ 270 w 284"/>
                <a:gd name="T15" fmla="*/ 309 h 304"/>
                <a:gd name="T16" fmla="*/ 284 w 284"/>
                <a:gd name="T17" fmla="*/ 320 h 304"/>
                <a:gd name="T18" fmla="*/ 196 w 284"/>
                <a:gd name="T19" fmla="*/ 320 h 304"/>
                <a:gd name="T20" fmla="*/ 207 w 284"/>
                <a:gd name="T21" fmla="*/ 309 h 304"/>
                <a:gd name="T22" fmla="*/ 213 w 284"/>
                <a:gd name="T23" fmla="*/ 29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98 h 304"/>
                <a:gd name="T42" fmla="*/ 82 w 284"/>
                <a:gd name="T43" fmla="*/ 309 h 304"/>
                <a:gd name="T44" fmla="*/ 97 w 284"/>
                <a:gd name="T45" fmla="*/ 320 h 304"/>
                <a:gd name="T46" fmla="*/ 6 w 284"/>
                <a:gd name="T47" fmla="*/ 320 h 304"/>
                <a:gd name="T48" fmla="*/ 17 w 284"/>
                <a:gd name="T49" fmla="*/ 309 h 304"/>
                <a:gd name="T50" fmla="*/ 23 w 284"/>
                <a:gd name="T51" fmla="*/ 29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739"/>
            <p:cNvSpPr>
              <a:spLocks/>
            </p:cNvSpPr>
            <p:nvPr userDrawn="1"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65 w 293"/>
                <a:gd name="T1" fmla="*/ 85 h 452"/>
                <a:gd name="T2" fmla="*/ 234 w 293"/>
                <a:gd name="T3" fmla="*/ 37 h 452"/>
                <a:gd name="T4" fmla="*/ 214 w 293"/>
                <a:gd name="T5" fmla="*/ 20 h 452"/>
                <a:gd name="T6" fmla="*/ 194 w 293"/>
                <a:gd name="T7" fmla="*/ 9 h 452"/>
                <a:gd name="T8" fmla="*/ 14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42 h 452"/>
                <a:gd name="T24" fmla="*/ 20 w 293"/>
                <a:gd name="T25" fmla="*/ 451 h 452"/>
                <a:gd name="T26" fmla="*/ 11 w 293"/>
                <a:gd name="T27" fmla="*/ 465 h 452"/>
                <a:gd name="T28" fmla="*/ 94 w 293"/>
                <a:gd name="T29" fmla="*/ 468 h 452"/>
                <a:gd name="T30" fmla="*/ 88 w 293"/>
                <a:gd name="T31" fmla="*/ 465 h 452"/>
                <a:gd name="T32" fmla="*/ 80 w 293"/>
                <a:gd name="T33" fmla="*/ 45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46 w 293"/>
                <a:gd name="T43" fmla="*/ 37 h 452"/>
                <a:gd name="T44" fmla="*/ 174 w 293"/>
                <a:gd name="T45" fmla="*/ 51 h 452"/>
                <a:gd name="T46" fmla="*/ 189 w 293"/>
                <a:gd name="T47" fmla="*/ 63 h 452"/>
                <a:gd name="T48" fmla="*/ 208 w 293"/>
                <a:gd name="T49" fmla="*/ 100 h 452"/>
                <a:gd name="T50" fmla="*/ 214 w 293"/>
                <a:gd name="T51" fmla="*/ 156 h 452"/>
                <a:gd name="T52" fmla="*/ 214 w 293"/>
                <a:gd name="T53" fmla="*/ 185 h 452"/>
                <a:gd name="T54" fmla="*/ 200 w 293"/>
                <a:gd name="T55" fmla="*/ 249 h 452"/>
                <a:gd name="T56" fmla="*/ 189 w 293"/>
                <a:gd name="T57" fmla="*/ 266 h 452"/>
                <a:gd name="T58" fmla="*/ 160 w 293"/>
                <a:gd name="T59" fmla="*/ 292 h 452"/>
                <a:gd name="T60" fmla="*/ 136 w 293"/>
                <a:gd name="T61" fmla="*/ 300 h 452"/>
                <a:gd name="T62" fmla="*/ 122 w 293"/>
                <a:gd name="T63" fmla="*/ 300 h 452"/>
                <a:gd name="T64" fmla="*/ 99 w 293"/>
                <a:gd name="T65" fmla="*/ 292 h 452"/>
                <a:gd name="T66" fmla="*/ 102 w 293"/>
                <a:gd name="T67" fmla="*/ 320 h 452"/>
                <a:gd name="T68" fmla="*/ 122 w 293"/>
                <a:gd name="T69" fmla="*/ 326 h 452"/>
                <a:gd name="T70" fmla="*/ 145 w 293"/>
                <a:gd name="T71" fmla="*/ 326 h 452"/>
                <a:gd name="T72" fmla="*/ 174 w 293"/>
                <a:gd name="T73" fmla="*/ 320 h 452"/>
                <a:gd name="T74" fmla="*/ 203 w 293"/>
                <a:gd name="T75" fmla="*/ 306 h 452"/>
                <a:gd name="T76" fmla="*/ 225 w 293"/>
                <a:gd name="T77" fmla="*/ 289 h 452"/>
                <a:gd name="T78" fmla="*/ 237 w 293"/>
                <a:gd name="T79" fmla="*/ 278 h 452"/>
                <a:gd name="T80" fmla="*/ 265 w 293"/>
                <a:gd name="T81" fmla="*/ 210 h 452"/>
                <a:gd name="T82" fmla="*/ 277 w 293"/>
                <a:gd name="T83" fmla="*/ 154 h 452"/>
                <a:gd name="T84" fmla="*/ 274 w 293"/>
                <a:gd name="T85" fmla="*/ 117 h 452"/>
                <a:gd name="T86" fmla="*/ 26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740"/>
            <p:cNvSpPr>
              <a:spLocks/>
            </p:cNvSpPr>
            <p:nvPr userDrawn="1"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98 w 208"/>
                <a:gd name="T1" fmla="*/ 280 h 310"/>
                <a:gd name="T2" fmla="*/ 198 w 208"/>
                <a:gd name="T3" fmla="*/ 280 h 310"/>
                <a:gd name="T4" fmla="*/ 181 w 208"/>
                <a:gd name="T5" fmla="*/ 286 h 310"/>
                <a:gd name="T6" fmla="*/ 161 w 208"/>
                <a:gd name="T7" fmla="*/ 289 h 310"/>
                <a:gd name="T8" fmla="*/ 161 w 208"/>
                <a:gd name="T9" fmla="*/ 289 h 310"/>
                <a:gd name="T10" fmla="*/ 147 w 208"/>
                <a:gd name="T11" fmla="*/ 289 h 310"/>
                <a:gd name="T12" fmla="*/ 136 w 208"/>
                <a:gd name="T13" fmla="*/ 283 h 310"/>
                <a:gd name="T14" fmla="*/ 124 w 208"/>
                <a:gd name="T15" fmla="*/ 278 h 310"/>
                <a:gd name="T16" fmla="*/ 100 w 208"/>
                <a:gd name="T17" fmla="*/ 266 h 310"/>
                <a:gd name="T18" fmla="*/ 100 w 208"/>
                <a:gd name="T19" fmla="*/ 266 h 310"/>
                <a:gd name="T20" fmla="*/ 91 w 208"/>
                <a:gd name="T21" fmla="*/ 255 h 310"/>
                <a:gd name="T22" fmla="*/ 83 w 208"/>
                <a:gd name="T23" fmla="*/ 241 h 310"/>
                <a:gd name="T24" fmla="*/ 80 w 208"/>
                <a:gd name="T25" fmla="*/ 224 h 310"/>
                <a:gd name="T26" fmla="*/ 80 w 208"/>
                <a:gd name="T27" fmla="*/ 20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207 h 310"/>
                <a:gd name="T44" fmla="*/ 23 w 208"/>
                <a:gd name="T45" fmla="*/ 207 h 310"/>
                <a:gd name="T46" fmla="*/ 26 w 208"/>
                <a:gd name="T47" fmla="*/ 235 h 310"/>
                <a:gd name="T48" fmla="*/ 32 w 208"/>
                <a:gd name="T49" fmla="*/ 261 h 310"/>
                <a:gd name="T50" fmla="*/ 40 w 208"/>
                <a:gd name="T51" fmla="*/ 280 h 310"/>
                <a:gd name="T52" fmla="*/ 54 w 208"/>
                <a:gd name="T53" fmla="*/ 298 h 310"/>
                <a:gd name="T54" fmla="*/ 54 w 208"/>
                <a:gd name="T55" fmla="*/ 298 h 310"/>
                <a:gd name="T56" fmla="*/ 71 w 208"/>
                <a:gd name="T57" fmla="*/ 312 h 310"/>
                <a:gd name="T58" fmla="*/ 85 w 208"/>
                <a:gd name="T59" fmla="*/ 320 h 310"/>
                <a:gd name="T60" fmla="*/ 103 w 208"/>
                <a:gd name="T61" fmla="*/ 326 h 310"/>
                <a:gd name="T62" fmla="*/ 138 w 208"/>
                <a:gd name="T63" fmla="*/ 326 h 310"/>
                <a:gd name="T64" fmla="*/ 138 w 208"/>
                <a:gd name="T65" fmla="*/ 326 h 310"/>
                <a:gd name="T66" fmla="*/ 158 w 208"/>
                <a:gd name="T67" fmla="*/ 326 h 310"/>
                <a:gd name="T68" fmla="*/ 178 w 208"/>
                <a:gd name="T69" fmla="*/ 320 h 310"/>
                <a:gd name="T70" fmla="*/ 195 w 208"/>
                <a:gd name="T71" fmla="*/ 312 h 310"/>
                <a:gd name="T72" fmla="*/ 212 w 208"/>
                <a:gd name="T73" fmla="*/ 298 h 310"/>
                <a:gd name="T74" fmla="*/ 224 w 208"/>
                <a:gd name="T75" fmla="*/ 261 h 310"/>
                <a:gd name="T76" fmla="*/ 224 w 208"/>
                <a:gd name="T77" fmla="*/ 261 h 310"/>
                <a:gd name="T78" fmla="*/ 212 w 208"/>
                <a:gd name="T79" fmla="*/ 272 h 310"/>
                <a:gd name="T80" fmla="*/ 198 w 208"/>
                <a:gd name="T81" fmla="*/ 280 h 310"/>
                <a:gd name="T82" fmla="*/ 198 w 208"/>
                <a:gd name="T83" fmla="*/ 28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741"/>
            <p:cNvSpPr>
              <a:spLocks/>
            </p:cNvSpPr>
            <p:nvPr userDrawn="1"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63 w 105"/>
                <a:gd name="T1" fmla="*/ 269 h 310"/>
                <a:gd name="T2" fmla="*/ 6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55 h 310"/>
                <a:gd name="T20" fmla="*/ 25 w 105"/>
                <a:gd name="T21" fmla="*/ 280 h 310"/>
                <a:gd name="T22" fmla="*/ 25 w 105"/>
                <a:gd name="T23" fmla="*/ 280 h 310"/>
                <a:gd name="T24" fmla="*/ 25 w 105"/>
                <a:gd name="T25" fmla="*/ 280 h 310"/>
                <a:gd name="T26" fmla="*/ 25 w 105"/>
                <a:gd name="T27" fmla="*/ 280 h 310"/>
                <a:gd name="T28" fmla="*/ 25 w 105"/>
                <a:gd name="T29" fmla="*/ 298 h 310"/>
                <a:gd name="T30" fmla="*/ 31 w 105"/>
                <a:gd name="T31" fmla="*/ 309 h 310"/>
                <a:gd name="T32" fmla="*/ 31 w 105"/>
                <a:gd name="T33" fmla="*/ 309 h 310"/>
                <a:gd name="T34" fmla="*/ 37 w 105"/>
                <a:gd name="T35" fmla="*/ 317 h 310"/>
                <a:gd name="T36" fmla="*/ 48 w 105"/>
                <a:gd name="T37" fmla="*/ 326 h 310"/>
                <a:gd name="T38" fmla="*/ 89 w 105"/>
                <a:gd name="T39" fmla="*/ 306 h 310"/>
                <a:gd name="T40" fmla="*/ 89 w 105"/>
                <a:gd name="T41" fmla="*/ 306 h 310"/>
                <a:gd name="T42" fmla="*/ 77 w 105"/>
                <a:gd name="T43" fmla="*/ 303 h 310"/>
                <a:gd name="T44" fmla="*/ 69 w 105"/>
                <a:gd name="T45" fmla="*/ 295 h 310"/>
                <a:gd name="T46" fmla="*/ 63 w 105"/>
                <a:gd name="T47" fmla="*/ 283 h 310"/>
                <a:gd name="T48" fmla="*/ 63 w 105"/>
                <a:gd name="T49" fmla="*/ 269 h 310"/>
                <a:gd name="T50" fmla="*/ 63 w 105"/>
                <a:gd name="T51" fmla="*/ 26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742"/>
            <p:cNvSpPr>
              <a:spLocks/>
            </p:cNvSpPr>
            <p:nvPr userDrawn="1"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95 h 310"/>
                <a:gd name="T2" fmla="*/ 230 w 250"/>
                <a:gd name="T3" fmla="*/ 27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75 h 310"/>
                <a:gd name="T52" fmla="*/ 23 w 250"/>
                <a:gd name="T53" fmla="*/ 190 h 310"/>
                <a:gd name="T54" fmla="*/ 3 w 250"/>
                <a:gd name="T55" fmla="*/ 226 h 310"/>
                <a:gd name="T56" fmla="*/ 0 w 250"/>
                <a:gd name="T57" fmla="*/ 249 h 310"/>
                <a:gd name="T58" fmla="*/ 6 w 250"/>
                <a:gd name="T59" fmla="*/ 275 h 310"/>
                <a:gd name="T60" fmla="*/ 20 w 250"/>
                <a:gd name="T61" fmla="*/ 300 h 310"/>
                <a:gd name="T62" fmla="*/ 32 w 250"/>
                <a:gd name="T63" fmla="*/ 312 h 310"/>
                <a:gd name="T64" fmla="*/ 60 w 250"/>
                <a:gd name="T65" fmla="*/ 326 h 310"/>
                <a:gd name="T66" fmla="*/ 77 w 250"/>
                <a:gd name="T67" fmla="*/ 326 h 310"/>
                <a:gd name="T68" fmla="*/ 120 w 250"/>
                <a:gd name="T69" fmla="*/ 320 h 310"/>
                <a:gd name="T70" fmla="*/ 159 w 250"/>
                <a:gd name="T71" fmla="*/ 295 h 310"/>
                <a:gd name="T72" fmla="*/ 171 w 250"/>
                <a:gd name="T73" fmla="*/ 263 h 310"/>
                <a:gd name="T74" fmla="*/ 139 w 250"/>
                <a:gd name="T75" fmla="*/ 283 h 310"/>
                <a:gd name="T76" fmla="*/ 103 w 250"/>
                <a:gd name="T77" fmla="*/ 289 h 310"/>
                <a:gd name="T78" fmla="*/ 94 w 250"/>
                <a:gd name="T79" fmla="*/ 289 h 310"/>
                <a:gd name="T80" fmla="*/ 74 w 250"/>
                <a:gd name="T81" fmla="*/ 283 h 310"/>
                <a:gd name="T82" fmla="*/ 68 w 250"/>
                <a:gd name="T83" fmla="*/ 275 h 310"/>
                <a:gd name="T84" fmla="*/ 57 w 250"/>
                <a:gd name="T85" fmla="*/ 258 h 310"/>
                <a:gd name="T86" fmla="*/ 54 w 250"/>
                <a:gd name="T87" fmla="*/ 238 h 310"/>
                <a:gd name="T88" fmla="*/ 54 w 250"/>
                <a:gd name="T89" fmla="*/ 226 h 310"/>
                <a:gd name="T90" fmla="*/ 63 w 250"/>
                <a:gd name="T91" fmla="*/ 209 h 310"/>
                <a:gd name="T92" fmla="*/ 68 w 250"/>
                <a:gd name="T93" fmla="*/ 201 h 310"/>
                <a:gd name="T94" fmla="*/ 108 w 250"/>
                <a:gd name="T95" fmla="*/ 178 h 310"/>
                <a:gd name="T96" fmla="*/ 154 w 250"/>
                <a:gd name="T97" fmla="*/ 148 h 310"/>
                <a:gd name="T98" fmla="*/ 176 w 250"/>
                <a:gd name="T99" fmla="*/ 258 h 310"/>
                <a:gd name="T100" fmla="*/ 176 w 250"/>
                <a:gd name="T101" fmla="*/ 278 h 310"/>
                <a:gd name="T102" fmla="*/ 179 w 250"/>
                <a:gd name="T103" fmla="*/ 298 h 310"/>
                <a:gd name="T104" fmla="*/ 182 w 250"/>
                <a:gd name="T105" fmla="*/ 309 h 310"/>
                <a:gd name="T106" fmla="*/ 199 w 250"/>
                <a:gd name="T107" fmla="*/ 326 h 310"/>
                <a:gd name="T108" fmla="*/ 250 w 250"/>
                <a:gd name="T109" fmla="*/ 306 h 310"/>
                <a:gd name="T110" fmla="*/ 233 w 250"/>
                <a:gd name="T111" fmla="*/ 29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743"/>
            <p:cNvSpPr>
              <a:spLocks/>
            </p:cNvSpPr>
            <p:nvPr userDrawn="1"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00 h 170"/>
                <a:gd name="T4" fmla="*/ 31 w 136"/>
                <a:gd name="T5" fmla="*/ 100 h 170"/>
                <a:gd name="T6" fmla="*/ 34 w 136"/>
                <a:gd name="T7" fmla="*/ 115 h 170"/>
                <a:gd name="T8" fmla="*/ 40 w 136"/>
                <a:gd name="T9" fmla="*/ 126 h 170"/>
                <a:gd name="T10" fmla="*/ 46 w 136"/>
                <a:gd name="T11" fmla="*/ 134 h 170"/>
                <a:gd name="T12" fmla="*/ 51 w 136"/>
                <a:gd name="T13" fmla="*/ 137 h 170"/>
                <a:gd name="T14" fmla="*/ 63 w 136"/>
                <a:gd name="T15" fmla="*/ 140 h 170"/>
                <a:gd name="T16" fmla="*/ 74 w 136"/>
                <a:gd name="T17" fmla="*/ 143 h 170"/>
                <a:gd name="T18" fmla="*/ 74 w 136"/>
                <a:gd name="T19" fmla="*/ 143 h 170"/>
                <a:gd name="T20" fmla="*/ 85 w 136"/>
                <a:gd name="T21" fmla="*/ 143 h 170"/>
                <a:gd name="T22" fmla="*/ 94 w 136"/>
                <a:gd name="T23" fmla="*/ 140 h 170"/>
                <a:gd name="T24" fmla="*/ 102 w 136"/>
                <a:gd name="T25" fmla="*/ 134 h 170"/>
                <a:gd name="T26" fmla="*/ 108 w 136"/>
                <a:gd name="T27" fmla="*/ 129 h 170"/>
                <a:gd name="T28" fmla="*/ 111 w 136"/>
                <a:gd name="T29" fmla="*/ 123 h 170"/>
                <a:gd name="T30" fmla="*/ 114 w 136"/>
                <a:gd name="T31" fmla="*/ 115 h 170"/>
                <a:gd name="T32" fmla="*/ 117 w 136"/>
                <a:gd name="T33" fmla="*/ 10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98 h 170"/>
                <a:gd name="T52" fmla="*/ 128 w 136"/>
                <a:gd name="T53" fmla="*/ 98 h 170"/>
                <a:gd name="T54" fmla="*/ 128 w 136"/>
                <a:gd name="T55" fmla="*/ 112 h 170"/>
                <a:gd name="T56" fmla="*/ 125 w 136"/>
                <a:gd name="T57" fmla="*/ 123 h 170"/>
                <a:gd name="T58" fmla="*/ 119 w 136"/>
                <a:gd name="T59" fmla="*/ 134 h 170"/>
                <a:gd name="T60" fmla="*/ 111 w 136"/>
                <a:gd name="T61" fmla="*/ 140 h 170"/>
                <a:gd name="T62" fmla="*/ 102 w 136"/>
                <a:gd name="T63" fmla="*/ 146 h 170"/>
                <a:gd name="T64" fmla="*/ 94 w 136"/>
                <a:gd name="T65" fmla="*/ 151 h 170"/>
                <a:gd name="T66" fmla="*/ 71 w 136"/>
                <a:gd name="T67" fmla="*/ 154 h 170"/>
                <a:gd name="T68" fmla="*/ 71 w 136"/>
                <a:gd name="T69" fmla="*/ 154 h 170"/>
                <a:gd name="T70" fmla="*/ 51 w 136"/>
                <a:gd name="T71" fmla="*/ 151 h 170"/>
                <a:gd name="T72" fmla="*/ 40 w 136"/>
                <a:gd name="T73" fmla="*/ 149 h 170"/>
                <a:gd name="T74" fmla="*/ 31 w 136"/>
                <a:gd name="T75" fmla="*/ 143 h 170"/>
                <a:gd name="T76" fmla="*/ 20 w 136"/>
                <a:gd name="T77" fmla="*/ 134 h 170"/>
                <a:gd name="T78" fmla="*/ 14 w 136"/>
                <a:gd name="T79" fmla="*/ 126 h 170"/>
                <a:gd name="T80" fmla="*/ 9 w 136"/>
                <a:gd name="T81" fmla="*/ 112 h 170"/>
                <a:gd name="T82" fmla="*/ 9 w 136"/>
                <a:gd name="T83" fmla="*/ 9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744"/>
            <p:cNvSpPr>
              <a:spLocks/>
            </p:cNvSpPr>
            <p:nvPr userDrawn="1"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17 w 153"/>
                <a:gd name="T1" fmla="*/ 11 h 173"/>
                <a:gd name="T2" fmla="*/ 117 w 153"/>
                <a:gd name="T3" fmla="*/ 11 h 173"/>
                <a:gd name="T4" fmla="*/ 117 w 153"/>
                <a:gd name="T5" fmla="*/ 3 h 173"/>
                <a:gd name="T6" fmla="*/ 111 w 153"/>
                <a:gd name="T7" fmla="*/ 0 h 173"/>
                <a:gd name="T8" fmla="*/ 137 w 153"/>
                <a:gd name="T9" fmla="*/ 0 h 173"/>
                <a:gd name="T10" fmla="*/ 137 w 153"/>
                <a:gd name="T11" fmla="*/ 0 h 173"/>
                <a:gd name="T12" fmla="*/ 131 w 153"/>
                <a:gd name="T13" fmla="*/ 3 h 173"/>
                <a:gd name="T14" fmla="*/ 131 w 153"/>
                <a:gd name="T15" fmla="*/ 11 h 173"/>
                <a:gd name="T16" fmla="*/ 131 w 153"/>
                <a:gd name="T17" fmla="*/ 157 h 173"/>
                <a:gd name="T18" fmla="*/ 131 w 153"/>
                <a:gd name="T19" fmla="*/ 157 h 173"/>
                <a:gd name="T20" fmla="*/ 76 w 153"/>
                <a:gd name="T21" fmla="*/ 86 h 173"/>
                <a:gd name="T22" fmla="*/ 28 w 153"/>
                <a:gd name="T23" fmla="*/ 25 h 173"/>
                <a:gd name="T24" fmla="*/ 28 w 153"/>
                <a:gd name="T25" fmla="*/ 140 h 173"/>
                <a:gd name="T26" fmla="*/ 28 w 153"/>
                <a:gd name="T27" fmla="*/ 140 h 173"/>
                <a:gd name="T28" fmla="*/ 31 w 153"/>
                <a:gd name="T29" fmla="*/ 149 h 173"/>
                <a:gd name="T30" fmla="*/ 34 w 153"/>
                <a:gd name="T31" fmla="*/ 151 h 173"/>
                <a:gd name="T32" fmla="*/ 8 w 153"/>
                <a:gd name="T33" fmla="*/ 151 h 173"/>
                <a:gd name="T34" fmla="*/ 8 w 153"/>
                <a:gd name="T35" fmla="*/ 151 h 173"/>
                <a:gd name="T36" fmla="*/ 14 w 153"/>
                <a:gd name="T37" fmla="*/ 149 h 173"/>
                <a:gd name="T38" fmla="*/ 14 w 153"/>
                <a:gd name="T39" fmla="*/ 14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17 w 153"/>
                <a:gd name="T57" fmla="*/ 103 h 173"/>
                <a:gd name="T58" fmla="*/ 117 w 153"/>
                <a:gd name="T59" fmla="*/ 11 h 173"/>
                <a:gd name="T60" fmla="*/ 11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745"/>
            <p:cNvSpPr>
              <a:spLocks/>
            </p:cNvSpPr>
            <p:nvPr userDrawn="1"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53 w 37"/>
                <a:gd name="T1" fmla="*/ 0 h 167"/>
                <a:gd name="T2" fmla="*/ 53 w 37"/>
                <a:gd name="T3" fmla="*/ 0 h 167"/>
                <a:gd name="T4" fmla="*/ 47 w 37"/>
                <a:gd name="T5" fmla="*/ 3 h 167"/>
                <a:gd name="T6" fmla="*/ 44 w 37"/>
                <a:gd name="T7" fmla="*/ 11 h 167"/>
                <a:gd name="T8" fmla="*/ 44 w 37"/>
                <a:gd name="T9" fmla="*/ 156 h 167"/>
                <a:gd name="T10" fmla="*/ 44 w 37"/>
                <a:gd name="T11" fmla="*/ 156 h 167"/>
                <a:gd name="T12" fmla="*/ 47 w 37"/>
                <a:gd name="T13" fmla="*/ 165 h 167"/>
                <a:gd name="T14" fmla="*/ 5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53 w 37"/>
                <a:gd name="T33" fmla="*/ 0 h 167"/>
                <a:gd name="T34" fmla="*/ 5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746"/>
            <p:cNvSpPr>
              <a:spLocks/>
            </p:cNvSpPr>
            <p:nvPr userDrawn="1"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15 w 153"/>
                <a:gd name="T1" fmla="*/ 11 h 173"/>
                <a:gd name="T2" fmla="*/ 115 w 153"/>
                <a:gd name="T3" fmla="*/ 11 h 173"/>
                <a:gd name="T4" fmla="*/ 115 w 153"/>
                <a:gd name="T5" fmla="*/ 3 h 173"/>
                <a:gd name="T6" fmla="*/ 109 w 153"/>
                <a:gd name="T7" fmla="*/ 0 h 173"/>
                <a:gd name="T8" fmla="*/ 137 w 153"/>
                <a:gd name="T9" fmla="*/ 0 h 173"/>
                <a:gd name="T10" fmla="*/ 137 w 153"/>
                <a:gd name="T11" fmla="*/ 0 h 173"/>
                <a:gd name="T12" fmla="*/ 132 w 153"/>
                <a:gd name="T13" fmla="*/ 6 h 173"/>
                <a:gd name="T14" fmla="*/ 126 w 153"/>
                <a:gd name="T15" fmla="*/ 11 h 173"/>
                <a:gd name="T16" fmla="*/ 126 w 153"/>
                <a:gd name="T17" fmla="*/ 11 h 173"/>
                <a:gd name="T18" fmla="*/ 76 w 153"/>
                <a:gd name="T19" fmla="*/ 157 h 173"/>
                <a:gd name="T20" fmla="*/ 76 w 153"/>
                <a:gd name="T21" fmla="*/ 15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6 w 153"/>
                <a:gd name="T43" fmla="*/ 112 h 173"/>
                <a:gd name="T44" fmla="*/ 76 w 153"/>
                <a:gd name="T45" fmla="*/ 112 h 173"/>
                <a:gd name="T46" fmla="*/ 115 w 153"/>
                <a:gd name="T47" fmla="*/ 11 h 173"/>
                <a:gd name="T48" fmla="*/ 11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747"/>
            <p:cNvSpPr>
              <a:spLocks/>
            </p:cNvSpPr>
            <p:nvPr userDrawn="1"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78 w 105"/>
                <a:gd name="T1" fmla="*/ 23 h 167"/>
                <a:gd name="T2" fmla="*/ 78 w 105"/>
                <a:gd name="T3" fmla="*/ 23 h 167"/>
                <a:gd name="T4" fmla="*/ 69 w 105"/>
                <a:gd name="T5" fmla="*/ 14 h 167"/>
                <a:gd name="T6" fmla="*/ 58 w 105"/>
                <a:gd name="T7" fmla="*/ 11 h 167"/>
                <a:gd name="T8" fmla="*/ 5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55 w 105"/>
                <a:gd name="T15" fmla="*/ 68 h 167"/>
                <a:gd name="T16" fmla="*/ 55 w 105"/>
                <a:gd name="T17" fmla="*/ 68 h 167"/>
                <a:gd name="T18" fmla="*/ 60 w 105"/>
                <a:gd name="T19" fmla="*/ 65 h 167"/>
                <a:gd name="T20" fmla="*/ 63 w 105"/>
                <a:gd name="T21" fmla="*/ 62 h 167"/>
                <a:gd name="T22" fmla="*/ 63 w 105"/>
                <a:gd name="T23" fmla="*/ 88 h 167"/>
                <a:gd name="T24" fmla="*/ 63 w 105"/>
                <a:gd name="T25" fmla="*/ 88 h 167"/>
                <a:gd name="T26" fmla="*/ 60 w 105"/>
                <a:gd name="T27" fmla="*/ 82 h 167"/>
                <a:gd name="T28" fmla="*/ 5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2 w 105"/>
                <a:gd name="T37" fmla="*/ 156 h 167"/>
                <a:gd name="T38" fmla="*/ 52 w 105"/>
                <a:gd name="T39" fmla="*/ 156 h 167"/>
                <a:gd name="T40" fmla="*/ 60 w 105"/>
                <a:gd name="T41" fmla="*/ 156 h 167"/>
                <a:gd name="T42" fmla="*/ 72 w 105"/>
                <a:gd name="T43" fmla="*/ 153 h 167"/>
                <a:gd name="T44" fmla="*/ 80 w 105"/>
                <a:gd name="T45" fmla="*/ 148 h 167"/>
                <a:gd name="T46" fmla="*/ 89 w 105"/>
                <a:gd name="T47" fmla="*/ 139 h 167"/>
                <a:gd name="T48" fmla="*/ 8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78 w 105"/>
                <a:gd name="T67" fmla="*/ 0 h 167"/>
                <a:gd name="T68" fmla="*/ 78 w 105"/>
                <a:gd name="T69" fmla="*/ 23 h 167"/>
                <a:gd name="T70" fmla="*/ 7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48"/>
            <p:cNvSpPr>
              <a:spLocks noEditPoints="1"/>
            </p:cNvSpPr>
            <p:nvPr userDrawn="1"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101 w 145"/>
                <a:gd name="T3" fmla="*/ 91 h 167"/>
                <a:gd name="T4" fmla="*/ 110 w 145"/>
                <a:gd name="T5" fmla="*/ 102 h 167"/>
                <a:gd name="T6" fmla="*/ 136 w 145"/>
                <a:gd name="T7" fmla="*/ 145 h 167"/>
                <a:gd name="T8" fmla="*/ 147 w 145"/>
                <a:gd name="T9" fmla="*/ 159 h 167"/>
                <a:gd name="T10" fmla="*/ 161 w 145"/>
                <a:gd name="T11" fmla="*/ 167 h 167"/>
                <a:gd name="T12" fmla="*/ 136 w 145"/>
                <a:gd name="T13" fmla="*/ 167 h 167"/>
                <a:gd name="T14" fmla="*/ 124 w 145"/>
                <a:gd name="T15" fmla="*/ 165 h 167"/>
                <a:gd name="T16" fmla="*/ 11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104 w 145"/>
                <a:gd name="T41" fmla="*/ 8 h 167"/>
                <a:gd name="T42" fmla="*/ 119 w 145"/>
                <a:gd name="T43" fmla="*/ 20 h 167"/>
                <a:gd name="T44" fmla="*/ 124 w 145"/>
                <a:gd name="T45" fmla="*/ 40 h 167"/>
                <a:gd name="T46" fmla="*/ 124 w 145"/>
                <a:gd name="T47" fmla="*/ 51 h 167"/>
                <a:gd name="T48" fmla="*/ 116 w 145"/>
                <a:gd name="T49" fmla="*/ 65 h 167"/>
                <a:gd name="T50" fmla="*/ 9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93 w 145"/>
                <a:gd name="T61" fmla="*/ 65 h 167"/>
                <a:gd name="T62" fmla="*/ 99 w 145"/>
                <a:gd name="T63" fmla="*/ 51 h 167"/>
                <a:gd name="T64" fmla="*/ 99 w 145"/>
                <a:gd name="T65" fmla="*/ 42 h 167"/>
                <a:gd name="T66" fmla="*/ 9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749"/>
            <p:cNvSpPr>
              <a:spLocks/>
            </p:cNvSpPr>
            <p:nvPr userDrawn="1"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73 w 102"/>
                <a:gd name="T1" fmla="*/ 106 h 173"/>
                <a:gd name="T2" fmla="*/ 70 w 102"/>
                <a:gd name="T3" fmla="*/ 126 h 173"/>
                <a:gd name="T4" fmla="*/ 64 w 102"/>
                <a:gd name="T5" fmla="*/ 143 h 173"/>
                <a:gd name="T6" fmla="*/ 52 w 102"/>
                <a:gd name="T7" fmla="*/ 154 h 173"/>
                <a:gd name="T8" fmla="*/ 32 w 102"/>
                <a:gd name="T9" fmla="*/ 157 h 173"/>
                <a:gd name="T10" fmla="*/ 25 w 102"/>
                <a:gd name="T11" fmla="*/ 154 h 173"/>
                <a:gd name="T12" fmla="*/ 3 w 102"/>
                <a:gd name="T13" fmla="*/ 143 h 173"/>
                <a:gd name="T14" fmla="*/ 0 w 102"/>
                <a:gd name="T15" fmla="*/ 106 h 173"/>
                <a:gd name="T16" fmla="*/ 14 w 102"/>
                <a:gd name="T17" fmla="*/ 132 h 173"/>
                <a:gd name="T18" fmla="*/ 25 w 102"/>
                <a:gd name="T19" fmla="*/ 146 h 173"/>
                <a:gd name="T20" fmla="*/ 30 w 102"/>
                <a:gd name="T21" fmla="*/ 146 h 173"/>
                <a:gd name="T22" fmla="*/ 47 w 102"/>
                <a:gd name="T23" fmla="*/ 143 h 173"/>
                <a:gd name="T24" fmla="*/ 58 w 102"/>
                <a:gd name="T25" fmla="*/ 135 h 173"/>
                <a:gd name="T26" fmla="*/ 62 w 102"/>
                <a:gd name="T27" fmla="*/ 115 h 173"/>
                <a:gd name="T28" fmla="*/ 62 w 102"/>
                <a:gd name="T29" fmla="*/ 106 h 173"/>
                <a:gd name="T30" fmla="*/ 52 w 102"/>
                <a:gd name="T31" fmla="*/ 89 h 173"/>
                <a:gd name="T32" fmla="*/ 25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38 w 102"/>
                <a:gd name="T45" fmla="*/ 0 h 173"/>
                <a:gd name="T46" fmla="*/ 55 w 102"/>
                <a:gd name="T47" fmla="*/ 3 h 173"/>
                <a:gd name="T48" fmla="*/ 66 w 102"/>
                <a:gd name="T49" fmla="*/ 9 h 173"/>
                <a:gd name="T50" fmla="*/ 67 w 102"/>
                <a:gd name="T51" fmla="*/ 43 h 173"/>
                <a:gd name="T52" fmla="*/ 60 w 102"/>
                <a:gd name="T53" fmla="*/ 23 h 173"/>
                <a:gd name="T54" fmla="*/ 41 w 102"/>
                <a:gd name="T55" fmla="*/ 11 h 173"/>
                <a:gd name="T56" fmla="*/ 3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25 w 102"/>
                <a:gd name="T65" fmla="*/ 63 h 173"/>
                <a:gd name="T66" fmla="*/ 41 w 102"/>
                <a:gd name="T67" fmla="*/ 68 h 173"/>
                <a:gd name="T68" fmla="*/ 66 w 102"/>
                <a:gd name="T69" fmla="*/ 86 h 173"/>
                <a:gd name="T70" fmla="*/ 72 w 102"/>
                <a:gd name="T71" fmla="*/ 86 h 173"/>
                <a:gd name="T72" fmla="*/ 73 w 102"/>
                <a:gd name="T73" fmla="*/ 10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750"/>
            <p:cNvSpPr>
              <a:spLocks/>
            </p:cNvSpPr>
            <p:nvPr userDrawn="1"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53 w 37"/>
                <a:gd name="T1" fmla="*/ 0 h 167"/>
                <a:gd name="T2" fmla="*/ 53 w 37"/>
                <a:gd name="T3" fmla="*/ 0 h 167"/>
                <a:gd name="T4" fmla="*/ 48 w 37"/>
                <a:gd name="T5" fmla="*/ 3 h 167"/>
                <a:gd name="T6" fmla="*/ 45 w 37"/>
                <a:gd name="T7" fmla="*/ 11 h 167"/>
                <a:gd name="T8" fmla="*/ 45 w 37"/>
                <a:gd name="T9" fmla="*/ 156 h 167"/>
                <a:gd name="T10" fmla="*/ 45 w 37"/>
                <a:gd name="T11" fmla="*/ 156 h 167"/>
                <a:gd name="T12" fmla="*/ 48 w 37"/>
                <a:gd name="T13" fmla="*/ 165 h 167"/>
                <a:gd name="T14" fmla="*/ 5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53 w 37"/>
                <a:gd name="T33" fmla="*/ 0 h 167"/>
                <a:gd name="T34" fmla="*/ 5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1751"/>
            <p:cNvSpPr>
              <a:spLocks/>
            </p:cNvSpPr>
            <p:nvPr userDrawn="1"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95 w 130"/>
                <a:gd name="T1" fmla="*/ 11 h 167"/>
                <a:gd name="T2" fmla="*/ 95 w 130"/>
                <a:gd name="T3" fmla="*/ 156 h 167"/>
                <a:gd name="T4" fmla="*/ 95 w 130"/>
                <a:gd name="T5" fmla="*/ 156 h 167"/>
                <a:gd name="T6" fmla="*/ 95 w 130"/>
                <a:gd name="T7" fmla="*/ 165 h 167"/>
                <a:gd name="T8" fmla="*/ 10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46 w 130"/>
                <a:gd name="T35" fmla="*/ 0 h 167"/>
                <a:gd name="T36" fmla="*/ 146 w 130"/>
                <a:gd name="T37" fmla="*/ 23 h 167"/>
                <a:gd name="T38" fmla="*/ 146 w 130"/>
                <a:gd name="T39" fmla="*/ 23 h 167"/>
                <a:gd name="T40" fmla="*/ 144 w 130"/>
                <a:gd name="T41" fmla="*/ 17 h 167"/>
                <a:gd name="T42" fmla="*/ 135 w 130"/>
                <a:gd name="T43" fmla="*/ 14 h 167"/>
                <a:gd name="T44" fmla="*/ 135 w 130"/>
                <a:gd name="T45" fmla="*/ 14 h 167"/>
                <a:gd name="T46" fmla="*/ 95 w 130"/>
                <a:gd name="T47" fmla="*/ 11 h 167"/>
                <a:gd name="T48" fmla="*/ 9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1752"/>
            <p:cNvSpPr>
              <a:spLocks/>
            </p:cNvSpPr>
            <p:nvPr userDrawn="1"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1753"/>
            <p:cNvSpPr>
              <a:spLocks noEditPoints="1"/>
            </p:cNvSpPr>
            <p:nvPr userDrawn="1"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57 h 173"/>
                <a:gd name="T2" fmla="*/ 48 w 156"/>
                <a:gd name="T3" fmla="*/ 149 h 173"/>
                <a:gd name="T4" fmla="*/ 23 w 156"/>
                <a:gd name="T5" fmla="*/ 132 h 173"/>
                <a:gd name="T6" fmla="*/ 6 w 156"/>
                <a:gd name="T7" fmla="*/ 10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92 w 156"/>
                <a:gd name="T21" fmla="*/ 6 h 173"/>
                <a:gd name="T22" fmla="*/ 117 w 156"/>
                <a:gd name="T23" fmla="*/ 23 h 173"/>
                <a:gd name="T24" fmla="*/ 134 w 156"/>
                <a:gd name="T25" fmla="*/ 51 h 173"/>
                <a:gd name="T26" fmla="*/ 140 w 156"/>
                <a:gd name="T27" fmla="*/ 86 h 173"/>
                <a:gd name="T28" fmla="*/ 140 w 156"/>
                <a:gd name="T29" fmla="*/ 92 h 173"/>
                <a:gd name="T30" fmla="*/ 126 w 156"/>
                <a:gd name="T31" fmla="*/ 123 h 173"/>
                <a:gd name="T32" fmla="*/ 103 w 156"/>
                <a:gd name="T33" fmla="*/ 146 h 173"/>
                <a:gd name="T34" fmla="*/ 78 w 156"/>
                <a:gd name="T35" fmla="*/ 157 h 173"/>
                <a:gd name="T36" fmla="*/ 77 w 156"/>
                <a:gd name="T37" fmla="*/ 157 h 173"/>
                <a:gd name="T38" fmla="*/ 25 w 156"/>
                <a:gd name="T39" fmla="*/ 82 h 173"/>
                <a:gd name="T40" fmla="*/ 31 w 156"/>
                <a:gd name="T41" fmla="*/ 103 h 173"/>
                <a:gd name="T42" fmla="*/ 43 w 156"/>
                <a:gd name="T43" fmla="*/ 126 h 173"/>
                <a:gd name="T44" fmla="*/ 60 w 156"/>
                <a:gd name="T45" fmla="*/ 140 h 173"/>
                <a:gd name="T46" fmla="*/ 78 w 156"/>
                <a:gd name="T47" fmla="*/ 146 h 173"/>
                <a:gd name="T48" fmla="*/ 78 w 156"/>
                <a:gd name="T49" fmla="*/ 143 h 173"/>
                <a:gd name="T50" fmla="*/ 95 w 156"/>
                <a:gd name="T51" fmla="*/ 135 h 173"/>
                <a:gd name="T52" fmla="*/ 106 w 156"/>
                <a:gd name="T53" fmla="*/ 115 h 173"/>
                <a:gd name="T54" fmla="*/ 115 w 156"/>
                <a:gd name="T55" fmla="*/ 89 h 173"/>
                <a:gd name="T56" fmla="*/ 115 w 156"/>
                <a:gd name="T57" fmla="*/ 86 h 173"/>
                <a:gd name="T58" fmla="*/ 112 w 156"/>
                <a:gd name="T59" fmla="*/ 57 h 173"/>
                <a:gd name="T60" fmla="*/ 100 w 156"/>
                <a:gd name="T61" fmla="*/ 31 h 173"/>
                <a:gd name="T62" fmla="*/ 8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1754"/>
            <p:cNvSpPr>
              <a:spLocks/>
            </p:cNvSpPr>
            <p:nvPr userDrawn="1"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775" y="1592796"/>
            <a:ext cx="8426450" cy="1873250"/>
          </a:xfrm>
        </p:spPr>
        <p:txBody>
          <a:bodyPr anchor="t"/>
          <a:lstStyle>
            <a:lvl1pPr>
              <a:lnSpc>
                <a:spcPct val="90000"/>
              </a:lnSpc>
              <a:defRPr sz="4800" b="0">
                <a:solidFill>
                  <a:srgbClr val="F8F8F8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8775" y="3681028"/>
            <a:ext cx="8426450" cy="133214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  <a:buFont typeface="Wingdings" pitchFamily="2" charset="2"/>
              <a:buNone/>
              <a:defRPr sz="2800">
                <a:solidFill>
                  <a:srgbClr val="CCE5E9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9532" y="5109725"/>
            <a:ext cx="3997325" cy="80355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rgbClr val="F8F8F8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333743" y="306838"/>
            <a:ext cx="1751709" cy="523220"/>
            <a:chOff x="356263" y="440371"/>
            <a:chExt cx="1751709" cy="523220"/>
          </a:xfrm>
        </p:grpSpPr>
        <p:sp>
          <p:nvSpPr>
            <p:cNvPr id="32" name="TextBox 31"/>
            <p:cNvSpPr txBox="1"/>
            <p:nvPr userDrawn="1"/>
          </p:nvSpPr>
          <p:spPr>
            <a:xfrm>
              <a:off x="358775" y="440371"/>
              <a:ext cx="17491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Electronics and</a:t>
              </a:r>
            </a:p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Computer Science</a:t>
              </a:r>
            </a:p>
          </p:txBody>
        </p:sp>
        <p:cxnSp>
          <p:nvCxnSpPr>
            <p:cNvPr id="36" name="Straight Connector 35"/>
            <p:cNvCxnSpPr/>
            <p:nvPr userDrawn="1"/>
          </p:nvCxnSpPr>
          <p:spPr bwMode="auto">
            <a:xfrm flipH="1">
              <a:off x="356263" y="493488"/>
              <a:ext cx="1" cy="41698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17315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_text_bra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" y="6221015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730"/>
          <p:cNvGrpSpPr>
            <a:grpSpLocks noChangeAspect="1"/>
          </p:cNvGrpSpPr>
          <p:nvPr userDrawn="1"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005C84"/>
          </a:solidFill>
        </p:grpSpPr>
        <p:sp>
          <p:nvSpPr>
            <p:cNvPr id="9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5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6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7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8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9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0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1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2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3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4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5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6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7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8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9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0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1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2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3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87524" y="1412776"/>
            <a:ext cx="4213224" cy="4716524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1800"/>
            </a:lvl2pPr>
            <a:lvl3pPr marL="989012" indent="0">
              <a:buNone/>
              <a:defRPr sz="24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643252" y="1412776"/>
            <a:ext cx="4213224" cy="4716524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1800"/>
            </a:lvl2pPr>
            <a:lvl3pPr marL="989012" indent="0">
              <a:buNone/>
              <a:defRPr sz="24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3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05C84"/>
                </a:solidFill>
                <a:latin typeface="+mn-lt"/>
                <a:cs typeface="Georgi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Rectangle 8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94C14C06-903E-A142-9DD8-89372C659E02}" type="slidenum">
              <a:rPr lang="en-GB"/>
              <a:pPr/>
              <a:t>‹#›</a:t>
            </a:fld>
            <a:endParaRPr lang="en-GB" dirty="0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287395" y="6289846"/>
            <a:ext cx="1749197" cy="523220"/>
            <a:chOff x="356263" y="395437"/>
            <a:chExt cx="1749197" cy="523220"/>
          </a:xfrm>
        </p:grpSpPr>
        <p:sp>
          <p:nvSpPr>
            <p:cNvPr id="42" name="TextBox 41"/>
            <p:cNvSpPr txBox="1"/>
            <p:nvPr userDrawn="1"/>
          </p:nvSpPr>
          <p:spPr>
            <a:xfrm>
              <a:off x="356263" y="395437"/>
              <a:ext cx="17491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Electronics and</a:t>
              </a:r>
            </a:p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Computer Science</a:t>
              </a:r>
            </a:p>
          </p:txBody>
        </p:sp>
        <p:cxnSp>
          <p:nvCxnSpPr>
            <p:cNvPr id="43" name="Straight Connector 42"/>
            <p:cNvCxnSpPr/>
            <p:nvPr userDrawn="1"/>
          </p:nvCxnSpPr>
          <p:spPr bwMode="auto">
            <a:xfrm flipH="1">
              <a:off x="356263" y="493488"/>
              <a:ext cx="1" cy="41698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16292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_text_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87524" y="836712"/>
            <a:ext cx="4213224" cy="5292588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1800"/>
            </a:lvl2pPr>
            <a:lvl3pPr marL="989012" indent="0">
              <a:buNone/>
              <a:defRPr sz="24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643252" y="836712"/>
            <a:ext cx="4213224" cy="5292588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1800"/>
            </a:lvl2pPr>
            <a:lvl3pPr marL="989012" indent="0">
              <a:buNone/>
              <a:defRPr sz="24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3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152636"/>
            <a:ext cx="8676964" cy="494162"/>
          </a:xfrm>
        </p:spPr>
        <p:txBody>
          <a:bodyPr/>
          <a:lstStyle>
            <a:lvl1pPr marL="0" indent="0">
              <a:buNone/>
              <a:defRPr sz="3200">
                <a:solidFill>
                  <a:srgbClr val="005C84"/>
                </a:solidFill>
                <a:latin typeface="+mj-lt"/>
                <a:cs typeface="Georgi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10E8578B-9E7E-CF49-BBF4-89BE8DC6002D}" type="slidenum">
              <a:rPr lang="en-GB"/>
              <a:pPr/>
              <a:t>‹#›</a:t>
            </a:fld>
            <a:endParaRPr lang="en-GB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87524" y="6319214"/>
            <a:ext cx="1751709" cy="523220"/>
            <a:chOff x="356263" y="440371"/>
            <a:chExt cx="1751709" cy="523220"/>
          </a:xfrm>
        </p:grpSpPr>
        <p:sp>
          <p:nvSpPr>
            <p:cNvPr id="16" name="TextBox 15"/>
            <p:cNvSpPr txBox="1"/>
            <p:nvPr userDrawn="1"/>
          </p:nvSpPr>
          <p:spPr>
            <a:xfrm>
              <a:off x="358775" y="440371"/>
              <a:ext cx="17491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Electronics and</a:t>
              </a:r>
            </a:p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Computer Science</a:t>
              </a:r>
            </a:p>
          </p:txBody>
        </p:sp>
        <p:cxnSp>
          <p:nvCxnSpPr>
            <p:cNvPr id="17" name="Straight Connector 16"/>
            <p:cNvCxnSpPr/>
            <p:nvPr userDrawn="1"/>
          </p:nvCxnSpPr>
          <p:spPr bwMode="auto">
            <a:xfrm flipH="1">
              <a:off x="356263" y="493488"/>
              <a:ext cx="1" cy="41698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19332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A5EB98-3D45-8048-A507-7CD6512E81F7}" type="datetime1">
              <a:rPr lang="en-GB" smtClean="0"/>
              <a:t>12/11/2018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02799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">
    <p:bg>
      <p:bgPr>
        <a:gradFill rotWithShape="0">
          <a:gsLst>
            <a:gs pos="0">
              <a:schemeClr val="tx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730"/>
          <p:cNvGrpSpPr>
            <a:grpSpLocks/>
          </p:cNvGrpSpPr>
          <p:nvPr userDrawn="1"/>
        </p:nvGrpSpPr>
        <p:grpSpPr bwMode="auto">
          <a:xfrm>
            <a:off x="6051550" y="368300"/>
            <a:ext cx="2697163" cy="585788"/>
            <a:chOff x="1610" y="2863"/>
            <a:chExt cx="3221" cy="699"/>
          </a:xfrm>
        </p:grpSpPr>
        <p:sp>
          <p:nvSpPr>
            <p:cNvPr id="4" name="Freeform 1731"/>
            <p:cNvSpPr>
              <a:spLocks/>
            </p:cNvSpPr>
            <p:nvPr userDrawn="1"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Freeform 1732"/>
            <p:cNvSpPr>
              <a:spLocks noEditPoints="1"/>
            </p:cNvSpPr>
            <p:nvPr userDrawn="1"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72 h 310"/>
                <a:gd name="T16" fmla="*/ 281 w 281"/>
                <a:gd name="T17" fmla="*/ 190 h 310"/>
                <a:gd name="T18" fmla="*/ 272 w 281"/>
                <a:gd name="T19" fmla="*/ 226 h 310"/>
                <a:gd name="T20" fmla="*/ 264 w 281"/>
                <a:gd name="T21" fmla="*/ 246 h 310"/>
                <a:gd name="T22" fmla="*/ 241 w 281"/>
                <a:gd name="T23" fmla="*/ 278 h 310"/>
                <a:gd name="T24" fmla="*/ 213 w 281"/>
                <a:gd name="T25" fmla="*/ 306 h 310"/>
                <a:gd name="T26" fmla="*/ 196 w 281"/>
                <a:gd name="T27" fmla="*/ 315 h 310"/>
                <a:gd name="T28" fmla="*/ 159 w 281"/>
                <a:gd name="T29" fmla="*/ 326 h 310"/>
                <a:gd name="T30" fmla="*/ 139 w 281"/>
                <a:gd name="T31" fmla="*/ 326 h 310"/>
                <a:gd name="T32" fmla="*/ 93 w 281"/>
                <a:gd name="T33" fmla="*/ 320 h 310"/>
                <a:gd name="T34" fmla="*/ 65 w 281"/>
                <a:gd name="T35" fmla="*/ 309 h 310"/>
                <a:gd name="T36" fmla="*/ 45 w 281"/>
                <a:gd name="T37" fmla="*/ 289 h 310"/>
                <a:gd name="T38" fmla="*/ 34 w 281"/>
                <a:gd name="T39" fmla="*/ 280 h 310"/>
                <a:gd name="T40" fmla="*/ 8 w 281"/>
                <a:gd name="T41" fmla="*/ 229 h 310"/>
                <a:gd name="T42" fmla="*/ 0 w 281"/>
                <a:gd name="T43" fmla="*/ 17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75 h 310"/>
                <a:gd name="T72" fmla="*/ 65 w 281"/>
                <a:gd name="T73" fmla="*/ 226 h 310"/>
                <a:gd name="T74" fmla="*/ 82 w 281"/>
                <a:gd name="T75" fmla="*/ 266 h 310"/>
                <a:gd name="T76" fmla="*/ 96 w 281"/>
                <a:gd name="T77" fmla="*/ 283 h 310"/>
                <a:gd name="T78" fmla="*/ 128 w 281"/>
                <a:gd name="T79" fmla="*/ 300 h 310"/>
                <a:gd name="T80" fmla="*/ 145 w 281"/>
                <a:gd name="T81" fmla="*/ 300 h 310"/>
                <a:gd name="T82" fmla="*/ 179 w 281"/>
                <a:gd name="T83" fmla="*/ 289 h 310"/>
                <a:gd name="T84" fmla="*/ 204 w 281"/>
                <a:gd name="T85" fmla="*/ 261 h 310"/>
                <a:gd name="T86" fmla="*/ 213 w 281"/>
                <a:gd name="T87" fmla="*/ 241 h 310"/>
                <a:gd name="T88" fmla="*/ 224 w 281"/>
                <a:gd name="T89" fmla="*/ 19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1733"/>
            <p:cNvSpPr>
              <a:spLocks/>
            </p:cNvSpPr>
            <p:nvPr userDrawn="1"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83 h 361"/>
                <a:gd name="T12" fmla="*/ 83 w 182"/>
                <a:gd name="T13" fmla="*/ 283 h 361"/>
                <a:gd name="T14" fmla="*/ 83 w 182"/>
                <a:gd name="T15" fmla="*/ 300 h 361"/>
                <a:gd name="T16" fmla="*/ 86 w 182"/>
                <a:gd name="T17" fmla="*/ 312 h 361"/>
                <a:gd name="T18" fmla="*/ 91 w 182"/>
                <a:gd name="T19" fmla="*/ 323 h 361"/>
                <a:gd name="T20" fmla="*/ 97 w 182"/>
                <a:gd name="T21" fmla="*/ 334 h 361"/>
                <a:gd name="T22" fmla="*/ 105 w 182"/>
                <a:gd name="T23" fmla="*/ 340 h 361"/>
                <a:gd name="T24" fmla="*/ 117 w 182"/>
                <a:gd name="T25" fmla="*/ 346 h 361"/>
                <a:gd name="T26" fmla="*/ 128 w 182"/>
                <a:gd name="T27" fmla="*/ 349 h 361"/>
                <a:gd name="T28" fmla="*/ 142 w 182"/>
                <a:gd name="T29" fmla="*/ 351 h 361"/>
                <a:gd name="T30" fmla="*/ 142 w 182"/>
                <a:gd name="T31" fmla="*/ 351 h 361"/>
                <a:gd name="T32" fmla="*/ 157 w 182"/>
                <a:gd name="T33" fmla="*/ 349 h 361"/>
                <a:gd name="T34" fmla="*/ 165 w 182"/>
                <a:gd name="T35" fmla="*/ 346 h 361"/>
                <a:gd name="T36" fmla="*/ 165 w 182"/>
                <a:gd name="T37" fmla="*/ 346 h 361"/>
                <a:gd name="T38" fmla="*/ 182 w 182"/>
                <a:gd name="T39" fmla="*/ 334 h 361"/>
                <a:gd name="T40" fmla="*/ 182 w 182"/>
                <a:gd name="T41" fmla="*/ 334 h 361"/>
                <a:gd name="T42" fmla="*/ 182 w 182"/>
                <a:gd name="T43" fmla="*/ 340 h 361"/>
                <a:gd name="T44" fmla="*/ 179 w 182"/>
                <a:gd name="T45" fmla="*/ 349 h 361"/>
                <a:gd name="T46" fmla="*/ 162 w 182"/>
                <a:gd name="T47" fmla="*/ 363 h 361"/>
                <a:gd name="T48" fmla="*/ 162 w 182"/>
                <a:gd name="T49" fmla="*/ 363 h 361"/>
                <a:gd name="T50" fmla="*/ 154 w 182"/>
                <a:gd name="T51" fmla="*/ 368 h 361"/>
                <a:gd name="T52" fmla="*/ 142 w 182"/>
                <a:gd name="T53" fmla="*/ 374 h 361"/>
                <a:gd name="T54" fmla="*/ 131 w 182"/>
                <a:gd name="T55" fmla="*/ 377 h 361"/>
                <a:gd name="T56" fmla="*/ 117 w 182"/>
                <a:gd name="T57" fmla="*/ 377 h 361"/>
                <a:gd name="T58" fmla="*/ 117 w 182"/>
                <a:gd name="T59" fmla="*/ 377 h 361"/>
                <a:gd name="T60" fmla="*/ 100 w 182"/>
                <a:gd name="T61" fmla="*/ 377 h 361"/>
                <a:gd name="T62" fmla="*/ 83 w 182"/>
                <a:gd name="T63" fmla="*/ 371 h 361"/>
                <a:gd name="T64" fmla="*/ 66 w 182"/>
                <a:gd name="T65" fmla="*/ 363 h 361"/>
                <a:gd name="T66" fmla="*/ 54 w 182"/>
                <a:gd name="T67" fmla="*/ 351 h 361"/>
                <a:gd name="T68" fmla="*/ 54 w 182"/>
                <a:gd name="T69" fmla="*/ 351 h 361"/>
                <a:gd name="T70" fmla="*/ 43 w 182"/>
                <a:gd name="T71" fmla="*/ 340 h 361"/>
                <a:gd name="T72" fmla="*/ 34 w 182"/>
                <a:gd name="T73" fmla="*/ 323 h 361"/>
                <a:gd name="T74" fmla="*/ 29 w 182"/>
                <a:gd name="T75" fmla="*/ 306 h 361"/>
                <a:gd name="T76" fmla="*/ 29 w 182"/>
                <a:gd name="T77" fmla="*/ 28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1734"/>
            <p:cNvSpPr>
              <a:spLocks/>
            </p:cNvSpPr>
            <p:nvPr userDrawn="1"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1735"/>
            <p:cNvSpPr>
              <a:spLocks/>
            </p:cNvSpPr>
            <p:nvPr userDrawn="1"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48 w 475"/>
                <a:gd name="T1" fmla="*/ 0 h 304"/>
                <a:gd name="T2" fmla="*/ 382 w 475"/>
                <a:gd name="T3" fmla="*/ 6 h 304"/>
                <a:gd name="T4" fmla="*/ 413 w 475"/>
                <a:gd name="T5" fmla="*/ 23 h 304"/>
                <a:gd name="T6" fmla="*/ 428 w 475"/>
                <a:gd name="T7" fmla="*/ 37 h 304"/>
                <a:gd name="T8" fmla="*/ 442 w 475"/>
                <a:gd name="T9" fmla="*/ 68 h 304"/>
                <a:gd name="T10" fmla="*/ 442 w 475"/>
                <a:gd name="T11" fmla="*/ 298 h 304"/>
                <a:gd name="T12" fmla="*/ 445 w 475"/>
                <a:gd name="T13" fmla="*/ 303 h 304"/>
                <a:gd name="T14" fmla="*/ 447 w 475"/>
                <a:gd name="T15" fmla="*/ 309 h 304"/>
                <a:gd name="T16" fmla="*/ 371 w 475"/>
                <a:gd name="T17" fmla="*/ 320 h 304"/>
                <a:gd name="T18" fmla="*/ 376 w 475"/>
                <a:gd name="T19" fmla="*/ 315 h 304"/>
                <a:gd name="T20" fmla="*/ 388 w 475"/>
                <a:gd name="T21" fmla="*/ 303 h 304"/>
                <a:gd name="T22" fmla="*/ 388 w 475"/>
                <a:gd name="T23" fmla="*/ 108 h 304"/>
                <a:gd name="T24" fmla="*/ 388 w 475"/>
                <a:gd name="T25" fmla="*/ 91 h 304"/>
                <a:gd name="T26" fmla="*/ 379 w 475"/>
                <a:gd name="T27" fmla="*/ 66 h 304"/>
                <a:gd name="T28" fmla="*/ 371 w 475"/>
                <a:gd name="T29" fmla="*/ 57 h 304"/>
                <a:gd name="T30" fmla="*/ 351 w 475"/>
                <a:gd name="T31" fmla="*/ 43 h 304"/>
                <a:gd name="T32" fmla="*/ 320 w 475"/>
                <a:gd name="T33" fmla="*/ 37 h 304"/>
                <a:gd name="T34" fmla="*/ 300 w 475"/>
                <a:gd name="T35" fmla="*/ 40 h 304"/>
                <a:gd name="T36" fmla="*/ 266 w 475"/>
                <a:gd name="T37" fmla="*/ 60 h 304"/>
                <a:gd name="T38" fmla="*/ 251 w 475"/>
                <a:gd name="T39" fmla="*/ 77 h 304"/>
                <a:gd name="T40" fmla="*/ 251 w 475"/>
                <a:gd name="T41" fmla="*/ 298 h 304"/>
                <a:gd name="T42" fmla="*/ 254 w 475"/>
                <a:gd name="T43" fmla="*/ 303 h 304"/>
                <a:gd name="T44" fmla="*/ 257 w 475"/>
                <a:gd name="T45" fmla="*/ 309 h 304"/>
                <a:gd name="T46" fmla="*/ 194 w 475"/>
                <a:gd name="T47" fmla="*/ 320 h 304"/>
                <a:gd name="T48" fmla="*/ 202 w 475"/>
                <a:gd name="T49" fmla="*/ 315 h 304"/>
                <a:gd name="T50" fmla="*/ 211 w 475"/>
                <a:gd name="T51" fmla="*/ 30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98 h 304"/>
                <a:gd name="T70" fmla="*/ 83 w 475"/>
                <a:gd name="T71" fmla="*/ 309 h 304"/>
                <a:gd name="T72" fmla="*/ 97 w 475"/>
                <a:gd name="T73" fmla="*/ 320 h 304"/>
                <a:gd name="T74" fmla="*/ 6 w 475"/>
                <a:gd name="T75" fmla="*/ 320 h 304"/>
                <a:gd name="T76" fmla="*/ 20 w 475"/>
                <a:gd name="T77" fmla="*/ 309 h 304"/>
                <a:gd name="T78" fmla="*/ 23 w 475"/>
                <a:gd name="T79" fmla="*/ 29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40 w 475"/>
                <a:gd name="T105" fmla="*/ 43 h 304"/>
                <a:gd name="T106" fmla="*/ 246 w 475"/>
                <a:gd name="T107" fmla="*/ 57 h 304"/>
                <a:gd name="T108" fmla="*/ 291 w 475"/>
                <a:gd name="T109" fmla="*/ 17 h 304"/>
                <a:gd name="T110" fmla="*/ 305 w 475"/>
                <a:gd name="T111" fmla="*/ 9 h 304"/>
                <a:gd name="T112" fmla="*/ 334 w 475"/>
                <a:gd name="T113" fmla="*/ 0 h 304"/>
                <a:gd name="T114" fmla="*/ 34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1736"/>
            <p:cNvSpPr>
              <a:spLocks/>
            </p:cNvSpPr>
            <p:nvPr userDrawn="1"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83 h 361"/>
                <a:gd name="T12" fmla="*/ 82 w 184"/>
                <a:gd name="T13" fmla="*/ 283 h 361"/>
                <a:gd name="T14" fmla="*/ 85 w 184"/>
                <a:gd name="T15" fmla="*/ 300 h 361"/>
                <a:gd name="T16" fmla="*/ 88 w 184"/>
                <a:gd name="T17" fmla="*/ 312 h 361"/>
                <a:gd name="T18" fmla="*/ 91 w 184"/>
                <a:gd name="T19" fmla="*/ 323 h 361"/>
                <a:gd name="T20" fmla="*/ 99 w 184"/>
                <a:gd name="T21" fmla="*/ 334 h 361"/>
                <a:gd name="T22" fmla="*/ 105 w 184"/>
                <a:gd name="T23" fmla="*/ 340 h 361"/>
                <a:gd name="T24" fmla="*/ 116 w 184"/>
                <a:gd name="T25" fmla="*/ 346 h 361"/>
                <a:gd name="T26" fmla="*/ 128 w 184"/>
                <a:gd name="T27" fmla="*/ 349 h 361"/>
                <a:gd name="T28" fmla="*/ 142 w 184"/>
                <a:gd name="T29" fmla="*/ 351 h 361"/>
                <a:gd name="T30" fmla="*/ 142 w 184"/>
                <a:gd name="T31" fmla="*/ 351 h 361"/>
                <a:gd name="T32" fmla="*/ 156 w 184"/>
                <a:gd name="T33" fmla="*/ 349 h 361"/>
                <a:gd name="T34" fmla="*/ 165 w 184"/>
                <a:gd name="T35" fmla="*/ 346 h 361"/>
                <a:gd name="T36" fmla="*/ 165 w 184"/>
                <a:gd name="T37" fmla="*/ 346 h 361"/>
                <a:gd name="T38" fmla="*/ 184 w 184"/>
                <a:gd name="T39" fmla="*/ 334 h 361"/>
                <a:gd name="T40" fmla="*/ 184 w 184"/>
                <a:gd name="T41" fmla="*/ 334 h 361"/>
                <a:gd name="T42" fmla="*/ 182 w 184"/>
                <a:gd name="T43" fmla="*/ 340 h 361"/>
                <a:gd name="T44" fmla="*/ 179 w 184"/>
                <a:gd name="T45" fmla="*/ 349 h 361"/>
                <a:gd name="T46" fmla="*/ 162 w 184"/>
                <a:gd name="T47" fmla="*/ 363 h 361"/>
                <a:gd name="T48" fmla="*/ 162 w 184"/>
                <a:gd name="T49" fmla="*/ 363 h 361"/>
                <a:gd name="T50" fmla="*/ 153 w 184"/>
                <a:gd name="T51" fmla="*/ 368 h 361"/>
                <a:gd name="T52" fmla="*/ 142 w 184"/>
                <a:gd name="T53" fmla="*/ 374 h 361"/>
                <a:gd name="T54" fmla="*/ 130 w 184"/>
                <a:gd name="T55" fmla="*/ 377 h 361"/>
                <a:gd name="T56" fmla="*/ 119 w 184"/>
                <a:gd name="T57" fmla="*/ 377 h 361"/>
                <a:gd name="T58" fmla="*/ 119 w 184"/>
                <a:gd name="T59" fmla="*/ 377 h 361"/>
                <a:gd name="T60" fmla="*/ 99 w 184"/>
                <a:gd name="T61" fmla="*/ 377 h 361"/>
                <a:gd name="T62" fmla="*/ 82 w 184"/>
                <a:gd name="T63" fmla="*/ 371 h 361"/>
                <a:gd name="T64" fmla="*/ 65 w 184"/>
                <a:gd name="T65" fmla="*/ 363 h 361"/>
                <a:gd name="T66" fmla="*/ 54 w 184"/>
                <a:gd name="T67" fmla="*/ 351 h 361"/>
                <a:gd name="T68" fmla="*/ 54 w 184"/>
                <a:gd name="T69" fmla="*/ 351 h 361"/>
                <a:gd name="T70" fmla="*/ 42 w 184"/>
                <a:gd name="T71" fmla="*/ 340 h 361"/>
                <a:gd name="T72" fmla="*/ 34 w 184"/>
                <a:gd name="T73" fmla="*/ 323 h 361"/>
                <a:gd name="T74" fmla="*/ 31 w 184"/>
                <a:gd name="T75" fmla="*/ 306 h 361"/>
                <a:gd name="T76" fmla="*/ 28 w 184"/>
                <a:gd name="T77" fmla="*/ 28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1737"/>
            <p:cNvSpPr>
              <a:spLocks noEditPoints="1"/>
            </p:cNvSpPr>
            <p:nvPr userDrawn="1"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28 w 284"/>
                <a:gd name="T1" fmla="*/ 0 h 310"/>
                <a:gd name="T2" fmla="*/ 168 w 284"/>
                <a:gd name="T3" fmla="*/ 6 h 310"/>
                <a:gd name="T4" fmla="*/ 201 w 284"/>
                <a:gd name="T5" fmla="*/ 23 h 310"/>
                <a:gd name="T6" fmla="*/ 208 w 284"/>
                <a:gd name="T7" fmla="*/ 34 h 310"/>
                <a:gd name="T8" fmla="*/ 229 w 284"/>
                <a:gd name="T9" fmla="*/ 63 h 310"/>
                <a:gd name="T10" fmla="*/ 237 w 284"/>
                <a:gd name="T11" fmla="*/ 80 h 310"/>
                <a:gd name="T12" fmla="*/ 249 w 284"/>
                <a:gd name="T13" fmla="*/ 117 h 310"/>
                <a:gd name="T14" fmla="*/ 252 w 284"/>
                <a:gd name="T15" fmla="*/ 172 h 310"/>
                <a:gd name="T16" fmla="*/ 252 w 284"/>
                <a:gd name="T17" fmla="*/ 190 h 310"/>
                <a:gd name="T18" fmla="*/ 240 w 284"/>
                <a:gd name="T19" fmla="*/ 226 h 310"/>
                <a:gd name="T20" fmla="*/ 235 w 284"/>
                <a:gd name="T21" fmla="*/ 246 h 310"/>
                <a:gd name="T22" fmla="*/ 212 w 284"/>
                <a:gd name="T23" fmla="*/ 278 h 310"/>
                <a:gd name="T24" fmla="*/ 198 w 284"/>
                <a:gd name="T25" fmla="*/ 306 h 310"/>
                <a:gd name="T26" fmla="*/ 182 w 284"/>
                <a:gd name="T27" fmla="*/ 315 h 310"/>
                <a:gd name="T28" fmla="*/ 145 w 284"/>
                <a:gd name="T29" fmla="*/ 326 h 310"/>
                <a:gd name="T30" fmla="*/ 126 w 284"/>
                <a:gd name="T31" fmla="*/ 326 h 310"/>
                <a:gd name="T32" fmla="*/ 77 w 284"/>
                <a:gd name="T33" fmla="*/ 320 h 310"/>
                <a:gd name="T34" fmla="*/ 68 w 284"/>
                <a:gd name="T35" fmla="*/ 309 h 310"/>
                <a:gd name="T36" fmla="*/ 45 w 284"/>
                <a:gd name="T37" fmla="*/ 289 h 310"/>
                <a:gd name="T38" fmla="*/ 36 w 284"/>
                <a:gd name="T39" fmla="*/ 280 h 310"/>
                <a:gd name="T40" fmla="*/ 11 w 284"/>
                <a:gd name="T41" fmla="*/ 229 h 310"/>
                <a:gd name="T42" fmla="*/ 0 w 284"/>
                <a:gd name="T43" fmla="*/ 17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1 w 284"/>
                <a:gd name="T55" fmla="*/ 12 h 310"/>
                <a:gd name="T56" fmla="*/ 106 w 284"/>
                <a:gd name="T57" fmla="*/ 0 h 310"/>
                <a:gd name="T58" fmla="*/ 128 w 284"/>
                <a:gd name="T59" fmla="*/ 0 h 310"/>
                <a:gd name="T60" fmla="*/ 123 w 284"/>
                <a:gd name="T61" fmla="*/ 23 h 310"/>
                <a:gd name="T62" fmla="*/ 8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75 h 310"/>
                <a:gd name="T72" fmla="*/ 68 w 284"/>
                <a:gd name="T73" fmla="*/ 226 h 310"/>
                <a:gd name="T74" fmla="*/ 71 w 284"/>
                <a:gd name="T75" fmla="*/ 266 h 310"/>
                <a:gd name="T76" fmla="*/ 80 w 284"/>
                <a:gd name="T77" fmla="*/ 283 h 310"/>
                <a:gd name="T78" fmla="*/ 111 w 284"/>
                <a:gd name="T79" fmla="*/ 300 h 310"/>
                <a:gd name="T80" fmla="*/ 131 w 284"/>
                <a:gd name="T81" fmla="*/ 300 h 310"/>
                <a:gd name="T82" fmla="*/ 165 w 284"/>
                <a:gd name="T83" fmla="*/ 289 h 310"/>
                <a:gd name="T84" fmla="*/ 191 w 284"/>
                <a:gd name="T85" fmla="*/ 261 h 310"/>
                <a:gd name="T86" fmla="*/ 198 w 284"/>
                <a:gd name="T87" fmla="*/ 241 h 310"/>
                <a:gd name="T88" fmla="*/ 202 w 284"/>
                <a:gd name="T89" fmla="*/ 195 h 310"/>
                <a:gd name="T90" fmla="*/ 202 w 284"/>
                <a:gd name="T91" fmla="*/ 151 h 310"/>
                <a:gd name="T92" fmla="*/ 197 w 284"/>
                <a:gd name="T93" fmla="*/ 85 h 310"/>
                <a:gd name="T94" fmla="*/ 185 w 284"/>
                <a:gd name="T95" fmla="*/ 60 h 310"/>
                <a:gd name="T96" fmla="*/ 168 w 284"/>
                <a:gd name="T97" fmla="*/ 40 h 310"/>
                <a:gd name="T98" fmla="*/ 148 w 284"/>
                <a:gd name="T99" fmla="*/ 29 h 310"/>
                <a:gd name="T100" fmla="*/ 12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738"/>
            <p:cNvSpPr>
              <a:spLocks/>
            </p:cNvSpPr>
            <p:nvPr userDrawn="1"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98 h 304"/>
                <a:gd name="T14" fmla="*/ 270 w 284"/>
                <a:gd name="T15" fmla="*/ 309 h 304"/>
                <a:gd name="T16" fmla="*/ 284 w 284"/>
                <a:gd name="T17" fmla="*/ 320 h 304"/>
                <a:gd name="T18" fmla="*/ 196 w 284"/>
                <a:gd name="T19" fmla="*/ 320 h 304"/>
                <a:gd name="T20" fmla="*/ 207 w 284"/>
                <a:gd name="T21" fmla="*/ 309 h 304"/>
                <a:gd name="T22" fmla="*/ 213 w 284"/>
                <a:gd name="T23" fmla="*/ 29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98 h 304"/>
                <a:gd name="T42" fmla="*/ 82 w 284"/>
                <a:gd name="T43" fmla="*/ 309 h 304"/>
                <a:gd name="T44" fmla="*/ 97 w 284"/>
                <a:gd name="T45" fmla="*/ 320 h 304"/>
                <a:gd name="T46" fmla="*/ 6 w 284"/>
                <a:gd name="T47" fmla="*/ 320 h 304"/>
                <a:gd name="T48" fmla="*/ 17 w 284"/>
                <a:gd name="T49" fmla="*/ 309 h 304"/>
                <a:gd name="T50" fmla="*/ 23 w 284"/>
                <a:gd name="T51" fmla="*/ 29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739"/>
            <p:cNvSpPr>
              <a:spLocks/>
            </p:cNvSpPr>
            <p:nvPr userDrawn="1"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65 w 293"/>
                <a:gd name="T1" fmla="*/ 85 h 452"/>
                <a:gd name="T2" fmla="*/ 234 w 293"/>
                <a:gd name="T3" fmla="*/ 37 h 452"/>
                <a:gd name="T4" fmla="*/ 214 w 293"/>
                <a:gd name="T5" fmla="*/ 20 h 452"/>
                <a:gd name="T6" fmla="*/ 194 w 293"/>
                <a:gd name="T7" fmla="*/ 9 h 452"/>
                <a:gd name="T8" fmla="*/ 14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42 h 452"/>
                <a:gd name="T24" fmla="*/ 20 w 293"/>
                <a:gd name="T25" fmla="*/ 451 h 452"/>
                <a:gd name="T26" fmla="*/ 11 w 293"/>
                <a:gd name="T27" fmla="*/ 465 h 452"/>
                <a:gd name="T28" fmla="*/ 94 w 293"/>
                <a:gd name="T29" fmla="*/ 468 h 452"/>
                <a:gd name="T30" fmla="*/ 88 w 293"/>
                <a:gd name="T31" fmla="*/ 465 h 452"/>
                <a:gd name="T32" fmla="*/ 80 w 293"/>
                <a:gd name="T33" fmla="*/ 45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46 w 293"/>
                <a:gd name="T43" fmla="*/ 37 h 452"/>
                <a:gd name="T44" fmla="*/ 174 w 293"/>
                <a:gd name="T45" fmla="*/ 51 h 452"/>
                <a:gd name="T46" fmla="*/ 189 w 293"/>
                <a:gd name="T47" fmla="*/ 63 h 452"/>
                <a:gd name="T48" fmla="*/ 208 w 293"/>
                <a:gd name="T49" fmla="*/ 100 h 452"/>
                <a:gd name="T50" fmla="*/ 214 w 293"/>
                <a:gd name="T51" fmla="*/ 156 h 452"/>
                <a:gd name="T52" fmla="*/ 214 w 293"/>
                <a:gd name="T53" fmla="*/ 185 h 452"/>
                <a:gd name="T54" fmla="*/ 200 w 293"/>
                <a:gd name="T55" fmla="*/ 249 h 452"/>
                <a:gd name="T56" fmla="*/ 189 w 293"/>
                <a:gd name="T57" fmla="*/ 266 h 452"/>
                <a:gd name="T58" fmla="*/ 160 w 293"/>
                <a:gd name="T59" fmla="*/ 292 h 452"/>
                <a:gd name="T60" fmla="*/ 136 w 293"/>
                <a:gd name="T61" fmla="*/ 300 h 452"/>
                <a:gd name="T62" fmla="*/ 122 w 293"/>
                <a:gd name="T63" fmla="*/ 300 h 452"/>
                <a:gd name="T64" fmla="*/ 99 w 293"/>
                <a:gd name="T65" fmla="*/ 292 h 452"/>
                <a:gd name="T66" fmla="*/ 102 w 293"/>
                <a:gd name="T67" fmla="*/ 320 h 452"/>
                <a:gd name="T68" fmla="*/ 122 w 293"/>
                <a:gd name="T69" fmla="*/ 326 h 452"/>
                <a:gd name="T70" fmla="*/ 145 w 293"/>
                <a:gd name="T71" fmla="*/ 326 h 452"/>
                <a:gd name="T72" fmla="*/ 174 w 293"/>
                <a:gd name="T73" fmla="*/ 320 h 452"/>
                <a:gd name="T74" fmla="*/ 203 w 293"/>
                <a:gd name="T75" fmla="*/ 306 h 452"/>
                <a:gd name="T76" fmla="*/ 225 w 293"/>
                <a:gd name="T77" fmla="*/ 289 h 452"/>
                <a:gd name="T78" fmla="*/ 237 w 293"/>
                <a:gd name="T79" fmla="*/ 278 h 452"/>
                <a:gd name="T80" fmla="*/ 265 w 293"/>
                <a:gd name="T81" fmla="*/ 210 h 452"/>
                <a:gd name="T82" fmla="*/ 277 w 293"/>
                <a:gd name="T83" fmla="*/ 154 h 452"/>
                <a:gd name="T84" fmla="*/ 274 w 293"/>
                <a:gd name="T85" fmla="*/ 117 h 452"/>
                <a:gd name="T86" fmla="*/ 26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740"/>
            <p:cNvSpPr>
              <a:spLocks/>
            </p:cNvSpPr>
            <p:nvPr userDrawn="1"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98 w 208"/>
                <a:gd name="T1" fmla="*/ 280 h 310"/>
                <a:gd name="T2" fmla="*/ 198 w 208"/>
                <a:gd name="T3" fmla="*/ 280 h 310"/>
                <a:gd name="T4" fmla="*/ 181 w 208"/>
                <a:gd name="T5" fmla="*/ 286 h 310"/>
                <a:gd name="T6" fmla="*/ 161 w 208"/>
                <a:gd name="T7" fmla="*/ 289 h 310"/>
                <a:gd name="T8" fmla="*/ 161 w 208"/>
                <a:gd name="T9" fmla="*/ 289 h 310"/>
                <a:gd name="T10" fmla="*/ 147 w 208"/>
                <a:gd name="T11" fmla="*/ 289 h 310"/>
                <a:gd name="T12" fmla="*/ 136 w 208"/>
                <a:gd name="T13" fmla="*/ 283 h 310"/>
                <a:gd name="T14" fmla="*/ 124 w 208"/>
                <a:gd name="T15" fmla="*/ 278 h 310"/>
                <a:gd name="T16" fmla="*/ 100 w 208"/>
                <a:gd name="T17" fmla="*/ 266 h 310"/>
                <a:gd name="T18" fmla="*/ 100 w 208"/>
                <a:gd name="T19" fmla="*/ 266 h 310"/>
                <a:gd name="T20" fmla="*/ 91 w 208"/>
                <a:gd name="T21" fmla="*/ 255 h 310"/>
                <a:gd name="T22" fmla="*/ 83 w 208"/>
                <a:gd name="T23" fmla="*/ 241 h 310"/>
                <a:gd name="T24" fmla="*/ 80 w 208"/>
                <a:gd name="T25" fmla="*/ 224 h 310"/>
                <a:gd name="T26" fmla="*/ 80 w 208"/>
                <a:gd name="T27" fmla="*/ 20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207 h 310"/>
                <a:gd name="T44" fmla="*/ 23 w 208"/>
                <a:gd name="T45" fmla="*/ 207 h 310"/>
                <a:gd name="T46" fmla="*/ 26 w 208"/>
                <a:gd name="T47" fmla="*/ 235 h 310"/>
                <a:gd name="T48" fmla="*/ 32 w 208"/>
                <a:gd name="T49" fmla="*/ 261 h 310"/>
                <a:gd name="T50" fmla="*/ 40 w 208"/>
                <a:gd name="T51" fmla="*/ 280 h 310"/>
                <a:gd name="T52" fmla="*/ 54 w 208"/>
                <a:gd name="T53" fmla="*/ 298 h 310"/>
                <a:gd name="T54" fmla="*/ 54 w 208"/>
                <a:gd name="T55" fmla="*/ 298 h 310"/>
                <a:gd name="T56" fmla="*/ 71 w 208"/>
                <a:gd name="T57" fmla="*/ 312 h 310"/>
                <a:gd name="T58" fmla="*/ 85 w 208"/>
                <a:gd name="T59" fmla="*/ 320 h 310"/>
                <a:gd name="T60" fmla="*/ 103 w 208"/>
                <a:gd name="T61" fmla="*/ 326 h 310"/>
                <a:gd name="T62" fmla="*/ 138 w 208"/>
                <a:gd name="T63" fmla="*/ 326 h 310"/>
                <a:gd name="T64" fmla="*/ 138 w 208"/>
                <a:gd name="T65" fmla="*/ 326 h 310"/>
                <a:gd name="T66" fmla="*/ 158 w 208"/>
                <a:gd name="T67" fmla="*/ 326 h 310"/>
                <a:gd name="T68" fmla="*/ 178 w 208"/>
                <a:gd name="T69" fmla="*/ 320 h 310"/>
                <a:gd name="T70" fmla="*/ 195 w 208"/>
                <a:gd name="T71" fmla="*/ 312 h 310"/>
                <a:gd name="T72" fmla="*/ 212 w 208"/>
                <a:gd name="T73" fmla="*/ 298 h 310"/>
                <a:gd name="T74" fmla="*/ 224 w 208"/>
                <a:gd name="T75" fmla="*/ 261 h 310"/>
                <a:gd name="T76" fmla="*/ 224 w 208"/>
                <a:gd name="T77" fmla="*/ 261 h 310"/>
                <a:gd name="T78" fmla="*/ 212 w 208"/>
                <a:gd name="T79" fmla="*/ 272 h 310"/>
                <a:gd name="T80" fmla="*/ 198 w 208"/>
                <a:gd name="T81" fmla="*/ 280 h 310"/>
                <a:gd name="T82" fmla="*/ 198 w 208"/>
                <a:gd name="T83" fmla="*/ 28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741"/>
            <p:cNvSpPr>
              <a:spLocks/>
            </p:cNvSpPr>
            <p:nvPr userDrawn="1"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63 w 105"/>
                <a:gd name="T1" fmla="*/ 269 h 310"/>
                <a:gd name="T2" fmla="*/ 6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55 h 310"/>
                <a:gd name="T20" fmla="*/ 25 w 105"/>
                <a:gd name="T21" fmla="*/ 280 h 310"/>
                <a:gd name="T22" fmla="*/ 25 w 105"/>
                <a:gd name="T23" fmla="*/ 280 h 310"/>
                <a:gd name="T24" fmla="*/ 25 w 105"/>
                <a:gd name="T25" fmla="*/ 280 h 310"/>
                <a:gd name="T26" fmla="*/ 25 w 105"/>
                <a:gd name="T27" fmla="*/ 280 h 310"/>
                <a:gd name="T28" fmla="*/ 25 w 105"/>
                <a:gd name="T29" fmla="*/ 298 h 310"/>
                <a:gd name="T30" fmla="*/ 31 w 105"/>
                <a:gd name="T31" fmla="*/ 309 h 310"/>
                <a:gd name="T32" fmla="*/ 31 w 105"/>
                <a:gd name="T33" fmla="*/ 309 h 310"/>
                <a:gd name="T34" fmla="*/ 37 w 105"/>
                <a:gd name="T35" fmla="*/ 317 h 310"/>
                <a:gd name="T36" fmla="*/ 48 w 105"/>
                <a:gd name="T37" fmla="*/ 326 h 310"/>
                <a:gd name="T38" fmla="*/ 89 w 105"/>
                <a:gd name="T39" fmla="*/ 306 h 310"/>
                <a:gd name="T40" fmla="*/ 89 w 105"/>
                <a:gd name="T41" fmla="*/ 306 h 310"/>
                <a:gd name="T42" fmla="*/ 77 w 105"/>
                <a:gd name="T43" fmla="*/ 303 h 310"/>
                <a:gd name="T44" fmla="*/ 69 w 105"/>
                <a:gd name="T45" fmla="*/ 295 h 310"/>
                <a:gd name="T46" fmla="*/ 63 w 105"/>
                <a:gd name="T47" fmla="*/ 283 h 310"/>
                <a:gd name="T48" fmla="*/ 63 w 105"/>
                <a:gd name="T49" fmla="*/ 269 h 310"/>
                <a:gd name="T50" fmla="*/ 63 w 105"/>
                <a:gd name="T51" fmla="*/ 26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742"/>
            <p:cNvSpPr>
              <a:spLocks/>
            </p:cNvSpPr>
            <p:nvPr userDrawn="1"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95 h 310"/>
                <a:gd name="T2" fmla="*/ 230 w 250"/>
                <a:gd name="T3" fmla="*/ 27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75 h 310"/>
                <a:gd name="T52" fmla="*/ 23 w 250"/>
                <a:gd name="T53" fmla="*/ 190 h 310"/>
                <a:gd name="T54" fmla="*/ 3 w 250"/>
                <a:gd name="T55" fmla="*/ 226 h 310"/>
                <a:gd name="T56" fmla="*/ 0 w 250"/>
                <a:gd name="T57" fmla="*/ 249 h 310"/>
                <a:gd name="T58" fmla="*/ 6 w 250"/>
                <a:gd name="T59" fmla="*/ 275 h 310"/>
                <a:gd name="T60" fmla="*/ 20 w 250"/>
                <a:gd name="T61" fmla="*/ 300 h 310"/>
                <a:gd name="T62" fmla="*/ 32 w 250"/>
                <a:gd name="T63" fmla="*/ 312 h 310"/>
                <a:gd name="T64" fmla="*/ 60 w 250"/>
                <a:gd name="T65" fmla="*/ 326 h 310"/>
                <a:gd name="T66" fmla="*/ 77 w 250"/>
                <a:gd name="T67" fmla="*/ 326 h 310"/>
                <a:gd name="T68" fmla="*/ 120 w 250"/>
                <a:gd name="T69" fmla="*/ 320 h 310"/>
                <a:gd name="T70" fmla="*/ 159 w 250"/>
                <a:gd name="T71" fmla="*/ 295 h 310"/>
                <a:gd name="T72" fmla="*/ 171 w 250"/>
                <a:gd name="T73" fmla="*/ 263 h 310"/>
                <a:gd name="T74" fmla="*/ 139 w 250"/>
                <a:gd name="T75" fmla="*/ 283 h 310"/>
                <a:gd name="T76" fmla="*/ 103 w 250"/>
                <a:gd name="T77" fmla="*/ 289 h 310"/>
                <a:gd name="T78" fmla="*/ 94 w 250"/>
                <a:gd name="T79" fmla="*/ 289 h 310"/>
                <a:gd name="T80" fmla="*/ 74 w 250"/>
                <a:gd name="T81" fmla="*/ 283 h 310"/>
                <a:gd name="T82" fmla="*/ 68 w 250"/>
                <a:gd name="T83" fmla="*/ 275 h 310"/>
                <a:gd name="T84" fmla="*/ 57 w 250"/>
                <a:gd name="T85" fmla="*/ 258 h 310"/>
                <a:gd name="T86" fmla="*/ 54 w 250"/>
                <a:gd name="T87" fmla="*/ 238 h 310"/>
                <a:gd name="T88" fmla="*/ 54 w 250"/>
                <a:gd name="T89" fmla="*/ 226 h 310"/>
                <a:gd name="T90" fmla="*/ 63 w 250"/>
                <a:gd name="T91" fmla="*/ 209 h 310"/>
                <a:gd name="T92" fmla="*/ 68 w 250"/>
                <a:gd name="T93" fmla="*/ 201 h 310"/>
                <a:gd name="T94" fmla="*/ 108 w 250"/>
                <a:gd name="T95" fmla="*/ 178 h 310"/>
                <a:gd name="T96" fmla="*/ 154 w 250"/>
                <a:gd name="T97" fmla="*/ 148 h 310"/>
                <a:gd name="T98" fmla="*/ 176 w 250"/>
                <a:gd name="T99" fmla="*/ 258 h 310"/>
                <a:gd name="T100" fmla="*/ 176 w 250"/>
                <a:gd name="T101" fmla="*/ 278 h 310"/>
                <a:gd name="T102" fmla="*/ 179 w 250"/>
                <a:gd name="T103" fmla="*/ 298 h 310"/>
                <a:gd name="T104" fmla="*/ 182 w 250"/>
                <a:gd name="T105" fmla="*/ 309 h 310"/>
                <a:gd name="T106" fmla="*/ 199 w 250"/>
                <a:gd name="T107" fmla="*/ 326 h 310"/>
                <a:gd name="T108" fmla="*/ 250 w 250"/>
                <a:gd name="T109" fmla="*/ 306 h 310"/>
                <a:gd name="T110" fmla="*/ 233 w 250"/>
                <a:gd name="T111" fmla="*/ 29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743"/>
            <p:cNvSpPr>
              <a:spLocks/>
            </p:cNvSpPr>
            <p:nvPr userDrawn="1"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00 h 170"/>
                <a:gd name="T4" fmla="*/ 31 w 136"/>
                <a:gd name="T5" fmla="*/ 100 h 170"/>
                <a:gd name="T6" fmla="*/ 34 w 136"/>
                <a:gd name="T7" fmla="*/ 115 h 170"/>
                <a:gd name="T8" fmla="*/ 40 w 136"/>
                <a:gd name="T9" fmla="*/ 126 h 170"/>
                <a:gd name="T10" fmla="*/ 46 w 136"/>
                <a:gd name="T11" fmla="*/ 134 h 170"/>
                <a:gd name="T12" fmla="*/ 51 w 136"/>
                <a:gd name="T13" fmla="*/ 137 h 170"/>
                <a:gd name="T14" fmla="*/ 63 w 136"/>
                <a:gd name="T15" fmla="*/ 140 h 170"/>
                <a:gd name="T16" fmla="*/ 74 w 136"/>
                <a:gd name="T17" fmla="*/ 143 h 170"/>
                <a:gd name="T18" fmla="*/ 74 w 136"/>
                <a:gd name="T19" fmla="*/ 143 h 170"/>
                <a:gd name="T20" fmla="*/ 85 w 136"/>
                <a:gd name="T21" fmla="*/ 143 h 170"/>
                <a:gd name="T22" fmla="*/ 94 w 136"/>
                <a:gd name="T23" fmla="*/ 140 h 170"/>
                <a:gd name="T24" fmla="*/ 102 w 136"/>
                <a:gd name="T25" fmla="*/ 134 h 170"/>
                <a:gd name="T26" fmla="*/ 108 w 136"/>
                <a:gd name="T27" fmla="*/ 129 h 170"/>
                <a:gd name="T28" fmla="*/ 111 w 136"/>
                <a:gd name="T29" fmla="*/ 123 h 170"/>
                <a:gd name="T30" fmla="*/ 114 w 136"/>
                <a:gd name="T31" fmla="*/ 115 h 170"/>
                <a:gd name="T32" fmla="*/ 117 w 136"/>
                <a:gd name="T33" fmla="*/ 10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98 h 170"/>
                <a:gd name="T52" fmla="*/ 128 w 136"/>
                <a:gd name="T53" fmla="*/ 98 h 170"/>
                <a:gd name="T54" fmla="*/ 128 w 136"/>
                <a:gd name="T55" fmla="*/ 112 h 170"/>
                <a:gd name="T56" fmla="*/ 125 w 136"/>
                <a:gd name="T57" fmla="*/ 123 h 170"/>
                <a:gd name="T58" fmla="*/ 119 w 136"/>
                <a:gd name="T59" fmla="*/ 134 h 170"/>
                <a:gd name="T60" fmla="*/ 111 w 136"/>
                <a:gd name="T61" fmla="*/ 140 h 170"/>
                <a:gd name="T62" fmla="*/ 102 w 136"/>
                <a:gd name="T63" fmla="*/ 146 h 170"/>
                <a:gd name="T64" fmla="*/ 94 w 136"/>
                <a:gd name="T65" fmla="*/ 151 h 170"/>
                <a:gd name="T66" fmla="*/ 71 w 136"/>
                <a:gd name="T67" fmla="*/ 154 h 170"/>
                <a:gd name="T68" fmla="*/ 71 w 136"/>
                <a:gd name="T69" fmla="*/ 154 h 170"/>
                <a:gd name="T70" fmla="*/ 51 w 136"/>
                <a:gd name="T71" fmla="*/ 151 h 170"/>
                <a:gd name="T72" fmla="*/ 40 w 136"/>
                <a:gd name="T73" fmla="*/ 149 h 170"/>
                <a:gd name="T74" fmla="*/ 31 w 136"/>
                <a:gd name="T75" fmla="*/ 143 h 170"/>
                <a:gd name="T76" fmla="*/ 20 w 136"/>
                <a:gd name="T77" fmla="*/ 134 h 170"/>
                <a:gd name="T78" fmla="*/ 14 w 136"/>
                <a:gd name="T79" fmla="*/ 126 h 170"/>
                <a:gd name="T80" fmla="*/ 9 w 136"/>
                <a:gd name="T81" fmla="*/ 112 h 170"/>
                <a:gd name="T82" fmla="*/ 9 w 136"/>
                <a:gd name="T83" fmla="*/ 9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744"/>
            <p:cNvSpPr>
              <a:spLocks/>
            </p:cNvSpPr>
            <p:nvPr userDrawn="1"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17 w 153"/>
                <a:gd name="T1" fmla="*/ 11 h 173"/>
                <a:gd name="T2" fmla="*/ 117 w 153"/>
                <a:gd name="T3" fmla="*/ 11 h 173"/>
                <a:gd name="T4" fmla="*/ 117 w 153"/>
                <a:gd name="T5" fmla="*/ 3 h 173"/>
                <a:gd name="T6" fmla="*/ 111 w 153"/>
                <a:gd name="T7" fmla="*/ 0 h 173"/>
                <a:gd name="T8" fmla="*/ 137 w 153"/>
                <a:gd name="T9" fmla="*/ 0 h 173"/>
                <a:gd name="T10" fmla="*/ 137 w 153"/>
                <a:gd name="T11" fmla="*/ 0 h 173"/>
                <a:gd name="T12" fmla="*/ 131 w 153"/>
                <a:gd name="T13" fmla="*/ 3 h 173"/>
                <a:gd name="T14" fmla="*/ 131 w 153"/>
                <a:gd name="T15" fmla="*/ 11 h 173"/>
                <a:gd name="T16" fmla="*/ 131 w 153"/>
                <a:gd name="T17" fmla="*/ 157 h 173"/>
                <a:gd name="T18" fmla="*/ 131 w 153"/>
                <a:gd name="T19" fmla="*/ 157 h 173"/>
                <a:gd name="T20" fmla="*/ 76 w 153"/>
                <a:gd name="T21" fmla="*/ 86 h 173"/>
                <a:gd name="T22" fmla="*/ 28 w 153"/>
                <a:gd name="T23" fmla="*/ 25 h 173"/>
                <a:gd name="T24" fmla="*/ 28 w 153"/>
                <a:gd name="T25" fmla="*/ 140 h 173"/>
                <a:gd name="T26" fmla="*/ 28 w 153"/>
                <a:gd name="T27" fmla="*/ 140 h 173"/>
                <a:gd name="T28" fmla="*/ 31 w 153"/>
                <a:gd name="T29" fmla="*/ 149 h 173"/>
                <a:gd name="T30" fmla="*/ 34 w 153"/>
                <a:gd name="T31" fmla="*/ 151 h 173"/>
                <a:gd name="T32" fmla="*/ 8 w 153"/>
                <a:gd name="T33" fmla="*/ 151 h 173"/>
                <a:gd name="T34" fmla="*/ 8 w 153"/>
                <a:gd name="T35" fmla="*/ 151 h 173"/>
                <a:gd name="T36" fmla="*/ 14 w 153"/>
                <a:gd name="T37" fmla="*/ 149 h 173"/>
                <a:gd name="T38" fmla="*/ 14 w 153"/>
                <a:gd name="T39" fmla="*/ 14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17 w 153"/>
                <a:gd name="T57" fmla="*/ 103 h 173"/>
                <a:gd name="T58" fmla="*/ 117 w 153"/>
                <a:gd name="T59" fmla="*/ 11 h 173"/>
                <a:gd name="T60" fmla="*/ 11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745"/>
            <p:cNvSpPr>
              <a:spLocks/>
            </p:cNvSpPr>
            <p:nvPr userDrawn="1"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53 w 37"/>
                <a:gd name="T1" fmla="*/ 0 h 167"/>
                <a:gd name="T2" fmla="*/ 53 w 37"/>
                <a:gd name="T3" fmla="*/ 0 h 167"/>
                <a:gd name="T4" fmla="*/ 47 w 37"/>
                <a:gd name="T5" fmla="*/ 3 h 167"/>
                <a:gd name="T6" fmla="*/ 44 w 37"/>
                <a:gd name="T7" fmla="*/ 11 h 167"/>
                <a:gd name="T8" fmla="*/ 44 w 37"/>
                <a:gd name="T9" fmla="*/ 156 h 167"/>
                <a:gd name="T10" fmla="*/ 44 w 37"/>
                <a:gd name="T11" fmla="*/ 156 h 167"/>
                <a:gd name="T12" fmla="*/ 47 w 37"/>
                <a:gd name="T13" fmla="*/ 165 h 167"/>
                <a:gd name="T14" fmla="*/ 5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53 w 37"/>
                <a:gd name="T33" fmla="*/ 0 h 167"/>
                <a:gd name="T34" fmla="*/ 5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746"/>
            <p:cNvSpPr>
              <a:spLocks/>
            </p:cNvSpPr>
            <p:nvPr userDrawn="1"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15 w 153"/>
                <a:gd name="T1" fmla="*/ 11 h 173"/>
                <a:gd name="T2" fmla="*/ 115 w 153"/>
                <a:gd name="T3" fmla="*/ 11 h 173"/>
                <a:gd name="T4" fmla="*/ 115 w 153"/>
                <a:gd name="T5" fmla="*/ 3 h 173"/>
                <a:gd name="T6" fmla="*/ 109 w 153"/>
                <a:gd name="T7" fmla="*/ 0 h 173"/>
                <a:gd name="T8" fmla="*/ 137 w 153"/>
                <a:gd name="T9" fmla="*/ 0 h 173"/>
                <a:gd name="T10" fmla="*/ 137 w 153"/>
                <a:gd name="T11" fmla="*/ 0 h 173"/>
                <a:gd name="T12" fmla="*/ 132 w 153"/>
                <a:gd name="T13" fmla="*/ 6 h 173"/>
                <a:gd name="T14" fmla="*/ 126 w 153"/>
                <a:gd name="T15" fmla="*/ 11 h 173"/>
                <a:gd name="T16" fmla="*/ 126 w 153"/>
                <a:gd name="T17" fmla="*/ 11 h 173"/>
                <a:gd name="T18" fmla="*/ 76 w 153"/>
                <a:gd name="T19" fmla="*/ 157 h 173"/>
                <a:gd name="T20" fmla="*/ 76 w 153"/>
                <a:gd name="T21" fmla="*/ 15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6 w 153"/>
                <a:gd name="T43" fmla="*/ 112 h 173"/>
                <a:gd name="T44" fmla="*/ 76 w 153"/>
                <a:gd name="T45" fmla="*/ 112 h 173"/>
                <a:gd name="T46" fmla="*/ 115 w 153"/>
                <a:gd name="T47" fmla="*/ 11 h 173"/>
                <a:gd name="T48" fmla="*/ 11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747"/>
            <p:cNvSpPr>
              <a:spLocks/>
            </p:cNvSpPr>
            <p:nvPr userDrawn="1"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78 w 105"/>
                <a:gd name="T1" fmla="*/ 23 h 167"/>
                <a:gd name="T2" fmla="*/ 78 w 105"/>
                <a:gd name="T3" fmla="*/ 23 h 167"/>
                <a:gd name="T4" fmla="*/ 69 w 105"/>
                <a:gd name="T5" fmla="*/ 14 h 167"/>
                <a:gd name="T6" fmla="*/ 58 w 105"/>
                <a:gd name="T7" fmla="*/ 11 h 167"/>
                <a:gd name="T8" fmla="*/ 5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55 w 105"/>
                <a:gd name="T15" fmla="*/ 68 h 167"/>
                <a:gd name="T16" fmla="*/ 55 w 105"/>
                <a:gd name="T17" fmla="*/ 68 h 167"/>
                <a:gd name="T18" fmla="*/ 60 w 105"/>
                <a:gd name="T19" fmla="*/ 65 h 167"/>
                <a:gd name="T20" fmla="*/ 63 w 105"/>
                <a:gd name="T21" fmla="*/ 62 h 167"/>
                <a:gd name="T22" fmla="*/ 63 w 105"/>
                <a:gd name="T23" fmla="*/ 88 h 167"/>
                <a:gd name="T24" fmla="*/ 63 w 105"/>
                <a:gd name="T25" fmla="*/ 88 h 167"/>
                <a:gd name="T26" fmla="*/ 60 w 105"/>
                <a:gd name="T27" fmla="*/ 82 h 167"/>
                <a:gd name="T28" fmla="*/ 5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2 w 105"/>
                <a:gd name="T37" fmla="*/ 156 h 167"/>
                <a:gd name="T38" fmla="*/ 52 w 105"/>
                <a:gd name="T39" fmla="*/ 156 h 167"/>
                <a:gd name="T40" fmla="*/ 60 w 105"/>
                <a:gd name="T41" fmla="*/ 156 h 167"/>
                <a:gd name="T42" fmla="*/ 72 w 105"/>
                <a:gd name="T43" fmla="*/ 153 h 167"/>
                <a:gd name="T44" fmla="*/ 80 w 105"/>
                <a:gd name="T45" fmla="*/ 148 h 167"/>
                <a:gd name="T46" fmla="*/ 89 w 105"/>
                <a:gd name="T47" fmla="*/ 139 h 167"/>
                <a:gd name="T48" fmla="*/ 8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78 w 105"/>
                <a:gd name="T67" fmla="*/ 0 h 167"/>
                <a:gd name="T68" fmla="*/ 78 w 105"/>
                <a:gd name="T69" fmla="*/ 23 h 167"/>
                <a:gd name="T70" fmla="*/ 7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748"/>
            <p:cNvSpPr>
              <a:spLocks noEditPoints="1"/>
            </p:cNvSpPr>
            <p:nvPr userDrawn="1"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101 w 145"/>
                <a:gd name="T3" fmla="*/ 91 h 167"/>
                <a:gd name="T4" fmla="*/ 110 w 145"/>
                <a:gd name="T5" fmla="*/ 102 h 167"/>
                <a:gd name="T6" fmla="*/ 136 w 145"/>
                <a:gd name="T7" fmla="*/ 145 h 167"/>
                <a:gd name="T8" fmla="*/ 147 w 145"/>
                <a:gd name="T9" fmla="*/ 159 h 167"/>
                <a:gd name="T10" fmla="*/ 161 w 145"/>
                <a:gd name="T11" fmla="*/ 167 h 167"/>
                <a:gd name="T12" fmla="*/ 136 w 145"/>
                <a:gd name="T13" fmla="*/ 167 h 167"/>
                <a:gd name="T14" fmla="*/ 124 w 145"/>
                <a:gd name="T15" fmla="*/ 165 h 167"/>
                <a:gd name="T16" fmla="*/ 11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104 w 145"/>
                <a:gd name="T41" fmla="*/ 8 h 167"/>
                <a:gd name="T42" fmla="*/ 119 w 145"/>
                <a:gd name="T43" fmla="*/ 20 h 167"/>
                <a:gd name="T44" fmla="*/ 124 w 145"/>
                <a:gd name="T45" fmla="*/ 40 h 167"/>
                <a:gd name="T46" fmla="*/ 124 w 145"/>
                <a:gd name="T47" fmla="*/ 51 h 167"/>
                <a:gd name="T48" fmla="*/ 116 w 145"/>
                <a:gd name="T49" fmla="*/ 65 h 167"/>
                <a:gd name="T50" fmla="*/ 9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93 w 145"/>
                <a:gd name="T61" fmla="*/ 65 h 167"/>
                <a:gd name="T62" fmla="*/ 99 w 145"/>
                <a:gd name="T63" fmla="*/ 51 h 167"/>
                <a:gd name="T64" fmla="*/ 99 w 145"/>
                <a:gd name="T65" fmla="*/ 42 h 167"/>
                <a:gd name="T66" fmla="*/ 9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749"/>
            <p:cNvSpPr>
              <a:spLocks/>
            </p:cNvSpPr>
            <p:nvPr userDrawn="1"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73 w 102"/>
                <a:gd name="T1" fmla="*/ 106 h 173"/>
                <a:gd name="T2" fmla="*/ 70 w 102"/>
                <a:gd name="T3" fmla="*/ 126 h 173"/>
                <a:gd name="T4" fmla="*/ 64 w 102"/>
                <a:gd name="T5" fmla="*/ 143 h 173"/>
                <a:gd name="T6" fmla="*/ 52 w 102"/>
                <a:gd name="T7" fmla="*/ 154 h 173"/>
                <a:gd name="T8" fmla="*/ 32 w 102"/>
                <a:gd name="T9" fmla="*/ 157 h 173"/>
                <a:gd name="T10" fmla="*/ 25 w 102"/>
                <a:gd name="T11" fmla="*/ 154 h 173"/>
                <a:gd name="T12" fmla="*/ 3 w 102"/>
                <a:gd name="T13" fmla="*/ 143 h 173"/>
                <a:gd name="T14" fmla="*/ 0 w 102"/>
                <a:gd name="T15" fmla="*/ 106 h 173"/>
                <a:gd name="T16" fmla="*/ 14 w 102"/>
                <a:gd name="T17" fmla="*/ 132 h 173"/>
                <a:gd name="T18" fmla="*/ 25 w 102"/>
                <a:gd name="T19" fmla="*/ 146 h 173"/>
                <a:gd name="T20" fmla="*/ 30 w 102"/>
                <a:gd name="T21" fmla="*/ 146 h 173"/>
                <a:gd name="T22" fmla="*/ 47 w 102"/>
                <a:gd name="T23" fmla="*/ 143 h 173"/>
                <a:gd name="T24" fmla="*/ 58 w 102"/>
                <a:gd name="T25" fmla="*/ 135 h 173"/>
                <a:gd name="T26" fmla="*/ 62 w 102"/>
                <a:gd name="T27" fmla="*/ 115 h 173"/>
                <a:gd name="T28" fmla="*/ 62 w 102"/>
                <a:gd name="T29" fmla="*/ 106 h 173"/>
                <a:gd name="T30" fmla="*/ 52 w 102"/>
                <a:gd name="T31" fmla="*/ 89 h 173"/>
                <a:gd name="T32" fmla="*/ 25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38 w 102"/>
                <a:gd name="T45" fmla="*/ 0 h 173"/>
                <a:gd name="T46" fmla="*/ 55 w 102"/>
                <a:gd name="T47" fmla="*/ 3 h 173"/>
                <a:gd name="T48" fmla="*/ 66 w 102"/>
                <a:gd name="T49" fmla="*/ 9 h 173"/>
                <a:gd name="T50" fmla="*/ 67 w 102"/>
                <a:gd name="T51" fmla="*/ 43 h 173"/>
                <a:gd name="T52" fmla="*/ 60 w 102"/>
                <a:gd name="T53" fmla="*/ 23 h 173"/>
                <a:gd name="T54" fmla="*/ 41 w 102"/>
                <a:gd name="T55" fmla="*/ 11 h 173"/>
                <a:gd name="T56" fmla="*/ 3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25 w 102"/>
                <a:gd name="T65" fmla="*/ 63 h 173"/>
                <a:gd name="T66" fmla="*/ 41 w 102"/>
                <a:gd name="T67" fmla="*/ 68 h 173"/>
                <a:gd name="T68" fmla="*/ 66 w 102"/>
                <a:gd name="T69" fmla="*/ 86 h 173"/>
                <a:gd name="T70" fmla="*/ 72 w 102"/>
                <a:gd name="T71" fmla="*/ 86 h 173"/>
                <a:gd name="T72" fmla="*/ 73 w 102"/>
                <a:gd name="T73" fmla="*/ 10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50"/>
            <p:cNvSpPr>
              <a:spLocks/>
            </p:cNvSpPr>
            <p:nvPr userDrawn="1"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53 w 37"/>
                <a:gd name="T1" fmla="*/ 0 h 167"/>
                <a:gd name="T2" fmla="*/ 53 w 37"/>
                <a:gd name="T3" fmla="*/ 0 h 167"/>
                <a:gd name="T4" fmla="*/ 48 w 37"/>
                <a:gd name="T5" fmla="*/ 3 h 167"/>
                <a:gd name="T6" fmla="*/ 45 w 37"/>
                <a:gd name="T7" fmla="*/ 11 h 167"/>
                <a:gd name="T8" fmla="*/ 45 w 37"/>
                <a:gd name="T9" fmla="*/ 156 h 167"/>
                <a:gd name="T10" fmla="*/ 45 w 37"/>
                <a:gd name="T11" fmla="*/ 156 h 167"/>
                <a:gd name="T12" fmla="*/ 48 w 37"/>
                <a:gd name="T13" fmla="*/ 165 h 167"/>
                <a:gd name="T14" fmla="*/ 5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53 w 37"/>
                <a:gd name="T33" fmla="*/ 0 h 167"/>
                <a:gd name="T34" fmla="*/ 5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751"/>
            <p:cNvSpPr>
              <a:spLocks/>
            </p:cNvSpPr>
            <p:nvPr userDrawn="1"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95 w 130"/>
                <a:gd name="T1" fmla="*/ 11 h 167"/>
                <a:gd name="T2" fmla="*/ 95 w 130"/>
                <a:gd name="T3" fmla="*/ 156 h 167"/>
                <a:gd name="T4" fmla="*/ 95 w 130"/>
                <a:gd name="T5" fmla="*/ 156 h 167"/>
                <a:gd name="T6" fmla="*/ 95 w 130"/>
                <a:gd name="T7" fmla="*/ 165 h 167"/>
                <a:gd name="T8" fmla="*/ 10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46 w 130"/>
                <a:gd name="T35" fmla="*/ 0 h 167"/>
                <a:gd name="T36" fmla="*/ 146 w 130"/>
                <a:gd name="T37" fmla="*/ 23 h 167"/>
                <a:gd name="T38" fmla="*/ 146 w 130"/>
                <a:gd name="T39" fmla="*/ 23 h 167"/>
                <a:gd name="T40" fmla="*/ 144 w 130"/>
                <a:gd name="T41" fmla="*/ 17 h 167"/>
                <a:gd name="T42" fmla="*/ 135 w 130"/>
                <a:gd name="T43" fmla="*/ 14 h 167"/>
                <a:gd name="T44" fmla="*/ 135 w 130"/>
                <a:gd name="T45" fmla="*/ 14 h 167"/>
                <a:gd name="T46" fmla="*/ 95 w 130"/>
                <a:gd name="T47" fmla="*/ 11 h 167"/>
                <a:gd name="T48" fmla="*/ 9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752"/>
            <p:cNvSpPr>
              <a:spLocks/>
            </p:cNvSpPr>
            <p:nvPr userDrawn="1"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1753"/>
            <p:cNvSpPr>
              <a:spLocks noEditPoints="1"/>
            </p:cNvSpPr>
            <p:nvPr userDrawn="1"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57 h 173"/>
                <a:gd name="T2" fmla="*/ 48 w 156"/>
                <a:gd name="T3" fmla="*/ 149 h 173"/>
                <a:gd name="T4" fmla="*/ 23 w 156"/>
                <a:gd name="T5" fmla="*/ 132 h 173"/>
                <a:gd name="T6" fmla="*/ 6 w 156"/>
                <a:gd name="T7" fmla="*/ 10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92 w 156"/>
                <a:gd name="T21" fmla="*/ 6 h 173"/>
                <a:gd name="T22" fmla="*/ 117 w 156"/>
                <a:gd name="T23" fmla="*/ 23 h 173"/>
                <a:gd name="T24" fmla="*/ 134 w 156"/>
                <a:gd name="T25" fmla="*/ 51 h 173"/>
                <a:gd name="T26" fmla="*/ 140 w 156"/>
                <a:gd name="T27" fmla="*/ 86 h 173"/>
                <a:gd name="T28" fmla="*/ 140 w 156"/>
                <a:gd name="T29" fmla="*/ 92 h 173"/>
                <a:gd name="T30" fmla="*/ 126 w 156"/>
                <a:gd name="T31" fmla="*/ 123 h 173"/>
                <a:gd name="T32" fmla="*/ 103 w 156"/>
                <a:gd name="T33" fmla="*/ 146 h 173"/>
                <a:gd name="T34" fmla="*/ 78 w 156"/>
                <a:gd name="T35" fmla="*/ 157 h 173"/>
                <a:gd name="T36" fmla="*/ 77 w 156"/>
                <a:gd name="T37" fmla="*/ 157 h 173"/>
                <a:gd name="T38" fmla="*/ 25 w 156"/>
                <a:gd name="T39" fmla="*/ 82 h 173"/>
                <a:gd name="T40" fmla="*/ 31 w 156"/>
                <a:gd name="T41" fmla="*/ 103 h 173"/>
                <a:gd name="T42" fmla="*/ 43 w 156"/>
                <a:gd name="T43" fmla="*/ 126 h 173"/>
                <a:gd name="T44" fmla="*/ 60 w 156"/>
                <a:gd name="T45" fmla="*/ 140 h 173"/>
                <a:gd name="T46" fmla="*/ 78 w 156"/>
                <a:gd name="T47" fmla="*/ 146 h 173"/>
                <a:gd name="T48" fmla="*/ 78 w 156"/>
                <a:gd name="T49" fmla="*/ 143 h 173"/>
                <a:gd name="T50" fmla="*/ 95 w 156"/>
                <a:gd name="T51" fmla="*/ 135 h 173"/>
                <a:gd name="T52" fmla="*/ 106 w 156"/>
                <a:gd name="T53" fmla="*/ 115 h 173"/>
                <a:gd name="T54" fmla="*/ 115 w 156"/>
                <a:gd name="T55" fmla="*/ 89 h 173"/>
                <a:gd name="T56" fmla="*/ 115 w 156"/>
                <a:gd name="T57" fmla="*/ 86 h 173"/>
                <a:gd name="T58" fmla="*/ 112 w 156"/>
                <a:gd name="T59" fmla="*/ 57 h 173"/>
                <a:gd name="T60" fmla="*/ 100 w 156"/>
                <a:gd name="T61" fmla="*/ 31 h 173"/>
                <a:gd name="T62" fmla="*/ 8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1754"/>
            <p:cNvSpPr>
              <a:spLocks/>
            </p:cNvSpPr>
            <p:nvPr userDrawn="1"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43708" y="3248980"/>
            <a:ext cx="6769508" cy="2916920"/>
          </a:xfrm>
        </p:spPr>
        <p:txBody>
          <a:bodyPr anchor="t"/>
          <a:lstStyle>
            <a:lvl1pPr algn="r">
              <a:lnSpc>
                <a:spcPct val="90000"/>
              </a:lnSpc>
              <a:defRPr sz="6000" b="0">
                <a:solidFill>
                  <a:srgbClr val="F8F8F8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28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E28517BE-FDD0-1E43-A191-EB02CB458220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271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rand_footer_title_ba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730"/>
          <p:cNvGrpSpPr>
            <a:grpSpLocks noChangeAspect="1"/>
          </p:cNvGrpSpPr>
          <p:nvPr userDrawn="1"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005C84"/>
          </a:solidFill>
        </p:grpSpPr>
        <p:sp>
          <p:nvSpPr>
            <p:cNvPr id="5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6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7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8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9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5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6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7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8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9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0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1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2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3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4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5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6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7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8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30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05C84"/>
                </a:solidFill>
                <a:latin typeface="+mj-lt"/>
                <a:cs typeface="Georgi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Rectangle 8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9F4996F3-FC67-2A4C-9080-69CC06323CBD}" type="slidenum">
              <a:rPr lang="en-GB"/>
              <a:pPr/>
              <a:t>‹#›</a:t>
            </a:fld>
            <a:endParaRPr lang="en-GB" dirty="0"/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251520" y="6304094"/>
            <a:ext cx="1751709" cy="523220"/>
            <a:chOff x="356263" y="440371"/>
            <a:chExt cx="1751709" cy="523220"/>
          </a:xfrm>
        </p:grpSpPr>
        <p:sp>
          <p:nvSpPr>
            <p:cNvPr id="36" name="TextBox 35"/>
            <p:cNvSpPr txBox="1"/>
            <p:nvPr userDrawn="1"/>
          </p:nvSpPr>
          <p:spPr>
            <a:xfrm>
              <a:off x="358775" y="440371"/>
              <a:ext cx="17491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Electronics and</a:t>
              </a:r>
            </a:p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Computer Science</a:t>
              </a:r>
            </a:p>
          </p:txBody>
        </p:sp>
        <p:cxnSp>
          <p:nvCxnSpPr>
            <p:cNvPr id="37" name="Straight Connector 36"/>
            <p:cNvCxnSpPr/>
            <p:nvPr userDrawn="1"/>
          </p:nvCxnSpPr>
          <p:spPr bwMode="auto">
            <a:xfrm flipH="1">
              <a:off x="356263" y="493488"/>
              <a:ext cx="1" cy="41698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375324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693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F9774-E819-DB47-BF85-8F31F85A397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84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6EBED88E-1AE0-454C-8838-C53E1511A9ED}" type="slidenum">
              <a:rPr lang="en-GB"/>
              <a:pPr/>
              <a:t>‹#›</a:t>
            </a:fld>
            <a:endParaRPr lang="en-GB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323528" y="6280477"/>
            <a:ext cx="1751709" cy="523220"/>
            <a:chOff x="356263" y="440371"/>
            <a:chExt cx="1751709" cy="523220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58775" y="440371"/>
              <a:ext cx="17491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Electronics and</a:t>
              </a:r>
            </a:p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Computer Science</a:t>
              </a:r>
            </a:p>
          </p:txBody>
        </p:sp>
        <p:cxnSp>
          <p:nvCxnSpPr>
            <p:cNvPr id="11" name="Straight Connector 10"/>
            <p:cNvCxnSpPr/>
            <p:nvPr userDrawn="1"/>
          </p:nvCxnSpPr>
          <p:spPr bwMode="auto">
            <a:xfrm flipH="1">
              <a:off x="356263" y="493488"/>
              <a:ext cx="1" cy="41698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58620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tile_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 txBox="1">
            <a:spLocks noChangeArrowheads="1"/>
          </p:cNvSpPr>
          <p:nvPr userDrawn="1"/>
        </p:nvSpPr>
        <p:spPr bwMode="auto">
          <a:xfrm>
            <a:off x="1079612" y="4797152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 dirty="0" smtClean="0"/>
              <a:t>Institute</a:t>
            </a:r>
            <a:r>
              <a:rPr lang="en-US" sz="1535" baseline="0" dirty="0" smtClean="0"/>
              <a:t> for Learning </a:t>
            </a:r>
          </a:p>
          <a:p>
            <a:pPr>
              <a:defRPr/>
            </a:pPr>
            <a:r>
              <a:rPr lang="en-US" sz="1200" baseline="0" dirty="0" smtClean="0"/>
              <a:t>Innovation</a:t>
            </a:r>
            <a:r>
              <a:rPr lang="en-US" sz="1200" baseline="0" dirty="0"/>
              <a:t> </a:t>
            </a:r>
            <a:r>
              <a:rPr lang="en-US" sz="1200" baseline="0" dirty="0" smtClean="0"/>
              <a:t>an</a:t>
            </a:r>
            <a:r>
              <a:rPr lang="en-US" sz="1200" dirty="0" smtClean="0"/>
              <a:t>d Development</a:t>
            </a:r>
            <a:endParaRPr lang="en-US" sz="120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6EBED88E-1AE0-454C-8838-C53E1511A9E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358775" y="6267636"/>
            <a:ext cx="1751709" cy="523220"/>
            <a:chOff x="356263" y="440371"/>
            <a:chExt cx="1751709" cy="523220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358775" y="440371"/>
              <a:ext cx="17491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Electronics and</a:t>
              </a:r>
            </a:p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Computer Science</a:t>
              </a:r>
            </a:p>
          </p:txBody>
        </p:sp>
        <p:cxnSp>
          <p:nvCxnSpPr>
            <p:cNvPr id="14" name="Straight Connector 13"/>
            <p:cNvCxnSpPr/>
            <p:nvPr userDrawn="1"/>
          </p:nvCxnSpPr>
          <p:spPr bwMode="auto">
            <a:xfrm flipH="1">
              <a:off x="356263" y="493488"/>
              <a:ext cx="1" cy="41698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4027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ith_title_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260648"/>
            <a:ext cx="9037004" cy="494162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05C84"/>
                </a:solidFill>
                <a:latin typeface="+mn-lt"/>
                <a:cs typeface="Georgi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Rectangle 8"/>
          <p:cNvSpPr>
            <a:spLocks noGrp="1" noChangeArrowheads="1"/>
          </p:cNvSpPr>
          <p:nvPr>
            <p:ph type="sldNum" sz="quarter" idx="17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9C997584-46BE-084C-A4F9-FD2AD25F1077}" type="slidenum">
              <a:rPr lang="en-GB"/>
              <a:pPr/>
              <a:t>‹#›</a:t>
            </a:fld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48192" y="6255279"/>
            <a:ext cx="1751709" cy="523220"/>
            <a:chOff x="356263" y="440371"/>
            <a:chExt cx="1751709" cy="523220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358775" y="440371"/>
              <a:ext cx="17491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Electronics and</a:t>
              </a:r>
            </a:p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Computer Science</a:t>
              </a:r>
            </a:p>
          </p:txBody>
        </p:sp>
        <p:cxnSp>
          <p:nvCxnSpPr>
            <p:cNvPr id="13" name="Straight Connector 12"/>
            <p:cNvCxnSpPr/>
            <p:nvPr userDrawn="1"/>
          </p:nvCxnSpPr>
          <p:spPr bwMode="auto">
            <a:xfrm flipH="1">
              <a:off x="356263" y="493488"/>
              <a:ext cx="1" cy="41698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32125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_text_bra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730"/>
          <p:cNvGrpSpPr>
            <a:grpSpLocks noChangeAspect="1"/>
          </p:cNvGrpSpPr>
          <p:nvPr userDrawn="1"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005C84"/>
          </a:solidFill>
        </p:grpSpPr>
        <p:sp>
          <p:nvSpPr>
            <p:cNvPr id="8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9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5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6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7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8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9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0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1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2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3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4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5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6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7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8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9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0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1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32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77031" y="1449636"/>
            <a:ext cx="8389938" cy="4716524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1800"/>
            </a:lvl2pPr>
            <a:lvl3pPr marL="989012" indent="0">
              <a:buNone/>
              <a:defRPr sz="16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05C84"/>
                </a:solidFill>
                <a:latin typeface="+mj-lt"/>
                <a:cs typeface="Georgi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Rectangle 8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841E4A8B-7CE1-BC4B-9352-78518045172B}" type="slidenum">
              <a:rPr lang="en-GB"/>
              <a:pPr/>
              <a:t>‹#›</a:t>
            </a:fld>
            <a:endParaRPr lang="en-GB" dirty="0"/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377031" y="6280477"/>
            <a:ext cx="1751709" cy="523220"/>
            <a:chOff x="356263" y="440371"/>
            <a:chExt cx="1751709" cy="523220"/>
          </a:xfrm>
        </p:grpSpPr>
        <p:sp>
          <p:nvSpPr>
            <p:cNvPr id="40" name="TextBox 39"/>
            <p:cNvSpPr txBox="1"/>
            <p:nvPr userDrawn="1"/>
          </p:nvSpPr>
          <p:spPr>
            <a:xfrm>
              <a:off x="358775" y="440371"/>
              <a:ext cx="17491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Electronics and</a:t>
              </a:r>
            </a:p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Computer Science</a:t>
              </a:r>
            </a:p>
          </p:txBody>
        </p:sp>
        <p:cxnSp>
          <p:nvCxnSpPr>
            <p:cNvPr id="41" name="Straight Connector 40"/>
            <p:cNvCxnSpPr/>
            <p:nvPr userDrawn="1"/>
          </p:nvCxnSpPr>
          <p:spPr bwMode="auto">
            <a:xfrm flipH="1">
              <a:off x="356263" y="493488"/>
              <a:ext cx="1" cy="41698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0980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0"/>
            <a:ext cx="8426450" cy="13414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700213"/>
            <a:ext cx="8426450" cy="45021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775" y="6308725"/>
            <a:ext cx="1905000" cy="1809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cs typeface="ＭＳ Ｐゴシック" charset="0"/>
              </a:defRPr>
            </a:lvl1pPr>
          </a:lstStyle>
          <a:p>
            <a:fld id="{5FE4B18E-1D6C-014B-9DAD-89E1EFBE0526}" type="datetime1">
              <a:rPr lang="en-GB" smtClean="0"/>
              <a:t>12/11/2018</a:t>
            </a:fld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308725"/>
            <a:ext cx="4608512" cy="1809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Lucida Sans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http://edshare.soton.ac.uk/19120/</a:t>
            </a:r>
            <a:endParaRPr lang="en-US" dirty="0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8175" cy="1809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ＭＳ Ｐゴシック" charset="0"/>
              </a:defRPr>
            </a:lvl1pPr>
          </a:lstStyle>
          <a:p>
            <a:fld id="{E0CF9774-E819-DB47-BF85-8F31F85A3970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6" r:id="rId3"/>
    <p:sldLayoutId id="2147484154" r:id="rId4"/>
    <p:sldLayoutId id="2147484192" r:id="rId5"/>
    <p:sldLayoutId id="2147484184" r:id="rId6"/>
    <p:sldLayoutId id="2147484191" r:id="rId7"/>
    <p:sldLayoutId id="2147484160" r:id="rId8"/>
    <p:sldLayoutId id="2147484162" r:id="rId9"/>
    <p:sldLayoutId id="2147484164" r:id="rId10"/>
    <p:sldLayoutId id="2147484165" r:id="rId11"/>
    <p:sldLayoutId id="2147484193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9pPr>
    </p:titleStyle>
    <p:bodyStyle>
      <a:lvl1pPr marL="271463" indent="-271463" algn="l" rtl="0" eaLnBrk="1" fontAlgn="base" hangingPunct="1">
        <a:spcBef>
          <a:spcPct val="70000"/>
        </a:spcBef>
        <a:spcAft>
          <a:spcPct val="0"/>
        </a:spcAft>
        <a:buClr>
          <a:schemeClr val="tx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809625" indent="-3587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257300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Symbol" charset="0"/>
        <a:buChar char="·"/>
        <a:defRPr sz="2000">
          <a:solidFill>
            <a:schemeClr val="tx1"/>
          </a:solidFill>
          <a:latin typeface="+mn-lt"/>
          <a:ea typeface="+mn-ea"/>
        </a:defRPr>
      </a:lvl3pPr>
      <a:lvl4pPr marL="1704975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152650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09850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67050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24250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81450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edshare.soton.ac.uk/19454/" TargetMode="Externa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9532" y="1520788"/>
            <a:ext cx="8568952" cy="187325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/>
              <a:t>How do I </a:t>
            </a:r>
            <a:r>
              <a:rPr lang="en-US" sz="4000" b="1" dirty="0" smtClean="0"/>
              <a:t>research </a:t>
            </a:r>
            <a:r>
              <a:rPr lang="en-US" sz="4000" b="1" dirty="0"/>
              <a:t>effectively</a:t>
            </a:r>
            <a:r>
              <a:rPr lang="en-US" sz="4000" b="1" dirty="0" smtClean="0"/>
              <a:t>?</a:t>
            </a:r>
            <a:br>
              <a:rPr lang="en-US" sz="4000" b="1" dirty="0" smtClean="0"/>
            </a:br>
            <a:r>
              <a:rPr lang="en-US" sz="4000" b="1" dirty="0" smtClean="0"/>
              <a:t>Part 2 </a:t>
            </a:r>
            <a:endParaRPr lang="en-US" sz="40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COMP1205</a:t>
            </a:r>
          </a:p>
          <a:p>
            <a:r>
              <a:rPr lang="en-GB" dirty="0" smtClean="0"/>
              <a:t>http</a:t>
            </a:r>
            <a:r>
              <a:rPr lang="en-GB" dirty="0"/>
              <a:t>://</a:t>
            </a:r>
            <a:r>
              <a:rPr lang="en-GB" dirty="0" err="1"/>
              <a:t>edshare.soton.ac.uk</a:t>
            </a:r>
            <a:r>
              <a:rPr lang="en-GB" dirty="0"/>
              <a:t>/19120</a:t>
            </a:r>
            <a:r>
              <a:rPr lang="en-GB" dirty="0" smtClean="0"/>
              <a:t>/ </a:t>
            </a:r>
            <a:endParaRPr lang="en-GB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487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Try to get a copy via university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Log in to journal</a:t>
            </a:r>
          </a:p>
          <a:p>
            <a:r>
              <a:rPr lang="en-GB" dirty="0" smtClean="0"/>
              <a:t>Select shibboleth option</a:t>
            </a:r>
          </a:p>
          <a:p>
            <a:r>
              <a:rPr lang="en-GB" dirty="0" smtClean="0"/>
              <a:t>Log in via </a:t>
            </a:r>
            <a:r>
              <a:rPr lang="en-GB" dirty="0" smtClean="0"/>
              <a:t>soton</a:t>
            </a:r>
            <a:r>
              <a:rPr lang="en-GB" dirty="0" smtClean="0"/>
              <a:t> through shibboleth</a:t>
            </a:r>
          </a:p>
          <a:p>
            <a:r>
              <a:rPr lang="en-GB" dirty="0" smtClean="0"/>
              <a:t>Discover that you still can’t access the document</a:t>
            </a:r>
          </a:p>
          <a:p>
            <a:r>
              <a:rPr lang="en-GB" dirty="0" smtClean="0"/>
              <a:t>Find another way</a:t>
            </a:r>
            <a:r>
              <a:rPr lang="mr-IN" dirty="0" smtClean="0"/>
              <a:t>…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PS if you are working off campus, make sure on all your searches that you are connected via </a:t>
            </a:r>
            <a:r>
              <a:rPr lang="en-GB" dirty="0" smtClean="0"/>
              <a:t>vpn</a:t>
            </a:r>
            <a:r>
              <a:rPr lang="en-GB" dirty="0" smtClean="0"/>
              <a:t> </a:t>
            </a:r>
            <a:r>
              <a:rPr lang="mr-IN" dirty="0" smtClean="0"/>
              <a:t>–</a:t>
            </a:r>
            <a:r>
              <a:rPr lang="en-GB" dirty="0" smtClean="0"/>
              <a:t> global connect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0BA0-1672-FA41-BC56-333939A932B1}" type="datetime1">
              <a:rPr lang="en-GB" smtClean="0"/>
              <a:t>12/11/2018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351810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 </a:t>
            </a:r>
            <a:r>
              <a:rPr lang="mr-IN" dirty="0" smtClean="0"/>
              <a:t>–</a:t>
            </a:r>
            <a:r>
              <a:rPr lang="en-GB" dirty="0" smtClean="0"/>
              <a:t> find another way</a:t>
            </a:r>
            <a:br>
              <a:rPr lang="en-GB" dirty="0" smtClean="0"/>
            </a:br>
            <a:r>
              <a:rPr lang="en-GB" dirty="0" smtClean="0"/>
              <a:t>Full text via </a:t>
            </a:r>
            <a:r>
              <a:rPr lang="en-GB" dirty="0" smtClean="0"/>
              <a:t>researchgate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99" y="1700213"/>
            <a:ext cx="7948001" cy="450215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235825" y="6451600"/>
            <a:ext cx="1908175" cy="180975"/>
          </a:xfrm>
        </p:spPr>
        <p:txBody>
          <a:bodyPr/>
          <a:lstStyle/>
          <a:p>
            <a:fld id="{9F4996F3-FC67-2A4C-9080-69CC06323CBD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33B6-8AEF-6143-B030-ADAC668F1AAB}" type="datetime1">
              <a:rPr lang="en-GB" smtClean="0"/>
              <a:t>12/11/2018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009649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Let’s think about our </a:t>
            </a:r>
            <a:r>
              <a:rPr lang="en-US" dirty="0" smtClean="0"/>
              <a:t>activity in the real world..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You have a task</a:t>
            </a:r>
            <a:r>
              <a:rPr lang="mr-IN" dirty="0" smtClean="0"/>
              <a:t>…</a:t>
            </a:r>
            <a:endParaRPr lang="en-GB" dirty="0" smtClean="0"/>
          </a:p>
          <a:p>
            <a:pPr marL="342900" indent="-342900">
              <a:buFont typeface="Arial" charset="0"/>
              <a:buChar char="•"/>
            </a:pPr>
            <a:r>
              <a:rPr lang="en-GB" dirty="0" smtClean="0"/>
              <a:t>Prepare a technical report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What do you know already?</a:t>
            </a:r>
          </a:p>
          <a:p>
            <a:r>
              <a:rPr lang="en-US" dirty="0" smtClean="0"/>
              <a:t>How can you get up to speed quickly?</a:t>
            </a:r>
          </a:p>
          <a:p>
            <a:r>
              <a:rPr lang="en-US" dirty="0" smtClean="0"/>
              <a:t>How can you complete the task in the most efficient way possible?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efore </a:t>
            </a:r>
            <a:r>
              <a:rPr lang="en-US" dirty="0" smtClean="0"/>
              <a:t>we </a:t>
            </a:r>
            <a:r>
              <a:rPr lang="en-US" dirty="0" smtClean="0"/>
              <a:t>begin CW3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41E4A8B-7CE1-BC4B-9352-78518045172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47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You don</a:t>
            </a:r>
            <a:r>
              <a:rPr lang="mr-IN" dirty="0" smtClean="0"/>
              <a:t>’</a:t>
            </a:r>
            <a:r>
              <a:rPr lang="en-US" dirty="0" smtClean="0"/>
              <a:t>t get to choose a topic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You have to submit</a:t>
            </a:r>
          </a:p>
          <a:p>
            <a:r>
              <a:rPr lang="en-US" dirty="0" smtClean="0"/>
              <a:t>An </a:t>
            </a:r>
            <a:r>
              <a:rPr lang="en-US" b="1" dirty="0" smtClean="0"/>
              <a:t>abstract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week </a:t>
            </a:r>
            <a:r>
              <a:rPr lang="en-US" dirty="0"/>
              <a:t>9</a:t>
            </a:r>
            <a:r>
              <a:rPr lang="en-US" dirty="0" smtClean="0"/>
              <a:t> </a:t>
            </a:r>
            <a:r>
              <a:rPr lang="en-US" dirty="0" smtClean="0"/>
              <a:t>for small group </a:t>
            </a:r>
            <a:r>
              <a:rPr lang="en-US" dirty="0" smtClean="0"/>
              <a:t>feedback </a:t>
            </a:r>
            <a:r>
              <a:rPr lang="en-US" b="1" dirty="0" smtClean="0"/>
              <a:t>30</a:t>
            </a:r>
            <a:r>
              <a:rPr lang="en-US" b="1" baseline="30000" dirty="0" smtClean="0"/>
              <a:t>th</a:t>
            </a:r>
            <a:r>
              <a:rPr lang="en-US" b="1" dirty="0" smtClean="0"/>
              <a:t> November</a:t>
            </a:r>
            <a:endParaRPr lang="en-US" b="1" dirty="0" smtClean="0"/>
          </a:p>
          <a:p>
            <a:r>
              <a:rPr lang="en-US" dirty="0" smtClean="0"/>
              <a:t>A </a:t>
            </a:r>
            <a:r>
              <a:rPr lang="en-US" b="1" dirty="0" smtClean="0"/>
              <a:t>draft</a:t>
            </a:r>
            <a:r>
              <a:rPr lang="en-US" dirty="0" smtClean="0"/>
              <a:t> for submission to the </a:t>
            </a:r>
            <a:r>
              <a:rPr lang="en-US" dirty="0" smtClean="0"/>
              <a:t>turnitin</a:t>
            </a:r>
            <a:r>
              <a:rPr lang="en-US" dirty="0" smtClean="0"/>
              <a:t> plagiarism </a:t>
            </a:r>
            <a:r>
              <a:rPr lang="en-US" dirty="0" smtClean="0"/>
              <a:t>checker </a:t>
            </a:r>
            <a:r>
              <a:rPr lang="mr-IN" dirty="0" smtClean="0"/>
              <a:t>–</a:t>
            </a:r>
            <a:r>
              <a:rPr lang="en-US" dirty="0" smtClean="0"/>
              <a:t> week 11 </a:t>
            </a:r>
            <a:r>
              <a:rPr lang="en-US" b="1" dirty="0" smtClean="0"/>
              <a:t>13</a:t>
            </a:r>
            <a:r>
              <a:rPr lang="en-US" b="1" baseline="30000" dirty="0" smtClean="0"/>
              <a:t>th</a:t>
            </a:r>
            <a:r>
              <a:rPr lang="en-US" b="1" dirty="0" smtClean="0"/>
              <a:t> December</a:t>
            </a:r>
          </a:p>
          <a:p>
            <a:r>
              <a:rPr lang="en-US" b="1" dirty="0" smtClean="0"/>
              <a:t>Final report 11</a:t>
            </a:r>
            <a:r>
              <a:rPr lang="en-US" b="1" baseline="30000" dirty="0" smtClean="0"/>
              <a:t>th</a:t>
            </a:r>
            <a:r>
              <a:rPr lang="en-US" b="1" dirty="0" smtClean="0"/>
              <a:t> January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Lets take a look at the topics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14C06-903E-A142-9DD8-89372C659E02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-2627" y="5271252"/>
            <a:ext cx="9144000" cy="954107"/>
          </a:xfrm>
          <a:prstGeom prst="rect">
            <a:avLst/>
          </a:prstGeom>
          <a:gradFill>
            <a:lin ang="96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hlinkClick r:id="rId2"/>
              </a:rPr>
              <a:t>http://edshare.soton.ac.uk/19454</a:t>
            </a:r>
            <a:r>
              <a:rPr lang="en-US" sz="2800" b="1" dirty="0" smtClean="0">
                <a:hlinkClick r:id="rId2"/>
              </a:rPr>
              <a:t>/</a:t>
            </a:r>
            <a:endParaRPr lang="en-US" sz="2800" b="1" dirty="0" smtClean="0"/>
          </a:p>
          <a:p>
            <a:r>
              <a:rPr lang="en-US" sz="2800" b="1" dirty="0"/>
              <a:t>Download https://</a:t>
            </a:r>
            <a:r>
              <a:rPr lang="en-US" sz="2800" b="1" dirty="0"/>
              <a:t>goo.gl</a:t>
            </a:r>
            <a:r>
              <a:rPr lang="en-US" sz="2800" b="1" dirty="0"/>
              <a:t>/W2CiRQ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28" y="1940941"/>
            <a:ext cx="2540000" cy="2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7524" y="4420879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Topic List</a:t>
            </a:r>
            <a:endParaRPr lang="en-GB" sz="1600" b="1" dirty="0" smtClean="0"/>
          </a:p>
        </p:txBody>
      </p:sp>
      <p:sp>
        <p:nvSpPr>
          <p:cNvPr id="10" name="Rectangle 9"/>
          <p:cNvSpPr/>
          <p:nvPr/>
        </p:nvSpPr>
        <p:spPr bwMode="auto">
          <a:xfrm>
            <a:off x="611560" y="1772816"/>
            <a:ext cx="2880320" cy="2986617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ea typeface="ＭＳ Ｐゴシック" pitchFamily="16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102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Think </a:t>
            </a:r>
            <a:r>
              <a:rPr lang="en-US" dirty="0" smtClean="0"/>
              <a:t>about the </a:t>
            </a:r>
            <a:r>
              <a:rPr lang="en-US" dirty="0" smtClean="0"/>
              <a:t>topics</a:t>
            </a:r>
          </a:p>
          <a:p>
            <a:r>
              <a:rPr lang="en-US" dirty="0" smtClean="0"/>
              <a:t>Who knows what topic they have been allocated?</a:t>
            </a:r>
            <a:endParaRPr lang="en-US" dirty="0" smtClean="0"/>
          </a:p>
          <a:p>
            <a:r>
              <a:rPr lang="en-US" dirty="0" smtClean="0"/>
              <a:t>How confident are you that you will be able to</a:t>
            </a:r>
          </a:p>
          <a:p>
            <a:r>
              <a:rPr lang="en-US" dirty="0"/>
              <a:t>	</a:t>
            </a:r>
            <a:r>
              <a:rPr lang="en-US" dirty="0" smtClean="0"/>
              <a:t>do the work well</a:t>
            </a:r>
          </a:p>
          <a:p>
            <a:r>
              <a:rPr lang="en-US" dirty="0"/>
              <a:t>	</a:t>
            </a:r>
            <a:r>
              <a:rPr lang="en-US" dirty="0" smtClean="0"/>
              <a:t>meet all the deadlines</a:t>
            </a:r>
            <a:endParaRPr lang="en-US" dirty="0" smtClean="0"/>
          </a:p>
          <a:p>
            <a:r>
              <a:rPr lang="en-US" dirty="0" smtClean="0"/>
              <a:t>NEXT: Suggestions </a:t>
            </a:r>
            <a:r>
              <a:rPr lang="en-US" dirty="0" smtClean="0"/>
              <a:t>on how to go about preparing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Lets look at the topics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14C06-903E-A142-9DD8-89372C659E02}" type="slidenum">
              <a:rPr lang="en-GB" smtClean="0"/>
              <a:pPr/>
              <a:t>14</a:t>
            </a:fld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629940" y="2060848"/>
            <a:ext cx="3528392" cy="2986617"/>
            <a:chOff x="287524" y="1772816"/>
            <a:chExt cx="3528392" cy="29866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720" y="1978748"/>
              <a:ext cx="2540000" cy="2540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87524" y="4420879"/>
              <a:ext cx="35283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Topic List</a:t>
              </a:r>
              <a:endParaRPr lang="en-GB" sz="1600" b="1" dirty="0" smtClean="0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11560" y="1772816"/>
              <a:ext cx="2880320" cy="2986617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9940" y="2307807"/>
            <a:ext cx="3528392" cy="2986617"/>
            <a:chOff x="287524" y="1772816"/>
            <a:chExt cx="3528392" cy="29866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720" y="1978748"/>
              <a:ext cx="2540000" cy="2540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87524" y="4420879"/>
              <a:ext cx="35283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Topic List</a:t>
              </a:r>
              <a:endParaRPr lang="en-GB" sz="1600" b="1" dirty="0" smtClean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11560" y="1772816"/>
              <a:ext cx="2880320" cy="2986617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ea typeface="ＭＳ Ｐゴシック" pitchFamily="16" charset="-128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9147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Suggest some search terms or strategies :-)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smtClean="0"/>
              <a:t>google.co.uk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First stage orientation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14C06-903E-A142-9DD8-89372C659E02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242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Suggestions of search terms or strategies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smtClean="0"/>
              <a:t>scholar.google.co.uk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Second stage </a:t>
            </a:r>
            <a:r>
              <a:rPr lang="en-US" dirty="0" smtClean="0"/>
              <a:t>focussed</a:t>
            </a:r>
            <a:r>
              <a:rPr lang="en-US" dirty="0" smtClean="0"/>
              <a:t> </a:t>
            </a:r>
            <a:r>
              <a:rPr lang="en-US" dirty="0" smtClean="0"/>
              <a:t>searching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14C06-903E-A142-9DD8-89372C659E02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989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One touch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What tools and note taking methods?</a:t>
            </a:r>
          </a:p>
          <a:p>
            <a:r>
              <a:rPr lang="en-US" dirty="0" smtClean="0"/>
              <a:t>How will we go about the writing?</a:t>
            </a:r>
          </a:p>
          <a:p>
            <a:r>
              <a:rPr lang="en-US" dirty="0" smtClean="0"/>
              <a:t>How many stages to the writing?</a:t>
            </a:r>
          </a:p>
          <a:p>
            <a:r>
              <a:rPr lang="en-US" dirty="0" smtClean="0"/>
              <a:t>Lets plan a timeline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But lets back up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14C06-903E-A142-9DD8-89372C659E02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758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 thought about this before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5825" y="6451600"/>
            <a:ext cx="1908175" cy="180975"/>
          </a:xfrm>
        </p:spPr>
        <p:txBody>
          <a:bodyPr/>
          <a:lstStyle/>
          <a:p>
            <a:fld id="{94C14C06-903E-A142-9DD8-89372C659E02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43138"/>
            <a:ext cx="6057900" cy="3416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351" y="2924944"/>
            <a:ext cx="2540000" cy="254000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4309-BF5B-6A43-A0FB-F9B9CE33DB7F}" type="datetime1">
              <a:rPr lang="en-GB" smtClean="0"/>
              <a:t>12/11/2018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085392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So </a:t>
            </a:r>
            <a:r>
              <a:rPr lang="mr-IN" dirty="0" smtClean="0"/>
              <a:t>–</a:t>
            </a:r>
            <a:r>
              <a:rPr lang="en-US" dirty="0" smtClean="0"/>
              <a:t> what are you going to do next?</a:t>
            </a:r>
          </a:p>
          <a:p>
            <a:r>
              <a:rPr lang="en-US" dirty="0" smtClean="0"/>
              <a:t>Example of bullet list continuation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Rule of three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Probably we are running out of time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14C06-903E-A142-9DD8-89372C659E02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66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Begin with a reminder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517BE-FDD0-1E43-A191-EB02CB458220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35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Coming up with good terms to put into a search engine is a skill</a:t>
            </a:r>
          </a:p>
          <a:p>
            <a:r>
              <a:rPr lang="en-GB" dirty="0" smtClean="0"/>
              <a:t>(Librarians are the people who know how to do this best)</a:t>
            </a:r>
          </a:p>
          <a:p>
            <a:r>
              <a:rPr lang="en-GB" dirty="0" smtClean="0"/>
              <a:t>In general thinks of </a:t>
            </a:r>
          </a:p>
          <a:p>
            <a:pPr marL="342900" indent="-342900">
              <a:buFont typeface="Arial" charset="0"/>
              <a:buChar char="•"/>
            </a:pPr>
            <a:r>
              <a:rPr lang="en-GB" dirty="0" smtClean="0"/>
              <a:t>Keywords</a:t>
            </a:r>
          </a:p>
          <a:p>
            <a:pPr marL="342900" indent="-342900">
              <a:buFont typeface="Arial" charset="0"/>
              <a:buChar char="•"/>
            </a:pPr>
            <a:r>
              <a:rPr lang="en-GB" dirty="0" smtClean="0"/>
              <a:t>Synonyms</a:t>
            </a:r>
          </a:p>
          <a:p>
            <a:pPr marL="342900" indent="-342900">
              <a:buFont typeface="Arial" charset="0"/>
              <a:buChar char="•"/>
            </a:pPr>
            <a:r>
              <a:rPr lang="en-GB" dirty="0" smtClean="0"/>
              <a:t>Alternative Spellings</a:t>
            </a:r>
          </a:p>
          <a:p>
            <a:pPr marL="342900" indent="-342900">
              <a:buFont typeface="Arial" charset="0"/>
              <a:buChar char="•"/>
            </a:pPr>
            <a:r>
              <a:rPr lang="en-GB" dirty="0" smtClean="0"/>
              <a:t>Common Abbreviations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Search Terms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1E4A8B-7CE1-BC4B-9352-78518045172B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06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Google vs Google </a:t>
            </a:r>
            <a:r>
              <a:rPr lang="en-US" dirty="0"/>
              <a:t>Scholar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41E4A8B-7CE1-BC4B-9352-78518045172B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0768"/>
            <a:ext cx="5530064" cy="37407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369" y="2492896"/>
            <a:ext cx="4309393" cy="360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77031" y="1449636"/>
            <a:ext cx="3474889" cy="4716524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Who is the author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What is the relevance of the points made?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Is the context correct?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When was the source published?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What was the publication medium?</a:t>
            </a:r>
          </a:p>
          <a:p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Evaluating the Sources you find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4996F3-FC67-2A4C-9080-69CC06323CBD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014" y="1159793"/>
            <a:ext cx="3928986" cy="569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Finding Papers you have seen referenced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1E4A8B-7CE1-BC4B-9352-78518045172B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50" y="1329812"/>
            <a:ext cx="7479241" cy="487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97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You usually need to have accessed the journal through the university library</a:t>
            </a:r>
          </a:p>
          <a:p>
            <a:r>
              <a:rPr lang="en-GB" dirty="0" smtClean="0"/>
              <a:t>May need to login to say you are from University of Southampton along the way</a:t>
            </a:r>
          </a:p>
          <a:p>
            <a:r>
              <a:rPr lang="en-GB" dirty="0" smtClean="0"/>
              <a:t>Access to *most* quality journals is available on line.</a:t>
            </a:r>
          </a:p>
          <a:p>
            <a:r>
              <a:rPr lang="en-GB" dirty="0" smtClean="0"/>
              <a:t>Including all the ACM and IEEE journals and conference </a:t>
            </a:r>
            <a:r>
              <a:rPr lang="en-GB" dirty="0" smtClean="0"/>
              <a:t>proceedings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Access to on-line journals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4996F3-FC67-2A4C-9080-69CC06323CBD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120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E27D88-34A0-4E65-B42F-E76A7A218ED4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1583668" y="1988840"/>
            <a:ext cx="6228692" cy="291143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16" charset="-128"/>
              </a:rPr>
              <a:t>Thank you</a:t>
            </a:r>
            <a:endParaRPr lang="en-US" sz="3000" dirty="0">
              <a:solidFill>
                <a:schemeClr val="tx1"/>
              </a:solidFill>
              <a:latin typeface="+mj-lt"/>
              <a:ea typeface="ＭＳ Ｐゴシック" pitchFamily="1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16" charset="-128"/>
              </a:rPr>
              <a:t>Any Questions?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000" dirty="0">
              <a:solidFill>
                <a:schemeClr val="tx1"/>
              </a:solidFill>
              <a:latin typeface="+mj-lt"/>
              <a:ea typeface="ＭＳ Ｐゴシック" pitchFamily="16" charset="-128"/>
            </a:endParaRPr>
          </a:p>
          <a:p>
            <a:r>
              <a:rPr lang="en-GB" sz="3000" dirty="0" smtClean="0">
                <a:solidFill>
                  <a:schemeClr val="tx1"/>
                </a:solidFill>
                <a:latin typeface="+mj-lt"/>
              </a:rPr>
              <a:t>Su White</a:t>
            </a:r>
            <a:r>
              <a:rPr lang="en-GB" sz="30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GB" sz="3000" dirty="0" smtClean="0">
                <a:solidFill>
                  <a:schemeClr val="tx1"/>
                </a:solidFill>
                <a:latin typeface="+mj-lt"/>
              </a:rPr>
            </a:br>
            <a:endParaRPr lang="en-GB" sz="2400" dirty="0" smtClean="0">
              <a:solidFill>
                <a:schemeClr val="tx1"/>
              </a:solidFill>
              <a:latin typeface="+mj-lt"/>
            </a:endParaRPr>
          </a:p>
          <a:p>
            <a:r>
              <a:rPr lang="en-GB" sz="2400" dirty="0" smtClean="0">
                <a:solidFill>
                  <a:schemeClr val="tx1"/>
                </a:solidFill>
                <a:latin typeface="+mj-lt"/>
              </a:rPr>
              <a:t>saw@soton.ac.uk</a:t>
            </a:r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437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102" y="1412776"/>
            <a:ext cx="3816424" cy="456465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006894" y="2348880"/>
            <a:ext cx="1800200" cy="1224136"/>
          </a:xfrm>
          <a:prstGeom prst="wedgeEllipseCallout">
            <a:avLst>
              <a:gd name="adj1" fmla="val 126540"/>
              <a:gd name="adj2" fmla="val 6924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person has done this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646854" y="3789040"/>
            <a:ext cx="1800200" cy="1224136"/>
          </a:xfrm>
          <a:prstGeom prst="wedgeEllipseCallout">
            <a:avLst>
              <a:gd name="adj1" fmla="val 165443"/>
              <a:gd name="adj2" fmla="val -2153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And this person has done this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6767534" y="2060848"/>
            <a:ext cx="1800200" cy="1224136"/>
          </a:xfrm>
          <a:prstGeom prst="wedgeEllipseCallout">
            <a:avLst>
              <a:gd name="adj1" fmla="val -90279"/>
              <a:gd name="adj2" fmla="val 2499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person said this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983558" y="3284984"/>
            <a:ext cx="1800200" cy="1224136"/>
          </a:xfrm>
          <a:prstGeom prst="wedgeEllipseCallout">
            <a:avLst>
              <a:gd name="adj1" fmla="val -108952"/>
              <a:gd name="adj2" fmla="val 2118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And this person said this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95126" y="4581128"/>
            <a:ext cx="266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35286" y="486916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934886" y="5085184"/>
            <a:ext cx="1800200" cy="1224136"/>
          </a:xfrm>
          <a:prstGeom prst="wedgeEllipseCallout">
            <a:avLst>
              <a:gd name="adj1" fmla="val 151438"/>
              <a:gd name="adj2" fmla="val -58919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And this quote came from here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7055566" y="4653136"/>
            <a:ext cx="2016224" cy="1584176"/>
          </a:xfrm>
          <a:prstGeom prst="wedgeEllipseCallout">
            <a:avLst>
              <a:gd name="adj1" fmla="val -100135"/>
              <a:gd name="adj2" fmla="val -2153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And this </a:t>
            </a:r>
          </a:p>
          <a:p>
            <a:pPr algn="ctr"/>
            <a:r>
              <a:rPr lang="en-US" dirty="0" smtClean="0"/>
              <a:t>is my summary of this person’s work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75194" y="22312"/>
            <a:ext cx="8426450" cy="1052736"/>
          </a:xfrm>
        </p:spPr>
        <p:txBody>
          <a:bodyPr/>
          <a:lstStyle/>
          <a:p>
            <a:r>
              <a:rPr lang="en-US" dirty="0" smtClean="0"/>
              <a:t>The Scholarly Trail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294" y="1484784"/>
            <a:ext cx="305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Blue bubbles are all “Citations”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79502" y="1196752"/>
            <a:ext cx="2801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They cite a </a:t>
            </a:r>
            <a:r>
              <a:rPr lang="en-US" dirty="0" smtClean="0"/>
              <a:t> </a:t>
            </a:r>
            <a:r>
              <a:rPr lang="en-US" i="1" dirty="0" smtClean="0"/>
              <a:t>source</a:t>
            </a:r>
            <a:r>
              <a:rPr lang="en-US" dirty="0" smtClean="0"/>
              <a:t> which </a:t>
            </a:r>
          </a:p>
          <a:p>
            <a:r>
              <a:rPr lang="en-US" dirty="0" smtClean="0"/>
              <a:t>will be “referenced” at </a:t>
            </a:r>
          </a:p>
          <a:p>
            <a:r>
              <a:rPr lang="en-US" dirty="0"/>
              <a:t>t</a:t>
            </a:r>
            <a:r>
              <a:rPr lang="en-US" dirty="0" smtClean="0"/>
              <a:t>he end of the paper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F4996F3-FC67-2A4C-9080-69CC06323CBD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16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 Facebook Page?</a:t>
            </a:r>
          </a:p>
          <a:p>
            <a:r>
              <a:rPr lang="en-US" dirty="0"/>
              <a:t>Someone’s Blog?</a:t>
            </a:r>
          </a:p>
          <a:p>
            <a:r>
              <a:rPr lang="en-US" dirty="0"/>
              <a:t>A company website?</a:t>
            </a:r>
          </a:p>
          <a:p>
            <a:r>
              <a:rPr lang="en-US" dirty="0"/>
              <a:t>A Newspaper Article?</a:t>
            </a:r>
          </a:p>
          <a:p>
            <a:r>
              <a:rPr lang="en-US" dirty="0"/>
              <a:t>A magazine?</a:t>
            </a:r>
          </a:p>
          <a:p>
            <a:r>
              <a:rPr lang="en-US" dirty="0"/>
              <a:t>A trade journal?</a:t>
            </a:r>
          </a:p>
          <a:p>
            <a:r>
              <a:rPr lang="en-US" dirty="0"/>
              <a:t>A talk presented at a conference?</a:t>
            </a:r>
          </a:p>
          <a:p>
            <a:r>
              <a:rPr lang="en-US" dirty="0"/>
              <a:t>A </a:t>
            </a:r>
            <a:r>
              <a:rPr lang="en-US" dirty="0" smtClean="0"/>
              <a:t>Wikipedia </a:t>
            </a:r>
            <a:r>
              <a:rPr lang="en-US" dirty="0"/>
              <a:t>page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An open source pre-print journal paper?</a:t>
            </a:r>
          </a:p>
          <a:p>
            <a:r>
              <a:rPr lang="en-US" dirty="0"/>
              <a:t>A scholarly journal paper?</a:t>
            </a:r>
          </a:p>
          <a:p>
            <a:r>
              <a:rPr lang="en-US" dirty="0"/>
              <a:t>A book?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Good source/poor source?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CF9774-E819-DB47-BF85-8F31F85A3970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25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51520" y="1916051"/>
            <a:ext cx="4213224" cy="4716524"/>
          </a:xfrm>
        </p:spPr>
        <p:txBody>
          <a:bodyPr/>
          <a:lstStyle/>
          <a:p>
            <a:r>
              <a:rPr lang="en-GB" b="1" dirty="0" smtClean="0"/>
              <a:t>Authoritative</a:t>
            </a:r>
            <a:endParaRPr lang="en-GB" b="1" dirty="0"/>
          </a:p>
          <a:p>
            <a:r>
              <a:rPr lang="en-GB" dirty="0"/>
              <a:t>We must </a:t>
            </a:r>
            <a:r>
              <a:rPr lang="en-GB" dirty="0" smtClean="0"/>
              <a:t>identify </a:t>
            </a:r>
            <a:r>
              <a:rPr lang="en-GB" dirty="0"/>
              <a:t>information </a:t>
            </a:r>
            <a:r>
              <a:rPr lang="en-GB" dirty="0" smtClean="0"/>
              <a:t>which is </a:t>
            </a:r>
            <a:r>
              <a:rPr lang="en-GB" dirty="0"/>
              <a:t>reliable and </a:t>
            </a:r>
            <a:r>
              <a:rPr lang="en-GB" dirty="0" smtClean="0"/>
              <a:t>true</a:t>
            </a:r>
          </a:p>
          <a:p>
            <a:pPr marL="342900" indent="-342900">
              <a:buFont typeface="Arial" charset="0"/>
              <a:buChar char="•"/>
            </a:pPr>
            <a:r>
              <a:rPr lang="en-GB" dirty="0" smtClean="0"/>
              <a:t>preferably written </a:t>
            </a:r>
            <a:r>
              <a:rPr lang="en-GB" dirty="0"/>
              <a:t>by the person who </a:t>
            </a:r>
            <a:r>
              <a:rPr lang="en-GB" b="1" dirty="0"/>
              <a:t>is</a:t>
            </a:r>
            <a:r>
              <a:rPr lang="en-GB" dirty="0"/>
              <a:t> </a:t>
            </a:r>
            <a:r>
              <a:rPr lang="en-GB" b="1" dirty="0"/>
              <a:t>the</a:t>
            </a:r>
            <a:r>
              <a:rPr lang="en-GB" dirty="0"/>
              <a:t> </a:t>
            </a:r>
            <a:r>
              <a:rPr lang="en-GB" dirty="0" smtClean="0"/>
              <a:t>authority</a:t>
            </a:r>
            <a:br>
              <a:rPr lang="en-GB" dirty="0" smtClean="0"/>
            </a:br>
            <a:r>
              <a:rPr lang="en-GB" dirty="0" smtClean="0"/>
              <a:t>i.e. a primary source </a:t>
            </a:r>
            <a:endParaRPr lang="en-GB" dirty="0" smtClean="0"/>
          </a:p>
          <a:p>
            <a:pPr marL="342900" indent="-342900">
              <a:buFont typeface="Arial" charset="0"/>
              <a:buChar char="•"/>
            </a:pPr>
            <a:r>
              <a:rPr lang="en-GB" dirty="0" smtClean="0"/>
              <a:t> rather than an author who is quoting the primary source </a:t>
            </a:r>
            <a:br>
              <a:rPr lang="en-GB" dirty="0" smtClean="0"/>
            </a:br>
            <a:r>
              <a:rPr lang="en-GB" dirty="0" smtClean="0"/>
              <a:t>i.e. a secondary source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590002" y="1916051"/>
            <a:ext cx="4213224" cy="4716524"/>
          </a:xfrm>
        </p:spPr>
        <p:txBody>
          <a:bodyPr/>
          <a:lstStyle/>
          <a:p>
            <a:r>
              <a:rPr lang="en-GB" b="1" dirty="0"/>
              <a:t>Findable</a:t>
            </a:r>
          </a:p>
          <a:p>
            <a:r>
              <a:rPr lang="en-GB" dirty="0"/>
              <a:t>Your reader must be able to follow your reference to find the article or book in their library or on-line.</a:t>
            </a:r>
          </a:p>
          <a:p>
            <a:r>
              <a:rPr lang="en-GB" dirty="0"/>
              <a:t>The thing they find must not have changed since you referenced it.</a:t>
            </a:r>
          </a:p>
          <a:p>
            <a:endParaRPr lang="en-US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Why? What makes one </a:t>
            </a:r>
            <a:br>
              <a:rPr lang="en-US" dirty="0"/>
            </a:br>
            <a:r>
              <a:rPr lang="en-US" dirty="0" smtClean="0"/>
              <a:t>source </a:t>
            </a:r>
            <a:r>
              <a:rPr lang="en-US" dirty="0"/>
              <a:t>better than another?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14C06-903E-A142-9DD8-89372C659E0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113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Serendipity: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references </a:t>
            </a:r>
            <a:r>
              <a:rPr lang="en-US" dirty="0"/>
              <a:t>in </a:t>
            </a:r>
            <a:r>
              <a:rPr lang="en-US" dirty="0" smtClean="0"/>
              <a:t>articles, blogs, newspapers, videos stumbled </a:t>
            </a:r>
            <a:r>
              <a:rPr lang="en-US" dirty="0"/>
              <a:t>across by good </a:t>
            </a:r>
            <a:r>
              <a:rPr lang="en-US" dirty="0" smtClean="0"/>
              <a:t>fortune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Systematic search</a:t>
            </a:r>
            <a:endParaRPr lang="en-US" dirty="0"/>
          </a:p>
          <a:p>
            <a:pPr marL="793750" lvl="1" indent="-342900">
              <a:buFont typeface="Arial" charset="0"/>
              <a:buChar char="•"/>
            </a:pPr>
            <a:r>
              <a:rPr lang="en-US" sz="1800" dirty="0" smtClean="0"/>
              <a:t>Google (or other search engine)</a:t>
            </a:r>
            <a:endParaRPr lang="en-US" dirty="0"/>
          </a:p>
          <a:p>
            <a:pPr marL="793750" lvl="1" indent="-342900">
              <a:buFont typeface="Arial" charset="0"/>
              <a:buChar char="•"/>
            </a:pPr>
            <a:r>
              <a:rPr lang="en-US" sz="2000" dirty="0" smtClean="0"/>
              <a:t>Google Scholar</a:t>
            </a:r>
          </a:p>
          <a:p>
            <a:pPr marL="793750" lvl="1" indent="-342900">
              <a:buFont typeface="Arial" charset="0"/>
              <a:buChar char="•"/>
            </a:pPr>
            <a:r>
              <a:rPr lang="en-US" sz="2000" dirty="0" smtClean="0"/>
              <a:t>Wikipedia (</a:t>
            </a:r>
            <a:r>
              <a:rPr lang="en-US" sz="2000" dirty="0" smtClean="0"/>
              <a:t>for orientation) but beware use </a:t>
            </a:r>
            <a:r>
              <a:rPr lang="en-US" sz="2000" dirty="0" smtClean="0"/>
              <a:t>but </a:t>
            </a:r>
            <a:r>
              <a:rPr lang="en-US" sz="2000" dirty="0"/>
              <a:t>only to follow up the references they have found)</a:t>
            </a:r>
          </a:p>
          <a:p>
            <a:pPr lvl="2"/>
            <a:r>
              <a:rPr lang="en-US" sz="2000" dirty="0"/>
              <a:t>The </a:t>
            </a:r>
            <a:r>
              <a:rPr lang="en-US" sz="2000" dirty="0" smtClean="0"/>
              <a:t>Library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common </a:t>
            </a:r>
            <a:r>
              <a:rPr lang="en-GB" dirty="0"/>
              <a:t>student mistakes</a:t>
            </a:r>
          </a:p>
          <a:p>
            <a:r>
              <a:rPr lang="en-GB" dirty="0"/>
              <a:t>What they do: </a:t>
            </a:r>
            <a:endParaRPr lang="en-GB" dirty="0" smtClean="0"/>
          </a:p>
          <a:p>
            <a:pPr marL="342900" indent="-342900">
              <a:buFont typeface="Arial" charset="0"/>
              <a:buChar char="•"/>
            </a:pPr>
            <a:r>
              <a:rPr lang="en-GB" dirty="0" smtClean="0"/>
              <a:t>Student finds </a:t>
            </a:r>
            <a:r>
              <a:rPr lang="en-GB" dirty="0"/>
              <a:t>an article and </a:t>
            </a:r>
            <a:r>
              <a:rPr lang="en-GB" dirty="0" smtClean="0"/>
              <a:t>cites </a:t>
            </a:r>
            <a:r>
              <a:rPr lang="en-GB" dirty="0"/>
              <a:t>it from </a:t>
            </a:r>
            <a:r>
              <a:rPr lang="en-GB" dirty="0" smtClean="0"/>
              <a:t>CiteSeer</a:t>
            </a:r>
            <a:endParaRPr lang="en-GB" dirty="0"/>
          </a:p>
          <a:p>
            <a:r>
              <a:rPr lang="en-GB" dirty="0"/>
              <a:t>What they need to do: read the paper you find, but locate the definitive source of the information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/>
              <a:t>Where do we find sources of </a:t>
            </a:r>
            <a:r>
              <a:rPr lang="en-US" sz="2800" dirty="0" smtClean="0"/>
              <a:t>information?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41E4A8B-7CE1-BC4B-9352-78518045172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306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Somehow from </a:t>
            </a:r>
            <a:r>
              <a:rPr lang="en-GB" dirty="0" smtClean="0"/>
              <a:t>citeseer</a:t>
            </a:r>
            <a:r>
              <a:rPr lang="mr-IN" dirty="0" smtClean="0"/>
              <a:t>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34" y="1700213"/>
            <a:ext cx="7227531" cy="450215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CBBC-0401-5640-B6E7-F9EB89D8D515}" type="datetime1">
              <a:rPr lang="en-GB" smtClean="0"/>
              <a:t>12/11/2018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616303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Check out via google scholar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32" y="1700213"/>
            <a:ext cx="6470935" cy="450215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BD48-927C-494C-A61D-EC29F5209C99}" type="datetime1">
              <a:rPr lang="en-GB" smtClean="0"/>
              <a:t>12/11/2018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20605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Confirm contents and grab citation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820659"/>
            <a:ext cx="8426450" cy="426125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5825" y="6451600"/>
            <a:ext cx="1908175" cy="180975"/>
          </a:xfrm>
        </p:spPr>
        <p:txBody>
          <a:bodyPr/>
          <a:lstStyle/>
          <a:p>
            <a:fld id="{94C14C06-903E-A142-9DD8-89372C659E02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1CA3-85EE-6A46-8806-2621371E2124}" type="datetime1">
              <a:rPr lang="en-GB" smtClean="0"/>
              <a:t>12/11/2018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6972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Fals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FIBDISPLAYKEYWORDS" val="True"/>
  <p:tag name="USESECONDARYMONITOR" val="True"/>
  <p:tag name="RESPCOUNTERSTYLE" val="-1"/>
  <p:tag name="NUMRESPONSES" val="1"/>
  <p:tag name="REVIEWONLY" val="False"/>
  <p:tag name="TEAMSINLEADERBOARD" val="5"/>
  <p:tag name="BUBBLEGROUPING" val="3"/>
  <p:tag name="CUSTOMCELLBACKCOLOR3" val="-268652"/>
  <p:tag name="DISPLAYDEVICEID" val="True"/>
  <p:tag name="GRIDPOSITION" val="1"/>
  <p:tag name="MULTIRESPDIVISOR" val="1"/>
  <p:tag name="INCORRECTPOINTVALUE" val="0"/>
  <p:tag name="CHARTSCALE" val="True"/>
  <p:tag name="TPVERSION" val="2008"/>
  <p:tag name="ANSWERNOWSTYLE" val="-1"/>
  <p:tag name="INPUTSOURCE" val="1"/>
  <p:tag name="ROTATIONINTERVAL" val="2"/>
  <p:tag name="BUBBLESIZEVISIBLE" val="True"/>
  <p:tag name="CUSTOMCELLBACKCOLOR1" val="-657956"/>
  <p:tag name="GRIDOPACITY" val="90"/>
  <p:tag name="CHARTLABELS" val="0"/>
  <p:tag name="CORRECTPOINTVALUE" val="1"/>
  <p:tag name="FIBDISPLAYRESULTS" val="True"/>
  <p:tag name="SHOWBARVISIBLE" val="True"/>
  <p:tag name="COUNTDOWNSECONDS" val="10"/>
  <p:tag name="AUTOUPDATEALIASES" val="True"/>
  <p:tag name="CUSTOMGRIDBACKCOLOR" val="-2830136"/>
  <p:tag name="DISPLAYDEVICENUMBER" val="True"/>
  <p:tag name="RESETCHARTS" val="True"/>
  <p:tag name="ZEROBASED" val="False"/>
  <p:tag name="POWERPOINTVERSION" val="11.0"/>
  <p:tag name="BACKUPSESSIONS" val="True"/>
  <p:tag name="MAXRESPONDERS" val="5"/>
  <p:tag name="USESCHEMECOLORS" val="True"/>
  <p:tag name="PARTLISTDEFAULT" val="0"/>
  <p:tag name="FIBNUMRESULTS" val="5"/>
  <p:tag name="RESPCOUNTERFORMAT" val="0"/>
  <p:tag name="BUBBLEVALUEFORMAT" val="0.0"/>
  <p:tag name="GRIDSIZE" val="{Width=800, Height=600}"/>
  <p:tag name="AUTOADJUSTPARTRANGE" val="True"/>
  <p:tag name="BACKUPMAINTENANCE" val="7"/>
  <p:tag name="CUSTOMCELLBACKCOLOR4" val="-8355712"/>
  <p:tag name="REALTIMEBACKUP" val="False"/>
  <p:tag name="CHARTVALUEFORMAT" val="0%"/>
  <p:tag name="COUNTDOWNSTYLE" val="-1"/>
  <p:tag name="INCLUDEPPT" val="True"/>
  <p:tag name="CUSTOMCELLFORECOLOR" val="-16777216"/>
  <p:tag name="PARTICIPANTSINLEADERBOARD" val="5"/>
  <p:tag name="AUTOSIZEGRID" val="True"/>
  <p:tag name="BULLETTYPE" val="3"/>
  <p:tag name="FIBINCLUDEOTHER" val="True"/>
  <p:tag name="DELIMITERS" val="3.1"/>
  <p:tag name="INCLUDESESSION" val="True"/>
  <p:tag name="ADVANCEDSETTINGSVIEW" val="True"/>
  <p:tag name="CHARTCOLORS" val="1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Main presentation title goes here. &amp;#x0D;&amp;#x0A;&amp;quot;&quot;/&gt;&lt;property id=&quot;20307&quot; value=&quot;256&quot;/&gt;&lt;/object&gt;&lt;object type=&quot;3&quot; unique_id=&quot;10302&quot;&gt;&lt;property id=&quot;20148&quot; value=&quot;5&quot;/&gt;&lt;property id=&quot;20300&quot; value=&quot;Slide 3&quot;/&gt;&lt;property id=&quot;20307&quot; value=&quot;257&quot;/&gt;&lt;/object&gt;&lt;object type=&quot;3&quot; unique_id=&quot;10655&quot;&gt;&lt;property id=&quot;20148&quot; value=&quot;5&quot;/&gt;&lt;property id=&quot;20300&quot; value=&quot;Slide 13 - &amp;quot;Divider page title goes here&amp;quot;&quot;/&gt;&lt;property id=&quot;20307&quot; value=&quot;258&quot;/&gt;&lt;/object&gt;&lt;object type=&quot;3&quot; unique_id=&quot;10656&quot;&gt;&lt;property id=&quot;20148&quot; value=&quot;5&quot;/&gt;&lt;property id=&quot;20300&quot; value=&quot;Slide 2&quot;/&gt;&lt;property id=&quot;20307&quot; value=&quot;259&quot;/&gt;&lt;/object&gt;&lt;object type=&quot;3&quot; unique_id=&quot;10831&quot;&gt;&lt;property id=&quot;20148&quot; value=&quot;5&quot;/&gt;&lt;property id=&quot;20300&quot; value=&quot;Slide 9&quot;/&gt;&lt;property id=&quot;20307&quot; value=&quot;260&quot;/&gt;&lt;/object&gt;&lt;object type=&quot;3&quot; unique_id=&quot;10832&quot;&gt;&lt;property id=&quot;20148&quot; value=&quot;5&quot;/&gt;&lt;property id=&quot;20300&quot; value=&quot;Slide 10&quot;/&gt;&lt;property id=&quot;20307&quot; value=&quot;261&quot;/&gt;&lt;/object&gt;&lt;object type=&quot;3&quot; unique_id=&quot;10833&quot;&gt;&lt;property id=&quot;20148&quot; value=&quot;5&quot;/&gt;&lt;property id=&quot;20300&quot; value=&quot;Slide 4 - &amp;quot;Picture Caption&amp;quot;&quot;/&gt;&lt;property id=&quot;20307&quot; value=&quot;262&quot;/&gt;&lt;/object&gt;&lt;object type=&quot;3&quot; unique_id=&quot;10834&quot;&gt;&lt;property id=&quot;20148&quot; value=&quot;5&quot;/&gt;&lt;property id=&quot;20300&quot; value=&quot;Slide 5 - &amp;quot;Picture Caption&amp;quot;&quot;/&gt;&lt;property id=&quot;20307&quot; value=&quot;263&quot;/&gt;&lt;/object&gt;&lt;object type=&quot;3&quot; unique_id=&quot;10835&quot;&gt;&lt;property id=&quot;20148&quot; value=&quot;5&quot;/&gt;&lt;property id=&quot;20300&quot; value=&quot;Slide 6 - &amp;quot;Left: Image caption&amp;quot;&quot;/&gt;&lt;property id=&quot;20307&quot; value=&quot;264&quot;/&gt;&lt;/object&gt;&lt;object type=&quot;3&quot; unique_id=&quot;11056&quot;&gt;&lt;property id=&quot;20148&quot; value=&quot;5&quot;/&gt;&lt;property id=&quot;20300&quot; value=&quot;Slide 7 - &amp;quot;Caption for graph&amp;quot;&quot;/&gt;&lt;property id=&quot;20307&quot; value=&quot;265&quot;/&gt;&lt;/object&gt;&lt;object type=&quot;3&quot; unique_id=&quot;11057&quot;&gt;&lt;property id=&quot;20148&quot; value=&quot;5&quot;/&gt;&lt;property id=&quot;20300&quot; value=&quot;Slide 11&quot;/&gt;&lt;property id=&quot;20307&quot; value=&quot;266&quot;/&gt;&lt;/object&gt;&lt;object type=&quot;3&quot; unique_id=&quot;11574&quot;&gt;&lt;property id=&quot;20148&quot; value=&quot;5&quot;/&gt;&lt;property id=&quot;20300&quot; value=&quot;Slide 8&quot;/&gt;&lt;property id=&quot;20307&quot; value=&quot;269&quot;/&gt;&lt;/object&gt;&lt;object type=&quot;3&quot; unique_id=&quot;11995&quot;&gt;&lt;property id=&quot;20148&quot; value=&quot;5&quot;/&gt;&lt;property id=&quot;20300&quot; value=&quot;Slide 12&quot;/&gt;&lt;property id=&quot;20307&quot; value=&quot;271&quot;/&gt;&lt;/object&gt;&lt;object type=&quot;3&quot; unique_id=&quot;11996&quot;&gt;&lt;property id=&quot;20148&quot; value=&quot;5&quot;/&gt;&lt;property id=&quot;20300&quot; value=&quot;Slide 14&quot;/&gt;&lt;property id=&quot;20307&quot; value=&quot;272&quot;/&gt;&lt;/object&gt;&lt;object type=&quot;3&quot; unique_id=&quot;11997&quot;&gt;&lt;property id=&quot;20148&quot; value=&quot;5&quot;/&gt;&lt;property id=&quot;20300&quot; value=&quot;Slide 15 - &amp;quot;Picture Caption&amp;quot;&quot;/&gt;&lt;property id=&quot;20307&quot; value=&quot;276&quot;/&gt;&lt;/object&gt;&lt;object type=&quot;3&quot; unique_id=&quot;11998&quot;&gt;&lt;property id=&quot;20148&quot; value=&quot;5&quot;/&gt;&lt;property id=&quot;20300&quot; value=&quot;Slide 16 - &amp;quot;Picture Caption&amp;quot;&quot;/&gt;&lt;property id=&quot;20307&quot; value=&quot;275&quot;/&gt;&lt;/object&gt;&lt;object type=&quot;3&quot; unique_id=&quot;11999&quot;&gt;&lt;property id=&quot;20148&quot; value=&quot;5&quot;/&gt;&lt;property id=&quot;20300&quot; value=&quot;Slide 19&quot;/&gt;&lt;property id=&quot;20307&quot; value=&quot;273&quot;/&gt;&lt;/object&gt;&lt;object type=&quot;3&quot; unique_id=&quot;12000&quot;&gt;&lt;property id=&quot;20148&quot; value=&quot;5&quot;/&gt;&lt;property id=&quot;20300&quot; value=&quot;Slide 20&quot;/&gt;&lt;property id=&quot;20307&quot; value=&quot;274&quot;/&gt;&lt;/object&gt;&lt;object type=&quot;3&quot; unique_id=&quot;12001&quot;&gt;&lt;property id=&quot;20148&quot; value=&quot;5&quot;/&gt;&lt;property id=&quot;20300&quot; value=&quot;Slide 17 - &amp;quot;Left: Image caption&amp;quot;&quot;/&gt;&lt;property id=&quot;20307&quot; value=&quot;277&quot;/&gt;&lt;/object&gt;&lt;object type=&quot;3&quot; unique_id=&quot;12002&quot;&gt;&lt;property id=&quot;20148&quot; value=&quot;5&quot;/&gt;&lt;property id=&quot;20300&quot; value=&quot;Slide 18 - &amp;quot;Caption for graph&amp;quot;&quot;/&gt;&lt;property id=&quot;20307&quot; value=&quot;278&quot;/&gt;&lt;/object&gt;&lt;object type=&quot;3&quot; unique_id=&quot;12003&quot;&gt;&lt;property id=&quot;20148&quot; value=&quot;5&quot;/&gt;&lt;property id=&quot;20300&quot; value=&quot;Slide 21&quot;/&gt;&lt;property id=&quot;20307&quot; value=&quot;279&quot;/&gt;&lt;/object&gt;&lt;object type=&quot;3&quot; unique_id=&quot;12004&quot;&gt;&lt;property id=&quot;20148&quot; value=&quot;5&quot;/&gt;&lt;property id=&quot;20300&quot; value=&quot;Slide 22&quot;/&gt;&lt;property id=&quot;20307&quot; value=&quot;280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CITE">
  <a:themeElements>
    <a:clrScheme name="UoSnew3 1">
      <a:dk1>
        <a:srgbClr val="005C84"/>
      </a:dk1>
      <a:lt1>
        <a:srgbClr val="DBDFE1"/>
      </a:lt1>
      <a:dk2>
        <a:srgbClr val="005C84"/>
      </a:dk2>
      <a:lt2>
        <a:srgbClr val="A4AEB5"/>
      </a:lt2>
      <a:accent1>
        <a:srgbClr val="005C84"/>
      </a:accent1>
      <a:accent2>
        <a:srgbClr val="007C92"/>
      </a:accent2>
      <a:accent3>
        <a:srgbClr val="EAECEE"/>
      </a:accent3>
      <a:accent4>
        <a:srgbClr val="004D70"/>
      </a:accent4>
      <a:accent5>
        <a:srgbClr val="AAB5C2"/>
      </a:accent5>
      <a:accent6>
        <a:srgbClr val="007084"/>
      </a:accent6>
      <a:hlink>
        <a:srgbClr val="0098C3"/>
      </a:hlink>
      <a:folHlink>
        <a:srgbClr val="6A4061"/>
      </a:folHlink>
    </a:clrScheme>
    <a:fontScheme name="UoSnew3">
      <a:majorFont>
        <a:latin typeface="Lucida Sans"/>
        <a:ea typeface="ＭＳ Ｐゴシック"/>
        <a:cs typeface=""/>
      </a:majorFont>
      <a:minorFont>
        <a:latin typeface="Lucida Sans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16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16" charset="-128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err="1" smtClean="0"/>
        </a:defPPr>
      </a:lstStyle>
    </a:txDef>
  </a:objectDefaults>
  <a:extraClrSchemeLst>
    <a:extraClrScheme>
      <a:clrScheme name="UoSnew3 1">
        <a:dk1>
          <a:srgbClr val="005C84"/>
        </a:dk1>
        <a:lt1>
          <a:srgbClr val="DBDFE1"/>
        </a:lt1>
        <a:dk2>
          <a:srgbClr val="005C84"/>
        </a:dk2>
        <a:lt2>
          <a:srgbClr val="A4AEB5"/>
        </a:lt2>
        <a:accent1>
          <a:srgbClr val="005C84"/>
        </a:accent1>
        <a:accent2>
          <a:srgbClr val="007C92"/>
        </a:accent2>
        <a:accent3>
          <a:srgbClr val="EAECEE"/>
        </a:accent3>
        <a:accent4>
          <a:srgbClr val="004D70"/>
        </a:accent4>
        <a:accent5>
          <a:srgbClr val="AAB5C2"/>
        </a:accent5>
        <a:accent6>
          <a:srgbClr val="007084"/>
        </a:accent6>
        <a:hlink>
          <a:srgbClr val="0098C3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5" id="{70C71B6A-224C-7044-9752-F271C6A0A86C}" vid="{ED9B8DAD-0556-CE40-8EC4-F51F6C96830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ECS</Template>
  <TotalTime>785</TotalTime>
  <Words>777</Words>
  <Application>Microsoft Macintosh PowerPoint</Application>
  <PresentationFormat>On-screen Show (4:3)</PresentationFormat>
  <Paragraphs>164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Georgia</vt:lpstr>
      <vt:lpstr>Lucida Sans</vt:lpstr>
      <vt:lpstr>ＭＳ Ｐゴシック</vt:lpstr>
      <vt:lpstr>Symbol</vt:lpstr>
      <vt:lpstr>Wingdings</vt:lpstr>
      <vt:lpstr>Arial</vt:lpstr>
      <vt:lpstr>CITE</vt:lpstr>
      <vt:lpstr>How do I research effectively? Part 2 </vt:lpstr>
      <vt:lpstr>Begin with a reminder…</vt:lpstr>
      <vt:lpstr>The Scholarly Trail</vt:lpstr>
      <vt:lpstr>PowerPoint Presentation</vt:lpstr>
      <vt:lpstr>PowerPoint Presentation</vt:lpstr>
      <vt:lpstr>PowerPoint Presentation</vt:lpstr>
      <vt:lpstr>Example: Somehow from citeseer…</vt:lpstr>
      <vt:lpstr>1. Check out via google scholar</vt:lpstr>
      <vt:lpstr>2. Confirm contents and grab citation</vt:lpstr>
      <vt:lpstr>3. Try to get a copy via university</vt:lpstr>
      <vt:lpstr>4 – find another way Full text via researchgate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have thought about this before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M.S.Treagust@soton.ac.uk</Manager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and Evaluation Information</dc:title>
  <dc:creator>Microsoft Office User</dc:creator>
  <dc:description>v1 of CITE PowerPoint tempate created 30/03/12</dc:description>
  <cp:lastModifiedBy>Su White</cp:lastModifiedBy>
  <cp:revision>17</cp:revision>
  <dcterms:created xsi:type="dcterms:W3CDTF">2017-10-22T17:24:03Z</dcterms:created>
  <dcterms:modified xsi:type="dcterms:W3CDTF">2018-11-12T15:14:16Z</dcterms:modified>
</cp:coreProperties>
</file>