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67" r:id="rId2"/>
    <p:sldId id="395" r:id="rId3"/>
    <p:sldId id="433" r:id="rId4"/>
    <p:sldId id="434" r:id="rId5"/>
    <p:sldId id="292" r:id="rId6"/>
    <p:sldId id="313" r:id="rId7"/>
    <p:sldId id="353" r:id="rId8"/>
    <p:sldId id="291" r:id="rId9"/>
    <p:sldId id="336" r:id="rId10"/>
    <p:sldId id="406" r:id="rId11"/>
    <p:sldId id="440" r:id="rId12"/>
    <p:sldId id="441" r:id="rId13"/>
    <p:sldId id="443" r:id="rId14"/>
    <p:sldId id="439" r:id="rId15"/>
    <p:sldId id="438" r:id="rId16"/>
    <p:sldId id="437" r:id="rId17"/>
    <p:sldId id="435" r:id="rId18"/>
    <p:sldId id="442" r:id="rId19"/>
    <p:sldId id="44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07" autoAdjust="0"/>
    <p:restoredTop sz="92962"/>
  </p:normalViewPr>
  <p:slideViewPr>
    <p:cSldViewPr snapToGrid="0" snapToObjects="1">
      <p:cViewPr>
        <p:scale>
          <a:sx n="105" d="100"/>
          <a:sy n="105" d="100"/>
        </p:scale>
        <p:origin x="24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392"/>
    </p:cViewPr>
  </p:sorterViewPr>
  <p:notesViewPr>
    <p:cSldViewPr snapToGrid="0" snapToObjects="1">
      <p:cViewPr varScale="1">
        <p:scale>
          <a:sx n="81" d="100"/>
          <a:sy n="81" d="100"/>
        </p:scale>
        <p:origin x="33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68DF85-44EE-054E-9CCE-7BBD545DF535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13BEDB-9C46-154F-983A-317F91ABC857}">
      <dgm:prSet phldrT="[Text]"/>
      <dgm:spPr/>
      <dgm:t>
        <a:bodyPr/>
        <a:lstStyle/>
        <a:p>
          <a:r>
            <a:rPr lang="en-GB" dirty="0" smtClean="0"/>
            <a:t>problem</a:t>
          </a:r>
          <a:endParaRPr lang="en-GB" dirty="0"/>
        </a:p>
      </dgm:t>
    </dgm:pt>
    <dgm:pt modelId="{F96DB4CD-9257-224D-B23B-90FE6680D0C8}" type="parTrans" cxnId="{5DDF1C46-CECA-7D49-9AA8-25F4F3B3C638}">
      <dgm:prSet/>
      <dgm:spPr/>
      <dgm:t>
        <a:bodyPr/>
        <a:lstStyle/>
        <a:p>
          <a:endParaRPr lang="en-GB"/>
        </a:p>
      </dgm:t>
    </dgm:pt>
    <dgm:pt modelId="{53CD4FDC-E186-5F46-9BA6-B0F6F0B609EC}" type="sibTrans" cxnId="{5DDF1C46-CECA-7D49-9AA8-25F4F3B3C638}">
      <dgm:prSet/>
      <dgm:spPr/>
      <dgm:t>
        <a:bodyPr/>
        <a:lstStyle/>
        <a:p>
          <a:endParaRPr lang="en-GB"/>
        </a:p>
      </dgm:t>
    </dgm:pt>
    <dgm:pt modelId="{54953C76-17D0-FB4A-8A73-351162358F4F}">
      <dgm:prSet phldrT="[Text]"/>
      <dgm:spPr/>
      <dgm:t>
        <a:bodyPr/>
        <a:lstStyle/>
        <a:p>
          <a:r>
            <a:rPr lang="en-GB" dirty="0" smtClean="0"/>
            <a:t>Disciplinary insights</a:t>
          </a:r>
          <a:endParaRPr lang="en-GB" dirty="0"/>
        </a:p>
      </dgm:t>
    </dgm:pt>
    <dgm:pt modelId="{8F546629-CD99-8242-911A-61EA5725209F}" type="parTrans" cxnId="{809B9F44-1900-9C4E-BA9E-06F8E407C64C}">
      <dgm:prSet/>
      <dgm:spPr/>
      <dgm:t>
        <a:bodyPr/>
        <a:lstStyle/>
        <a:p>
          <a:endParaRPr lang="en-GB"/>
        </a:p>
      </dgm:t>
    </dgm:pt>
    <dgm:pt modelId="{ED73FAA3-6269-6342-83A5-4153888FD98C}" type="sibTrans" cxnId="{809B9F44-1900-9C4E-BA9E-06F8E407C64C}">
      <dgm:prSet/>
      <dgm:spPr/>
      <dgm:t>
        <a:bodyPr/>
        <a:lstStyle/>
        <a:p>
          <a:endParaRPr lang="en-GB"/>
        </a:p>
      </dgm:t>
    </dgm:pt>
    <dgm:pt modelId="{1BC70139-774E-C44F-ADE3-BCC951205F86}">
      <dgm:prSet phldrT="[Text]"/>
      <dgm:spPr/>
      <dgm:t>
        <a:bodyPr/>
        <a:lstStyle/>
        <a:p>
          <a:r>
            <a:rPr lang="en-GB" dirty="0" smtClean="0"/>
            <a:t>Integration</a:t>
          </a:r>
          <a:endParaRPr lang="en-GB" dirty="0"/>
        </a:p>
      </dgm:t>
    </dgm:pt>
    <dgm:pt modelId="{050E8E30-1FB1-8C48-A485-DDC8C053782C}" type="parTrans" cxnId="{9DAE96B6-4021-6A47-B449-7CFF874EC5DE}">
      <dgm:prSet/>
      <dgm:spPr/>
      <dgm:t>
        <a:bodyPr/>
        <a:lstStyle/>
        <a:p>
          <a:endParaRPr lang="en-GB"/>
        </a:p>
      </dgm:t>
    </dgm:pt>
    <dgm:pt modelId="{68DC70BB-40BF-F34A-9AA2-9B7CC27565BB}" type="sibTrans" cxnId="{9DAE96B6-4021-6A47-B449-7CFF874EC5DE}">
      <dgm:prSet/>
      <dgm:spPr/>
      <dgm:t>
        <a:bodyPr/>
        <a:lstStyle/>
        <a:p>
          <a:endParaRPr lang="en-GB"/>
        </a:p>
      </dgm:t>
    </dgm:pt>
    <dgm:pt modelId="{51272371-47C8-FB49-9E0D-72D5B18FF77C}">
      <dgm:prSet phldrT="[Text]"/>
      <dgm:spPr/>
      <dgm:t>
        <a:bodyPr/>
        <a:lstStyle/>
        <a:p>
          <a:r>
            <a:rPr lang="en-GB" dirty="0" smtClean="0"/>
            <a:t>Understanding</a:t>
          </a:r>
          <a:endParaRPr lang="en-GB" dirty="0"/>
        </a:p>
      </dgm:t>
    </dgm:pt>
    <dgm:pt modelId="{0622E5E8-FA4D-8F41-A035-73D633D58804}" type="parTrans" cxnId="{E04537A0-0840-CE4F-BFD7-091EA90D46F1}">
      <dgm:prSet/>
      <dgm:spPr/>
      <dgm:t>
        <a:bodyPr/>
        <a:lstStyle/>
        <a:p>
          <a:endParaRPr lang="en-GB"/>
        </a:p>
      </dgm:t>
    </dgm:pt>
    <dgm:pt modelId="{A0B5BE7D-9226-4149-9841-3D9A9291A7A1}" type="sibTrans" cxnId="{E04537A0-0840-CE4F-BFD7-091EA90D46F1}">
      <dgm:prSet/>
      <dgm:spPr/>
      <dgm:t>
        <a:bodyPr/>
        <a:lstStyle/>
        <a:p>
          <a:endParaRPr lang="en-GB"/>
        </a:p>
      </dgm:t>
    </dgm:pt>
    <dgm:pt modelId="{1844A5FB-0E60-FA47-92B5-D86C61B42CD6}" type="pres">
      <dgm:prSet presAssocID="{8768DF85-44EE-054E-9CCE-7BBD545DF5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16D215C-3873-3B41-BF5B-100BB7613BEA}" type="pres">
      <dgm:prSet presAssocID="{8768DF85-44EE-054E-9CCE-7BBD545DF535}" presName="tSp" presStyleCnt="0"/>
      <dgm:spPr/>
    </dgm:pt>
    <dgm:pt modelId="{B70F783D-D12D-1E40-8C02-E570EC28BDEC}" type="pres">
      <dgm:prSet presAssocID="{8768DF85-44EE-054E-9CCE-7BBD545DF535}" presName="bSp" presStyleCnt="0"/>
      <dgm:spPr/>
    </dgm:pt>
    <dgm:pt modelId="{CCA186FD-1795-E04E-B049-6387578B18EB}" type="pres">
      <dgm:prSet presAssocID="{8768DF85-44EE-054E-9CCE-7BBD545DF535}" presName="process" presStyleCnt="0"/>
      <dgm:spPr/>
    </dgm:pt>
    <dgm:pt modelId="{669D8386-62F8-3248-A24F-431F6DD358DE}" type="pres">
      <dgm:prSet presAssocID="{D713BEDB-9C46-154F-983A-317F91ABC857}" presName="composite1" presStyleCnt="0"/>
      <dgm:spPr/>
    </dgm:pt>
    <dgm:pt modelId="{1D4AD694-349F-3041-AA39-DAD499833423}" type="pres">
      <dgm:prSet presAssocID="{D713BEDB-9C46-154F-983A-317F91ABC857}" presName="dummyNode1" presStyleLbl="node1" presStyleIdx="0" presStyleCnt="4"/>
      <dgm:spPr/>
    </dgm:pt>
    <dgm:pt modelId="{1C727306-401C-3649-8AFF-1FA7C05D4FB8}" type="pres">
      <dgm:prSet presAssocID="{D713BEDB-9C46-154F-983A-317F91ABC857}" presName="childNode1" presStyleLbl="bgAcc1" presStyleIdx="0" presStyleCnt="4">
        <dgm:presLayoutVars>
          <dgm:bulletEnabled val="1"/>
        </dgm:presLayoutVars>
      </dgm:prSet>
      <dgm:spPr/>
    </dgm:pt>
    <dgm:pt modelId="{A77B4DFE-9F18-4245-AA7E-899F35A75A48}" type="pres">
      <dgm:prSet presAssocID="{D713BEDB-9C46-154F-983A-317F91ABC857}" presName="childNode1tx" presStyleLbl="bgAcc1" presStyleIdx="0" presStyleCnt="4">
        <dgm:presLayoutVars>
          <dgm:bulletEnabled val="1"/>
        </dgm:presLayoutVars>
      </dgm:prSet>
      <dgm:spPr/>
    </dgm:pt>
    <dgm:pt modelId="{31503371-FFCB-7345-A312-1A1CBD293420}" type="pres">
      <dgm:prSet presAssocID="{D713BEDB-9C46-154F-983A-317F91ABC857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F4A668-3F32-9140-92FD-491157C074E4}" type="pres">
      <dgm:prSet presAssocID="{D713BEDB-9C46-154F-983A-317F91ABC857}" presName="connSite1" presStyleCnt="0"/>
      <dgm:spPr/>
    </dgm:pt>
    <dgm:pt modelId="{9F944B1F-7931-A749-BFEB-C7B961A8DC5F}" type="pres">
      <dgm:prSet presAssocID="{53CD4FDC-E186-5F46-9BA6-B0F6F0B609EC}" presName="Name9" presStyleLbl="sibTrans2D1" presStyleIdx="0" presStyleCnt="3"/>
      <dgm:spPr/>
      <dgm:t>
        <a:bodyPr/>
        <a:lstStyle/>
        <a:p>
          <a:endParaRPr lang="en-GB"/>
        </a:p>
      </dgm:t>
    </dgm:pt>
    <dgm:pt modelId="{AD2C6FBA-4313-8E4C-99BC-3FB5DE4DB6E5}" type="pres">
      <dgm:prSet presAssocID="{54953C76-17D0-FB4A-8A73-351162358F4F}" presName="composite2" presStyleCnt="0"/>
      <dgm:spPr/>
    </dgm:pt>
    <dgm:pt modelId="{839696DA-103C-1C4C-BBC7-8B5F27078F74}" type="pres">
      <dgm:prSet presAssocID="{54953C76-17D0-FB4A-8A73-351162358F4F}" presName="dummyNode2" presStyleLbl="node1" presStyleIdx="0" presStyleCnt="4"/>
      <dgm:spPr/>
    </dgm:pt>
    <dgm:pt modelId="{2E02F0E2-AF9D-5A4E-8D1F-52D691A8D4E3}" type="pres">
      <dgm:prSet presAssocID="{54953C76-17D0-FB4A-8A73-351162358F4F}" presName="childNode2" presStyleLbl="bgAcc1" presStyleIdx="1" presStyleCnt="4">
        <dgm:presLayoutVars>
          <dgm:bulletEnabled val="1"/>
        </dgm:presLayoutVars>
      </dgm:prSet>
      <dgm:spPr/>
    </dgm:pt>
    <dgm:pt modelId="{6862B7F7-60AD-EE48-8141-F748398D8EB7}" type="pres">
      <dgm:prSet presAssocID="{54953C76-17D0-FB4A-8A73-351162358F4F}" presName="childNode2tx" presStyleLbl="bgAcc1" presStyleIdx="1" presStyleCnt="4">
        <dgm:presLayoutVars>
          <dgm:bulletEnabled val="1"/>
        </dgm:presLayoutVars>
      </dgm:prSet>
      <dgm:spPr/>
    </dgm:pt>
    <dgm:pt modelId="{B984C404-6DAA-8A48-A339-184644359D6D}" type="pres">
      <dgm:prSet presAssocID="{54953C76-17D0-FB4A-8A73-351162358F4F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F6DDF2-8022-1843-BB56-03F76E892615}" type="pres">
      <dgm:prSet presAssocID="{54953C76-17D0-FB4A-8A73-351162358F4F}" presName="connSite2" presStyleCnt="0"/>
      <dgm:spPr/>
    </dgm:pt>
    <dgm:pt modelId="{857681F0-8178-9940-9B08-12A67033C52C}" type="pres">
      <dgm:prSet presAssocID="{ED73FAA3-6269-6342-83A5-4153888FD98C}" presName="Name18" presStyleLbl="sibTrans2D1" presStyleIdx="1" presStyleCnt="3"/>
      <dgm:spPr/>
      <dgm:t>
        <a:bodyPr/>
        <a:lstStyle/>
        <a:p>
          <a:endParaRPr lang="en-GB"/>
        </a:p>
      </dgm:t>
    </dgm:pt>
    <dgm:pt modelId="{1F77B64A-6431-C042-AD9A-446E1E669F16}" type="pres">
      <dgm:prSet presAssocID="{1BC70139-774E-C44F-ADE3-BCC951205F86}" presName="composite1" presStyleCnt="0"/>
      <dgm:spPr/>
    </dgm:pt>
    <dgm:pt modelId="{627C90D1-B2C4-5F4F-9442-4BB84008806B}" type="pres">
      <dgm:prSet presAssocID="{1BC70139-774E-C44F-ADE3-BCC951205F86}" presName="dummyNode1" presStyleLbl="node1" presStyleIdx="1" presStyleCnt="4"/>
      <dgm:spPr/>
    </dgm:pt>
    <dgm:pt modelId="{FD854AE5-EEA0-F943-AFDC-A490476F9199}" type="pres">
      <dgm:prSet presAssocID="{1BC70139-774E-C44F-ADE3-BCC951205F86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A384BD-314C-4445-B2EB-8566D89DB9A9}" type="pres">
      <dgm:prSet presAssocID="{1BC70139-774E-C44F-ADE3-BCC951205F8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3AF8B9-197F-F545-9C91-0E878B4A0676}" type="pres">
      <dgm:prSet presAssocID="{1BC70139-774E-C44F-ADE3-BCC951205F86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3C7D7B-56D5-2344-A307-B161C836E5A7}" type="pres">
      <dgm:prSet presAssocID="{1BC70139-774E-C44F-ADE3-BCC951205F86}" presName="connSite1" presStyleCnt="0"/>
      <dgm:spPr/>
    </dgm:pt>
    <dgm:pt modelId="{D1BA037D-A797-3944-BAEC-2A467C8DBC7C}" type="pres">
      <dgm:prSet presAssocID="{68DC70BB-40BF-F34A-9AA2-9B7CC27565BB}" presName="Name9" presStyleLbl="sibTrans2D1" presStyleIdx="2" presStyleCnt="3"/>
      <dgm:spPr/>
      <dgm:t>
        <a:bodyPr/>
        <a:lstStyle/>
        <a:p>
          <a:endParaRPr lang="en-GB"/>
        </a:p>
      </dgm:t>
    </dgm:pt>
    <dgm:pt modelId="{79FFD069-1418-B840-9E77-297F619690FE}" type="pres">
      <dgm:prSet presAssocID="{51272371-47C8-FB49-9E0D-72D5B18FF77C}" presName="composite2" presStyleCnt="0"/>
      <dgm:spPr/>
    </dgm:pt>
    <dgm:pt modelId="{FF2506BA-79E9-0140-84D8-BA24287096C1}" type="pres">
      <dgm:prSet presAssocID="{51272371-47C8-FB49-9E0D-72D5B18FF77C}" presName="dummyNode2" presStyleLbl="node1" presStyleIdx="2" presStyleCnt="4"/>
      <dgm:spPr/>
    </dgm:pt>
    <dgm:pt modelId="{6A944AAA-4CEE-4E4B-83E0-7605DFA0BBE5}" type="pres">
      <dgm:prSet presAssocID="{51272371-47C8-FB49-9E0D-72D5B18FF77C}" presName="childNode2" presStyleLbl="bgAcc1" presStyleIdx="3" presStyleCnt="4">
        <dgm:presLayoutVars>
          <dgm:bulletEnabled val="1"/>
        </dgm:presLayoutVars>
      </dgm:prSet>
      <dgm:spPr/>
    </dgm:pt>
    <dgm:pt modelId="{0F99561F-341C-A24F-99A4-77640486F126}" type="pres">
      <dgm:prSet presAssocID="{51272371-47C8-FB49-9E0D-72D5B18FF77C}" presName="childNode2tx" presStyleLbl="bgAcc1" presStyleIdx="3" presStyleCnt="4">
        <dgm:presLayoutVars>
          <dgm:bulletEnabled val="1"/>
        </dgm:presLayoutVars>
      </dgm:prSet>
      <dgm:spPr/>
    </dgm:pt>
    <dgm:pt modelId="{2866053E-D404-0B43-B2D3-5C22522560F2}" type="pres">
      <dgm:prSet presAssocID="{51272371-47C8-FB49-9E0D-72D5B18FF77C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A86ACE-F0C8-2844-8A27-C30B8D55B905}" type="pres">
      <dgm:prSet presAssocID="{51272371-47C8-FB49-9E0D-72D5B18FF77C}" presName="connSite2" presStyleCnt="0"/>
      <dgm:spPr/>
    </dgm:pt>
  </dgm:ptLst>
  <dgm:cxnLst>
    <dgm:cxn modelId="{9DAE96B6-4021-6A47-B449-7CFF874EC5DE}" srcId="{8768DF85-44EE-054E-9CCE-7BBD545DF535}" destId="{1BC70139-774E-C44F-ADE3-BCC951205F86}" srcOrd="2" destOrd="0" parTransId="{050E8E30-1FB1-8C48-A485-DDC8C053782C}" sibTransId="{68DC70BB-40BF-F34A-9AA2-9B7CC27565BB}"/>
    <dgm:cxn modelId="{FBF794D5-2E61-ED40-AF8B-C05D1C4864B2}" type="presOf" srcId="{68DC70BB-40BF-F34A-9AA2-9B7CC27565BB}" destId="{D1BA037D-A797-3944-BAEC-2A467C8DBC7C}" srcOrd="0" destOrd="0" presId="urn:microsoft.com/office/officeart/2005/8/layout/hProcess4"/>
    <dgm:cxn modelId="{5B7148F6-C5B1-7444-A08E-3BA6A0FD71D8}" type="presOf" srcId="{54953C76-17D0-FB4A-8A73-351162358F4F}" destId="{B984C404-6DAA-8A48-A339-184644359D6D}" srcOrd="0" destOrd="0" presId="urn:microsoft.com/office/officeart/2005/8/layout/hProcess4"/>
    <dgm:cxn modelId="{1B7E893D-9BCC-CF47-8716-63047E96418E}" type="presOf" srcId="{51272371-47C8-FB49-9E0D-72D5B18FF77C}" destId="{2866053E-D404-0B43-B2D3-5C22522560F2}" srcOrd="0" destOrd="0" presId="urn:microsoft.com/office/officeart/2005/8/layout/hProcess4"/>
    <dgm:cxn modelId="{5DDF1C46-CECA-7D49-9AA8-25F4F3B3C638}" srcId="{8768DF85-44EE-054E-9CCE-7BBD545DF535}" destId="{D713BEDB-9C46-154F-983A-317F91ABC857}" srcOrd="0" destOrd="0" parTransId="{F96DB4CD-9257-224D-B23B-90FE6680D0C8}" sibTransId="{53CD4FDC-E186-5F46-9BA6-B0F6F0B609EC}"/>
    <dgm:cxn modelId="{DFE40AF8-C94D-ED40-B49C-71CE76FB3D39}" type="presOf" srcId="{D713BEDB-9C46-154F-983A-317F91ABC857}" destId="{31503371-FFCB-7345-A312-1A1CBD293420}" srcOrd="0" destOrd="0" presId="urn:microsoft.com/office/officeart/2005/8/layout/hProcess4"/>
    <dgm:cxn modelId="{809B9F44-1900-9C4E-BA9E-06F8E407C64C}" srcId="{8768DF85-44EE-054E-9CCE-7BBD545DF535}" destId="{54953C76-17D0-FB4A-8A73-351162358F4F}" srcOrd="1" destOrd="0" parTransId="{8F546629-CD99-8242-911A-61EA5725209F}" sibTransId="{ED73FAA3-6269-6342-83A5-4153888FD98C}"/>
    <dgm:cxn modelId="{B81C09AC-239E-AD45-8A81-D6CCA9D29860}" type="presOf" srcId="{8768DF85-44EE-054E-9CCE-7BBD545DF535}" destId="{1844A5FB-0E60-FA47-92B5-D86C61B42CD6}" srcOrd="0" destOrd="0" presId="urn:microsoft.com/office/officeart/2005/8/layout/hProcess4"/>
    <dgm:cxn modelId="{795D67A0-75CD-924D-A624-1A91F75F0C5B}" type="presOf" srcId="{1BC70139-774E-C44F-ADE3-BCC951205F86}" destId="{273AF8B9-197F-F545-9C91-0E878B4A0676}" srcOrd="0" destOrd="0" presId="urn:microsoft.com/office/officeart/2005/8/layout/hProcess4"/>
    <dgm:cxn modelId="{F4C0D3E6-36F0-5042-A6FE-6670815C2C61}" type="presOf" srcId="{53CD4FDC-E186-5F46-9BA6-B0F6F0B609EC}" destId="{9F944B1F-7931-A749-BFEB-C7B961A8DC5F}" srcOrd="0" destOrd="0" presId="urn:microsoft.com/office/officeart/2005/8/layout/hProcess4"/>
    <dgm:cxn modelId="{E04537A0-0840-CE4F-BFD7-091EA90D46F1}" srcId="{8768DF85-44EE-054E-9CCE-7BBD545DF535}" destId="{51272371-47C8-FB49-9E0D-72D5B18FF77C}" srcOrd="3" destOrd="0" parTransId="{0622E5E8-FA4D-8F41-A035-73D633D58804}" sibTransId="{A0B5BE7D-9226-4149-9841-3D9A9291A7A1}"/>
    <dgm:cxn modelId="{3849B867-CBDE-4449-ADBD-5E32B49F6CDF}" type="presOf" srcId="{ED73FAA3-6269-6342-83A5-4153888FD98C}" destId="{857681F0-8178-9940-9B08-12A67033C52C}" srcOrd="0" destOrd="0" presId="urn:microsoft.com/office/officeart/2005/8/layout/hProcess4"/>
    <dgm:cxn modelId="{21E64D64-0274-C54C-8236-EA2D9A296D23}" type="presParOf" srcId="{1844A5FB-0E60-FA47-92B5-D86C61B42CD6}" destId="{316D215C-3873-3B41-BF5B-100BB7613BEA}" srcOrd="0" destOrd="0" presId="urn:microsoft.com/office/officeart/2005/8/layout/hProcess4"/>
    <dgm:cxn modelId="{FB6E2CC6-AE09-C946-A452-7FAC1915ACD1}" type="presParOf" srcId="{1844A5FB-0E60-FA47-92B5-D86C61B42CD6}" destId="{B70F783D-D12D-1E40-8C02-E570EC28BDEC}" srcOrd="1" destOrd="0" presId="urn:microsoft.com/office/officeart/2005/8/layout/hProcess4"/>
    <dgm:cxn modelId="{18D477EE-6487-CC48-B018-3B60D4AE6A82}" type="presParOf" srcId="{1844A5FB-0E60-FA47-92B5-D86C61B42CD6}" destId="{CCA186FD-1795-E04E-B049-6387578B18EB}" srcOrd="2" destOrd="0" presId="urn:microsoft.com/office/officeart/2005/8/layout/hProcess4"/>
    <dgm:cxn modelId="{A46464EF-02EE-5A44-8BCB-C16848853CE7}" type="presParOf" srcId="{CCA186FD-1795-E04E-B049-6387578B18EB}" destId="{669D8386-62F8-3248-A24F-431F6DD358DE}" srcOrd="0" destOrd="0" presId="urn:microsoft.com/office/officeart/2005/8/layout/hProcess4"/>
    <dgm:cxn modelId="{2C5D5BA2-DAD4-B74D-A07C-DAEC3245905E}" type="presParOf" srcId="{669D8386-62F8-3248-A24F-431F6DD358DE}" destId="{1D4AD694-349F-3041-AA39-DAD499833423}" srcOrd="0" destOrd="0" presId="urn:microsoft.com/office/officeart/2005/8/layout/hProcess4"/>
    <dgm:cxn modelId="{A9E305AA-53EF-AD4C-AF48-08C94B205316}" type="presParOf" srcId="{669D8386-62F8-3248-A24F-431F6DD358DE}" destId="{1C727306-401C-3649-8AFF-1FA7C05D4FB8}" srcOrd="1" destOrd="0" presId="urn:microsoft.com/office/officeart/2005/8/layout/hProcess4"/>
    <dgm:cxn modelId="{59BB8574-20F0-DA4A-883B-441A2122FF65}" type="presParOf" srcId="{669D8386-62F8-3248-A24F-431F6DD358DE}" destId="{A77B4DFE-9F18-4245-AA7E-899F35A75A48}" srcOrd="2" destOrd="0" presId="urn:microsoft.com/office/officeart/2005/8/layout/hProcess4"/>
    <dgm:cxn modelId="{ECD2A05F-E9A7-C946-8B09-B13238DB3CE7}" type="presParOf" srcId="{669D8386-62F8-3248-A24F-431F6DD358DE}" destId="{31503371-FFCB-7345-A312-1A1CBD293420}" srcOrd="3" destOrd="0" presId="urn:microsoft.com/office/officeart/2005/8/layout/hProcess4"/>
    <dgm:cxn modelId="{9797F396-606A-9B4A-8611-3DF32E1F5B95}" type="presParOf" srcId="{669D8386-62F8-3248-A24F-431F6DD358DE}" destId="{FEF4A668-3F32-9140-92FD-491157C074E4}" srcOrd="4" destOrd="0" presId="urn:microsoft.com/office/officeart/2005/8/layout/hProcess4"/>
    <dgm:cxn modelId="{FDDE4964-87D0-2348-8567-C170A989BF19}" type="presParOf" srcId="{CCA186FD-1795-E04E-B049-6387578B18EB}" destId="{9F944B1F-7931-A749-BFEB-C7B961A8DC5F}" srcOrd="1" destOrd="0" presId="urn:microsoft.com/office/officeart/2005/8/layout/hProcess4"/>
    <dgm:cxn modelId="{FFEC776C-89BA-774C-85B0-46AA568268AD}" type="presParOf" srcId="{CCA186FD-1795-E04E-B049-6387578B18EB}" destId="{AD2C6FBA-4313-8E4C-99BC-3FB5DE4DB6E5}" srcOrd="2" destOrd="0" presId="urn:microsoft.com/office/officeart/2005/8/layout/hProcess4"/>
    <dgm:cxn modelId="{548DD35C-CABB-7549-AE74-BB72994916BE}" type="presParOf" srcId="{AD2C6FBA-4313-8E4C-99BC-3FB5DE4DB6E5}" destId="{839696DA-103C-1C4C-BBC7-8B5F27078F74}" srcOrd="0" destOrd="0" presId="urn:microsoft.com/office/officeart/2005/8/layout/hProcess4"/>
    <dgm:cxn modelId="{3A716911-A5FF-574F-9435-F021B8C9D186}" type="presParOf" srcId="{AD2C6FBA-4313-8E4C-99BC-3FB5DE4DB6E5}" destId="{2E02F0E2-AF9D-5A4E-8D1F-52D691A8D4E3}" srcOrd="1" destOrd="0" presId="urn:microsoft.com/office/officeart/2005/8/layout/hProcess4"/>
    <dgm:cxn modelId="{0D5CD2A1-67FE-CE44-87A5-7E9727FD7CD8}" type="presParOf" srcId="{AD2C6FBA-4313-8E4C-99BC-3FB5DE4DB6E5}" destId="{6862B7F7-60AD-EE48-8141-F748398D8EB7}" srcOrd="2" destOrd="0" presId="urn:microsoft.com/office/officeart/2005/8/layout/hProcess4"/>
    <dgm:cxn modelId="{18262592-8B6B-CC4E-ABA2-3A3F067F69BE}" type="presParOf" srcId="{AD2C6FBA-4313-8E4C-99BC-3FB5DE4DB6E5}" destId="{B984C404-6DAA-8A48-A339-184644359D6D}" srcOrd="3" destOrd="0" presId="urn:microsoft.com/office/officeart/2005/8/layout/hProcess4"/>
    <dgm:cxn modelId="{3ECD4AA2-F73D-5B4D-B9C4-ED005BC5F6AE}" type="presParOf" srcId="{AD2C6FBA-4313-8E4C-99BC-3FB5DE4DB6E5}" destId="{3CF6DDF2-8022-1843-BB56-03F76E892615}" srcOrd="4" destOrd="0" presId="urn:microsoft.com/office/officeart/2005/8/layout/hProcess4"/>
    <dgm:cxn modelId="{E58C57B9-212E-574B-8441-6C38990516FB}" type="presParOf" srcId="{CCA186FD-1795-E04E-B049-6387578B18EB}" destId="{857681F0-8178-9940-9B08-12A67033C52C}" srcOrd="3" destOrd="0" presId="urn:microsoft.com/office/officeart/2005/8/layout/hProcess4"/>
    <dgm:cxn modelId="{7D20A1E7-1D40-564A-A279-943CD73B78ED}" type="presParOf" srcId="{CCA186FD-1795-E04E-B049-6387578B18EB}" destId="{1F77B64A-6431-C042-AD9A-446E1E669F16}" srcOrd="4" destOrd="0" presId="urn:microsoft.com/office/officeart/2005/8/layout/hProcess4"/>
    <dgm:cxn modelId="{6A6E4A00-C275-4842-8E97-F128B6E5A7EA}" type="presParOf" srcId="{1F77B64A-6431-C042-AD9A-446E1E669F16}" destId="{627C90D1-B2C4-5F4F-9442-4BB84008806B}" srcOrd="0" destOrd="0" presId="urn:microsoft.com/office/officeart/2005/8/layout/hProcess4"/>
    <dgm:cxn modelId="{310B5F71-DD61-F442-85D9-2703F811BC08}" type="presParOf" srcId="{1F77B64A-6431-C042-AD9A-446E1E669F16}" destId="{FD854AE5-EEA0-F943-AFDC-A490476F9199}" srcOrd="1" destOrd="0" presId="urn:microsoft.com/office/officeart/2005/8/layout/hProcess4"/>
    <dgm:cxn modelId="{F02922EF-9839-D545-BEE2-171EAAE9ED61}" type="presParOf" srcId="{1F77B64A-6431-C042-AD9A-446E1E669F16}" destId="{A6A384BD-314C-4445-B2EB-8566D89DB9A9}" srcOrd="2" destOrd="0" presId="urn:microsoft.com/office/officeart/2005/8/layout/hProcess4"/>
    <dgm:cxn modelId="{E6D0139E-6A1D-5D4D-95F9-369AF5DBBB87}" type="presParOf" srcId="{1F77B64A-6431-C042-AD9A-446E1E669F16}" destId="{273AF8B9-197F-F545-9C91-0E878B4A0676}" srcOrd="3" destOrd="0" presId="urn:microsoft.com/office/officeart/2005/8/layout/hProcess4"/>
    <dgm:cxn modelId="{644D0750-42BD-544E-A186-D36AD15569E4}" type="presParOf" srcId="{1F77B64A-6431-C042-AD9A-446E1E669F16}" destId="{513C7D7B-56D5-2344-A307-B161C836E5A7}" srcOrd="4" destOrd="0" presId="urn:microsoft.com/office/officeart/2005/8/layout/hProcess4"/>
    <dgm:cxn modelId="{6357BD9A-173B-0343-BD72-82A0FC1CB0F2}" type="presParOf" srcId="{CCA186FD-1795-E04E-B049-6387578B18EB}" destId="{D1BA037D-A797-3944-BAEC-2A467C8DBC7C}" srcOrd="5" destOrd="0" presId="urn:microsoft.com/office/officeart/2005/8/layout/hProcess4"/>
    <dgm:cxn modelId="{39B3A341-66EE-6643-9FBB-7625438354B0}" type="presParOf" srcId="{CCA186FD-1795-E04E-B049-6387578B18EB}" destId="{79FFD069-1418-B840-9E77-297F619690FE}" srcOrd="6" destOrd="0" presId="urn:microsoft.com/office/officeart/2005/8/layout/hProcess4"/>
    <dgm:cxn modelId="{F3BA3A1A-E9E6-3142-8A0C-F45F5AF51F5A}" type="presParOf" srcId="{79FFD069-1418-B840-9E77-297F619690FE}" destId="{FF2506BA-79E9-0140-84D8-BA24287096C1}" srcOrd="0" destOrd="0" presId="urn:microsoft.com/office/officeart/2005/8/layout/hProcess4"/>
    <dgm:cxn modelId="{8FD6F478-6324-F046-ACA0-02EB8DDDB02C}" type="presParOf" srcId="{79FFD069-1418-B840-9E77-297F619690FE}" destId="{6A944AAA-4CEE-4E4B-83E0-7605DFA0BBE5}" srcOrd="1" destOrd="0" presId="urn:microsoft.com/office/officeart/2005/8/layout/hProcess4"/>
    <dgm:cxn modelId="{E7F324BE-BBED-C54C-B4F7-9BB25AFA958F}" type="presParOf" srcId="{79FFD069-1418-B840-9E77-297F619690FE}" destId="{0F99561F-341C-A24F-99A4-77640486F126}" srcOrd="2" destOrd="0" presId="urn:microsoft.com/office/officeart/2005/8/layout/hProcess4"/>
    <dgm:cxn modelId="{6CCD0ABB-9004-6547-BF84-226E5DE18F87}" type="presParOf" srcId="{79FFD069-1418-B840-9E77-297F619690FE}" destId="{2866053E-D404-0B43-B2D3-5C22522560F2}" srcOrd="3" destOrd="0" presId="urn:microsoft.com/office/officeart/2005/8/layout/hProcess4"/>
    <dgm:cxn modelId="{5A225E4C-5E69-3244-8F50-2EB30C848B35}" type="presParOf" srcId="{79FFD069-1418-B840-9E77-297F619690FE}" destId="{72A86ACE-F0C8-2844-8A27-C30B8D55B90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074C5-1981-5046-9412-855382F86B4E}" type="doc">
      <dgm:prSet loTypeId="urn:microsoft.com/office/officeart/2005/8/layout/venn3" loCatId="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0A096E20-21B4-4846-B4C1-051BC8A81A68}">
      <dgm:prSet phldrT="[Text]"/>
      <dgm:spPr/>
      <dgm:t>
        <a:bodyPr/>
        <a:lstStyle/>
        <a:p>
          <a:r>
            <a:rPr lang="en-GB" dirty="0" smtClean="0"/>
            <a:t>reading</a:t>
          </a:r>
          <a:endParaRPr lang="en-GB" dirty="0"/>
        </a:p>
      </dgm:t>
    </dgm:pt>
    <dgm:pt modelId="{704F3FCA-3410-3840-B0EF-E3DD239866D7}" type="parTrans" cxnId="{1AB0CC35-0C80-0741-8E90-40D3F9A6736D}">
      <dgm:prSet/>
      <dgm:spPr/>
      <dgm:t>
        <a:bodyPr/>
        <a:lstStyle/>
        <a:p>
          <a:endParaRPr lang="en-GB"/>
        </a:p>
      </dgm:t>
    </dgm:pt>
    <dgm:pt modelId="{E84D6977-6183-9A41-9778-2CFCC9DB600C}" type="sibTrans" cxnId="{1AB0CC35-0C80-0741-8E90-40D3F9A6736D}">
      <dgm:prSet/>
      <dgm:spPr/>
      <dgm:t>
        <a:bodyPr/>
        <a:lstStyle/>
        <a:p>
          <a:endParaRPr lang="en-GB"/>
        </a:p>
      </dgm:t>
    </dgm:pt>
    <dgm:pt modelId="{176771C7-6461-3145-BE5A-8F85AB7DAD26}">
      <dgm:prSet phldrT="[Text]"/>
      <dgm:spPr/>
      <dgm:t>
        <a:bodyPr/>
        <a:lstStyle/>
        <a:p>
          <a:r>
            <a:rPr lang="en-GB" dirty="0" smtClean="0"/>
            <a:t>discussing</a:t>
          </a:r>
          <a:endParaRPr lang="en-GB" dirty="0"/>
        </a:p>
      </dgm:t>
    </dgm:pt>
    <dgm:pt modelId="{AD6343DB-F7F2-A045-B891-A079AEAB05C5}" type="parTrans" cxnId="{21288EAB-94F0-FC45-B3EA-FE46FF76BA8A}">
      <dgm:prSet/>
      <dgm:spPr/>
      <dgm:t>
        <a:bodyPr/>
        <a:lstStyle/>
        <a:p>
          <a:endParaRPr lang="en-GB"/>
        </a:p>
      </dgm:t>
    </dgm:pt>
    <dgm:pt modelId="{41E11910-2B0D-5D4E-B945-502BD73B34D3}" type="sibTrans" cxnId="{21288EAB-94F0-FC45-B3EA-FE46FF76BA8A}">
      <dgm:prSet/>
      <dgm:spPr/>
      <dgm:t>
        <a:bodyPr/>
        <a:lstStyle/>
        <a:p>
          <a:endParaRPr lang="en-GB"/>
        </a:p>
      </dgm:t>
    </dgm:pt>
    <dgm:pt modelId="{C712FFDA-66E8-8E47-9D84-31ABA2D09382}">
      <dgm:prSet phldrT="[Text]"/>
      <dgm:spPr/>
      <dgm:t>
        <a:bodyPr/>
        <a:lstStyle/>
        <a:p>
          <a:r>
            <a:rPr lang="en-GB" dirty="0" smtClean="0"/>
            <a:t>reviewing</a:t>
          </a:r>
          <a:endParaRPr lang="en-GB" dirty="0"/>
        </a:p>
      </dgm:t>
    </dgm:pt>
    <dgm:pt modelId="{16073A75-9913-2445-9184-F863B467E69F}" type="parTrans" cxnId="{6047C646-9372-FD4A-9FA2-F1A619345119}">
      <dgm:prSet/>
      <dgm:spPr/>
      <dgm:t>
        <a:bodyPr/>
        <a:lstStyle/>
        <a:p>
          <a:endParaRPr lang="en-GB"/>
        </a:p>
      </dgm:t>
    </dgm:pt>
    <dgm:pt modelId="{81673704-3843-2545-91D1-CA95B1691E8B}" type="sibTrans" cxnId="{6047C646-9372-FD4A-9FA2-F1A619345119}">
      <dgm:prSet/>
      <dgm:spPr/>
      <dgm:t>
        <a:bodyPr/>
        <a:lstStyle/>
        <a:p>
          <a:endParaRPr lang="en-GB"/>
        </a:p>
      </dgm:t>
    </dgm:pt>
    <dgm:pt modelId="{A2F123C0-25D5-8941-9249-B4CD95EC44A9}">
      <dgm:prSet phldrT="[Text]"/>
      <dgm:spPr/>
      <dgm:t>
        <a:bodyPr/>
        <a:lstStyle/>
        <a:p>
          <a:r>
            <a:rPr lang="en-GB" dirty="0" smtClean="0"/>
            <a:t>thinking</a:t>
          </a:r>
          <a:endParaRPr lang="en-GB" dirty="0"/>
        </a:p>
      </dgm:t>
    </dgm:pt>
    <dgm:pt modelId="{85A11EAF-AAB7-F14F-A138-86E8468FF543}" type="parTrans" cxnId="{EE417A45-16D8-7745-B8C1-2EDDEFA028D5}">
      <dgm:prSet/>
      <dgm:spPr/>
      <dgm:t>
        <a:bodyPr/>
        <a:lstStyle/>
        <a:p>
          <a:endParaRPr lang="en-GB"/>
        </a:p>
      </dgm:t>
    </dgm:pt>
    <dgm:pt modelId="{99AAE44B-35DB-F948-B083-05E9EA377049}" type="sibTrans" cxnId="{EE417A45-16D8-7745-B8C1-2EDDEFA028D5}">
      <dgm:prSet/>
      <dgm:spPr/>
      <dgm:t>
        <a:bodyPr/>
        <a:lstStyle/>
        <a:p>
          <a:endParaRPr lang="en-GB"/>
        </a:p>
      </dgm:t>
    </dgm:pt>
    <dgm:pt modelId="{4BC71ACD-1AC3-C547-972E-DB5D0E72BB96}">
      <dgm:prSet phldrT="[Text]"/>
      <dgm:spPr/>
      <dgm:t>
        <a:bodyPr/>
        <a:lstStyle/>
        <a:p>
          <a:r>
            <a:rPr lang="en-GB" dirty="0" smtClean="0"/>
            <a:t>reflecting</a:t>
          </a:r>
          <a:endParaRPr lang="en-GB" dirty="0"/>
        </a:p>
      </dgm:t>
    </dgm:pt>
    <dgm:pt modelId="{6C772D38-68DD-554C-BA4B-ECDB37DF43E3}" type="parTrans" cxnId="{DC02A8A5-B982-1F40-A060-E814DACFA3C1}">
      <dgm:prSet/>
      <dgm:spPr/>
      <dgm:t>
        <a:bodyPr/>
        <a:lstStyle/>
        <a:p>
          <a:endParaRPr lang="en-GB"/>
        </a:p>
      </dgm:t>
    </dgm:pt>
    <dgm:pt modelId="{A4A21C59-5EEE-FE4A-8DFB-D9C18DB66604}" type="sibTrans" cxnId="{DC02A8A5-B982-1F40-A060-E814DACFA3C1}">
      <dgm:prSet/>
      <dgm:spPr/>
      <dgm:t>
        <a:bodyPr/>
        <a:lstStyle/>
        <a:p>
          <a:endParaRPr lang="en-GB"/>
        </a:p>
      </dgm:t>
    </dgm:pt>
    <dgm:pt modelId="{240B2C7E-75E3-E142-BEF8-C05AC4ACE8B2}">
      <dgm:prSet phldrT="[Text]"/>
      <dgm:spPr/>
      <dgm:t>
        <a:bodyPr/>
        <a:lstStyle/>
        <a:p>
          <a:r>
            <a:rPr lang="en-GB" dirty="0" smtClean="0"/>
            <a:t>revising</a:t>
          </a:r>
          <a:endParaRPr lang="en-GB" dirty="0"/>
        </a:p>
      </dgm:t>
    </dgm:pt>
    <dgm:pt modelId="{1868E678-FB75-A245-A811-9611081B257E}" type="parTrans" cxnId="{B9B92C72-B094-E942-9DD5-5E8D0170EF9C}">
      <dgm:prSet/>
      <dgm:spPr/>
      <dgm:t>
        <a:bodyPr/>
        <a:lstStyle/>
        <a:p>
          <a:endParaRPr lang="en-GB"/>
        </a:p>
      </dgm:t>
    </dgm:pt>
    <dgm:pt modelId="{F2DE9FA2-261A-644B-A146-24DD2EA82297}" type="sibTrans" cxnId="{B9B92C72-B094-E942-9DD5-5E8D0170EF9C}">
      <dgm:prSet/>
      <dgm:spPr/>
      <dgm:t>
        <a:bodyPr/>
        <a:lstStyle/>
        <a:p>
          <a:endParaRPr lang="en-GB"/>
        </a:p>
      </dgm:t>
    </dgm:pt>
    <dgm:pt modelId="{B1FC1410-D6B0-D547-9E8B-021A98664138}" type="pres">
      <dgm:prSet presAssocID="{932074C5-1981-5046-9412-855382F86B4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06C02E9-5469-EC4C-927B-41A136628E18}" type="pres">
      <dgm:prSet presAssocID="{0A096E20-21B4-4846-B4C1-051BC8A81A68}" presName="Name5" presStyleLbl="venn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E92DB2-21C5-2B4E-9348-950BBE783F11}" type="pres">
      <dgm:prSet presAssocID="{E84D6977-6183-9A41-9778-2CFCC9DB600C}" presName="space" presStyleCnt="0"/>
      <dgm:spPr/>
    </dgm:pt>
    <dgm:pt modelId="{3CC466CE-94D4-1543-9A59-FA1F472423FC}" type="pres">
      <dgm:prSet presAssocID="{A2F123C0-25D5-8941-9249-B4CD95EC44A9}" presName="Name5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F4815E4-85E6-CF45-9369-6CE7EB4E7116}" type="pres">
      <dgm:prSet presAssocID="{99AAE44B-35DB-F948-B083-05E9EA377049}" presName="space" presStyleCnt="0"/>
      <dgm:spPr/>
    </dgm:pt>
    <dgm:pt modelId="{C6434AE5-50E7-8141-9180-D6DC69893A75}" type="pres">
      <dgm:prSet presAssocID="{176771C7-6461-3145-BE5A-8F85AB7DAD26}" presName="Name5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DCAB42-5AB0-FA4F-9D9D-C82A0B399F86}" type="pres">
      <dgm:prSet presAssocID="{41E11910-2B0D-5D4E-B945-502BD73B34D3}" presName="space" presStyleCnt="0"/>
      <dgm:spPr/>
    </dgm:pt>
    <dgm:pt modelId="{9E3C84F6-194D-2144-890B-35ECE56CB533}" type="pres">
      <dgm:prSet presAssocID="{C712FFDA-66E8-8E47-9D84-31ABA2D09382}" presName="Name5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42FBA7-EB8D-E343-AD62-8E3715FB22A5}" type="pres">
      <dgm:prSet presAssocID="{81673704-3843-2545-91D1-CA95B1691E8B}" presName="space" presStyleCnt="0"/>
      <dgm:spPr/>
    </dgm:pt>
    <dgm:pt modelId="{0060B286-C58C-A144-A329-7AB01CD78D78}" type="pres">
      <dgm:prSet presAssocID="{4BC71ACD-1AC3-C547-972E-DB5D0E72BB96}" presName="Name5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C9AA3E-5DBF-F846-860E-9D798AA86182}" type="pres">
      <dgm:prSet presAssocID="{A4A21C59-5EEE-FE4A-8DFB-D9C18DB66604}" presName="space" presStyleCnt="0"/>
      <dgm:spPr/>
    </dgm:pt>
    <dgm:pt modelId="{9FF3AE65-6D10-0241-B6ED-34BDB56C9B63}" type="pres">
      <dgm:prSet presAssocID="{240B2C7E-75E3-E142-BEF8-C05AC4ACE8B2}" presName="Name5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09628F5-96D5-D244-8B07-67CF9607B80E}" type="presOf" srcId="{A2F123C0-25D5-8941-9249-B4CD95EC44A9}" destId="{3CC466CE-94D4-1543-9A59-FA1F472423FC}" srcOrd="0" destOrd="0" presId="urn:microsoft.com/office/officeart/2005/8/layout/venn3"/>
    <dgm:cxn modelId="{31A1CBF0-1D7F-A54E-802F-D120276C85A7}" type="presOf" srcId="{4BC71ACD-1AC3-C547-972E-DB5D0E72BB96}" destId="{0060B286-C58C-A144-A329-7AB01CD78D78}" srcOrd="0" destOrd="0" presId="urn:microsoft.com/office/officeart/2005/8/layout/venn3"/>
    <dgm:cxn modelId="{6047C646-9372-FD4A-9FA2-F1A619345119}" srcId="{932074C5-1981-5046-9412-855382F86B4E}" destId="{C712FFDA-66E8-8E47-9D84-31ABA2D09382}" srcOrd="3" destOrd="0" parTransId="{16073A75-9913-2445-9184-F863B467E69F}" sibTransId="{81673704-3843-2545-91D1-CA95B1691E8B}"/>
    <dgm:cxn modelId="{1CD9AF65-1096-8D4A-B674-49788C54CABD}" type="presOf" srcId="{176771C7-6461-3145-BE5A-8F85AB7DAD26}" destId="{C6434AE5-50E7-8141-9180-D6DC69893A75}" srcOrd="0" destOrd="0" presId="urn:microsoft.com/office/officeart/2005/8/layout/venn3"/>
    <dgm:cxn modelId="{DC02A8A5-B982-1F40-A060-E814DACFA3C1}" srcId="{932074C5-1981-5046-9412-855382F86B4E}" destId="{4BC71ACD-1AC3-C547-972E-DB5D0E72BB96}" srcOrd="4" destOrd="0" parTransId="{6C772D38-68DD-554C-BA4B-ECDB37DF43E3}" sibTransId="{A4A21C59-5EEE-FE4A-8DFB-D9C18DB66604}"/>
    <dgm:cxn modelId="{1AB0CC35-0C80-0741-8E90-40D3F9A6736D}" srcId="{932074C5-1981-5046-9412-855382F86B4E}" destId="{0A096E20-21B4-4846-B4C1-051BC8A81A68}" srcOrd="0" destOrd="0" parTransId="{704F3FCA-3410-3840-B0EF-E3DD239866D7}" sibTransId="{E84D6977-6183-9A41-9778-2CFCC9DB600C}"/>
    <dgm:cxn modelId="{B9B92C72-B094-E942-9DD5-5E8D0170EF9C}" srcId="{932074C5-1981-5046-9412-855382F86B4E}" destId="{240B2C7E-75E3-E142-BEF8-C05AC4ACE8B2}" srcOrd="5" destOrd="0" parTransId="{1868E678-FB75-A245-A811-9611081B257E}" sibTransId="{F2DE9FA2-261A-644B-A146-24DD2EA82297}"/>
    <dgm:cxn modelId="{01122BAD-7067-6742-A349-2284F199B698}" type="presOf" srcId="{240B2C7E-75E3-E142-BEF8-C05AC4ACE8B2}" destId="{9FF3AE65-6D10-0241-B6ED-34BDB56C9B63}" srcOrd="0" destOrd="0" presId="urn:microsoft.com/office/officeart/2005/8/layout/venn3"/>
    <dgm:cxn modelId="{EE417A45-16D8-7745-B8C1-2EDDEFA028D5}" srcId="{932074C5-1981-5046-9412-855382F86B4E}" destId="{A2F123C0-25D5-8941-9249-B4CD95EC44A9}" srcOrd="1" destOrd="0" parTransId="{85A11EAF-AAB7-F14F-A138-86E8468FF543}" sibTransId="{99AAE44B-35DB-F948-B083-05E9EA377049}"/>
    <dgm:cxn modelId="{5EDBCEBF-763C-3846-A169-E73D87C707F3}" type="presOf" srcId="{0A096E20-21B4-4846-B4C1-051BC8A81A68}" destId="{606C02E9-5469-EC4C-927B-41A136628E18}" srcOrd="0" destOrd="0" presId="urn:microsoft.com/office/officeart/2005/8/layout/venn3"/>
    <dgm:cxn modelId="{6B665813-0F4D-E64C-A289-EC01A484139D}" type="presOf" srcId="{C712FFDA-66E8-8E47-9D84-31ABA2D09382}" destId="{9E3C84F6-194D-2144-890B-35ECE56CB533}" srcOrd="0" destOrd="0" presId="urn:microsoft.com/office/officeart/2005/8/layout/venn3"/>
    <dgm:cxn modelId="{21288EAB-94F0-FC45-B3EA-FE46FF76BA8A}" srcId="{932074C5-1981-5046-9412-855382F86B4E}" destId="{176771C7-6461-3145-BE5A-8F85AB7DAD26}" srcOrd="2" destOrd="0" parTransId="{AD6343DB-F7F2-A045-B891-A079AEAB05C5}" sibTransId="{41E11910-2B0D-5D4E-B945-502BD73B34D3}"/>
    <dgm:cxn modelId="{CC80AC57-FBA4-A743-AC48-2712EE37F1F2}" type="presOf" srcId="{932074C5-1981-5046-9412-855382F86B4E}" destId="{B1FC1410-D6B0-D547-9E8B-021A98664138}" srcOrd="0" destOrd="0" presId="urn:microsoft.com/office/officeart/2005/8/layout/venn3"/>
    <dgm:cxn modelId="{1F781A37-15C0-3843-9CB6-4F896237B6A0}" type="presParOf" srcId="{B1FC1410-D6B0-D547-9E8B-021A98664138}" destId="{606C02E9-5469-EC4C-927B-41A136628E18}" srcOrd="0" destOrd="0" presId="urn:microsoft.com/office/officeart/2005/8/layout/venn3"/>
    <dgm:cxn modelId="{C45E2DF0-7C67-1E4E-9E23-6B113DCB7DA0}" type="presParOf" srcId="{B1FC1410-D6B0-D547-9E8B-021A98664138}" destId="{7FE92DB2-21C5-2B4E-9348-950BBE783F11}" srcOrd="1" destOrd="0" presId="urn:microsoft.com/office/officeart/2005/8/layout/venn3"/>
    <dgm:cxn modelId="{CD84135F-FCBD-B04F-9019-ED79A3DC8CCC}" type="presParOf" srcId="{B1FC1410-D6B0-D547-9E8B-021A98664138}" destId="{3CC466CE-94D4-1543-9A59-FA1F472423FC}" srcOrd="2" destOrd="0" presId="urn:microsoft.com/office/officeart/2005/8/layout/venn3"/>
    <dgm:cxn modelId="{807FD2D8-FDBC-D440-8902-4A354471F2FD}" type="presParOf" srcId="{B1FC1410-D6B0-D547-9E8B-021A98664138}" destId="{DF4815E4-85E6-CF45-9369-6CE7EB4E7116}" srcOrd="3" destOrd="0" presId="urn:microsoft.com/office/officeart/2005/8/layout/venn3"/>
    <dgm:cxn modelId="{B1FF93B9-1745-B149-93A5-3D5107F4FCC6}" type="presParOf" srcId="{B1FC1410-D6B0-D547-9E8B-021A98664138}" destId="{C6434AE5-50E7-8141-9180-D6DC69893A75}" srcOrd="4" destOrd="0" presId="urn:microsoft.com/office/officeart/2005/8/layout/venn3"/>
    <dgm:cxn modelId="{80AC6A95-D690-4C4A-AE48-3BE18C17EB7D}" type="presParOf" srcId="{B1FC1410-D6B0-D547-9E8B-021A98664138}" destId="{97DCAB42-5AB0-FA4F-9D9D-C82A0B399F86}" srcOrd="5" destOrd="0" presId="urn:microsoft.com/office/officeart/2005/8/layout/venn3"/>
    <dgm:cxn modelId="{4D1E92EA-642A-9042-8857-0CE09882058F}" type="presParOf" srcId="{B1FC1410-D6B0-D547-9E8B-021A98664138}" destId="{9E3C84F6-194D-2144-890B-35ECE56CB533}" srcOrd="6" destOrd="0" presId="urn:microsoft.com/office/officeart/2005/8/layout/venn3"/>
    <dgm:cxn modelId="{05010BAB-3CC9-EB41-BC93-ECC3733E12BF}" type="presParOf" srcId="{B1FC1410-D6B0-D547-9E8B-021A98664138}" destId="{C142FBA7-EB8D-E343-AD62-8E3715FB22A5}" srcOrd="7" destOrd="0" presId="urn:microsoft.com/office/officeart/2005/8/layout/venn3"/>
    <dgm:cxn modelId="{E2F366AB-A593-DC4C-A214-7486FAE1D624}" type="presParOf" srcId="{B1FC1410-D6B0-D547-9E8B-021A98664138}" destId="{0060B286-C58C-A144-A329-7AB01CD78D78}" srcOrd="8" destOrd="0" presId="urn:microsoft.com/office/officeart/2005/8/layout/venn3"/>
    <dgm:cxn modelId="{59C834D7-647C-C64D-A216-566DE0DBC022}" type="presParOf" srcId="{B1FC1410-D6B0-D547-9E8B-021A98664138}" destId="{FFC9AA3E-5DBF-F846-860E-9D798AA86182}" srcOrd="9" destOrd="0" presId="urn:microsoft.com/office/officeart/2005/8/layout/venn3"/>
    <dgm:cxn modelId="{7719BBC8-5389-4544-9390-2B7856A8F471}" type="presParOf" srcId="{B1FC1410-D6B0-D547-9E8B-021A98664138}" destId="{9FF3AE65-6D10-0241-B6ED-34BDB56C9B63}" srcOrd="1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DD4CE4-BCBF-0A4F-9572-4484DB2BFDDE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58C08F12-7A87-BD4D-AF88-E6E3B4EB8AB2}">
      <dgm:prSet phldrT="[Text]"/>
      <dgm:spPr/>
      <dgm:t>
        <a:bodyPr/>
        <a:lstStyle/>
        <a:p>
          <a:pPr algn="ctr"/>
          <a:r>
            <a:rPr lang="en-GB" dirty="0" smtClean="0"/>
            <a:t>Extended Abstract and Slide </a:t>
          </a:r>
          <a:r>
            <a:rPr lang="en-GB" dirty="0" smtClean="0"/>
            <a:t>show</a:t>
          </a:r>
          <a:endParaRPr lang="en-GB" dirty="0"/>
        </a:p>
      </dgm:t>
    </dgm:pt>
    <dgm:pt modelId="{1B016609-E111-0949-B22A-B77FEDC23FC2}" type="parTrans" cxnId="{5FA82F78-88F4-984B-A86E-F9A5285C461E}">
      <dgm:prSet/>
      <dgm:spPr/>
      <dgm:t>
        <a:bodyPr/>
        <a:lstStyle/>
        <a:p>
          <a:endParaRPr lang="en-GB"/>
        </a:p>
      </dgm:t>
    </dgm:pt>
    <dgm:pt modelId="{A8863057-653E-4A4E-9C26-82F8D5AB40DB}" type="sibTrans" cxnId="{5FA82F78-88F4-984B-A86E-F9A5285C461E}">
      <dgm:prSet/>
      <dgm:spPr/>
      <dgm:t>
        <a:bodyPr/>
        <a:lstStyle/>
        <a:p>
          <a:endParaRPr lang="en-GB"/>
        </a:p>
      </dgm:t>
    </dgm:pt>
    <dgm:pt modelId="{6714CC01-4E21-FB4D-B94D-A5FC0E7E3C63}">
      <dgm:prSet phldrT="[Text]"/>
      <dgm:spPr/>
      <dgm:t>
        <a:bodyPr/>
        <a:lstStyle/>
        <a:p>
          <a:pPr algn="ctr"/>
          <a:r>
            <a:rPr lang="en-GB" dirty="0" smtClean="0"/>
            <a:t>Report</a:t>
          </a:r>
          <a:endParaRPr lang="en-GB" dirty="0"/>
        </a:p>
      </dgm:t>
    </dgm:pt>
    <dgm:pt modelId="{24E6CACC-6CDD-A74C-AAE7-ED6BBFB11673}" type="parTrans" cxnId="{78E2685B-9CAA-A447-A401-2DE4A42B360F}">
      <dgm:prSet/>
      <dgm:spPr/>
      <dgm:t>
        <a:bodyPr/>
        <a:lstStyle/>
        <a:p>
          <a:endParaRPr lang="en-GB"/>
        </a:p>
      </dgm:t>
    </dgm:pt>
    <dgm:pt modelId="{03A7D71B-D1AF-8047-92F1-EBB7F2F0B4F7}" type="sibTrans" cxnId="{78E2685B-9CAA-A447-A401-2DE4A42B360F}">
      <dgm:prSet/>
      <dgm:spPr/>
      <dgm:t>
        <a:bodyPr/>
        <a:lstStyle/>
        <a:p>
          <a:endParaRPr lang="en-GB"/>
        </a:p>
      </dgm:t>
    </dgm:pt>
    <dgm:pt modelId="{8ED27520-4A55-074D-9389-F8424DE8439C}">
      <dgm:prSet phldrT="[Text]"/>
      <dgm:spPr/>
      <dgm:t>
        <a:bodyPr/>
        <a:lstStyle/>
        <a:p>
          <a:pPr algn="l"/>
          <a:r>
            <a:rPr lang="en-GB" dirty="0" smtClean="0"/>
            <a:t>Provide a structured overview of your chosen areas</a:t>
          </a:r>
          <a:endParaRPr lang="en-GB" dirty="0"/>
        </a:p>
      </dgm:t>
    </dgm:pt>
    <dgm:pt modelId="{CEFE3ECC-F7AF-D04B-9500-2E54767C4834}" type="parTrans" cxnId="{1CE065A6-DAB9-A04F-B027-99184337FDBA}">
      <dgm:prSet/>
      <dgm:spPr/>
      <dgm:t>
        <a:bodyPr/>
        <a:lstStyle/>
        <a:p>
          <a:endParaRPr lang="en-GB"/>
        </a:p>
      </dgm:t>
    </dgm:pt>
    <dgm:pt modelId="{A6D5B0E1-FC21-9D42-B452-36BC13850484}" type="sibTrans" cxnId="{1CE065A6-DAB9-A04F-B027-99184337FDBA}">
      <dgm:prSet/>
      <dgm:spPr/>
      <dgm:t>
        <a:bodyPr/>
        <a:lstStyle/>
        <a:p>
          <a:endParaRPr lang="en-GB"/>
        </a:p>
      </dgm:t>
    </dgm:pt>
    <dgm:pt modelId="{610F23EA-BC3D-7140-B19C-2ED1424DA3C2}">
      <dgm:prSet/>
      <dgm:spPr/>
      <dgm:t>
        <a:bodyPr/>
        <a:lstStyle/>
        <a:p>
          <a:pPr algn="l"/>
          <a:r>
            <a:rPr lang="en-GB" dirty="0" smtClean="0"/>
            <a:t>Communicate key points in visually compelling manner</a:t>
          </a:r>
          <a:endParaRPr lang="en-GB" dirty="0"/>
        </a:p>
      </dgm:t>
    </dgm:pt>
    <dgm:pt modelId="{716FF771-C0AA-E24D-9943-2BC9704AEDC1}" type="parTrans" cxnId="{F58350C5-7FD0-EF48-B3DA-AD9C90755529}">
      <dgm:prSet/>
      <dgm:spPr/>
      <dgm:t>
        <a:bodyPr/>
        <a:lstStyle/>
        <a:p>
          <a:endParaRPr lang="en-GB"/>
        </a:p>
      </dgm:t>
    </dgm:pt>
    <dgm:pt modelId="{8A5F17F0-3148-1B46-87EF-D06A4EA08E00}" type="sibTrans" cxnId="{F58350C5-7FD0-EF48-B3DA-AD9C90755529}">
      <dgm:prSet/>
      <dgm:spPr/>
      <dgm:t>
        <a:bodyPr/>
        <a:lstStyle/>
        <a:p>
          <a:endParaRPr lang="en-GB"/>
        </a:p>
      </dgm:t>
    </dgm:pt>
    <dgm:pt modelId="{157AF8B5-7547-ED4E-9EA3-C1483D1FE556}">
      <dgm:prSet phldrT="[Text]" custT="1"/>
      <dgm:spPr/>
      <dgm:t>
        <a:bodyPr/>
        <a:lstStyle/>
        <a:p>
          <a:pPr algn="ctr"/>
          <a:r>
            <a:rPr lang="en-GB" sz="2100" dirty="0" smtClean="0"/>
            <a:t>Annotated bibliography</a:t>
          </a:r>
          <a:endParaRPr lang="en-GB" sz="2100" dirty="0"/>
        </a:p>
      </dgm:t>
    </dgm:pt>
    <dgm:pt modelId="{590F89C5-4B05-DB4D-B682-5D45B0FF29F8}" type="parTrans" cxnId="{E770DBFA-7426-A74F-97D4-A6176BE8E7DB}">
      <dgm:prSet/>
      <dgm:spPr/>
      <dgm:t>
        <a:bodyPr/>
        <a:lstStyle/>
        <a:p>
          <a:endParaRPr lang="en-US"/>
        </a:p>
      </dgm:t>
    </dgm:pt>
    <dgm:pt modelId="{85A7967A-040B-9640-B569-27C04F5AC73C}" type="sibTrans" cxnId="{E770DBFA-7426-A74F-97D4-A6176BE8E7DB}">
      <dgm:prSet/>
      <dgm:spPr/>
      <dgm:t>
        <a:bodyPr/>
        <a:lstStyle/>
        <a:p>
          <a:endParaRPr lang="en-US"/>
        </a:p>
      </dgm:t>
    </dgm:pt>
    <dgm:pt modelId="{E061E329-4457-3C4C-82DE-9337C9991407}">
      <dgm:prSet phldrT="[Text]" custT="1"/>
      <dgm:spPr/>
      <dgm:t>
        <a:bodyPr/>
        <a:lstStyle/>
        <a:p>
          <a:pPr algn="l"/>
          <a:r>
            <a:rPr lang="en-GB" sz="1600" dirty="0" smtClean="0"/>
            <a:t>conduct a literature review</a:t>
          </a:r>
          <a:endParaRPr lang="en-GB" sz="1600" dirty="0"/>
        </a:p>
      </dgm:t>
    </dgm:pt>
    <dgm:pt modelId="{8D5A3D14-502F-A946-8C46-8F7E1401B27A}" type="parTrans" cxnId="{4B61FD5B-327C-D94B-81AE-9798E5A08679}">
      <dgm:prSet/>
      <dgm:spPr/>
      <dgm:t>
        <a:bodyPr/>
        <a:lstStyle/>
        <a:p>
          <a:endParaRPr lang="en-US"/>
        </a:p>
      </dgm:t>
    </dgm:pt>
    <dgm:pt modelId="{BBF37E18-BD87-534C-BF8D-D1818A56CF79}" type="sibTrans" cxnId="{4B61FD5B-327C-D94B-81AE-9798E5A08679}">
      <dgm:prSet/>
      <dgm:spPr/>
      <dgm:t>
        <a:bodyPr/>
        <a:lstStyle/>
        <a:p>
          <a:endParaRPr lang="en-US"/>
        </a:p>
      </dgm:t>
    </dgm:pt>
    <dgm:pt modelId="{48BB427A-566F-A44A-BC33-8A5E0B806D24}">
      <dgm:prSet phldrT="[Text]" custT="1"/>
      <dgm:spPr/>
      <dgm:t>
        <a:bodyPr/>
        <a:lstStyle/>
        <a:p>
          <a:pPr algn="l"/>
          <a:r>
            <a:rPr lang="en-GB" sz="1600" dirty="0" smtClean="0"/>
            <a:t>select and critique a set of papers</a:t>
          </a:r>
          <a:endParaRPr lang="en-GB" sz="1600" dirty="0"/>
        </a:p>
      </dgm:t>
    </dgm:pt>
    <dgm:pt modelId="{6BD31294-FCA0-1949-825C-6952F1E49F29}" type="parTrans" cxnId="{4F747E81-CDC6-9643-AE5D-38705B65D7BE}">
      <dgm:prSet/>
      <dgm:spPr/>
      <dgm:t>
        <a:bodyPr/>
        <a:lstStyle/>
        <a:p>
          <a:endParaRPr lang="en-US"/>
        </a:p>
      </dgm:t>
    </dgm:pt>
    <dgm:pt modelId="{96528B43-8C83-A243-817B-151FBA62730B}" type="sibTrans" cxnId="{4F747E81-CDC6-9643-AE5D-38705B65D7BE}">
      <dgm:prSet/>
      <dgm:spPr/>
      <dgm:t>
        <a:bodyPr/>
        <a:lstStyle/>
        <a:p>
          <a:endParaRPr lang="en-US"/>
        </a:p>
      </dgm:t>
    </dgm:pt>
    <dgm:pt modelId="{B9E0B0C8-94CD-9547-B0EB-415C50CE1692}">
      <dgm:prSet phldrT="[Text]" custT="1"/>
      <dgm:spPr/>
      <dgm:t>
        <a:bodyPr/>
        <a:lstStyle/>
        <a:p>
          <a:pPr algn="l"/>
          <a:r>
            <a:rPr lang="en-GB" sz="1600" dirty="0" smtClean="0"/>
            <a:t>identify a topic</a:t>
          </a:r>
          <a:endParaRPr lang="en-GB" sz="1600" dirty="0"/>
        </a:p>
      </dgm:t>
    </dgm:pt>
    <dgm:pt modelId="{AB10FBA7-9862-D34B-914A-0F664126D12F}" type="parTrans" cxnId="{922C5469-0817-2E43-845E-DEDBC4AF763D}">
      <dgm:prSet/>
      <dgm:spPr/>
      <dgm:t>
        <a:bodyPr/>
        <a:lstStyle/>
        <a:p>
          <a:endParaRPr lang="en-US"/>
        </a:p>
      </dgm:t>
    </dgm:pt>
    <dgm:pt modelId="{E3BC26A9-8293-9844-A364-363417427E63}" type="sibTrans" cxnId="{922C5469-0817-2E43-845E-DEDBC4AF763D}">
      <dgm:prSet/>
      <dgm:spPr/>
      <dgm:t>
        <a:bodyPr/>
        <a:lstStyle/>
        <a:p>
          <a:endParaRPr lang="en-US"/>
        </a:p>
      </dgm:t>
    </dgm:pt>
    <dgm:pt modelId="{BBF569A1-DC8C-4A47-B7C6-2A0022266296}">
      <dgm:prSet/>
      <dgm:spPr/>
      <dgm:t>
        <a:bodyPr/>
        <a:lstStyle/>
        <a:p>
          <a:pPr algn="l"/>
          <a:r>
            <a:rPr lang="en-GB" dirty="0" smtClean="0"/>
            <a:t>Revise and refine</a:t>
          </a:r>
          <a:endParaRPr lang="en-GB" dirty="0"/>
        </a:p>
      </dgm:t>
    </dgm:pt>
    <dgm:pt modelId="{730A4EDE-F65E-FE45-802C-442AE3C85F38}" type="parTrans" cxnId="{4490547B-D274-6B42-9838-DBCBD0C226E8}">
      <dgm:prSet/>
      <dgm:spPr/>
    </dgm:pt>
    <dgm:pt modelId="{174E8C87-4ED9-B44A-B154-7D7F02668E59}" type="sibTrans" cxnId="{4490547B-D274-6B42-9838-DBCBD0C226E8}">
      <dgm:prSet/>
      <dgm:spPr/>
    </dgm:pt>
    <dgm:pt modelId="{B4E7B2B8-272D-A849-B74A-F9CB640DBCA6}">
      <dgm:prSet phldrT="[Text]"/>
      <dgm:spPr/>
      <dgm:t>
        <a:bodyPr/>
        <a:lstStyle/>
        <a:p>
          <a:pPr algn="l"/>
          <a:r>
            <a:rPr lang="en-GB" dirty="0" smtClean="0"/>
            <a:t>Revise and refine</a:t>
          </a:r>
          <a:endParaRPr lang="en-GB" dirty="0"/>
        </a:p>
      </dgm:t>
    </dgm:pt>
    <dgm:pt modelId="{C1D56BC5-2C9A-3647-B115-91D2A63D37CB}" type="parTrans" cxnId="{DDA02E44-7BD5-CF49-9BD0-26CDBF19CA13}">
      <dgm:prSet/>
      <dgm:spPr/>
    </dgm:pt>
    <dgm:pt modelId="{AAB78E38-0F2D-734D-B1FE-E59853817CF4}" type="sibTrans" cxnId="{DDA02E44-7BD5-CF49-9BD0-26CDBF19CA13}">
      <dgm:prSet/>
      <dgm:spPr/>
    </dgm:pt>
    <dgm:pt modelId="{F82272CD-9010-0748-A2FE-D94BB46AD62C}" type="pres">
      <dgm:prSet presAssocID="{B6DD4CE4-BCBF-0A4F-9572-4484DB2BFDDE}" presName="compositeShape" presStyleCnt="0">
        <dgm:presLayoutVars>
          <dgm:chMax val="7"/>
          <dgm:dir/>
          <dgm:resizeHandles val="exact"/>
        </dgm:presLayoutVars>
      </dgm:prSet>
      <dgm:spPr/>
    </dgm:pt>
    <dgm:pt modelId="{07D462EB-0728-804D-A794-9E6281EDCE2A}" type="pres">
      <dgm:prSet presAssocID="{157AF8B5-7547-ED4E-9EA3-C1483D1FE556}" presName="circ1" presStyleLbl="vennNode1" presStyleIdx="0" presStyleCnt="3"/>
      <dgm:spPr/>
      <dgm:t>
        <a:bodyPr/>
        <a:lstStyle/>
        <a:p>
          <a:endParaRPr lang="en-US"/>
        </a:p>
      </dgm:t>
    </dgm:pt>
    <dgm:pt modelId="{6D32DB79-DE94-194F-B224-A02DAF7AB34B}" type="pres">
      <dgm:prSet presAssocID="{157AF8B5-7547-ED4E-9EA3-C1483D1FE55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D0723-AFA4-CF4F-81F9-CDEDBAFBBD32}" type="pres">
      <dgm:prSet presAssocID="{6714CC01-4E21-FB4D-B94D-A5FC0E7E3C63}" presName="circ2" presStyleLbl="vennNode1" presStyleIdx="1" presStyleCnt="3"/>
      <dgm:spPr/>
      <dgm:t>
        <a:bodyPr/>
        <a:lstStyle/>
        <a:p>
          <a:endParaRPr lang="en-GB"/>
        </a:p>
      </dgm:t>
    </dgm:pt>
    <dgm:pt modelId="{02DA29EF-726B-CB41-807C-99EBF6A17820}" type="pres">
      <dgm:prSet presAssocID="{6714CC01-4E21-FB4D-B94D-A5FC0E7E3C6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F775B6-D1DD-B74E-995D-E605B5D7B3C0}" type="pres">
      <dgm:prSet presAssocID="{58C08F12-7A87-BD4D-AF88-E6E3B4EB8AB2}" presName="circ3" presStyleLbl="vennNode1" presStyleIdx="2" presStyleCnt="3"/>
      <dgm:spPr/>
      <dgm:t>
        <a:bodyPr/>
        <a:lstStyle/>
        <a:p>
          <a:endParaRPr lang="en-US"/>
        </a:p>
      </dgm:t>
    </dgm:pt>
    <dgm:pt modelId="{ADCF29BF-2FE5-984E-BD7D-6E260EE596B1}" type="pres">
      <dgm:prSet presAssocID="{58C08F12-7A87-BD4D-AF88-E6E3B4EB8AB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9984A8-C7FA-DD45-8E5F-B204AA2D864C}" type="presOf" srcId="{58C08F12-7A87-BD4D-AF88-E6E3B4EB8AB2}" destId="{ADCF29BF-2FE5-984E-BD7D-6E260EE596B1}" srcOrd="1" destOrd="0" presId="urn:microsoft.com/office/officeart/2005/8/layout/venn1"/>
    <dgm:cxn modelId="{E770DBFA-7426-A74F-97D4-A6176BE8E7DB}" srcId="{B6DD4CE4-BCBF-0A4F-9572-4484DB2BFDDE}" destId="{157AF8B5-7547-ED4E-9EA3-C1483D1FE556}" srcOrd="0" destOrd="0" parTransId="{590F89C5-4B05-DB4D-B682-5D45B0FF29F8}" sibTransId="{85A7967A-040B-9640-B569-27C04F5AC73C}"/>
    <dgm:cxn modelId="{B45D4BEA-4D76-DD4C-AE82-F4A1858148CA}" type="presOf" srcId="{8ED27520-4A55-074D-9389-F8424DE8439C}" destId="{02DA29EF-726B-CB41-807C-99EBF6A17820}" srcOrd="1" destOrd="2" presId="urn:microsoft.com/office/officeart/2005/8/layout/venn1"/>
    <dgm:cxn modelId="{E4171C21-74ED-7941-AE94-AA97FE712BE6}" type="presOf" srcId="{B4E7B2B8-272D-A849-B74A-F9CB640DBCA6}" destId="{C1AD0723-AFA4-CF4F-81F9-CDEDBAFBBD32}" srcOrd="0" destOrd="1" presId="urn:microsoft.com/office/officeart/2005/8/layout/venn1"/>
    <dgm:cxn modelId="{DDA02E44-7BD5-CF49-9BD0-26CDBF19CA13}" srcId="{6714CC01-4E21-FB4D-B94D-A5FC0E7E3C63}" destId="{B4E7B2B8-272D-A849-B74A-F9CB640DBCA6}" srcOrd="0" destOrd="0" parTransId="{C1D56BC5-2C9A-3647-B115-91D2A63D37CB}" sibTransId="{AAB78E38-0F2D-734D-B1FE-E59853817CF4}"/>
    <dgm:cxn modelId="{962A7EB0-8B61-7748-B047-C158B721420D}" type="presOf" srcId="{E061E329-4457-3C4C-82DE-9337C9991407}" destId="{6D32DB79-DE94-194F-B224-A02DAF7AB34B}" srcOrd="1" destOrd="2" presId="urn:microsoft.com/office/officeart/2005/8/layout/venn1"/>
    <dgm:cxn modelId="{5DF56798-39FA-9942-8E05-FA60B61BB86E}" type="presOf" srcId="{48BB427A-566F-A44A-BC33-8A5E0B806D24}" destId="{07D462EB-0728-804D-A794-9E6281EDCE2A}" srcOrd="0" destOrd="3" presId="urn:microsoft.com/office/officeart/2005/8/layout/venn1"/>
    <dgm:cxn modelId="{4F747E81-CDC6-9643-AE5D-38705B65D7BE}" srcId="{157AF8B5-7547-ED4E-9EA3-C1483D1FE556}" destId="{48BB427A-566F-A44A-BC33-8A5E0B806D24}" srcOrd="2" destOrd="0" parTransId="{6BD31294-FCA0-1949-825C-6952F1E49F29}" sibTransId="{96528B43-8C83-A243-817B-151FBA62730B}"/>
    <dgm:cxn modelId="{99AD3ABA-725D-FE46-B029-072464771E5F}" type="presOf" srcId="{6714CC01-4E21-FB4D-B94D-A5FC0E7E3C63}" destId="{02DA29EF-726B-CB41-807C-99EBF6A17820}" srcOrd="1" destOrd="0" presId="urn:microsoft.com/office/officeart/2005/8/layout/venn1"/>
    <dgm:cxn modelId="{183B27DD-A686-5940-A9CF-CB17E2F21154}" type="presOf" srcId="{E061E329-4457-3C4C-82DE-9337C9991407}" destId="{07D462EB-0728-804D-A794-9E6281EDCE2A}" srcOrd="0" destOrd="2" presId="urn:microsoft.com/office/officeart/2005/8/layout/venn1"/>
    <dgm:cxn modelId="{9B5B4BB6-2AFE-9B4C-A356-93970B85CD22}" type="presOf" srcId="{6714CC01-4E21-FB4D-B94D-A5FC0E7E3C63}" destId="{C1AD0723-AFA4-CF4F-81F9-CDEDBAFBBD32}" srcOrd="0" destOrd="0" presId="urn:microsoft.com/office/officeart/2005/8/layout/venn1"/>
    <dgm:cxn modelId="{4B61FD5B-327C-D94B-81AE-9798E5A08679}" srcId="{157AF8B5-7547-ED4E-9EA3-C1483D1FE556}" destId="{E061E329-4457-3C4C-82DE-9337C9991407}" srcOrd="1" destOrd="0" parTransId="{8D5A3D14-502F-A946-8C46-8F7E1401B27A}" sibTransId="{BBF37E18-BD87-534C-BF8D-D1818A56CF79}"/>
    <dgm:cxn modelId="{14A0B41C-E280-D644-9F38-53E78255D78D}" type="presOf" srcId="{B4E7B2B8-272D-A849-B74A-F9CB640DBCA6}" destId="{02DA29EF-726B-CB41-807C-99EBF6A17820}" srcOrd="1" destOrd="1" presId="urn:microsoft.com/office/officeart/2005/8/layout/venn1"/>
    <dgm:cxn modelId="{922C5469-0817-2E43-845E-DEDBC4AF763D}" srcId="{157AF8B5-7547-ED4E-9EA3-C1483D1FE556}" destId="{B9E0B0C8-94CD-9547-B0EB-415C50CE1692}" srcOrd="0" destOrd="0" parTransId="{AB10FBA7-9862-D34B-914A-0F664126D12F}" sibTransId="{E3BC26A9-8293-9844-A364-363417427E63}"/>
    <dgm:cxn modelId="{F58350C5-7FD0-EF48-B3DA-AD9C90755529}" srcId="{58C08F12-7A87-BD4D-AF88-E6E3B4EB8AB2}" destId="{610F23EA-BC3D-7140-B19C-2ED1424DA3C2}" srcOrd="1" destOrd="0" parTransId="{716FF771-C0AA-E24D-9943-2BC9704AEDC1}" sibTransId="{8A5F17F0-3148-1B46-87EF-D06A4EA08E00}"/>
    <dgm:cxn modelId="{5FA82F78-88F4-984B-A86E-F9A5285C461E}" srcId="{B6DD4CE4-BCBF-0A4F-9572-4484DB2BFDDE}" destId="{58C08F12-7A87-BD4D-AF88-E6E3B4EB8AB2}" srcOrd="2" destOrd="0" parTransId="{1B016609-E111-0949-B22A-B77FEDC23FC2}" sibTransId="{A8863057-653E-4A4E-9C26-82F8D5AB40DB}"/>
    <dgm:cxn modelId="{CDDDA1C7-E1FA-744A-9488-C9570155A55D}" type="presOf" srcId="{BBF569A1-DC8C-4A47-B7C6-2A0022266296}" destId="{ADCF29BF-2FE5-984E-BD7D-6E260EE596B1}" srcOrd="1" destOrd="1" presId="urn:microsoft.com/office/officeart/2005/8/layout/venn1"/>
    <dgm:cxn modelId="{5514874D-CD15-E54F-8A79-348AB4F02C3E}" type="presOf" srcId="{BBF569A1-DC8C-4A47-B7C6-2A0022266296}" destId="{6CF775B6-D1DD-B74E-995D-E605B5D7B3C0}" srcOrd="0" destOrd="1" presId="urn:microsoft.com/office/officeart/2005/8/layout/venn1"/>
    <dgm:cxn modelId="{1A9F52E9-F4D8-5D48-8496-12DC501799C2}" type="presOf" srcId="{B9E0B0C8-94CD-9547-B0EB-415C50CE1692}" destId="{07D462EB-0728-804D-A794-9E6281EDCE2A}" srcOrd="0" destOrd="1" presId="urn:microsoft.com/office/officeart/2005/8/layout/venn1"/>
    <dgm:cxn modelId="{72A32107-8B9E-F143-A2D6-E53D7BE33DA6}" type="presOf" srcId="{610F23EA-BC3D-7140-B19C-2ED1424DA3C2}" destId="{6CF775B6-D1DD-B74E-995D-E605B5D7B3C0}" srcOrd="0" destOrd="2" presId="urn:microsoft.com/office/officeart/2005/8/layout/venn1"/>
    <dgm:cxn modelId="{C2A82B03-1C72-7B47-B004-4C5A0B5267F6}" type="presOf" srcId="{8ED27520-4A55-074D-9389-F8424DE8439C}" destId="{C1AD0723-AFA4-CF4F-81F9-CDEDBAFBBD32}" srcOrd="0" destOrd="2" presId="urn:microsoft.com/office/officeart/2005/8/layout/venn1"/>
    <dgm:cxn modelId="{1E90C555-A4EB-B941-A8B5-6B35BB30824E}" type="presOf" srcId="{B6DD4CE4-BCBF-0A4F-9572-4484DB2BFDDE}" destId="{F82272CD-9010-0748-A2FE-D94BB46AD62C}" srcOrd="0" destOrd="0" presId="urn:microsoft.com/office/officeart/2005/8/layout/venn1"/>
    <dgm:cxn modelId="{C0A32859-3D8A-C04D-87B5-89253EAE52CF}" type="presOf" srcId="{B9E0B0C8-94CD-9547-B0EB-415C50CE1692}" destId="{6D32DB79-DE94-194F-B224-A02DAF7AB34B}" srcOrd="1" destOrd="1" presId="urn:microsoft.com/office/officeart/2005/8/layout/venn1"/>
    <dgm:cxn modelId="{2FA625CB-FB98-9940-ACA2-6E0E79618510}" type="presOf" srcId="{58C08F12-7A87-BD4D-AF88-E6E3B4EB8AB2}" destId="{6CF775B6-D1DD-B74E-995D-E605B5D7B3C0}" srcOrd="0" destOrd="0" presId="urn:microsoft.com/office/officeart/2005/8/layout/venn1"/>
    <dgm:cxn modelId="{4490547B-D274-6B42-9838-DBCBD0C226E8}" srcId="{58C08F12-7A87-BD4D-AF88-E6E3B4EB8AB2}" destId="{BBF569A1-DC8C-4A47-B7C6-2A0022266296}" srcOrd="0" destOrd="0" parTransId="{730A4EDE-F65E-FE45-802C-442AE3C85F38}" sibTransId="{174E8C87-4ED9-B44A-B154-7D7F02668E59}"/>
    <dgm:cxn modelId="{26B4B86F-0BF3-D84D-8ADF-E55A04E88B5C}" type="presOf" srcId="{157AF8B5-7547-ED4E-9EA3-C1483D1FE556}" destId="{6D32DB79-DE94-194F-B224-A02DAF7AB34B}" srcOrd="1" destOrd="0" presId="urn:microsoft.com/office/officeart/2005/8/layout/venn1"/>
    <dgm:cxn modelId="{437AD5CE-010C-BC44-879C-CD1A78686F1D}" type="presOf" srcId="{157AF8B5-7547-ED4E-9EA3-C1483D1FE556}" destId="{07D462EB-0728-804D-A794-9E6281EDCE2A}" srcOrd="0" destOrd="0" presId="urn:microsoft.com/office/officeart/2005/8/layout/venn1"/>
    <dgm:cxn modelId="{1CE065A6-DAB9-A04F-B027-99184337FDBA}" srcId="{6714CC01-4E21-FB4D-B94D-A5FC0E7E3C63}" destId="{8ED27520-4A55-074D-9389-F8424DE8439C}" srcOrd="1" destOrd="0" parTransId="{CEFE3ECC-F7AF-D04B-9500-2E54767C4834}" sibTransId="{A6D5B0E1-FC21-9D42-B452-36BC13850484}"/>
    <dgm:cxn modelId="{E6F2A5FF-B041-974B-B132-F2DAE56A4952}" type="presOf" srcId="{610F23EA-BC3D-7140-B19C-2ED1424DA3C2}" destId="{ADCF29BF-2FE5-984E-BD7D-6E260EE596B1}" srcOrd="1" destOrd="2" presId="urn:microsoft.com/office/officeart/2005/8/layout/venn1"/>
    <dgm:cxn modelId="{78E2685B-9CAA-A447-A401-2DE4A42B360F}" srcId="{B6DD4CE4-BCBF-0A4F-9572-4484DB2BFDDE}" destId="{6714CC01-4E21-FB4D-B94D-A5FC0E7E3C63}" srcOrd="1" destOrd="0" parTransId="{24E6CACC-6CDD-A74C-AAE7-ED6BBFB11673}" sibTransId="{03A7D71B-D1AF-8047-92F1-EBB7F2F0B4F7}"/>
    <dgm:cxn modelId="{3B988E12-CAA5-A546-A798-339BF3076EED}" type="presOf" srcId="{48BB427A-566F-A44A-BC33-8A5E0B806D24}" destId="{6D32DB79-DE94-194F-B224-A02DAF7AB34B}" srcOrd="1" destOrd="3" presId="urn:microsoft.com/office/officeart/2005/8/layout/venn1"/>
    <dgm:cxn modelId="{616F7A38-D05F-264B-AA22-4D8F942B27AC}" type="presParOf" srcId="{F82272CD-9010-0748-A2FE-D94BB46AD62C}" destId="{07D462EB-0728-804D-A794-9E6281EDCE2A}" srcOrd="0" destOrd="0" presId="urn:microsoft.com/office/officeart/2005/8/layout/venn1"/>
    <dgm:cxn modelId="{23A52CCF-38C4-8C40-8FAC-163A52683225}" type="presParOf" srcId="{F82272CD-9010-0748-A2FE-D94BB46AD62C}" destId="{6D32DB79-DE94-194F-B224-A02DAF7AB34B}" srcOrd="1" destOrd="0" presId="urn:microsoft.com/office/officeart/2005/8/layout/venn1"/>
    <dgm:cxn modelId="{ED912FFD-18AC-9B49-9EA7-51E9CAB1F33E}" type="presParOf" srcId="{F82272CD-9010-0748-A2FE-D94BB46AD62C}" destId="{C1AD0723-AFA4-CF4F-81F9-CDEDBAFBBD32}" srcOrd="2" destOrd="0" presId="urn:microsoft.com/office/officeart/2005/8/layout/venn1"/>
    <dgm:cxn modelId="{B1E52A78-C759-DD48-B1FE-58952E02CF93}" type="presParOf" srcId="{F82272CD-9010-0748-A2FE-D94BB46AD62C}" destId="{02DA29EF-726B-CB41-807C-99EBF6A17820}" srcOrd="3" destOrd="0" presId="urn:microsoft.com/office/officeart/2005/8/layout/venn1"/>
    <dgm:cxn modelId="{29A1DC0C-9C7A-5F4E-8CF3-F34C06F6032F}" type="presParOf" srcId="{F82272CD-9010-0748-A2FE-D94BB46AD62C}" destId="{6CF775B6-D1DD-B74E-995D-E605B5D7B3C0}" srcOrd="4" destOrd="0" presId="urn:microsoft.com/office/officeart/2005/8/layout/venn1"/>
    <dgm:cxn modelId="{D8A931E4-AD33-B146-9198-40A74DA0DC1B}" type="presParOf" srcId="{F82272CD-9010-0748-A2FE-D94BB46AD62C}" destId="{ADCF29BF-2FE5-984E-BD7D-6E260EE596B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68DF85-44EE-054E-9CCE-7BBD545DF535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13BEDB-9C46-154F-983A-317F91ABC857}">
      <dgm:prSet phldrT="[Text]"/>
      <dgm:spPr/>
      <dgm:t>
        <a:bodyPr/>
        <a:lstStyle/>
        <a:p>
          <a:r>
            <a:rPr lang="en-GB" dirty="0" smtClean="0"/>
            <a:t>Context</a:t>
          </a:r>
          <a:endParaRPr lang="en-GB" dirty="0"/>
        </a:p>
      </dgm:t>
    </dgm:pt>
    <dgm:pt modelId="{F96DB4CD-9257-224D-B23B-90FE6680D0C8}" type="parTrans" cxnId="{5DDF1C46-CECA-7D49-9AA8-25F4F3B3C638}">
      <dgm:prSet/>
      <dgm:spPr/>
      <dgm:t>
        <a:bodyPr/>
        <a:lstStyle/>
        <a:p>
          <a:endParaRPr lang="en-GB"/>
        </a:p>
      </dgm:t>
    </dgm:pt>
    <dgm:pt modelId="{53CD4FDC-E186-5F46-9BA6-B0F6F0B609EC}" type="sibTrans" cxnId="{5DDF1C46-CECA-7D49-9AA8-25F4F3B3C638}">
      <dgm:prSet/>
      <dgm:spPr/>
      <dgm:t>
        <a:bodyPr/>
        <a:lstStyle/>
        <a:p>
          <a:endParaRPr lang="en-GB"/>
        </a:p>
      </dgm:t>
    </dgm:pt>
    <dgm:pt modelId="{54953C76-17D0-FB4A-8A73-351162358F4F}">
      <dgm:prSet phldrT="[Text]"/>
      <dgm:spPr/>
      <dgm:t>
        <a:bodyPr/>
        <a:lstStyle/>
        <a:p>
          <a:r>
            <a:rPr lang="en-GB" dirty="0" smtClean="0"/>
            <a:t>Problem</a:t>
          </a:r>
          <a:br>
            <a:rPr lang="en-GB" dirty="0" smtClean="0"/>
          </a:br>
          <a:r>
            <a:rPr lang="en-GB" dirty="0" smtClean="0"/>
            <a:t>Statement</a:t>
          </a:r>
          <a:endParaRPr lang="en-GB" dirty="0"/>
        </a:p>
      </dgm:t>
    </dgm:pt>
    <dgm:pt modelId="{8F546629-CD99-8242-911A-61EA5725209F}" type="parTrans" cxnId="{809B9F44-1900-9C4E-BA9E-06F8E407C64C}">
      <dgm:prSet/>
      <dgm:spPr/>
      <dgm:t>
        <a:bodyPr/>
        <a:lstStyle/>
        <a:p>
          <a:endParaRPr lang="en-GB"/>
        </a:p>
      </dgm:t>
    </dgm:pt>
    <dgm:pt modelId="{ED73FAA3-6269-6342-83A5-4153888FD98C}" type="sibTrans" cxnId="{809B9F44-1900-9C4E-BA9E-06F8E407C64C}">
      <dgm:prSet/>
      <dgm:spPr/>
      <dgm:t>
        <a:bodyPr/>
        <a:lstStyle/>
        <a:p>
          <a:endParaRPr lang="en-GB"/>
        </a:p>
      </dgm:t>
    </dgm:pt>
    <dgm:pt modelId="{1BC70139-774E-C44F-ADE3-BCC951205F86}">
      <dgm:prSet phldrT="[Text]"/>
      <dgm:spPr/>
      <dgm:t>
        <a:bodyPr/>
        <a:lstStyle/>
        <a:p>
          <a:r>
            <a:rPr lang="en-GB" dirty="0" smtClean="0"/>
            <a:t>Proposed Methods</a:t>
          </a:r>
          <a:endParaRPr lang="en-GB" dirty="0"/>
        </a:p>
      </dgm:t>
    </dgm:pt>
    <dgm:pt modelId="{050E8E30-1FB1-8C48-A485-DDC8C053782C}" type="parTrans" cxnId="{9DAE96B6-4021-6A47-B449-7CFF874EC5DE}">
      <dgm:prSet/>
      <dgm:spPr/>
      <dgm:t>
        <a:bodyPr/>
        <a:lstStyle/>
        <a:p>
          <a:endParaRPr lang="en-GB"/>
        </a:p>
      </dgm:t>
    </dgm:pt>
    <dgm:pt modelId="{68DC70BB-40BF-F34A-9AA2-9B7CC27565BB}" type="sibTrans" cxnId="{9DAE96B6-4021-6A47-B449-7CFF874EC5DE}">
      <dgm:prSet/>
      <dgm:spPr/>
      <dgm:t>
        <a:bodyPr/>
        <a:lstStyle/>
        <a:p>
          <a:endParaRPr lang="en-GB"/>
        </a:p>
      </dgm:t>
    </dgm:pt>
    <dgm:pt modelId="{51272371-47C8-FB49-9E0D-72D5B18FF77C}">
      <dgm:prSet phldrT="[Text]"/>
      <dgm:spPr/>
      <dgm:t>
        <a:bodyPr/>
        <a:lstStyle/>
        <a:p>
          <a:r>
            <a:rPr lang="en-GB" dirty="0" smtClean="0"/>
            <a:t>Findings</a:t>
          </a:r>
          <a:br>
            <a:rPr lang="en-GB" dirty="0" smtClean="0"/>
          </a:br>
          <a:r>
            <a:rPr lang="en-GB" dirty="0" smtClean="0"/>
            <a:t>Recommendations</a:t>
          </a:r>
        </a:p>
      </dgm:t>
    </dgm:pt>
    <dgm:pt modelId="{0622E5E8-FA4D-8F41-A035-73D633D58804}" type="parTrans" cxnId="{E04537A0-0840-CE4F-BFD7-091EA90D46F1}">
      <dgm:prSet/>
      <dgm:spPr/>
      <dgm:t>
        <a:bodyPr/>
        <a:lstStyle/>
        <a:p>
          <a:endParaRPr lang="en-GB"/>
        </a:p>
      </dgm:t>
    </dgm:pt>
    <dgm:pt modelId="{A0B5BE7D-9226-4149-9841-3D9A9291A7A1}" type="sibTrans" cxnId="{E04537A0-0840-CE4F-BFD7-091EA90D46F1}">
      <dgm:prSet/>
      <dgm:spPr/>
      <dgm:t>
        <a:bodyPr/>
        <a:lstStyle/>
        <a:p>
          <a:endParaRPr lang="en-GB"/>
        </a:p>
      </dgm:t>
    </dgm:pt>
    <dgm:pt modelId="{8D707FC3-E606-8946-8AAA-D9AFA3D04C89}">
      <dgm:prSet phldrT="[Text]"/>
      <dgm:spPr/>
      <dgm:t>
        <a:bodyPr/>
        <a:lstStyle/>
        <a:p>
          <a:r>
            <a:rPr lang="en-GB" dirty="0" smtClean="0"/>
            <a:t>what is in your following text</a:t>
          </a:r>
        </a:p>
      </dgm:t>
    </dgm:pt>
    <dgm:pt modelId="{7E9DC78D-56AA-504F-A441-202E254CB253}" type="parTrans" cxnId="{FB559767-7404-DA43-A277-3DF347776CEC}">
      <dgm:prSet/>
      <dgm:spPr/>
      <dgm:t>
        <a:bodyPr/>
        <a:lstStyle/>
        <a:p>
          <a:endParaRPr lang="en-GB"/>
        </a:p>
      </dgm:t>
    </dgm:pt>
    <dgm:pt modelId="{87DA84EB-0B9C-8D48-B118-80EF9A8D5FB5}" type="sibTrans" cxnId="{FB559767-7404-DA43-A277-3DF347776CEC}">
      <dgm:prSet/>
      <dgm:spPr/>
      <dgm:t>
        <a:bodyPr/>
        <a:lstStyle/>
        <a:p>
          <a:endParaRPr lang="en-GB"/>
        </a:p>
      </dgm:t>
    </dgm:pt>
    <dgm:pt modelId="{054AEC95-E77D-8E45-9EC4-FDC8B406976D}">
      <dgm:prSet phldrT="[Text]"/>
      <dgm:spPr/>
      <dgm:t>
        <a:bodyPr/>
        <a:lstStyle/>
        <a:p>
          <a:r>
            <a:rPr lang="en-GB" dirty="0" smtClean="0"/>
            <a:t>Or</a:t>
          </a:r>
        </a:p>
      </dgm:t>
    </dgm:pt>
    <dgm:pt modelId="{613A7F17-5636-3745-B4C5-110DB0A012DD}" type="parTrans" cxnId="{EF87D7AE-151A-164E-9323-DBE8149D9744}">
      <dgm:prSet/>
      <dgm:spPr/>
    </dgm:pt>
    <dgm:pt modelId="{96CFB187-1F32-AB4C-941C-E00C67EC83BA}" type="sibTrans" cxnId="{EF87D7AE-151A-164E-9323-DBE8149D9744}">
      <dgm:prSet/>
      <dgm:spPr/>
    </dgm:pt>
    <dgm:pt modelId="{722D4E96-FEC8-5D41-986F-113EB9C62D80}">
      <dgm:prSet phldrT="[Text]"/>
      <dgm:spPr/>
      <dgm:t>
        <a:bodyPr/>
        <a:lstStyle/>
        <a:p>
          <a:r>
            <a:rPr lang="en-GB" dirty="0" smtClean="0"/>
            <a:t>What you plan to present </a:t>
          </a:r>
        </a:p>
      </dgm:t>
    </dgm:pt>
    <dgm:pt modelId="{5A4CC482-5EF0-104B-9F7D-13CDD68DDF91}" type="parTrans" cxnId="{EC89BA8D-92AA-7540-8C1B-2B758B049E2E}">
      <dgm:prSet/>
      <dgm:spPr/>
    </dgm:pt>
    <dgm:pt modelId="{B01D12E1-0B59-8248-B6EE-9317D7938E3A}" type="sibTrans" cxnId="{EC89BA8D-92AA-7540-8C1B-2B758B049E2E}">
      <dgm:prSet/>
      <dgm:spPr/>
    </dgm:pt>
    <dgm:pt modelId="{1844A5FB-0E60-FA47-92B5-D86C61B42CD6}" type="pres">
      <dgm:prSet presAssocID="{8768DF85-44EE-054E-9CCE-7BBD545DF5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16D215C-3873-3B41-BF5B-100BB7613BEA}" type="pres">
      <dgm:prSet presAssocID="{8768DF85-44EE-054E-9CCE-7BBD545DF535}" presName="tSp" presStyleCnt="0"/>
      <dgm:spPr/>
    </dgm:pt>
    <dgm:pt modelId="{B70F783D-D12D-1E40-8C02-E570EC28BDEC}" type="pres">
      <dgm:prSet presAssocID="{8768DF85-44EE-054E-9CCE-7BBD545DF535}" presName="bSp" presStyleCnt="0"/>
      <dgm:spPr/>
    </dgm:pt>
    <dgm:pt modelId="{CCA186FD-1795-E04E-B049-6387578B18EB}" type="pres">
      <dgm:prSet presAssocID="{8768DF85-44EE-054E-9CCE-7BBD545DF535}" presName="process" presStyleCnt="0"/>
      <dgm:spPr/>
    </dgm:pt>
    <dgm:pt modelId="{669D8386-62F8-3248-A24F-431F6DD358DE}" type="pres">
      <dgm:prSet presAssocID="{D713BEDB-9C46-154F-983A-317F91ABC857}" presName="composite1" presStyleCnt="0"/>
      <dgm:spPr/>
    </dgm:pt>
    <dgm:pt modelId="{1D4AD694-349F-3041-AA39-DAD499833423}" type="pres">
      <dgm:prSet presAssocID="{D713BEDB-9C46-154F-983A-317F91ABC857}" presName="dummyNode1" presStyleLbl="node1" presStyleIdx="0" presStyleCnt="4"/>
      <dgm:spPr/>
    </dgm:pt>
    <dgm:pt modelId="{1C727306-401C-3649-8AFF-1FA7C05D4FB8}" type="pres">
      <dgm:prSet presAssocID="{D713BEDB-9C46-154F-983A-317F91ABC857}" presName="childNode1" presStyleLbl="bgAcc1" presStyleIdx="0" presStyleCnt="4">
        <dgm:presLayoutVars>
          <dgm:bulletEnabled val="1"/>
        </dgm:presLayoutVars>
      </dgm:prSet>
      <dgm:spPr/>
    </dgm:pt>
    <dgm:pt modelId="{A77B4DFE-9F18-4245-AA7E-899F35A75A48}" type="pres">
      <dgm:prSet presAssocID="{D713BEDB-9C46-154F-983A-317F91ABC857}" presName="childNode1tx" presStyleLbl="bgAcc1" presStyleIdx="0" presStyleCnt="4">
        <dgm:presLayoutVars>
          <dgm:bulletEnabled val="1"/>
        </dgm:presLayoutVars>
      </dgm:prSet>
      <dgm:spPr/>
    </dgm:pt>
    <dgm:pt modelId="{31503371-FFCB-7345-A312-1A1CBD293420}" type="pres">
      <dgm:prSet presAssocID="{D713BEDB-9C46-154F-983A-317F91ABC857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F4A668-3F32-9140-92FD-491157C074E4}" type="pres">
      <dgm:prSet presAssocID="{D713BEDB-9C46-154F-983A-317F91ABC857}" presName="connSite1" presStyleCnt="0"/>
      <dgm:spPr/>
    </dgm:pt>
    <dgm:pt modelId="{9F944B1F-7931-A749-BFEB-C7B961A8DC5F}" type="pres">
      <dgm:prSet presAssocID="{53CD4FDC-E186-5F46-9BA6-B0F6F0B609EC}" presName="Name9" presStyleLbl="sibTrans2D1" presStyleIdx="0" presStyleCnt="3"/>
      <dgm:spPr/>
      <dgm:t>
        <a:bodyPr/>
        <a:lstStyle/>
        <a:p>
          <a:endParaRPr lang="en-GB"/>
        </a:p>
      </dgm:t>
    </dgm:pt>
    <dgm:pt modelId="{AD2C6FBA-4313-8E4C-99BC-3FB5DE4DB6E5}" type="pres">
      <dgm:prSet presAssocID="{54953C76-17D0-FB4A-8A73-351162358F4F}" presName="composite2" presStyleCnt="0"/>
      <dgm:spPr/>
    </dgm:pt>
    <dgm:pt modelId="{839696DA-103C-1C4C-BBC7-8B5F27078F74}" type="pres">
      <dgm:prSet presAssocID="{54953C76-17D0-FB4A-8A73-351162358F4F}" presName="dummyNode2" presStyleLbl="node1" presStyleIdx="0" presStyleCnt="4"/>
      <dgm:spPr/>
    </dgm:pt>
    <dgm:pt modelId="{2E02F0E2-AF9D-5A4E-8D1F-52D691A8D4E3}" type="pres">
      <dgm:prSet presAssocID="{54953C76-17D0-FB4A-8A73-351162358F4F}" presName="childNode2" presStyleLbl="bgAcc1" presStyleIdx="1" presStyleCnt="4">
        <dgm:presLayoutVars>
          <dgm:bulletEnabled val="1"/>
        </dgm:presLayoutVars>
      </dgm:prSet>
      <dgm:spPr/>
    </dgm:pt>
    <dgm:pt modelId="{6862B7F7-60AD-EE48-8141-F748398D8EB7}" type="pres">
      <dgm:prSet presAssocID="{54953C76-17D0-FB4A-8A73-351162358F4F}" presName="childNode2tx" presStyleLbl="bgAcc1" presStyleIdx="1" presStyleCnt="4">
        <dgm:presLayoutVars>
          <dgm:bulletEnabled val="1"/>
        </dgm:presLayoutVars>
      </dgm:prSet>
      <dgm:spPr/>
    </dgm:pt>
    <dgm:pt modelId="{B984C404-6DAA-8A48-A339-184644359D6D}" type="pres">
      <dgm:prSet presAssocID="{54953C76-17D0-FB4A-8A73-351162358F4F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F6DDF2-8022-1843-BB56-03F76E892615}" type="pres">
      <dgm:prSet presAssocID="{54953C76-17D0-FB4A-8A73-351162358F4F}" presName="connSite2" presStyleCnt="0"/>
      <dgm:spPr/>
    </dgm:pt>
    <dgm:pt modelId="{857681F0-8178-9940-9B08-12A67033C52C}" type="pres">
      <dgm:prSet presAssocID="{ED73FAA3-6269-6342-83A5-4153888FD98C}" presName="Name18" presStyleLbl="sibTrans2D1" presStyleIdx="1" presStyleCnt="3"/>
      <dgm:spPr/>
      <dgm:t>
        <a:bodyPr/>
        <a:lstStyle/>
        <a:p>
          <a:endParaRPr lang="en-GB"/>
        </a:p>
      </dgm:t>
    </dgm:pt>
    <dgm:pt modelId="{1F77B64A-6431-C042-AD9A-446E1E669F16}" type="pres">
      <dgm:prSet presAssocID="{1BC70139-774E-C44F-ADE3-BCC951205F86}" presName="composite1" presStyleCnt="0"/>
      <dgm:spPr/>
    </dgm:pt>
    <dgm:pt modelId="{627C90D1-B2C4-5F4F-9442-4BB84008806B}" type="pres">
      <dgm:prSet presAssocID="{1BC70139-774E-C44F-ADE3-BCC951205F86}" presName="dummyNode1" presStyleLbl="node1" presStyleIdx="1" presStyleCnt="4"/>
      <dgm:spPr/>
    </dgm:pt>
    <dgm:pt modelId="{FD854AE5-EEA0-F943-AFDC-A490476F9199}" type="pres">
      <dgm:prSet presAssocID="{1BC70139-774E-C44F-ADE3-BCC951205F86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A384BD-314C-4445-B2EB-8566D89DB9A9}" type="pres">
      <dgm:prSet presAssocID="{1BC70139-774E-C44F-ADE3-BCC951205F8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3AF8B9-197F-F545-9C91-0E878B4A0676}" type="pres">
      <dgm:prSet presAssocID="{1BC70139-774E-C44F-ADE3-BCC951205F86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3C7D7B-56D5-2344-A307-B161C836E5A7}" type="pres">
      <dgm:prSet presAssocID="{1BC70139-774E-C44F-ADE3-BCC951205F86}" presName="connSite1" presStyleCnt="0"/>
      <dgm:spPr/>
    </dgm:pt>
    <dgm:pt modelId="{D1BA037D-A797-3944-BAEC-2A467C8DBC7C}" type="pres">
      <dgm:prSet presAssocID="{68DC70BB-40BF-F34A-9AA2-9B7CC27565BB}" presName="Name9" presStyleLbl="sibTrans2D1" presStyleIdx="2" presStyleCnt="3"/>
      <dgm:spPr/>
      <dgm:t>
        <a:bodyPr/>
        <a:lstStyle/>
        <a:p>
          <a:endParaRPr lang="en-GB"/>
        </a:p>
      </dgm:t>
    </dgm:pt>
    <dgm:pt modelId="{79FFD069-1418-B840-9E77-297F619690FE}" type="pres">
      <dgm:prSet presAssocID="{51272371-47C8-FB49-9E0D-72D5B18FF77C}" presName="composite2" presStyleCnt="0"/>
      <dgm:spPr/>
    </dgm:pt>
    <dgm:pt modelId="{FF2506BA-79E9-0140-84D8-BA24287096C1}" type="pres">
      <dgm:prSet presAssocID="{51272371-47C8-FB49-9E0D-72D5B18FF77C}" presName="dummyNode2" presStyleLbl="node1" presStyleIdx="2" presStyleCnt="4"/>
      <dgm:spPr/>
    </dgm:pt>
    <dgm:pt modelId="{6A944AAA-4CEE-4E4B-83E0-7605DFA0BBE5}" type="pres">
      <dgm:prSet presAssocID="{51272371-47C8-FB49-9E0D-72D5B18FF77C}" presName="childNode2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99561F-341C-A24F-99A4-77640486F126}" type="pres">
      <dgm:prSet presAssocID="{51272371-47C8-FB49-9E0D-72D5B18FF77C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66053E-D404-0B43-B2D3-5C22522560F2}" type="pres">
      <dgm:prSet presAssocID="{51272371-47C8-FB49-9E0D-72D5B18FF77C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A86ACE-F0C8-2844-8A27-C30B8D55B905}" type="pres">
      <dgm:prSet presAssocID="{51272371-47C8-FB49-9E0D-72D5B18FF77C}" presName="connSite2" presStyleCnt="0"/>
      <dgm:spPr/>
    </dgm:pt>
  </dgm:ptLst>
  <dgm:cxnLst>
    <dgm:cxn modelId="{9DAE96B6-4021-6A47-B449-7CFF874EC5DE}" srcId="{8768DF85-44EE-054E-9CCE-7BBD545DF535}" destId="{1BC70139-774E-C44F-ADE3-BCC951205F86}" srcOrd="2" destOrd="0" parTransId="{050E8E30-1FB1-8C48-A485-DDC8C053782C}" sibTransId="{68DC70BB-40BF-F34A-9AA2-9B7CC27565BB}"/>
    <dgm:cxn modelId="{E87F241B-9A00-174C-B3E8-584563F55C19}" type="presOf" srcId="{53CD4FDC-E186-5F46-9BA6-B0F6F0B609EC}" destId="{9F944B1F-7931-A749-BFEB-C7B961A8DC5F}" srcOrd="0" destOrd="0" presId="urn:microsoft.com/office/officeart/2005/8/layout/hProcess4"/>
    <dgm:cxn modelId="{FF554684-AFA9-B14A-B5E7-9296DC96B1B0}" type="presOf" srcId="{054AEC95-E77D-8E45-9EC4-FDC8B406976D}" destId="{6A944AAA-4CEE-4E4B-83E0-7605DFA0BBE5}" srcOrd="0" destOrd="1" presId="urn:microsoft.com/office/officeart/2005/8/layout/hProcess4"/>
    <dgm:cxn modelId="{5EFFFAE3-A318-CD42-8D0D-C9D01E2F9A1D}" type="presOf" srcId="{8D707FC3-E606-8946-8AAA-D9AFA3D04C89}" destId="{6A944AAA-4CEE-4E4B-83E0-7605DFA0BBE5}" srcOrd="0" destOrd="0" presId="urn:microsoft.com/office/officeart/2005/8/layout/hProcess4"/>
    <dgm:cxn modelId="{DC7975F8-DA55-4548-9964-903F1D516754}" type="presOf" srcId="{722D4E96-FEC8-5D41-986F-113EB9C62D80}" destId="{0F99561F-341C-A24F-99A4-77640486F126}" srcOrd="1" destOrd="2" presId="urn:microsoft.com/office/officeart/2005/8/layout/hProcess4"/>
    <dgm:cxn modelId="{464FF324-247F-C341-B38F-4A40BD1C1507}" type="presOf" srcId="{D713BEDB-9C46-154F-983A-317F91ABC857}" destId="{31503371-FFCB-7345-A312-1A1CBD293420}" srcOrd="0" destOrd="0" presId="urn:microsoft.com/office/officeart/2005/8/layout/hProcess4"/>
    <dgm:cxn modelId="{6DDD5942-E617-D14F-B60C-56E883431B73}" type="presOf" srcId="{722D4E96-FEC8-5D41-986F-113EB9C62D80}" destId="{6A944AAA-4CEE-4E4B-83E0-7605DFA0BBE5}" srcOrd="0" destOrd="2" presId="urn:microsoft.com/office/officeart/2005/8/layout/hProcess4"/>
    <dgm:cxn modelId="{EC89BA8D-92AA-7540-8C1B-2B758B049E2E}" srcId="{51272371-47C8-FB49-9E0D-72D5B18FF77C}" destId="{722D4E96-FEC8-5D41-986F-113EB9C62D80}" srcOrd="2" destOrd="0" parTransId="{5A4CC482-5EF0-104B-9F7D-13CDD68DDF91}" sibTransId="{B01D12E1-0B59-8248-B6EE-9317D7938E3A}"/>
    <dgm:cxn modelId="{5DDF1C46-CECA-7D49-9AA8-25F4F3B3C638}" srcId="{8768DF85-44EE-054E-9CCE-7BBD545DF535}" destId="{D713BEDB-9C46-154F-983A-317F91ABC857}" srcOrd="0" destOrd="0" parTransId="{F96DB4CD-9257-224D-B23B-90FE6680D0C8}" sibTransId="{53CD4FDC-E186-5F46-9BA6-B0F6F0B609EC}"/>
    <dgm:cxn modelId="{809B9F44-1900-9C4E-BA9E-06F8E407C64C}" srcId="{8768DF85-44EE-054E-9CCE-7BBD545DF535}" destId="{54953C76-17D0-FB4A-8A73-351162358F4F}" srcOrd="1" destOrd="0" parTransId="{8F546629-CD99-8242-911A-61EA5725209F}" sibTransId="{ED73FAA3-6269-6342-83A5-4153888FD98C}"/>
    <dgm:cxn modelId="{E04537A0-0840-CE4F-BFD7-091EA90D46F1}" srcId="{8768DF85-44EE-054E-9CCE-7BBD545DF535}" destId="{51272371-47C8-FB49-9E0D-72D5B18FF77C}" srcOrd="3" destOrd="0" parTransId="{0622E5E8-FA4D-8F41-A035-73D633D58804}" sibTransId="{A0B5BE7D-9226-4149-9841-3D9A9291A7A1}"/>
    <dgm:cxn modelId="{FB559767-7404-DA43-A277-3DF347776CEC}" srcId="{51272371-47C8-FB49-9E0D-72D5B18FF77C}" destId="{8D707FC3-E606-8946-8AAA-D9AFA3D04C89}" srcOrd="0" destOrd="0" parTransId="{7E9DC78D-56AA-504F-A441-202E254CB253}" sibTransId="{87DA84EB-0B9C-8D48-B118-80EF9A8D5FB5}"/>
    <dgm:cxn modelId="{338FEF50-0376-1F43-B5BD-80EC3B94F8AC}" type="presOf" srcId="{51272371-47C8-FB49-9E0D-72D5B18FF77C}" destId="{2866053E-D404-0B43-B2D3-5C22522560F2}" srcOrd="0" destOrd="0" presId="urn:microsoft.com/office/officeart/2005/8/layout/hProcess4"/>
    <dgm:cxn modelId="{7CFBAD41-B47C-5242-901E-308E4BC91B0C}" type="presOf" srcId="{54953C76-17D0-FB4A-8A73-351162358F4F}" destId="{B984C404-6DAA-8A48-A339-184644359D6D}" srcOrd="0" destOrd="0" presId="urn:microsoft.com/office/officeart/2005/8/layout/hProcess4"/>
    <dgm:cxn modelId="{EF87D7AE-151A-164E-9323-DBE8149D9744}" srcId="{51272371-47C8-FB49-9E0D-72D5B18FF77C}" destId="{054AEC95-E77D-8E45-9EC4-FDC8B406976D}" srcOrd="1" destOrd="0" parTransId="{613A7F17-5636-3745-B4C5-110DB0A012DD}" sibTransId="{96CFB187-1F32-AB4C-941C-E00C67EC83BA}"/>
    <dgm:cxn modelId="{9F7A9ECE-E65F-734D-B028-6676A23FCA31}" type="presOf" srcId="{8768DF85-44EE-054E-9CCE-7BBD545DF535}" destId="{1844A5FB-0E60-FA47-92B5-D86C61B42CD6}" srcOrd="0" destOrd="0" presId="urn:microsoft.com/office/officeart/2005/8/layout/hProcess4"/>
    <dgm:cxn modelId="{0C3ABAC5-D6C4-7046-B266-B802F0C561F6}" type="presOf" srcId="{1BC70139-774E-C44F-ADE3-BCC951205F86}" destId="{273AF8B9-197F-F545-9C91-0E878B4A0676}" srcOrd="0" destOrd="0" presId="urn:microsoft.com/office/officeart/2005/8/layout/hProcess4"/>
    <dgm:cxn modelId="{98A04E27-9778-5C49-8319-8226FEC182FB}" type="presOf" srcId="{054AEC95-E77D-8E45-9EC4-FDC8B406976D}" destId="{0F99561F-341C-A24F-99A4-77640486F126}" srcOrd="1" destOrd="1" presId="urn:microsoft.com/office/officeart/2005/8/layout/hProcess4"/>
    <dgm:cxn modelId="{77086B1F-E20E-8A48-92C0-53BCF5033610}" type="presOf" srcId="{ED73FAA3-6269-6342-83A5-4153888FD98C}" destId="{857681F0-8178-9940-9B08-12A67033C52C}" srcOrd="0" destOrd="0" presId="urn:microsoft.com/office/officeart/2005/8/layout/hProcess4"/>
    <dgm:cxn modelId="{1681CC3E-6315-8240-B860-5B64D33B67DF}" type="presOf" srcId="{8D707FC3-E606-8946-8AAA-D9AFA3D04C89}" destId="{0F99561F-341C-A24F-99A4-77640486F126}" srcOrd="1" destOrd="0" presId="urn:microsoft.com/office/officeart/2005/8/layout/hProcess4"/>
    <dgm:cxn modelId="{56620879-57FC-6646-8382-4DDFB4510CFA}" type="presOf" srcId="{68DC70BB-40BF-F34A-9AA2-9B7CC27565BB}" destId="{D1BA037D-A797-3944-BAEC-2A467C8DBC7C}" srcOrd="0" destOrd="0" presId="urn:microsoft.com/office/officeart/2005/8/layout/hProcess4"/>
    <dgm:cxn modelId="{F4FCEEE9-F52F-1E4F-86C8-67DF3A7DEC15}" type="presParOf" srcId="{1844A5FB-0E60-FA47-92B5-D86C61B42CD6}" destId="{316D215C-3873-3B41-BF5B-100BB7613BEA}" srcOrd="0" destOrd="0" presId="urn:microsoft.com/office/officeart/2005/8/layout/hProcess4"/>
    <dgm:cxn modelId="{142BC6EF-B74C-274D-B658-C9BADA08F326}" type="presParOf" srcId="{1844A5FB-0E60-FA47-92B5-D86C61B42CD6}" destId="{B70F783D-D12D-1E40-8C02-E570EC28BDEC}" srcOrd="1" destOrd="0" presId="urn:microsoft.com/office/officeart/2005/8/layout/hProcess4"/>
    <dgm:cxn modelId="{B8AFE460-90DC-3943-A633-8C3042BEB5D6}" type="presParOf" srcId="{1844A5FB-0E60-FA47-92B5-D86C61B42CD6}" destId="{CCA186FD-1795-E04E-B049-6387578B18EB}" srcOrd="2" destOrd="0" presId="urn:microsoft.com/office/officeart/2005/8/layout/hProcess4"/>
    <dgm:cxn modelId="{5BD7293C-4595-1C43-990B-0AF06214E228}" type="presParOf" srcId="{CCA186FD-1795-E04E-B049-6387578B18EB}" destId="{669D8386-62F8-3248-A24F-431F6DD358DE}" srcOrd="0" destOrd="0" presId="urn:microsoft.com/office/officeart/2005/8/layout/hProcess4"/>
    <dgm:cxn modelId="{E4D19304-0138-7147-BC24-A31B81150D2A}" type="presParOf" srcId="{669D8386-62F8-3248-A24F-431F6DD358DE}" destId="{1D4AD694-349F-3041-AA39-DAD499833423}" srcOrd="0" destOrd="0" presId="urn:microsoft.com/office/officeart/2005/8/layout/hProcess4"/>
    <dgm:cxn modelId="{8727F298-F3F2-064C-A70A-7D43A4E77182}" type="presParOf" srcId="{669D8386-62F8-3248-A24F-431F6DD358DE}" destId="{1C727306-401C-3649-8AFF-1FA7C05D4FB8}" srcOrd="1" destOrd="0" presId="urn:microsoft.com/office/officeart/2005/8/layout/hProcess4"/>
    <dgm:cxn modelId="{9929A33F-3BDE-8148-9A84-02444A1380DC}" type="presParOf" srcId="{669D8386-62F8-3248-A24F-431F6DD358DE}" destId="{A77B4DFE-9F18-4245-AA7E-899F35A75A48}" srcOrd="2" destOrd="0" presId="urn:microsoft.com/office/officeart/2005/8/layout/hProcess4"/>
    <dgm:cxn modelId="{FE6E14A4-C94B-0942-B854-C72E08C73BE1}" type="presParOf" srcId="{669D8386-62F8-3248-A24F-431F6DD358DE}" destId="{31503371-FFCB-7345-A312-1A1CBD293420}" srcOrd="3" destOrd="0" presId="urn:microsoft.com/office/officeart/2005/8/layout/hProcess4"/>
    <dgm:cxn modelId="{ADB551C8-E842-D54E-93E5-AB2E85A9CC5F}" type="presParOf" srcId="{669D8386-62F8-3248-A24F-431F6DD358DE}" destId="{FEF4A668-3F32-9140-92FD-491157C074E4}" srcOrd="4" destOrd="0" presId="urn:microsoft.com/office/officeart/2005/8/layout/hProcess4"/>
    <dgm:cxn modelId="{BABA065C-754E-9748-8208-9294ADDB2A7C}" type="presParOf" srcId="{CCA186FD-1795-E04E-B049-6387578B18EB}" destId="{9F944B1F-7931-A749-BFEB-C7B961A8DC5F}" srcOrd="1" destOrd="0" presId="urn:microsoft.com/office/officeart/2005/8/layout/hProcess4"/>
    <dgm:cxn modelId="{BECCC218-FDFD-E241-A828-E046AC61CDAC}" type="presParOf" srcId="{CCA186FD-1795-E04E-B049-6387578B18EB}" destId="{AD2C6FBA-4313-8E4C-99BC-3FB5DE4DB6E5}" srcOrd="2" destOrd="0" presId="urn:microsoft.com/office/officeart/2005/8/layout/hProcess4"/>
    <dgm:cxn modelId="{E8F5740D-040C-304F-945E-3BBA3F9E35AB}" type="presParOf" srcId="{AD2C6FBA-4313-8E4C-99BC-3FB5DE4DB6E5}" destId="{839696DA-103C-1C4C-BBC7-8B5F27078F74}" srcOrd="0" destOrd="0" presId="urn:microsoft.com/office/officeart/2005/8/layout/hProcess4"/>
    <dgm:cxn modelId="{F0FF9875-BF2B-3A49-B894-0FDEBB7784F6}" type="presParOf" srcId="{AD2C6FBA-4313-8E4C-99BC-3FB5DE4DB6E5}" destId="{2E02F0E2-AF9D-5A4E-8D1F-52D691A8D4E3}" srcOrd="1" destOrd="0" presId="urn:microsoft.com/office/officeart/2005/8/layout/hProcess4"/>
    <dgm:cxn modelId="{3E1F68A1-DD7D-CA44-8B7C-D4B17B5705BA}" type="presParOf" srcId="{AD2C6FBA-4313-8E4C-99BC-3FB5DE4DB6E5}" destId="{6862B7F7-60AD-EE48-8141-F748398D8EB7}" srcOrd="2" destOrd="0" presId="urn:microsoft.com/office/officeart/2005/8/layout/hProcess4"/>
    <dgm:cxn modelId="{AA3D7DB6-1722-AF4A-85E8-DFC301F03849}" type="presParOf" srcId="{AD2C6FBA-4313-8E4C-99BC-3FB5DE4DB6E5}" destId="{B984C404-6DAA-8A48-A339-184644359D6D}" srcOrd="3" destOrd="0" presId="urn:microsoft.com/office/officeart/2005/8/layout/hProcess4"/>
    <dgm:cxn modelId="{6AB71842-ACA9-E64F-9F2B-540EC9EA4824}" type="presParOf" srcId="{AD2C6FBA-4313-8E4C-99BC-3FB5DE4DB6E5}" destId="{3CF6DDF2-8022-1843-BB56-03F76E892615}" srcOrd="4" destOrd="0" presId="urn:microsoft.com/office/officeart/2005/8/layout/hProcess4"/>
    <dgm:cxn modelId="{B1E130E5-334A-0540-90F3-1CA35EFE659F}" type="presParOf" srcId="{CCA186FD-1795-E04E-B049-6387578B18EB}" destId="{857681F0-8178-9940-9B08-12A67033C52C}" srcOrd="3" destOrd="0" presId="urn:microsoft.com/office/officeart/2005/8/layout/hProcess4"/>
    <dgm:cxn modelId="{A3939A9B-CB7F-EE4A-BF12-4CC89D79B0D9}" type="presParOf" srcId="{CCA186FD-1795-E04E-B049-6387578B18EB}" destId="{1F77B64A-6431-C042-AD9A-446E1E669F16}" srcOrd="4" destOrd="0" presId="urn:microsoft.com/office/officeart/2005/8/layout/hProcess4"/>
    <dgm:cxn modelId="{1B110A27-56C6-3841-A2E0-868A1444AEC2}" type="presParOf" srcId="{1F77B64A-6431-C042-AD9A-446E1E669F16}" destId="{627C90D1-B2C4-5F4F-9442-4BB84008806B}" srcOrd="0" destOrd="0" presId="urn:microsoft.com/office/officeart/2005/8/layout/hProcess4"/>
    <dgm:cxn modelId="{38ED88FC-16E2-2344-83AB-E6B0479A579F}" type="presParOf" srcId="{1F77B64A-6431-C042-AD9A-446E1E669F16}" destId="{FD854AE5-EEA0-F943-AFDC-A490476F9199}" srcOrd="1" destOrd="0" presId="urn:microsoft.com/office/officeart/2005/8/layout/hProcess4"/>
    <dgm:cxn modelId="{C0DE3C22-4A10-554C-B6D0-1D45D2BAE05B}" type="presParOf" srcId="{1F77B64A-6431-C042-AD9A-446E1E669F16}" destId="{A6A384BD-314C-4445-B2EB-8566D89DB9A9}" srcOrd="2" destOrd="0" presId="urn:microsoft.com/office/officeart/2005/8/layout/hProcess4"/>
    <dgm:cxn modelId="{3D70F088-AD40-7D41-B738-7AFA98E37CC8}" type="presParOf" srcId="{1F77B64A-6431-C042-AD9A-446E1E669F16}" destId="{273AF8B9-197F-F545-9C91-0E878B4A0676}" srcOrd="3" destOrd="0" presId="urn:microsoft.com/office/officeart/2005/8/layout/hProcess4"/>
    <dgm:cxn modelId="{22155E59-B7CB-294B-93CE-4F4FE61954AD}" type="presParOf" srcId="{1F77B64A-6431-C042-AD9A-446E1E669F16}" destId="{513C7D7B-56D5-2344-A307-B161C836E5A7}" srcOrd="4" destOrd="0" presId="urn:microsoft.com/office/officeart/2005/8/layout/hProcess4"/>
    <dgm:cxn modelId="{47F5CB69-0408-0946-9A33-69FBC43AD966}" type="presParOf" srcId="{CCA186FD-1795-E04E-B049-6387578B18EB}" destId="{D1BA037D-A797-3944-BAEC-2A467C8DBC7C}" srcOrd="5" destOrd="0" presId="urn:microsoft.com/office/officeart/2005/8/layout/hProcess4"/>
    <dgm:cxn modelId="{3EED3A75-6064-2F4B-A8B8-247F4ADFE3AE}" type="presParOf" srcId="{CCA186FD-1795-E04E-B049-6387578B18EB}" destId="{79FFD069-1418-B840-9E77-297F619690FE}" srcOrd="6" destOrd="0" presId="urn:microsoft.com/office/officeart/2005/8/layout/hProcess4"/>
    <dgm:cxn modelId="{3612DBBE-B487-774D-8F35-B7C24DF383D0}" type="presParOf" srcId="{79FFD069-1418-B840-9E77-297F619690FE}" destId="{FF2506BA-79E9-0140-84D8-BA24287096C1}" srcOrd="0" destOrd="0" presId="urn:microsoft.com/office/officeart/2005/8/layout/hProcess4"/>
    <dgm:cxn modelId="{793A9DAC-73A7-0344-BC4F-CA873B991EE0}" type="presParOf" srcId="{79FFD069-1418-B840-9E77-297F619690FE}" destId="{6A944AAA-4CEE-4E4B-83E0-7605DFA0BBE5}" srcOrd="1" destOrd="0" presId="urn:microsoft.com/office/officeart/2005/8/layout/hProcess4"/>
    <dgm:cxn modelId="{23382227-33A7-904A-8A16-E5A03DE6E3A9}" type="presParOf" srcId="{79FFD069-1418-B840-9E77-297F619690FE}" destId="{0F99561F-341C-A24F-99A4-77640486F126}" srcOrd="2" destOrd="0" presId="urn:microsoft.com/office/officeart/2005/8/layout/hProcess4"/>
    <dgm:cxn modelId="{264170E4-8CAC-CC47-BB7C-19CA19E5C35B}" type="presParOf" srcId="{79FFD069-1418-B840-9E77-297F619690FE}" destId="{2866053E-D404-0B43-B2D3-5C22522560F2}" srcOrd="3" destOrd="0" presId="urn:microsoft.com/office/officeart/2005/8/layout/hProcess4"/>
    <dgm:cxn modelId="{84BF56B0-2C67-2C42-BC1B-9CD3652DBC57}" type="presParOf" srcId="{79FFD069-1418-B840-9E77-297F619690FE}" destId="{72A86ACE-F0C8-2844-8A27-C30B8D55B90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68DF85-44EE-054E-9CCE-7BBD545DF535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13BEDB-9C46-154F-983A-317F91ABC857}">
      <dgm:prSet phldrT="[Text]"/>
      <dgm:spPr/>
      <dgm:t>
        <a:bodyPr/>
        <a:lstStyle/>
        <a:p>
          <a:r>
            <a:rPr lang="en-GB" dirty="0" smtClean="0"/>
            <a:t>Pre-writing</a:t>
          </a:r>
          <a:endParaRPr lang="en-GB" dirty="0"/>
        </a:p>
      </dgm:t>
    </dgm:pt>
    <dgm:pt modelId="{F96DB4CD-9257-224D-B23B-90FE6680D0C8}" type="parTrans" cxnId="{5DDF1C46-CECA-7D49-9AA8-25F4F3B3C638}">
      <dgm:prSet/>
      <dgm:spPr/>
      <dgm:t>
        <a:bodyPr/>
        <a:lstStyle/>
        <a:p>
          <a:endParaRPr lang="en-GB"/>
        </a:p>
      </dgm:t>
    </dgm:pt>
    <dgm:pt modelId="{53CD4FDC-E186-5F46-9BA6-B0F6F0B609EC}" type="sibTrans" cxnId="{5DDF1C46-CECA-7D49-9AA8-25F4F3B3C638}">
      <dgm:prSet/>
      <dgm:spPr/>
      <dgm:t>
        <a:bodyPr/>
        <a:lstStyle/>
        <a:p>
          <a:endParaRPr lang="en-GB"/>
        </a:p>
      </dgm:t>
    </dgm:pt>
    <dgm:pt modelId="{54953C76-17D0-FB4A-8A73-351162358F4F}">
      <dgm:prSet phldrT="[Text]"/>
      <dgm:spPr/>
      <dgm:t>
        <a:bodyPr/>
        <a:lstStyle/>
        <a:p>
          <a:r>
            <a:rPr lang="en-GB" dirty="0" smtClean="0"/>
            <a:t>Writing</a:t>
          </a:r>
          <a:endParaRPr lang="en-GB" dirty="0"/>
        </a:p>
      </dgm:t>
    </dgm:pt>
    <dgm:pt modelId="{8F546629-CD99-8242-911A-61EA5725209F}" type="parTrans" cxnId="{809B9F44-1900-9C4E-BA9E-06F8E407C64C}">
      <dgm:prSet/>
      <dgm:spPr/>
      <dgm:t>
        <a:bodyPr/>
        <a:lstStyle/>
        <a:p>
          <a:endParaRPr lang="en-GB"/>
        </a:p>
      </dgm:t>
    </dgm:pt>
    <dgm:pt modelId="{ED73FAA3-6269-6342-83A5-4153888FD98C}" type="sibTrans" cxnId="{809B9F44-1900-9C4E-BA9E-06F8E407C64C}">
      <dgm:prSet/>
      <dgm:spPr/>
      <dgm:t>
        <a:bodyPr/>
        <a:lstStyle/>
        <a:p>
          <a:endParaRPr lang="en-GB"/>
        </a:p>
      </dgm:t>
    </dgm:pt>
    <dgm:pt modelId="{1BC70139-774E-C44F-ADE3-BCC951205F86}">
      <dgm:prSet phldrT="[Text]"/>
      <dgm:spPr/>
      <dgm:t>
        <a:bodyPr/>
        <a:lstStyle/>
        <a:p>
          <a:r>
            <a:rPr lang="en-GB" dirty="0" smtClean="0"/>
            <a:t>Revising</a:t>
          </a:r>
          <a:endParaRPr lang="en-GB" dirty="0"/>
        </a:p>
      </dgm:t>
    </dgm:pt>
    <dgm:pt modelId="{050E8E30-1FB1-8C48-A485-DDC8C053782C}" type="parTrans" cxnId="{9DAE96B6-4021-6A47-B449-7CFF874EC5DE}">
      <dgm:prSet/>
      <dgm:spPr/>
      <dgm:t>
        <a:bodyPr/>
        <a:lstStyle/>
        <a:p>
          <a:endParaRPr lang="en-GB"/>
        </a:p>
      </dgm:t>
    </dgm:pt>
    <dgm:pt modelId="{68DC70BB-40BF-F34A-9AA2-9B7CC27565BB}" type="sibTrans" cxnId="{9DAE96B6-4021-6A47-B449-7CFF874EC5DE}">
      <dgm:prSet/>
      <dgm:spPr/>
      <dgm:t>
        <a:bodyPr/>
        <a:lstStyle/>
        <a:p>
          <a:endParaRPr lang="en-GB"/>
        </a:p>
      </dgm:t>
    </dgm:pt>
    <dgm:pt modelId="{1844A5FB-0E60-FA47-92B5-D86C61B42CD6}" type="pres">
      <dgm:prSet presAssocID="{8768DF85-44EE-054E-9CCE-7BBD545DF5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16D215C-3873-3B41-BF5B-100BB7613BEA}" type="pres">
      <dgm:prSet presAssocID="{8768DF85-44EE-054E-9CCE-7BBD545DF535}" presName="tSp" presStyleCnt="0"/>
      <dgm:spPr/>
    </dgm:pt>
    <dgm:pt modelId="{B70F783D-D12D-1E40-8C02-E570EC28BDEC}" type="pres">
      <dgm:prSet presAssocID="{8768DF85-44EE-054E-9CCE-7BBD545DF535}" presName="bSp" presStyleCnt="0"/>
      <dgm:spPr/>
    </dgm:pt>
    <dgm:pt modelId="{CCA186FD-1795-E04E-B049-6387578B18EB}" type="pres">
      <dgm:prSet presAssocID="{8768DF85-44EE-054E-9CCE-7BBD545DF535}" presName="process" presStyleCnt="0"/>
      <dgm:spPr/>
    </dgm:pt>
    <dgm:pt modelId="{669D8386-62F8-3248-A24F-431F6DD358DE}" type="pres">
      <dgm:prSet presAssocID="{D713BEDB-9C46-154F-983A-317F91ABC857}" presName="composite1" presStyleCnt="0"/>
      <dgm:spPr/>
    </dgm:pt>
    <dgm:pt modelId="{1D4AD694-349F-3041-AA39-DAD499833423}" type="pres">
      <dgm:prSet presAssocID="{D713BEDB-9C46-154F-983A-317F91ABC857}" presName="dummyNode1" presStyleLbl="node1" presStyleIdx="0" presStyleCnt="3"/>
      <dgm:spPr/>
    </dgm:pt>
    <dgm:pt modelId="{1C727306-401C-3649-8AFF-1FA7C05D4FB8}" type="pres">
      <dgm:prSet presAssocID="{D713BEDB-9C46-154F-983A-317F91ABC857}" presName="childNode1" presStyleLbl="bgAcc1" presStyleIdx="0" presStyleCnt="3" custLinFactNeighborX="-838" custLinFactNeighborY="3047">
        <dgm:presLayoutVars>
          <dgm:bulletEnabled val="1"/>
        </dgm:presLayoutVars>
      </dgm:prSet>
      <dgm:spPr/>
    </dgm:pt>
    <dgm:pt modelId="{A77B4DFE-9F18-4245-AA7E-899F35A75A48}" type="pres">
      <dgm:prSet presAssocID="{D713BEDB-9C46-154F-983A-317F91ABC857}" presName="childNode1tx" presStyleLbl="bgAcc1" presStyleIdx="0" presStyleCnt="3">
        <dgm:presLayoutVars>
          <dgm:bulletEnabled val="1"/>
        </dgm:presLayoutVars>
      </dgm:prSet>
      <dgm:spPr/>
    </dgm:pt>
    <dgm:pt modelId="{31503371-FFCB-7345-A312-1A1CBD293420}" type="pres">
      <dgm:prSet presAssocID="{D713BEDB-9C46-154F-983A-317F91ABC857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F4A668-3F32-9140-92FD-491157C074E4}" type="pres">
      <dgm:prSet presAssocID="{D713BEDB-9C46-154F-983A-317F91ABC857}" presName="connSite1" presStyleCnt="0"/>
      <dgm:spPr/>
    </dgm:pt>
    <dgm:pt modelId="{9F944B1F-7931-A749-BFEB-C7B961A8DC5F}" type="pres">
      <dgm:prSet presAssocID="{53CD4FDC-E186-5F46-9BA6-B0F6F0B609EC}" presName="Name9" presStyleLbl="sibTrans2D1" presStyleIdx="0" presStyleCnt="2"/>
      <dgm:spPr/>
      <dgm:t>
        <a:bodyPr/>
        <a:lstStyle/>
        <a:p>
          <a:endParaRPr lang="en-GB"/>
        </a:p>
      </dgm:t>
    </dgm:pt>
    <dgm:pt modelId="{AD2C6FBA-4313-8E4C-99BC-3FB5DE4DB6E5}" type="pres">
      <dgm:prSet presAssocID="{54953C76-17D0-FB4A-8A73-351162358F4F}" presName="composite2" presStyleCnt="0"/>
      <dgm:spPr/>
    </dgm:pt>
    <dgm:pt modelId="{839696DA-103C-1C4C-BBC7-8B5F27078F74}" type="pres">
      <dgm:prSet presAssocID="{54953C76-17D0-FB4A-8A73-351162358F4F}" presName="dummyNode2" presStyleLbl="node1" presStyleIdx="0" presStyleCnt="3"/>
      <dgm:spPr/>
    </dgm:pt>
    <dgm:pt modelId="{2E02F0E2-AF9D-5A4E-8D1F-52D691A8D4E3}" type="pres">
      <dgm:prSet presAssocID="{54953C76-17D0-FB4A-8A73-351162358F4F}" presName="childNode2" presStyleLbl="bgAcc1" presStyleIdx="1" presStyleCnt="3" custLinFactNeighborY="1749">
        <dgm:presLayoutVars>
          <dgm:bulletEnabled val="1"/>
        </dgm:presLayoutVars>
      </dgm:prSet>
      <dgm:spPr/>
    </dgm:pt>
    <dgm:pt modelId="{6862B7F7-60AD-EE48-8141-F748398D8EB7}" type="pres">
      <dgm:prSet presAssocID="{54953C76-17D0-FB4A-8A73-351162358F4F}" presName="childNode2tx" presStyleLbl="bgAcc1" presStyleIdx="1" presStyleCnt="3">
        <dgm:presLayoutVars>
          <dgm:bulletEnabled val="1"/>
        </dgm:presLayoutVars>
      </dgm:prSet>
      <dgm:spPr/>
    </dgm:pt>
    <dgm:pt modelId="{B984C404-6DAA-8A48-A339-184644359D6D}" type="pres">
      <dgm:prSet presAssocID="{54953C76-17D0-FB4A-8A73-351162358F4F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F6DDF2-8022-1843-BB56-03F76E892615}" type="pres">
      <dgm:prSet presAssocID="{54953C76-17D0-FB4A-8A73-351162358F4F}" presName="connSite2" presStyleCnt="0"/>
      <dgm:spPr/>
    </dgm:pt>
    <dgm:pt modelId="{857681F0-8178-9940-9B08-12A67033C52C}" type="pres">
      <dgm:prSet presAssocID="{ED73FAA3-6269-6342-83A5-4153888FD98C}" presName="Name18" presStyleLbl="sibTrans2D1" presStyleIdx="1" presStyleCnt="2"/>
      <dgm:spPr/>
      <dgm:t>
        <a:bodyPr/>
        <a:lstStyle/>
        <a:p>
          <a:endParaRPr lang="en-GB"/>
        </a:p>
      </dgm:t>
    </dgm:pt>
    <dgm:pt modelId="{1F77B64A-6431-C042-AD9A-446E1E669F16}" type="pres">
      <dgm:prSet presAssocID="{1BC70139-774E-C44F-ADE3-BCC951205F86}" presName="composite1" presStyleCnt="0"/>
      <dgm:spPr/>
    </dgm:pt>
    <dgm:pt modelId="{627C90D1-B2C4-5F4F-9442-4BB84008806B}" type="pres">
      <dgm:prSet presAssocID="{1BC70139-774E-C44F-ADE3-BCC951205F86}" presName="dummyNode1" presStyleLbl="node1" presStyleIdx="1" presStyleCnt="3"/>
      <dgm:spPr/>
    </dgm:pt>
    <dgm:pt modelId="{FD854AE5-EEA0-F943-AFDC-A490476F9199}" type="pres">
      <dgm:prSet presAssocID="{1BC70139-774E-C44F-ADE3-BCC951205F86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A384BD-314C-4445-B2EB-8566D89DB9A9}" type="pres">
      <dgm:prSet presAssocID="{1BC70139-774E-C44F-ADE3-BCC951205F8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3AF8B9-197F-F545-9C91-0E878B4A0676}" type="pres">
      <dgm:prSet presAssocID="{1BC70139-774E-C44F-ADE3-BCC951205F86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3C7D7B-56D5-2344-A307-B161C836E5A7}" type="pres">
      <dgm:prSet presAssocID="{1BC70139-774E-C44F-ADE3-BCC951205F86}" presName="connSite1" presStyleCnt="0"/>
      <dgm:spPr/>
    </dgm:pt>
  </dgm:ptLst>
  <dgm:cxnLst>
    <dgm:cxn modelId="{9DAE96B6-4021-6A47-B449-7CFF874EC5DE}" srcId="{8768DF85-44EE-054E-9CCE-7BBD545DF535}" destId="{1BC70139-774E-C44F-ADE3-BCC951205F86}" srcOrd="2" destOrd="0" parTransId="{050E8E30-1FB1-8C48-A485-DDC8C053782C}" sibTransId="{68DC70BB-40BF-F34A-9AA2-9B7CC27565BB}"/>
    <dgm:cxn modelId="{F1A31221-EEB8-3E4C-AA5F-215C921905FD}" type="presOf" srcId="{1BC70139-774E-C44F-ADE3-BCC951205F86}" destId="{273AF8B9-197F-F545-9C91-0E878B4A0676}" srcOrd="0" destOrd="0" presId="urn:microsoft.com/office/officeart/2005/8/layout/hProcess4"/>
    <dgm:cxn modelId="{9F0B4360-AF9D-1F41-908D-F6B32A87EB4B}" type="presOf" srcId="{D713BEDB-9C46-154F-983A-317F91ABC857}" destId="{31503371-FFCB-7345-A312-1A1CBD293420}" srcOrd="0" destOrd="0" presId="urn:microsoft.com/office/officeart/2005/8/layout/hProcess4"/>
    <dgm:cxn modelId="{5DDF1C46-CECA-7D49-9AA8-25F4F3B3C638}" srcId="{8768DF85-44EE-054E-9CCE-7BBD545DF535}" destId="{D713BEDB-9C46-154F-983A-317F91ABC857}" srcOrd="0" destOrd="0" parTransId="{F96DB4CD-9257-224D-B23B-90FE6680D0C8}" sibTransId="{53CD4FDC-E186-5F46-9BA6-B0F6F0B609EC}"/>
    <dgm:cxn modelId="{809B9F44-1900-9C4E-BA9E-06F8E407C64C}" srcId="{8768DF85-44EE-054E-9CCE-7BBD545DF535}" destId="{54953C76-17D0-FB4A-8A73-351162358F4F}" srcOrd="1" destOrd="0" parTransId="{8F546629-CD99-8242-911A-61EA5725209F}" sibTransId="{ED73FAA3-6269-6342-83A5-4153888FD98C}"/>
    <dgm:cxn modelId="{77B083AC-5C11-3C4D-AECB-8DDD801E30DC}" type="presOf" srcId="{8768DF85-44EE-054E-9CCE-7BBD545DF535}" destId="{1844A5FB-0E60-FA47-92B5-D86C61B42CD6}" srcOrd="0" destOrd="0" presId="urn:microsoft.com/office/officeart/2005/8/layout/hProcess4"/>
    <dgm:cxn modelId="{AA198D0F-CE63-044A-9E94-AD73B9FC15D2}" type="presOf" srcId="{53CD4FDC-E186-5F46-9BA6-B0F6F0B609EC}" destId="{9F944B1F-7931-A749-BFEB-C7B961A8DC5F}" srcOrd="0" destOrd="0" presId="urn:microsoft.com/office/officeart/2005/8/layout/hProcess4"/>
    <dgm:cxn modelId="{6DFC1984-FD94-294F-A738-42DB77AB4027}" type="presOf" srcId="{ED73FAA3-6269-6342-83A5-4153888FD98C}" destId="{857681F0-8178-9940-9B08-12A67033C52C}" srcOrd="0" destOrd="0" presId="urn:microsoft.com/office/officeart/2005/8/layout/hProcess4"/>
    <dgm:cxn modelId="{F710AC9D-8A47-4546-9427-AA51B0926015}" type="presOf" srcId="{54953C76-17D0-FB4A-8A73-351162358F4F}" destId="{B984C404-6DAA-8A48-A339-184644359D6D}" srcOrd="0" destOrd="0" presId="urn:microsoft.com/office/officeart/2005/8/layout/hProcess4"/>
    <dgm:cxn modelId="{A775BF67-0C8A-BF41-99D3-32552885CD7E}" type="presParOf" srcId="{1844A5FB-0E60-FA47-92B5-D86C61B42CD6}" destId="{316D215C-3873-3B41-BF5B-100BB7613BEA}" srcOrd="0" destOrd="0" presId="urn:microsoft.com/office/officeart/2005/8/layout/hProcess4"/>
    <dgm:cxn modelId="{A58010ED-4E2F-DD46-B39C-23A19C75885A}" type="presParOf" srcId="{1844A5FB-0E60-FA47-92B5-D86C61B42CD6}" destId="{B70F783D-D12D-1E40-8C02-E570EC28BDEC}" srcOrd="1" destOrd="0" presId="urn:microsoft.com/office/officeart/2005/8/layout/hProcess4"/>
    <dgm:cxn modelId="{270FEC27-F1C2-3948-8BD0-276285FE1572}" type="presParOf" srcId="{1844A5FB-0E60-FA47-92B5-D86C61B42CD6}" destId="{CCA186FD-1795-E04E-B049-6387578B18EB}" srcOrd="2" destOrd="0" presId="urn:microsoft.com/office/officeart/2005/8/layout/hProcess4"/>
    <dgm:cxn modelId="{7E84D6FF-0212-6F42-BBD3-EE84DFACA937}" type="presParOf" srcId="{CCA186FD-1795-E04E-B049-6387578B18EB}" destId="{669D8386-62F8-3248-A24F-431F6DD358DE}" srcOrd="0" destOrd="0" presId="urn:microsoft.com/office/officeart/2005/8/layout/hProcess4"/>
    <dgm:cxn modelId="{A8C9140D-5BD0-F849-BEBD-1ACDF131AE2D}" type="presParOf" srcId="{669D8386-62F8-3248-A24F-431F6DD358DE}" destId="{1D4AD694-349F-3041-AA39-DAD499833423}" srcOrd="0" destOrd="0" presId="urn:microsoft.com/office/officeart/2005/8/layout/hProcess4"/>
    <dgm:cxn modelId="{5C4A4C80-BE99-7B40-8410-95C06FCCD9A6}" type="presParOf" srcId="{669D8386-62F8-3248-A24F-431F6DD358DE}" destId="{1C727306-401C-3649-8AFF-1FA7C05D4FB8}" srcOrd="1" destOrd="0" presId="urn:microsoft.com/office/officeart/2005/8/layout/hProcess4"/>
    <dgm:cxn modelId="{0F7FEAFF-8089-474E-85DF-475125A19FDD}" type="presParOf" srcId="{669D8386-62F8-3248-A24F-431F6DD358DE}" destId="{A77B4DFE-9F18-4245-AA7E-899F35A75A48}" srcOrd="2" destOrd="0" presId="urn:microsoft.com/office/officeart/2005/8/layout/hProcess4"/>
    <dgm:cxn modelId="{2623E800-E5B2-414D-9219-F3153E49053B}" type="presParOf" srcId="{669D8386-62F8-3248-A24F-431F6DD358DE}" destId="{31503371-FFCB-7345-A312-1A1CBD293420}" srcOrd="3" destOrd="0" presId="urn:microsoft.com/office/officeart/2005/8/layout/hProcess4"/>
    <dgm:cxn modelId="{AADC1A05-7F27-4349-A5AE-8379161FD421}" type="presParOf" srcId="{669D8386-62F8-3248-A24F-431F6DD358DE}" destId="{FEF4A668-3F32-9140-92FD-491157C074E4}" srcOrd="4" destOrd="0" presId="urn:microsoft.com/office/officeart/2005/8/layout/hProcess4"/>
    <dgm:cxn modelId="{5205F7A4-78FC-3D41-9AEC-8E6295AD8E36}" type="presParOf" srcId="{CCA186FD-1795-E04E-B049-6387578B18EB}" destId="{9F944B1F-7931-A749-BFEB-C7B961A8DC5F}" srcOrd="1" destOrd="0" presId="urn:microsoft.com/office/officeart/2005/8/layout/hProcess4"/>
    <dgm:cxn modelId="{33363940-0248-C944-962C-67454481D7E8}" type="presParOf" srcId="{CCA186FD-1795-E04E-B049-6387578B18EB}" destId="{AD2C6FBA-4313-8E4C-99BC-3FB5DE4DB6E5}" srcOrd="2" destOrd="0" presId="urn:microsoft.com/office/officeart/2005/8/layout/hProcess4"/>
    <dgm:cxn modelId="{73FF6C5F-A3A7-E948-81FE-0D07B67B813C}" type="presParOf" srcId="{AD2C6FBA-4313-8E4C-99BC-3FB5DE4DB6E5}" destId="{839696DA-103C-1C4C-BBC7-8B5F27078F74}" srcOrd="0" destOrd="0" presId="urn:microsoft.com/office/officeart/2005/8/layout/hProcess4"/>
    <dgm:cxn modelId="{A64E6C18-DDFA-1143-BB56-711148CF6A9B}" type="presParOf" srcId="{AD2C6FBA-4313-8E4C-99BC-3FB5DE4DB6E5}" destId="{2E02F0E2-AF9D-5A4E-8D1F-52D691A8D4E3}" srcOrd="1" destOrd="0" presId="urn:microsoft.com/office/officeart/2005/8/layout/hProcess4"/>
    <dgm:cxn modelId="{607C5C55-FC05-A740-A5D9-43140831E594}" type="presParOf" srcId="{AD2C6FBA-4313-8E4C-99BC-3FB5DE4DB6E5}" destId="{6862B7F7-60AD-EE48-8141-F748398D8EB7}" srcOrd="2" destOrd="0" presId="urn:microsoft.com/office/officeart/2005/8/layout/hProcess4"/>
    <dgm:cxn modelId="{427FBC1C-2C12-504E-BBF5-FDBE25B45687}" type="presParOf" srcId="{AD2C6FBA-4313-8E4C-99BC-3FB5DE4DB6E5}" destId="{B984C404-6DAA-8A48-A339-184644359D6D}" srcOrd="3" destOrd="0" presId="urn:microsoft.com/office/officeart/2005/8/layout/hProcess4"/>
    <dgm:cxn modelId="{147FD956-430D-5044-BBF5-D050A726CC10}" type="presParOf" srcId="{AD2C6FBA-4313-8E4C-99BC-3FB5DE4DB6E5}" destId="{3CF6DDF2-8022-1843-BB56-03F76E892615}" srcOrd="4" destOrd="0" presId="urn:microsoft.com/office/officeart/2005/8/layout/hProcess4"/>
    <dgm:cxn modelId="{83BC40F1-A6F2-4949-BAEE-FEDDD8FCF8B0}" type="presParOf" srcId="{CCA186FD-1795-E04E-B049-6387578B18EB}" destId="{857681F0-8178-9940-9B08-12A67033C52C}" srcOrd="3" destOrd="0" presId="urn:microsoft.com/office/officeart/2005/8/layout/hProcess4"/>
    <dgm:cxn modelId="{496BC3FB-08F3-254B-B3F2-71F0294391D5}" type="presParOf" srcId="{CCA186FD-1795-E04E-B049-6387578B18EB}" destId="{1F77B64A-6431-C042-AD9A-446E1E669F16}" srcOrd="4" destOrd="0" presId="urn:microsoft.com/office/officeart/2005/8/layout/hProcess4"/>
    <dgm:cxn modelId="{065BBF74-7DF6-4644-B721-2D8054ED529C}" type="presParOf" srcId="{1F77B64A-6431-C042-AD9A-446E1E669F16}" destId="{627C90D1-B2C4-5F4F-9442-4BB84008806B}" srcOrd="0" destOrd="0" presId="urn:microsoft.com/office/officeart/2005/8/layout/hProcess4"/>
    <dgm:cxn modelId="{86C7BD14-79A1-544C-B379-3491681F3905}" type="presParOf" srcId="{1F77B64A-6431-C042-AD9A-446E1E669F16}" destId="{FD854AE5-EEA0-F943-AFDC-A490476F9199}" srcOrd="1" destOrd="0" presId="urn:microsoft.com/office/officeart/2005/8/layout/hProcess4"/>
    <dgm:cxn modelId="{F7644752-EE7F-E74C-A804-F3576E9C7A26}" type="presParOf" srcId="{1F77B64A-6431-C042-AD9A-446E1E669F16}" destId="{A6A384BD-314C-4445-B2EB-8566D89DB9A9}" srcOrd="2" destOrd="0" presId="urn:microsoft.com/office/officeart/2005/8/layout/hProcess4"/>
    <dgm:cxn modelId="{F65EB115-D823-9A4D-9C7F-B27A07C380A4}" type="presParOf" srcId="{1F77B64A-6431-C042-AD9A-446E1E669F16}" destId="{273AF8B9-197F-F545-9C91-0E878B4A0676}" srcOrd="3" destOrd="0" presId="urn:microsoft.com/office/officeart/2005/8/layout/hProcess4"/>
    <dgm:cxn modelId="{6B67165E-0320-4245-8F0E-27A7F99A4D56}" type="presParOf" srcId="{1F77B64A-6431-C042-AD9A-446E1E669F16}" destId="{513C7D7B-56D5-2344-A307-B161C836E5A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F6AA59-CCB7-2A4F-BCFF-F57189BB4F1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881B2782-327C-2345-A924-DF3EA5562AA1}">
      <dgm:prSet phldrT="[Text]"/>
      <dgm:spPr/>
      <dgm:t>
        <a:bodyPr/>
        <a:lstStyle/>
        <a:p>
          <a:r>
            <a:rPr lang="en-GB" dirty="0" smtClean="0"/>
            <a:t>Abstract</a:t>
          </a:r>
          <a:endParaRPr lang="en-GB" dirty="0"/>
        </a:p>
      </dgm:t>
    </dgm:pt>
    <dgm:pt modelId="{E68EF938-81FC-ED40-A702-21B25C69C3BE}" type="parTrans" cxnId="{7DDEC649-3321-1447-84FF-CCEA8FFD0947}">
      <dgm:prSet/>
      <dgm:spPr/>
      <dgm:t>
        <a:bodyPr/>
        <a:lstStyle/>
        <a:p>
          <a:endParaRPr lang="en-GB"/>
        </a:p>
      </dgm:t>
    </dgm:pt>
    <dgm:pt modelId="{C0DD5E2B-4D92-DC4A-9CFB-9E2BF2A63521}" type="sibTrans" cxnId="{7DDEC649-3321-1447-84FF-CCEA8FFD0947}">
      <dgm:prSet/>
      <dgm:spPr/>
      <dgm:t>
        <a:bodyPr/>
        <a:lstStyle/>
        <a:p>
          <a:endParaRPr lang="en-GB"/>
        </a:p>
      </dgm:t>
    </dgm:pt>
    <dgm:pt modelId="{E7DE3B3E-7902-2B4D-B523-556CA95D6EE2}">
      <dgm:prSet phldrT="[Text]"/>
      <dgm:spPr/>
      <dgm:t>
        <a:bodyPr/>
        <a:lstStyle/>
        <a:p>
          <a:r>
            <a:rPr lang="en-GB" dirty="0" smtClean="0"/>
            <a:t>Extended abstract + slides</a:t>
          </a:r>
          <a:endParaRPr lang="en-GB" dirty="0"/>
        </a:p>
      </dgm:t>
    </dgm:pt>
    <dgm:pt modelId="{0FB61620-6BE0-EF4D-88DF-DCC51B40A90D}" type="parTrans" cxnId="{26F00126-900E-DA42-95FB-86150A50B94C}">
      <dgm:prSet/>
      <dgm:spPr/>
      <dgm:t>
        <a:bodyPr/>
        <a:lstStyle/>
        <a:p>
          <a:endParaRPr lang="en-GB"/>
        </a:p>
      </dgm:t>
    </dgm:pt>
    <dgm:pt modelId="{15F21906-1971-0845-AC00-6FC67251C0D0}" type="sibTrans" cxnId="{26F00126-900E-DA42-95FB-86150A50B94C}">
      <dgm:prSet/>
      <dgm:spPr/>
      <dgm:t>
        <a:bodyPr/>
        <a:lstStyle/>
        <a:p>
          <a:endParaRPr lang="en-GB"/>
        </a:p>
      </dgm:t>
    </dgm:pt>
    <dgm:pt modelId="{CEE08006-CCDD-AA45-8ABE-A8B13CC05670}">
      <dgm:prSet phldrT="[Text]"/>
      <dgm:spPr/>
      <dgm:t>
        <a:bodyPr/>
        <a:lstStyle/>
        <a:p>
          <a:r>
            <a:rPr lang="en-GB" dirty="0" smtClean="0"/>
            <a:t>Research report</a:t>
          </a:r>
          <a:endParaRPr lang="en-GB" dirty="0"/>
        </a:p>
      </dgm:t>
    </dgm:pt>
    <dgm:pt modelId="{0A897475-0441-324C-9B81-E1984CB73564}" type="parTrans" cxnId="{4A195891-9D3F-1A46-B58D-7113A4B34F19}">
      <dgm:prSet/>
      <dgm:spPr/>
      <dgm:t>
        <a:bodyPr/>
        <a:lstStyle/>
        <a:p>
          <a:endParaRPr lang="en-GB"/>
        </a:p>
      </dgm:t>
    </dgm:pt>
    <dgm:pt modelId="{6AB7095A-E92A-E541-A5D8-46DBF3F8A1C2}" type="sibTrans" cxnId="{4A195891-9D3F-1A46-B58D-7113A4B34F19}">
      <dgm:prSet/>
      <dgm:spPr/>
      <dgm:t>
        <a:bodyPr/>
        <a:lstStyle/>
        <a:p>
          <a:endParaRPr lang="en-GB"/>
        </a:p>
      </dgm:t>
    </dgm:pt>
    <dgm:pt modelId="{40AC7ADD-5772-034B-BBDE-FF3C0294E8D6}" type="pres">
      <dgm:prSet presAssocID="{37F6AA59-CCB7-2A4F-BCFF-F57189BB4F10}" presName="Name0" presStyleCnt="0">
        <dgm:presLayoutVars>
          <dgm:dir/>
          <dgm:resizeHandles val="exact"/>
        </dgm:presLayoutVars>
      </dgm:prSet>
      <dgm:spPr/>
    </dgm:pt>
    <dgm:pt modelId="{B81AF40F-B8AF-5A4A-A51C-818B9DB2EC88}" type="pres">
      <dgm:prSet presAssocID="{881B2782-327C-2345-A924-DF3EA5562AA1}" presName="node" presStyleLbl="node1" presStyleIdx="0" presStyleCnt="3">
        <dgm:presLayoutVars>
          <dgm:bulletEnabled val="1"/>
        </dgm:presLayoutVars>
      </dgm:prSet>
      <dgm:spPr/>
    </dgm:pt>
    <dgm:pt modelId="{038B446C-8940-9649-BA8C-B9D710457945}" type="pres">
      <dgm:prSet presAssocID="{C0DD5E2B-4D92-DC4A-9CFB-9E2BF2A63521}" presName="sibTrans" presStyleLbl="sibTrans2D1" presStyleIdx="0" presStyleCnt="2"/>
      <dgm:spPr/>
    </dgm:pt>
    <dgm:pt modelId="{214A29A2-5E60-2E4A-A4A5-AADE9372834D}" type="pres">
      <dgm:prSet presAssocID="{C0DD5E2B-4D92-DC4A-9CFB-9E2BF2A63521}" presName="connectorText" presStyleLbl="sibTrans2D1" presStyleIdx="0" presStyleCnt="2"/>
      <dgm:spPr/>
    </dgm:pt>
    <dgm:pt modelId="{03309665-E7A2-4941-8D87-20E54EE5EF81}" type="pres">
      <dgm:prSet presAssocID="{E7DE3B3E-7902-2B4D-B523-556CA95D6EE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DAD92D-4815-FB44-A617-90A2B1E0ADEB}" type="pres">
      <dgm:prSet presAssocID="{15F21906-1971-0845-AC00-6FC67251C0D0}" presName="sibTrans" presStyleLbl="sibTrans2D1" presStyleIdx="1" presStyleCnt="2"/>
      <dgm:spPr/>
    </dgm:pt>
    <dgm:pt modelId="{4F46AE77-13F7-A34C-9AF3-927BCF1C9A28}" type="pres">
      <dgm:prSet presAssocID="{15F21906-1971-0845-AC00-6FC67251C0D0}" presName="connectorText" presStyleLbl="sibTrans2D1" presStyleIdx="1" presStyleCnt="2"/>
      <dgm:spPr/>
    </dgm:pt>
    <dgm:pt modelId="{79474723-88D3-614B-9C04-17A4A1EC9532}" type="pres">
      <dgm:prSet presAssocID="{CEE08006-CCDD-AA45-8ABE-A8B13CC0567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50166E9-3CB1-7F40-97E5-0EBD63381F8F}" type="presOf" srcId="{15F21906-1971-0845-AC00-6FC67251C0D0}" destId="{2FDAD92D-4815-FB44-A617-90A2B1E0ADEB}" srcOrd="0" destOrd="0" presId="urn:microsoft.com/office/officeart/2005/8/layout/process1"/>
    <dgm:cxn modelId="{46DFA95E-9A37-0E40-A194-10BE06BBEE2D}" type="presOf" srcId="{CEE08006-CCDD-AA45-8ABE-A8B13CC05670}" destId="{79474723-88D3-614B-9C04-17A4A1EC9532}" srcOrd="0" destOrd="0" presId="urn:microsoft.com/office/officeart/2005/8/layout/process1"/>
    <dgm:cxn modelId="{26F00126-900E-DA42-95FB-86150A50B94C}" srcId="{37F6AA59-CCB7-2A4F-BCFF-F57189BB4F10}" destId="{E7DE3B3E-7902-2B4D-B523-556CA95D6EE2}" srcOrd="1" destOrd="0" parTransId="{0FB61620-6BE0-EF4D-88DF-DCC51B40A90D}" sibTransId="{15F21906-1971-0845-AC00-6FC67251C0D0}"/>
    <dgm:cxn modelId="{E95812DE-7D12-5E45-8B77-72927935C3DE}" type="presOf" srcId="{C0DD5E2B-4D92-DC4A-9CFB-9E2BF2A63521}" destId="{214A29A2-5E60-2E4A-A4A5-AADE9372834D}" srcOrd="1" destOrd="0" presId="urn:microsoft.com/office/officeart/2005/8/layout/process1"/>
    <dgm:cxn modelId="{3552B4F9-B8CB-F04E-8FE9-C5FB44E92F52}" type="presOf" srcId="{881B2782-327C-2345-A924-DF3EA5562AA1}" destId="{B81AF40F-B8AF-5A4A-A51C-818B9DB2EC88}" srcOrd="0" destOrd="0" presId="urn:microsoft.com/office/officeart/2005/8/layout/process1"/>
    <dgm:cxn modelId="{5AD03494-8FAC-3E4A-A3C4-5967BD0E9F1C}" type="presOf" srcId="{15F21906-1971-0845-AC00-6FC67251C0D0}" destId="{4F46AE77-13F7-A34C-9AF3-927BCF1C9A28}" srcOrd="1" destOrd="0" presId="urn:microsoft.com/office/officeart/2005/8/layout/process1"/>
    <dgm:cxn modelId="{63CC415B-BAFF-EC45-AE4B-5DA975346269}" type="presOf" srcId="{E7DE3B3E-7902-2B4D-B523-556CA95D6EE2}" destId="{03309665-E7A2-4941-8D87-20E54EE5EF81}" srcOrd="0" destOrd="0" presId="urn:microsoft.com/office/officeart/2005/8/layout/process1"/>
    <dgm:cxn modelId="{B62589EB-CD3C-F04C-A125-F997B2ECCF23}" type="presOf" srcId="{37F6AA59-CCB7-2A4F-BCFF-F57189BB4F10}" destId="{40AC7ADD-5772-034B-BBDE-FF3C0294E8D6}" srcOrd="0" destOrd="0" presId="urn:microsoft.com/office/officeart/2005/8/layout/process1"/>
    <dgm:cxn modelId="{032572B5-078B-E44B-B22B-02D6E3F8A7FE}" type="presOf" srcId="{C0DD5E2B-4D92-DC4A-9CFB-9E2BF2A63521}" destId="{038B446C-8940-9649-BA8C-B9D710457945}" srcOrd="0" destOrd="0" presId="urn:microsoft.com/office/officeart/2005/8/layout/process1"/>
    <dgm:cxn modelId="{4A195891-9D3F-1A46-B58D-7113A4B34F19}" srcId="{37F6AA59-CCB7-2A4F-BCFF-F57189BB4F10}" destId="{CEE08006-CCDD-AA45-8ABE-A8B13CC05670}" srcOrd="2" destOrd="0" parTransId="{0A897475-0441-324C-9B81-E1984CB73564}" sibTransId="{6AB7095A-E92A-E541-A5D8-46DBF3F8A1C2}"/>
    <dgm:cxn modelId="{7DDEC649-3321-1447-84FF-CCEA8FFD0947}" srcId="{37F6AA59-CCB7-2A4F-BCFF-F57189BB4F10}" destId="{881B2782-327C-2345-A924-DF3EA5562AA1}" srcOrd="0" destOrd="0" parTransId="{E68EF938-81FC-ED40-A702-21B25C69C3BE}" sibTransId="{C0DD5E2B-4D92-DC4A-9CFB-9E2BF2A63521}"/>
    <dgm:cxn modelId="{2C2C4801-7C6F-2A46-A733-14B2CA6DFCAC}" type="presParOf" srcId="{40AC7ADD-5772-034B-BBDE-FF3C0294E8D6}" destId="{B81AF40F-B8AF-5A4A-A51C-818B9DB2EC88}" srcOrd="0" destOrd="0" presId="urn:microsoft.com/office/officeart/2005/8/layout/process1"/>
    <dgm:cxn modelId="{89D9F7B0-3A9B-AF4D-B71B-87D2C3E8E71B}" type="presParOf" srcId="{40AC7ADD-5772-034B-BBDE-FF3C0294E8D6}" destId="{038B446C-8940-9649-BA8C-B9D710457945}" srcOrd="1" destOrd="0" presId="urn:microsoft.com/office/officeart/2005/8/layout/process1"/>
    <dgm:cxn modelId="{C83CC2DE-BCD9-3A4E-8789-31888E599C89}" type="presParOf" srcId="{038B446C-8940-9649-BA8C-B9D710457945}" destId="{214A29A2-5E60-2E4A-A4A5-AADE9372834D}" srcOrd="0" destOrd="0" presId="urn:microsoft.com/office/officeart/2005/8/layout/process1"/>
    <dgm:cxn modelId="{21439BE1-5B29-4B47-93B8-6E78C237980D}" type="presParOf" srcId="{40AC7ADD-5772-034B-BBDE-FF3C0294E8D6}" destId="{03309665-E7A2-4941-8D87-20E54EE5EF81}" srcOrd="2" destOrd="0" presId="urn:microsoft.com/office/officeart/2005/8/layout/process1"/>
    <dgm:cxn modelId="{7F713C03-9E19-C34A-BEBA-CAE58FC63EFD}" type="presParOf" srcId="{40AC7ADD-5772-034B-BBDE-FF3C0294E8D6}" destId="{2FDAD92D-4815-FB44-A617-90A2B1E0ADEB}" srcOrd="3" destOrd="0" presId="urn:microsoft.com/office/officeart/2005/8/layout/process1"/>
    <dgm:cxn modelId="{0F3556E9-E837-9A46-BAFC-74102E6642D4}" type="presParOf" srcId="{2FDAD92D-4815-FB44-A617-90A2B1E0ADEB}" destId="{4F46AE77-13F7-A34C-9AF3-927BCF1C9A28}" srcOrd="0" destOrd="0" presId="urn:microsoft.com/office/officeart/2005/8/layout/process1"/>
    <dgm:cxn modelId="{E41E874E-334B-3049-AFB3-5FA3CE7FFDCE}" type="presParOf" srcId="{40AC7ADD-5772-034B-BBDE-FF3C0294E8D6}" destId="{79474723-88D3-614B-9C04-17A4A1EC953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68DF85-44EE-054E-9CCE-7BBD545DF535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13BEDB-9C46-154F-983A-317F91ABC857}">
      <dgm:prSet phldrT="[Text]"/>
      <dgm:spPr/>
      <dgm:t>
        <a:bodyPr/>
        <a:lstStyle/>
        <a:p>
          <a:r>
            <a:rPr lang="en-GB" dirty="0" smtClean="0"/>
            <a:t>Context</a:t>
          </a:r>
          <a:endParaRPr lang="en-GB" dirty="0"/>
        </a:p>
      </dgm:t>
    </dgm:pt>
    <dgm:pt modelId="{F96DB4CD-9257-224D-B23B-90FE6680D0C8}" type="parTrans" cxnId="{5DDF1C46-CECA-7D49-9AA8-25F4F3B3C638}">
      <dgm:prSet/>
      <dgm:spPr/>
      <dgm:t>
        <a:bodyPr/>
        <a:lstStyle/>
        <a:p>
          <a:endParaRPr lang="en-GB"/>
        </a:p>
      </dgm:t>
    </dgm:pt>
    <dgm:pt modelId="{53CD4FDC-E186-5F46-9BA6-B0F6F0B609EC}" type="sibTrans" cxnId="{5DDF1C46-CECA-7D49-9AA8-25F4F3B3C638}">
      <dgm:prSet/>
      <dgm:spPr/>
      <dgm:t>
        <a:bodyPr/>
        <a:lstStyle/>
        <a:p>
          <a:endParaRPr lang="en-GB"/>
        </a:p>
      </dgm:t>
    </dgm:pt>
    <dgm:pt modelId="{54953C76-17D0-FB4A-8A73-351162358F4F}">
      <dgm:prSet phldrT="[Text]"/>
      <dgm:spPr/>
      <dgm:t>
        <a:bodyPr/>
        <a:lstStyle/>
        <a:p>
          <a:r>
            <a:rPr lang="en-GB" dirty="0" smtClean="0"/>
            <a:t>Problem</a:t>
          </a:r>
          <a:br>
            <a:rPr lang="en-GB" dirty="0" smtClean="0"/>
          </a:br>
          <a:r>
            <a:rPr lang="en-GB" dirty="0" smtClean="0"/>
            <a:t>Statement</a:t>
          </a:r>
          <a:endParaRPr lang="en-GB" dirty="0"/>
        </a:p>
      </dgm:t>
    </dgm:pt>
    <dgm:pt modelId="{8F546629-CD99-8242-911A-61EA5725209F}" type="parTrans" cxnId="{809B9F44-1900-9C4E-BA9E-06F8E407C64C}">
      <dgm:prSet/>
      <dgm:spPr/>
      <dgm:t>
        <a:bodyPr/>
        <a:lstStyle/>
        <a:p>
          <a:endParaRPr lang="en-GB"/>
        </a:p>
      </dgm:t>
    </dgm:pt>
    <dgm:pt modelId="{ED73FAA3-6269-6342-83A5-4153888FD98C}" type="sibTrans" cxnId="{809B9F44-1900-9C4E-BA9E-06F8E407C64C}">
      <dgm:prSet/>
      <dgm:spPr/>
      <dgm:t>
        <a:bodyPr/>
        <a:lstStyle/>
        <a:p>
          <a:endParaRPr lang="en-GB"/>
        </a:p>
      </dgm:t>
    </dgm:pt>
    <dgm:pt modelId="{1BC70139-774E-C44F-ADE3-BCC951205F86}">
      <dgm:prSet phldrT="[Text]"/>
      <dgm:spPr/>
      <dgm:t>
        <a:bodyPr/>
        <a:lstStyle/>
        <a:p>
          <a:r>
            <a:rPr lang="en-GB" dirty="0" smtClean="0"/>
            <a:t>Proposed Methods</a:t>
          </a:r>
          <a:endParaRPr lang="en-GB" dirty="0"/>
        </a:p>
      </dgm:t>
    </dgm:pt>
    <dgm:pt modelId="{050E8E30-1FB1-8C48-A485-DDC8C053782C}" type="parTrans" cxnId="{9DAE96B6-4021-6A47-B449-7CFF874EC5DE}">
      <dgm:prSet/>
      <dgm:spPr/>
      <dgm:t>
        <a:bodyPr/>
        <a:lstStyle/>
        <a:p>
          <a:endParaRPr lang="en-GB"/>
        </a:p>
      </dgm:t>
    </dgm:pt>
    <dgm:pt modelId="{68DC70BB-40BF-F34A-9AA2-9B7CC27565BB}" type="sibTrans" cxnId="{9DAE96B6-4021-6A47-B449-7CFF874EC5DE}">
      <dgm:prSet/>
      <dgm:spPr/>
      <dgm:t>
        <a:bodyPr/>
        <a:lstStyle/>
        <a:p>
          <a:endParaRPr lang="en-GB"/>
        </a:p>
      </dgm:t>
    </dgm:pt>
    <dgm:pt modelId="{51272371-47C8-FB49-9E0D-72D5B18FF77C}">
      <dgm:prSet phldrT="[Text]"/>
      <dgm:spPr/>
      <dgm:t>
        <a:bodyPr/>
        <a:lstStyle/>
        <a:p>
          <a:r>
            <a:rPr lang="en-GB" dirty="0" smtClean="0"/>
            <a:t>Findings</a:t>
          </a:r>
          <a:br>
            <a:rPr lang="en-GB" dirty="0" smtClean="0"/>
          </a:br>
          <a:r>
            <a:rPr lang="en-GB" dirty="0" smtClean="0"/>
            <a:t>Recommendations</a:t>
          </a:r>
          <a:endParaRPr lang="en-GB" dirty="0"/>
        </a:p>
      </dgm:t>
    </dgm:pt>
    <dgm:pt modelId="{0622E5E8-FA4D-8F41-A035-73D633D58804}" type="parTrans" cxnId="{E04537A0-0840-CE4F-BFD7-091EA90D46F1}">
      <dgm:prSet/>
      <dgm:spPr/>
      <dgm:t>
        <a:bodyPr/>
        <a:lstStyle/>
        <a:p>
          <a:endParaRPr lang="en-GB"/>
        </a:p>
      </dgm:t>
    </dgm:pt>
    <dgm:pt modelId="{A0B5BE7D-9226-4149-9841-3D9A9291A7A1}" type="sibTrans" cxnId="{E04537A0-0840-CE4F-BFD7-091EA90D46F1}">
      <dgm:prSet/>
      <dgm:spPr/>
      <dgm:t>
        <a:bodyPr/>
        <a:lstStyle/>
        <a:p>
          <a:endParaRPr lang="en-GB"/>
        </a:p>
      </dgm:t>
    </dgm:pt>
    <dgm:pt modelId="{1844A5FB-0E60-FA47-92B5-D86C61B42CD6}" type="pres">
      <dgm:prSet presAssocID="{8768DF85-44EE-054E-9CCE-7BBD545DF5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16D215C-3873-3B41-BF5B-100BB7613BEA}" type="pres">
      <dgm:prSet presAssocID="{8768DF85-44EE-054E-9CCE-7BBD545DF535}" presName="tSp" presStyleCnt="0"/>
      <dgm:spPr/>
    </dgm:pt>
    <dgm:pt modelId="{B70F783D-D12D-1E40-8C02-E570EC28BDEC}" type="pres">
      <dgm:prSet presAssocID="{8768DF85-44EE-054E-9CCE-7BBD545DF535}" presName="bSp" presStyleCnt="0"/>
      <dgm:spPr/>
    </dgm:pt>
    <dgm:pt modelId="{CCA186FD-1795-E04E-B049-6387578B18EB}" type="pres">
      <dgm:prSet presAssocID="{8768DF85-44EE-054E-9CCE-7BBD545DF535}" presName="process" presStyleCnt="0"/>
      <dgm:spPr/>
    </dgm:pt>
    <dgm:pt modelId="{669D8386-62F8-3248-A24F-431F6DD358DE}" type="pres">
      <dgm:prSet presAssocID="{D713BEDB-9C46-154F-983A-317F91ABC857}" presName="composite1" presStyleCnt="0"/>
      <dgm:spPr/>
    </dgm:pt>
    <dgm:pt modelId="{1D4AD694-349F-3041-AA39-DAD499833423}" type="pres">
      <dgm:prSet presAssocID="{D713BEDB-9C46-154F-983A-317F91ABC857}" presName="dummyNode1" presStyleLbl="node1" presStyleIdx="0" presStyleCnt="4"/>
      <dgm:spPr/>
    </dgm:pt>
    <dgm:pt modelId="{1C727306-401C-3649-8AFF-1FA7C05D4FB8}" type="pres">
      <dgm:prSet presAssocID="{D713BEDB-9C46-154F-983A-317F91ABC857}" presName="childNode1" presStyleLbl="bgAcc1" presStyleIdx="0" presStyleCnt="4">
        <dgm:presLayoutVars>
          <dgm:bulletEnabled val="1"/>
        </dgm:presLayoutVars>
      </dgm:prSet>
      <dgm:spPr/>
    </dgm:pt>
    <dgm:pt modelId="{A77B4DFE-9F18-4245-AA7E-899F35A75A48}" type="pres">
      <dgm:prSet presAssocID="{D713BEDB-9C46-154F-983A-317F91ABC857}" presName="childNode1tx" presStyleLbl="bgAcc1" presStyleIdx="0" presStyleCnt="4">
        <dgm:presLayoutVars>
          <dgm:bulletEnabled val="1"/>
        </dgm:presLayoutVars>
      </dgm:prSet>
      <dgm:spPr/>
    </dgm:pt>
    <dgm:pt modelId="{31503371-FFCB-7345-A312-1A1CBD293420}" type="pres">
      <dgm:prSet presAssocID="{D713BEDB-9C46-154F-983A-317F91ABC857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F4A668-3F32-9140-92FD-491157C074E4}" type="pres">
      <dgm:prSet presAssocID="{D713BEDB-9C46-154F-983A-317F91ABC857}" presName="connSite1" presStyleCnt="0"/>
      <dgm:spPr/>
    </dgm:pt>
    <dgm:pt modelId="{9F944B1F-7931-A749-BFEB-C7B961A8DC5F}" type="pres">
      <dgm:prSet presAssocID="{53CD4FDC-E186-5F46-9BA6-B0F6F0B609EC}" presName="Name9" presStyleLbl="sibTrans2D1" presStyleIdx="0" presStyleCnt="3"/>
      <dgm:spPr/>
      <dgm:t>
        <a:bodyPr/>
        <a:lstStyle/>
        <a:p>
          <a:endParaRPr lang="en-GB"/>
        </a:p>
      </dgm:t>
    </dgm:pt>
    <dgm:pt modelId="{AD2C6FBA-4313-8E4C-99BC-3FB5DE4DB6E5}" type="pres">
      <dgm:prSet presAssocID="{54953C76-17D0-FB4A-8A73-351162358F4F}" presName="composite2" presStyleCnt="0"/>
      <dgm:spPr/>
    </dgm:pt>
    <dgm:pt modelId="{839696DA-103C-1C4C-BBC7-8B5F27078F74}" type="pres">
      <dgm:prSet presAssocID="{54953C76-17D0-FB4A-8A73-351162358F4F}" presName="dummyNode2" presStyleLbl="node1" presStyleIdx="0" presStyleCnt="4"/>
      <dgm:spPr/>
    </dgm:pt>
    <dgm:pt modelId="{2E02F0E2-AF9D-5A4E-8D1F-52D691A8D4E3}" type="pres">
      <dgm:prSet presAssocID="{54953C76-17D0-FB4A-8A73-351162358F4F}" presName="childNode2" presStyleLbl="bgAcc1" presStyleIdx="1" presStyleCnt="4">
        <dgm:presLayoutVars>
          <dgm:bulletEnabled val="1"/>
        </dgm:presLayoutVars>
      </dgm:prSet>
      <dgm:spPr/>
    </dgm:pt>
    <dgm:pt modelId="{6862B7F7-60AD-EE48-8141-F748398D8EB7}" type="pres">
      <dgm:prSet presAssocID="{54953C76-17D0-FB4A-8A73-351162358F4F}" presName="childNode2tx" presStyleLbl="bgAcc1" presStyleIdx="1" presStyleCnt="4">
        <dgm:presLayoutVars>
          <dgm:bulletEnabled val="1"/>
        </dgm:presLayoutVars>
      </dgm:prSet>
      <dgm:spPr/>
    </dgm:pt>
    <dgm:pt modelId="{B984C404-6DAA-8A48-A339-184644359D6D}" type="pres">
      <dgm:prSet presAssocID="{54953C76-17D0-FB4A-8A73-351162358F4F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F6DDF2-8022-1843-BB56-03F76E892615}" type="pres">
      <dgm:prSet presAssocID="{54953C76-17D0-FB4A-8A73-351162358F4F}" presName="connSite2" presStyleCnt="0"/>
      <dgm:spPr/>
    </dgm:pt>
    <dgm:pt modelId="{857681F0-8178-9940-9B08-12A67033C52C}" type="pres">
      <dgm:prSet presAssocID="{ED73FAA3-6269-6342-83A5-4153888FD98C}" presName="Name18" presStyleLbl="sibTrans2D1" presStyleIdx="1" presStyleCnt="3"/>
      <dgm:spPr/>
      <dgm:t>
        <a:bodyPr/>
        <a:lstStyle/>
        <a:p>
          <a:endParaRPr lang="en-GB"/>
        </a:p>
      </dgm:t>
    </dgm:pt>
    <dgm:pt modelId="{1F77B64A-6431-C042-AD9A-446E1E669F16}" type="pres">
      <dgm:prSet presAssocID="{1BC70139-774E-C44F-ADE3-BCC951205F86}" presName="composite1" presStyleCnt="0"/>
      <dgm:spPr/>
    </dgm:pt>
    <dgm:pt modelId="{627C90D1-B2C4-5F4F-9442-4BB84008806B}" type="pres">
      <dgm:prSet presAssocID="{1BC70139-774E-C44F-ADE3-BCC951205F86}" presName="dummyNode1" presStyleLbl="node1" presStyleIdx="1" presStyleCnt="4"/>
      <dgm:spPr/>
    </dgm:pt>
    <dgm:pt modelId="{FD854AE5-EEA0-F943-AFDC-A490476F9199}" type="pres">
      <dgm:prSet presAssocID="{1BC70139-774E-C44F-ADE3-BCC951205F86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A384BD-314C-4445-B2EB-8566D89DB9A9}" type="pres">
      <dgm:prSet presAssocID="{1BC70139-774E-C44F-ADE3-BCC951205F8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3AF8B9-197F-F545-9C91-0E878B4A0676}" type="pres">
      <dgm:prSet presAssocID="{1BC70139-774E-C44F-ADE3-BCC951205F86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3C7D7B-56D5-2344-A307-B161C836E5A7}" type="pres">
      <dgm:prSet presAssocID="{1BC70139-774E-C44F-ADE3-BCC951205F86}" presName="connSite1" presStyleCnt="0"/>
      <dgm:spPr/>
    </dgm:pt>
    <dgm:pt modelId="{D1BA037D-A797-3944-BAEC-2A467C8DBC7C}" type="pres">
      <dgm:prSet presAssocID="{68DC70BB-40BF-F34A-9AA2-9B7CC27565BB}" presName="Name9" presStyleLbl="sibTrans2D1" presStyleIdx="2" presStyleCnt="3"/>
      <dgm:spPr/>
      <dgm:t>
        <a:bodyPr/>
        <a:lstStyle/>
        <a:p>
          <a:endParaRPr lang="en-GB"/>
        </a:p>
      </dgm:t>
    </dgm:pt>
    <dgm:pt modelId="{79FFD069-1418-B840-9E77-297F619690FE}" type="pres">
      <dgm:prSet presAssocID="{51272371-47C8-FB49-9E0D-72D5B18FF77C}" presName="composite2" presStyleCnt="0"/>
      <dgm:spPr/>
    </dgm:pt>
    <dgm:pt modelId="{FF2506BA-79E9-0140-84D8-BA24287096C1}" type="pres">
      <dgm:prSet presAssocID="{51272371-47C8-FB49-9E0D-72D5B18FF77C}" presName="dummyNode2" presStyleLbl="node1" presStyleIdx="2" presStyleCnt="4"/>
      <dgm:spPr/>
    </dgm:pt>
    <dgm:pt modelId="{6A944AAA-4CEE-4E4B-83E0-7605DFA0BBE5}" type="pres">
      <dgm:prSet presAssocID="{51272371-47C8-FB49-9E0D-72D5B18FF77C}" presName="childNode2" presStyleLbl="bgAcc1" presStyleIdx="3" presStyleCnt="4">
        <dgm:presLayoutVars>
          <dgm:bulletEnabled val="1"/>
        </dgm:presLayoutVars>
      </dgm:prSet>
      <dgm:spPr/>
    </dgm:pt>
    <dgm:pt modelId="{0F99561F-341C-A24F-99A4-77640486F126}" type="pres">
      <dgm:prSet presAssocID="{51272371-47C8-FB49-9E0D-72D5B18FF77C}" presName="childNode2tx" presStyleLbl="bgAcc1" presStyleIdx="3" presStyleCnt="4">
        <dgm:presLayoutVars>
          <dgm:bulletEnabled val="1"/>
        </dgm:presLayoutVars>
      </dgm:prSet>
      <dgm:spPr/>
    </dgm:pt>
    <dgm:pt modelId="{2866053E-D404-0B43-B2D3-5C22522560F2}" type="pres">
      <dgm:prSet presAssocID="{51272371-47C8-FB49-9E0D-72D5B18FF77C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A86ACE-F0C8-2844-8A27-C30B8D55B905}" type="pres">
      <dgm:prSet presAssocID="{51272371-47C8-FB49-9E0D-72D5B18FF77C}" presName="connSite2" presStyleCnt="0"/>
      <dgm:spPr/>
    </dgm:pt>
  </dgm:ptLst>
  <dgm:cxnLst>
    <dgm:cxn modelId="{F65151DB-B2C6-B74E-9FE9-3AE09AF01E99}" type="presOf" srcId="{51272371-47C8-FB49-9E0D-72D5B18FF77C}" destId="{2866053E-D404-0B43-B2D3-5C22522560F2}" srcOrd="0" destOrd="0" presId="urn:microsoft.com/office/officeart/2005/8/layout/hProcess4"/>
    <dgm:cxn modelId="{9DAE96B6-4021-6A47-B449-7CFF874EC5DE}" srcId="{8768DF85-44EE-054E-9CCE-7BBD545DF535}" destId="{1BC70139-774E-C44F-ADE3-BCC951205F86}" srcOrd="2" destOrd="0" parTransId="{050E8E30-1FB1-8C48-A485-DDC8C053782C}" sibTransId="{68DC70BB-40BF-F34A-9AA2-9B7CC27565BB}"/>
    <dgm:cxn modelId="{D70ACACE-C252-384F-8E5A-3C046E3EEE37}" type="presOf" srcId="{1BC70139-774E-C44F-ADE3-BCC951205F86}" destId="{273AF8B9-197F-F545-9C91-0E878B4A0676}" srcOrd="0" destOrd="0" presId="urn:microsoft.com/office/officeart/2005/8/layout/hProcess4"/>
    <dgm:cxn modelId="{AF51163B-27CB-804F-839D-E52DF0A0EA92}" type="presOf" srcId="{68DC70BB-40BF-F34A-9AA2-9B7CC27565BB}" destId="{D1BA037D-A797-3944-BAEC-2A467C8DBC7C}" srcOrd="0" destOrd="0" presId="urn:microsoft.com/office/officeart/2005/8/layout/hProcess4"/>
    <dgm:cxn modelId="{FAED203C-E212-B748-960B-642A9B22DB0C}" type="presOf" srcId="{8768DF85-44EE-054E-9CCE-7BBD545DF535}" destId="{1844A5FB-0E60-FA47-92B5-D86C61B42CD6}" srcOrd="0" destOrd="0" presId="urn:microsoft.com/office/officeart/2005/8/layout/hProcess4"/>
    <dgm:cxn modelId="{DADF797D-6DE2-9A4A-97BC-5A8A3E9489D1}" type="presOf" srcId="{ED73FAA3-6269-6342-83A5-4153888FD98C}" destId="{857681F0-8178-9940-9B08-12A67033C52C}" srcOrd="0" destOrd="0" presId="urn:microsoft.com/office/officeart/2005/8/layout/hProcess4"/>
    <dgm:cxn modelId="{EE0E33AA-9DBD-EE42-B69B-B92903C770BE}" type="presOf" srcId="{54953C76-17D0-FB4A-8A73-351162358F4F}" destId="{B984C404-6DAA-8A48-A339-184644359D6D}" srcOrd="0" destOrd="0" presId="urn:microsoft.com/office/officeart/2005/8/layout/hProcess4"/>
    <dgm:cxn modelId="{6E982118-704A-7448-A561-6816872AF5C0}" type="presOf" srcId="{D713BEDB-9C46-154F-983A-317F91ABC857}" destId="{31503371-FFCB-7345-A312-1A1CBD293420}" srcOrd="0" destOrd="0" presId="urn:microsoft.com/office/officeart/2005/8/layout/hProcess4"/>
    <dgm:cxn modelId="{5DDF1C46-CECA-7D49-9AA8-25F4F3B3C638}" srcId="{8768DF85-44EE-054E-9CCE-7BBD545DF535}" destId="{D713BEDB-9C46-154F-983A-317F91ABC857}" srcOrd="0" destOrd="0" parTransId="{F96DB4CD-9257-224D-B23B-90FE6680D0C8}" sibTransId="{53CD4FDC-E186-5F46-9BA6-B0F6F0B609EC}"/>
    <dgm:cxn modelId="{809B9F44-1900-9C4E-BA9E-06F8E407C64C}" srcId="{8768DF85-44EE-054E-9CCE-7BBD545DF535}" destId="{54953C76-17D0-FB4A-8A73-351162358F4F}" srcOrd="1" destOrd="0" parTransId="{8F546629-CD99-8242-911A-61EA5725209F}" sibTransId="{ED73FAA3-6269-6342-83A5-4153888FD98C}"/>
    <dgm:cxn modelId="{9A15E3DB-3FD6-C644-A753-3ABE538357EE}" type="presOf" srcId="{53CD4FDC-E186-5F46-9BA6-B0F6F0B609EC}" destId="{9F944B1F-7931-A749-BFEB-C7B961A8DC5F}" srcOrd="0" destOrd="0" presId="urn:microsoft.com/office/officeart/2005/8/layout/hProcess4"/>
    <dgm:cxn modelId="{E04537A0-0840-CE4F-BFD7-091EA90D46F1}" srcId="{8768DF85-44EE-054E-9CCE-7BBD545DF535}" destId="{51272371-47C8-FB49-9E0D-72D5B18FF77C}" srcOrd="3" destOrd="0" parTransId="{0622E5E8-FA4D-8F41-A035-73D633D58804}" sibTransId="{A0B5BE7D-9226-4149-9841-3D9A9291A7A1}"/>
    <dgm:cxn modelId="{4271C91F-5C12-C44A-B449-A8CF2BB7EC67}" type="presParOf" srcId="{1844A5FB-0E60-FA47-92B5-D86C61B42CD6}" destId="{316D215C-3873-3B41-BF5B-100BB7613BEA}" srcOrd="0" destOrd="0" presId="urn:microsoft.com/office/officeart/2005/8/layout/hProcess4"/>
    <dgm:cxn modelId="{AC3094FD-8479-9F46-B49B-4EE54DA7FF5B}" type="presParOf" srcId="{1844A5FB-0E60-FA47-92B5-D86C61B42CD6}" destId="{B70F783D-D12D-1E40-8C02-E570EC28BDEC}" srcOrd="1" destOrd="0" presId="urn:microsoft.com/office/officeart/2005/8/layout/hProcess4"/>
    <dgm:cxn modelId="{9B39BBAD-4440-A542-83B3-3398C675C624}" type="presParOf" srcId="{1844A5FB-0E60-FA47-92B5-D86C61B42CD6}" destId="{CCA186FD-1795-E04E-B049-6387578B18EB}" srcOrd="2" destOrd="0" presId="urn:microsoft.com/office/officeart/2005/8/layout/hProcess4"/>
    <dgm:cxn modelId="{097FE445-7EAA-7044-AE31-12EAE2E4DBDD}" type="presParOf" srcId="{CCA186FD-1795-E04E-B049-6387578B18EB}" destId="{669D8386-62F8-3248-A24F-431F6DD358DE}" srcOrd="0" destOrd="0" presId="urn:microsoft.com/office/officeart/2005/8/layout/hProcess4"/>
    <dgm:cxn modelId="{D32FFB03-DB5F-3640-B0A8-29E409BD7FB0}" type="presParOf" srcId="{669D8386-62F8-3248-A24F-431F6DD358DE}" destId="{1D4AD694-349F-3041-AA39-DAD499833423}" srcOrd="0" destOrd="0" presId="urn:microsoft.com/office/officeart/2005/8/layout/hProcess4"/>
    <dgm:cxn modelId="{BC9CE804-0E7D-6C44-9800-81B4FEF779BB}" type="presParOf" srcId="{669D8386-62F8-3248-A24F-431F6DD358DE}" destId="{1C727306-401C-3649-8AFF-1FA7C05D4FB8}" srcOrd="1" destOrd="0" presId="urn:microsoft.com/office/officeart/2005/8/layout/hProcess4"/>
    <dgm:cxn modelId="{86FAAF53-F9C6-9745-862E-F7780C0F0958}" type="presParOf" srcId="{669D8386-62F8-3248-A24F-431F6DD358DE}" destId="{A77B4DFE-9F18-4245-AA7E-899F35A75A48}" srcOrd="2" destOrd="0" presId="urn:microsoft.com/office/officeart/2005/8/layout/hProcess4"/>
    <dgm:cxn modelId="{B5138A15-0AD0-7F4E-B9BA-FA22518A0EEB}" type="presParOf" srcId="{669D8386-62F8-3248-A24F-431F6DD358DE}" destId="{31503371-FFCB-7345-A312-1A1CBD293420}" srcOrd="3" destOrd="0" presId="urn:microsoft.com/office/officeart/2005/8/layout/hProcess4"/>
    <dgm:cxn modelId="{65C6DBF0-68D1-CB43-BC7B-7AF2525609C9}" type="presParOf" srcId="{669D8386-62F8-3248-A24F-431F6DD358DE}" destId="{FEF4A668-3F32-9140-92FD-491157C074E4}" srcOrd="4" destOrd="0" presId="urn:microsoft.com/office/officeart/2005/8/layout/hProcess4"/>
    <dgm:cxn modelId="{F06775ED-592F-834E-8248-8C71C71058E7}" type="presParOf" srcId="{CCA186FD-1795-E04E-B049-6387578B18EB}" destId="{9F944B1F-7931-A749-BFEB-C7B961A8DC5F}" srcOrd="1" destOrd="0" presId="urn:microsoft.com/office/officeart/2005/8/layout/hProcess4"/>
    <dgm:cxn modelId="{D74076AE-9AB7-A14E-B976-93DB2D3517B2}" type="presParOf" srcId="{CCA186FD-1795-E04E-B049-6387578B18EB}" destId="{AD2C6FBA-4313-8E4C-99BC-3FB5DE4DB6E5}" srcOrd="2" destOrd="0" presId="urn:microsoft.com/office/officeart/2005/8/layout/hProcess4"/>
    <dgm:cxn modelId="{61ECB232-740C-B345-9168-A84A32179079}" type="presParOf" srcId="{AD2C6FBA-4313-8E4C-99BC-3FB5DE4DB6E5}" destId="{839696DA-103C-1C4C-BBC7-8B5F27078F74}" srcOrd="0" destOrd="0" presId="urn:microsoft.com/office/officeart/2005/8/layout/hProcess4"/>
    <dgm:cxn modelId="{F5F90EF3-CFBC-3042-827D-3697FEE7A29F}" type="presParOf" srcId="{AD2C6FBA-4313-8E4C-99BC-3FB5DE4DB6E5}" destId="{2E02F0E2-AF9D-5A4E-8D1F-52D691A8D4E3}" srcOrd="1" destOrd="0" presId="urn:microsoft.com/office/officeart/2005/8/layout/hProcess4"/>
    <dgm:cxn modelId="{A0AE265A-D724-3C49-90AF-95CA72CB6331}" type="presParOf" srcId="{AD2C6FBA-4313-8E4C-99BC-3FB5DE4DB6E5}" destId="{6862B7F7-60AD-EE48-8141-F748398D8EB7}" srcOrd="2" destOrd="0" presId="urn:microsoft.com/office/officeart/2005/8/layout/hProcess4"/>
    <dgm:cxn modelId="{C5B36AEC-9620-F44E-AE03-9757E0BAFC04}" type="presParOf" srcId="{AD2C6FBA-4313-8E4C-99BC-3FB5DE4DB6E5}" destId="{B984C404-6DAA-8A48-A339-184644359D6D}" srcOrd="3" destOrd="0" presId="urn:microsoft.com/office/officeart/2005/8/layout/hProcess4"/>
    <dgm:cxn modelId="{B6CA6C14-135C-8444-A0D1-CA9307DAFDA0}" type="presParOf" srcId="{AD2C6FBA-4313-8E4C-99BC-3FB5DE4DB6E5}" destId="{3CF6DDF2-8022-1843-BB56-03F76E892615}" srcOrd="4" destOrd="0" presId="urn:microsoft.com/office/officeart/2005/8/layout/hProcess4"/>
    <dgm:cxn modelId="{1F95C583-FBC0-8440-A80B-CFA9FD15CB41}" type="presParOf" srcId="{CCA186FD-1795-E04E-B049-6387578B18EB}" destId="{857681F0-8178-9940-9B08-12A67033C52C}" srcOrd="3" destOrd="0" presId="urn:microsoft.com/office/officeart/2005/8/layout/hProcess4"/>
    <dgm:cxn modelId="{41C374C4-EDC5-6E4E-86E1-3E435551DC31}" type="presParOf" srcId="{CCA186FD-1795-E04E-B049-6387578B18EB}" destId="{1F77B64A-6431-C042-AD9A-446E1E669F16}" srcOrd="4" destOrd="0" presId="urn:microsoft.com/office/officeart/2005/8/layout/hProcess4"/>
    <dgm:cxn modelId="{857B0DF9-867C-A042-A054-71D167EC89E8}" type="presParOf" srcId="{1F77B64A-6431-C042-AD9A-446E1E669F16}" destId="{627C90D1-B2C4-5F4F-9442-4BB84008806B}" srcOrd="0" destOrd="0" presId="urn:microsoft.com/office/officeart/2005/8/layout/hProcess4"/>
    <dgm:cxn modelId="{2347EA73-082C-4944-825B-DEFA2188FD01}" type="presParOf" srcId="{1F77B64A-6431-C042-AD9A-446E1E669F16}" destId="{FD854AE5-EEA0-F943-AFDC-A490476F9199}" srcOrd="1" destOrd="0" presId="urn:microsoft.com/office/officeart/2005/8/layout/hProcess4"/>
    <dgm:cxn modelId="{17B6B5AD-FB45-5142-9692-5ED7B9BCA9B9}" type="presParOf" srcId="{1F77B64A-6431-C042-AD9A-446E1E669F16}" destId="{A6A384BD-314C-4445-B2EB-8566D89DB9A9}" srcOrd="2" destOrd="0" presId="urn:microsoft.com/office/officeart/2005/8/layout/hProcess4"/>
    <dgm:cxn modelId="{D94460C3-234D-D743-AD25-DACC3F9E6A82}" type="presParOf" srcId="{1F77B64A-6431-C042-AD9A-446E1E669F16}" destId="{273AF8B9-197F-F545-9C91-0E878B4A0676}" srcOrd="3" destOrd="0" presId="urn:microsoft.com/office/officeart/2005/8/layout/hProcess4"/>
    <dgm:cxn modelId="{F1CBDF52-3CA9-064E-9DEE-2349318F9260}" type="presParOf" srcId="{1F77B64A-6431-C042-AD9A-446E1E669F16}" destId="{513C7D7B-56D5-2344-A307-B161C836E5A7}" srcOrd="4" destOrd="0" presId="urn:microsoft.com/office/officeart/2005/8/layout/hProcess4"/>
    <dgm:cxn modelId="{1A501724-5489-6741-A799-08DCDBA79941}" type="presParOf" srcId="{CCA186FD-1795-E04E-B049-6387578B18EB}" destId="{D1BA037D-A797-3944-BAEC-2A467C8DBC7C}" srcOrd="5" destOrd="0" presId="urn:microsoft.com/office/officeart/2005/8/layout/hProcess4"/>
    <dgm:cxn modelId="{DFA40EE3-AA9A-7343-B004-BD507FB52FAC}" type="presParOf" srcId="{CCA186FD-1795-E04E-B049-6387578B18EB}" destId="{79FFD069-1418-B840-9E77-297F619690FE}" srcOrd="6" destOrd="0" presId="urn:microsoft.com/office/officeart/2005/8/layout/hProcess4"/>
    <dgm:cxn modelId="{ED531120-4C1F-E142-B330-CBE651E81397}" type="presParOf" srcId="{79FFD069-1418-B840-9E77-297F619690FE}" destId="{FF2506BA-79E9-0140-84D8-BA24287096C1}" srcOrd="0" destOrd="0" presId="urn:microsoft.com/office/officeart/2005/8/layout/hProcess4"/>
    <dgm:cxn modelId="{74968A0A-CB6E-434D-ABE3-095504115DA1}" type="presParOf" srcId="{79FFD069-1418-B840-9E77-297F619690FE}" destId="{6A944AAA-4CEE-4E4B-83E0-7605DFA0BBE5}" srcOrd="1" destOrd="0" presId="urn:microsoft.com/office/officeart/2005/8/layout/hProcess4"/>
    <dgm:cxn modelId="{6E0CAE4A-7BCB-F84C-A1EC-B7E2013A7D0A}" type="presParOf" srcId="{79FFD069-1418-B840-9E77-297F619690FE}" destId="{0F99561F-341C-A24F-99A4-77640486F126}" srcOrd="2" destOrd="0" presId="urn:microsoft.com/office/officeart/2005/8/layout/hProcess4"/>
    <dgm:cxn modelId="{6CFA0EEB-504F-4849-A488-49B4F54A5139}" type="presParOf" srcId="{79FFD069-1418-B840-9E77-297F619690FE}" destId="{2866053E-D404-0B43-B2D3-5C22522560F2}" srcOrd="3" destOrd="0" presId="urn:microsoft.com/office/officeart/2005/8/layout/hProcess4"/>
    <dgm:cxn modelId="{96824630-1804-7C43-A0EE-2931D3DF9BEB}" type="presParOf" srcId="{79FFD069-1418-B840-9E77-297F619690FE}" destId="{72A86ACE-F0C8-2844-8A27-C30B8D55B90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666590-2427-A948-99AF-BFD68221F5BE}" type="doc">
      <dgm:prSet loTypeId="urn:microsoft.com/office/officeart/2009/3/layout/HorizontalOrganizationChart" loCatId="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FD5B39E9-BE5E-F941-B4EB-F982F4ECA6B8}">
      <dgm:prSet phldrT="[Text]"/>
      <dgm:spPr/>
      <dgm:t>
        <a:bodyPr/>
        <a:lstStyle/>
        <a:p>
          <a:r>
            <a:rPr lang="en-GB" dirty="0" smtClean="0"/>
            <a:t>Abstract</a:t>
          </a:r>
          <a:endParaRPr lang="en-GB" dirty="0"/>
        </a:p>
      </dgm:t>
    </dgm:pt>
    <dgm:pt modelId="{8E55EF89-7AF8-5249-87E0-576E06027CA0}" type="parTrans" cxnId="{FC1CE502-7847-FB47-989E-009A6CD5181A}">
      <dgm:prSet/>
      <dgm:spPr/>
      <dgm:t>
        <a:bodyPr/>
        <a:lstStyle/>
        <a:p>
          <a:endParaRPr lang="en-GB"/>
        </a:p>
      </dgm:t>
    </dgm:pt>
    <dgm:pt modelId="{04709B6D-AE07-2C49-A6AF-5BE085D8C330}" type="sibTrans" cxnId="{FC1CE502-7847-FB47-989E-009A6CD5181A}">
      <dgm:prSet/>
      <dgm:spPr/>
      <dgm:t>
        <a:bodyPr/>
        <a:lstStyle/>
        <a:p>
          <a:endParaRPr lang="en-GB"/>
        </a:p>
      </dgm:t>
    </dgm:pt>
    <dgm:pt modelId="{83BA0F9F-9356-6948-9F2B-60126A07BCF1}">
      <dgm:prSet phldrT="[Text]"/>
      <dgm:spPr/>
      <dgm:t>
        <a:bodyPr/>
        <a:lstStyle/>
        <a:p>
          <a:r>
            <a:rPr lang="en-GB" dirty="0" smtClean="0"/>
            <a:t>Introduction</a:t>
          </a:r>
          <a:endParaRPr lang="en-GB" dirty="0"/>
        </a:p>
      </dgm:t>
    </dgm:pt>
    <dgm:pt modelId="{41F83BDE-F305-304D-B3A7-FC62DA28D323}" type="parTrans" cxnId="{CD905DC8-905E-1F43-B47F-F1CACC1DC5A4}">
      <dgm:prSet/>
      <dgm:spPr/>
      <dgm:t>
        <a:bodyPr/>
        <a:lstStyle/>
        <a:p>
          <a:endParaRPr lang="en-GB"/>
        </a:p>
      </dgm:t>
    </dgm:pt>
    <dgm:pt modelId="{9E82667C-4DA4-EA4D-909F-F949685EA7AF}" type="sibTrans" cxnId="{CD905DC8-905E-1F43-B47F-F1CACC1DC5A4}">
      <dgm:prSet/>
      <dgm:spPr/>
      <dgm:t>
        <a:bodyPr/>
        <a:lstStyle/>
        <a:p>
          <a:endParaRPr lang="en-GB"/>
        </a:p>
      </dgm:t>
    </dgm:pt>
    <dgm:pt modelId="{BF6D8CF7-4B92-B642-9894-F24EA80B08C4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Body</a:t>
          </a:r>
          <a:endParaRPr lang="en-GB" dirty="0"/>
        </a:p>
      </dgm:t>
    </dgm:pt>
    <dgm:pt modelId="{FD75E7BC-BA6D-F241-9B33-7242B56C072A}" type="parTrans" cxnId="{60220B38-0735-E440-BC53-D531A213FF07}">
      <dgm:prSet/>
      <dgm:spPr/>
      <dgm:t>
        <a:bodyPr/>
        <a:lstStyle/>
        <a:p>
          <a:endParaRPr lang="en-GB"/>
        </a:p>
      </dgm:t>
    </dgm:pt>
    <dgm:pt modelId="{79A244ED-71ED-4148-A60E-ADC1AF607426}" type="sibTrans" cxnId="{60220B38-0735-E440-BC53-D531A213FF07}">
      <dgm:prSet/>
      <dgm:spPr/>
      <dgm:t>
        <a:bodyPr/>
        <a:lstStyle/>
        <a:p>
          <a:endParaRPr lang="en-GB"/>
        </a:p>
      </dgm:t>
    </dgm:pt>
    <dgm:pt modelId="{7ADEFCF7-5DF0-B744-82AD-C216109310DD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Discipline 1</a:t>
          </a:r>
          <a:endParaRPr lang="en-GB" dirty="0"/>
        </a:p>
      </dgm:t>
    </dgm:pt>
    <dgm:pt modelId="{A1004C0D-80E2-1242-81C8-E88C65C0D485}" type="parTrans" cxnId="{12DE38E7-0B17-D443-8BBF-E2E7E3863664}">
      <dgm:prSet/>
      <dgm:spPr/>
      <dgm:t>
        <a:bodyPr/>
        <a:lstStyle/>
        <a:p>
          <a:endParaRPr lang="en-GB"/>
        </a:p>
      </dgm:t>
    </dgm:pt>
    <dgm:pt modelId="{E8C4F493-E8B3-5A46-8E9F-8C6A5A6C001C}" type="sibTrans" cxnId="{12DE38E7-0B17-D443-8BBF-E2E7E3863664}">
      <dgm:prSet/>
      <dgm:spPr/>
      <dgm:t>
        <a:bodyPr/>
        <a:lstStyle/>
        <a:p>
          <a:endParaRPr lang="en-GB"/>
        </a:p>
      </dgm:t>
    </dgm:pt>
    <dgm:pt modelId="{84781123-49B0-594D-AEE7-95495F283AEC}">
      <dgm:prSet phldrT="[Text]"/>
      <dgm:spPr/>
      <dgm:t>
        <a:bodyPr/>
        <a:lstStyle/>
        <a:p>
          <a:r>
            <a:rPr lang="en-GB" dirty="0" smtClean="0"/>
            <a:t>Discussion</a:t>
          </a:r>
          <a:endParaRPr lang="en-GB" dirty="0"/>
        </a:p>
      </dgm:t>
    </dgm:pt>
    <dgm:pt modelId="{1C7016CF-ED9D-A047-8862-5BAF4311506A}" type="parTrans" cxnId="{9721C382-BB30-7C43-A407-5493065242CD}">
      <dgm:prSet/>
      <dgm:spPr/>
      <dgm:t>
        <a:bodyPr/>
        <a:lstStyle/>
        <a:p>
          <a:endParaRPr lang="en-GB"/>
        </a:p>
      </dgm:t>
    </dgm:pt>
    <dgm:pt modelId="{989880A6-3F9D-4D4C-BEC0-DA63EFFC59B4}" type="sibTrans" cxnId="{9721C382-BB30-7C43-A407-5493065242CD}">
      <dgm:prSet/>
      <dgm:spPr/>
      <dgm:t>
        <a:bodyPr/>
        <a:lstStyle/>
        <a:p>
          <a:endParaRPr lang="en-GB"/>
        </a:p>
      </dgm:t>
    </dgm:pt>
    <dgm:pt modelId="{050A6193-D255-4A4D-9022-FCB066260FDB}">
      <dgm:prSet phldrT="[Text]"/>
      <dgm:spPr/>
      <dgm:t>
        <a:bodyPr/>
        <a:lstStyle/>
        <a:p>
          <a:r>
            <a:rPr lang="en-GB" dirty="0" smtClean="0"/>
            <a:t>References</a:t>
          </a:r>
          <a:endParaRPr lang="en-GB" dirty="0"/>
        </a:p>
      </dgm:t>
    </dgm:pt>
    <dgm:pt modelId="{163D9FEE-7710-7043-92A9-689903DD4D96}" type="parTrans" cxnId="{CF8B87B5-B3C0-EA4C-89E4-185D83480AE8}">
      <dgm:prSet/>
      <dgm:spPr/>
      <dgm:t>
        <a:bodyPr/>
        <a:lstStyle/>
        <a:p>
          <a:endParaRPr lang="en-GB"/>
        </a:p>
      </dgm:t>
    </dgm:pt>
    <dgm:pt modelId="{3AFDCC66-DE34-8847-A0ED-E975EC6B3FE4}" type="sibTrans" cxnId="{CF8B87B5-B3C0-EA4C-89E4-185D83480AE8}">
      <dgm:prSet/>
      <dgm:spPr/>
      <dgm:t>
        <a:bodyPr/>
        <a:lstStyle/>
        <a:p>
          <a:endParaRPr lang="en-GB"/>
        </a:p>
      </dgm:t>
    </dgm:pt>
    <dgm:pt modelId="{55D8C320-8257-FA4B-B089-A54D97E19B00}">
      <dgm:prSet phldrT="[Text]"/>
      <dgm:spPr/>
      <dgm:t>
        <a:bodyPr/>
        <a:lstStyle/>
        <a:p>
          <a:r>
            <a:rPr lang="en-GB" dirty="0" smtClean="0"/>
            <a:t>Further reading</a:t>
          </a:r>
          <a:endParaRPr lang="en-GB" dirty="0"/>
        </a:p>
      </dgm:t>
    </dgm:pt>
    <dgm:pt modelId="{A3CD7990-12E9-F046-9CF0-964C2CD8992B}" type="parTrans" cxnId="{77A9F7F6-B1C0-4D45-B92B-482A4A6E5C79}">
      <dgm:prSet/>
      <dgm:spPr/>
      <dgm:t>
        <a:bodyPr/>
        <a:lstStyle/>
        <a:p>
          <a:endParaRPr lang="en-GB"/>
        </a:p>
      </dgm:t>
    </dgm:pt>
    <dgm:pt modelId="{941DF0B7-466B-CA40-80E9-CABAC9A0EEBE}" type="sibTrans" cxnId="{77A9F7F6-B1C0-4D45-B92B-482A4A6E5C79}">
      <dgm:prSet/>
      <dgm:spPr/>
      <dgm:t>
        <a:bodyPr/>
        <a:lstStyle/>
        <a:p>
          <a:endParaRPr lang="en-GB"/>
        </a:p>
      </dgm:t>
    </dgm:pt>
    <dgm:pt modelId="{859AC963-70D1-9545-B1AE-3ED6DDA04F97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Discipline 2</a:t>
          </a:r>
          <a:endParaRPr lang="en-GB" dirty="0"/>
        </a:p>
      </dgm:t>
    </dgm:pt>
    <dgm:pt modelId="{C70D7C82-1F38-0A4B-908C-DC71647DC378}" type="parTrans" cxnId="{1E0731AA-21DA-D34B-8C7F-E1249A50D046}">
      <dgm:prSet/>
      <dgm:spPr/>
      <dgm:t>
        <a:bodyPr/>
        <a:lstStyle/>
        <a:p>
          <a:endParaRPr lang="en-GB"/>
        </a:p>
      </dgm:t>
    </dgm:pt>
    <dgm:pt modelId="{2EAFBCA3-A473-0742-A137-3AE94216CE54}" type="sibTrans" cxnId="{1E0731AA-21DA-D34B-8C7F-E1249A50D046}">
      <dgm:prSet/>
      <dgm:spPr/>
      <dgm:t>
        <a:bodyPr/>
        <a:lstStyle/>
        <a:p>
          <a:endParaRPr lang="en-GB"/>
        </a:p>
      </dgm:t>
    </dgm:pt>
    <dgm:pt modelId="{0AD402FA-A283-634D-853A-16D380A467F7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Focus and Methods</a:t>
          </a:r>
          <a:endParaRPr lang="en-GB" dirty="0"/>
        </a:p>
      </dgm:t>
    </dgm:pt>
    <dgm:pt modelId="{6ECCB817-36AF-6947-879A-D464BD025E63}" type="parTrans" cxnId="{46EB8F1A-5D5A-1443-A42C-6044AB57A3AA}">
      <dgm:prSet/>
      <dgm:spPr/>
      <dgm:t>
        <a:bodyPr/>
        <a:lstStyle/>
        <a:p>
          <a:endParaRPr lang="en-GB"/>
        </a:p>
      </dgm:t>
    </dgm:pt>
    <dgm:pt modelId="{57DA6296-0529-E948-946B-94A92F174862}" type="sibTrans" cxnId="{46EB8F1A-5D5A-1443-A42C-6044AB57A3AA}">
      <dgm:prSet/>
      <dgm:spPr/>
      <dgm:t>
        <a:bodyPr/>
        <a:lstStyle/>
        <a:p>
          <a:endParaRPr lang="en-GB"/>
        </a:p>
      </dgm:t>
    </dgm:pt>
    <dgm:pt modelId="{2C742487-114C-0D4F-A92D-A2C15493474C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Focus and methods</a:t>
          </a:r>
          <a:endParaRPr lang="en-GB" dirty="0"/>
        </a:p>
      </dgm:t>
    </dgm:pt>
    <dgm:pt modelId="{72C8CC65-B037-FA41-A923-1149F93CC529}" type="parTrans" cxnId="{A699B15D-9FD4-1A43-BCFB-D243A61F1A9F}">
      <dgm:prSet/>
      <dgm:spPr/>
      <dgm:t>
        <a:bodyPr/>
        <a:lstStyle/>
        <a:p>
          <a:endParaRPr lang="en-GB"/>
        </a:p>
      </dgm:t>
    </dgm:pt>
    <dgm:pt modelId="{65CA6D28-5FE3-E144-8998-CE844A29C342}" type="sibTrans" cxnId="{A699B15D-9FD4-1A43-BCFB-D243A61F1A9F}">
      <dgm:prSet/>
      <dgm:spPr/>
      <dgm:t>
        <a:bodyPr/>
        <a:lstStyle/>
        <a:p>
          <a:endParaRPr lang="en-GB"/>
        </a:p>
      </dgm:t>
    </dgm:pt>
    <dgm:pt modelId="{BD474A6D-9352-6347-907D-557F988A4141}">
      <dgm:prSet phldrT="[Text]"/>
      <dgm:spPr/>
      <dgm:t>
        <a:bodyPr/>
        <a:lstStyle/>
        <a:p>
          <a:r>
            <a:rPr lang="en-GB" dirty="0" smtClean="0"/>
            <a:t>Conclusions</a:t>
          </a:r>
          <a:endParaRPr lang="en-GB" dirty="0"/>
        </a:p>
      </dgm:t>
    </dgm:pt>
    <dgm:pt modelId="{E8229F90-B2E8-0845-8CAB-DF9EA50C250F}" type="parTrans" cxnId="{9975D683-ADF8-9A4B-A60D-FE8AE9387DCC}">
      <dgm:prSet/>
      <dgm:spPr/>
      <dgm:t>
        <a:bodyPr/>
        <a:lstStyle/>
        <a:p>
          <a:endParaRPr lang="en-GB"/>
        </a:p>
      </dgm:t>
    </dgm:pt>
    <dgm:pt modelId="{135DAF4F-3071-EF4A-BDA1-0AD771472C88}" type="sibTrans" cxnId="{9975D683-ADF8-9A4B-A60D-FE8AE9387DCC}">
      <dgm:prSet/>
      <dgm:spPr/>
      <dgm:t>
        <a:bodyPr/>
        <a:lstStyle/>
        <a:p>
          <a:endParaRPr lang="en-GB"/>
        </a:p>
      </dgm:t>
    </dgm:pt>
    <dgm:pt modelId="{3FDE6B30-F5BE-654F-B955-116CF458C240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Web Science and Interdisciplinarity</a:t>
          </a:r>
          <a:endParaRPr lang="en-GB" dirty="0"/>
        </a:p>
      </dgm:t>
    </dgm:pt>
    <dgm:pt modelId="{DFEF5EB4-6322-2D41-9A7D-76E0A0570255}" type="parTrans" cxnId="{1445EBB9-CFC0-C64D-A5A8-EEE9577C09F4}">
      <dgm:prSet/>
      <dgm:spPr/>
      <dgm:t>
        <a:bodyPr/>
        <a:lstStyle/>
        <a:p>
          <a:endParaRPr lang="en-GB"/>
        </a:p>
      </dgm:t>
    </dgm:pt>
    <dgm:pt modelId="{DD39CEEF-0FF2-154E-B207-A5671D2F10F4}" type="sibTrans" cxnId="{1445EBB9-CFC0-C64D-A5A8-EEE9577C09F4}">
      <dgm:prSet/>
      <dgm:spPr/>
      <dgm:t>
        <a:bodyPr/>
        <a:lstStyle/>
        <a:p>
          <a:endParaRPr lang="en-GB"/>
        </a:p>
      </dgm:t>
    </dgm:pt>
    <dgm:pt modelId="{2CC900E6-B21C-1B4C-91AF-006229389636}">
      <dgm:prSet phldrT="[Text]"/>
      <dgm:spPr>
        <a:solidFill>
          <a:schemeClr val="lt1">
            <a:hueOff val="0"/>
            <a:satOff val="0"/>
            <a:lumOff val="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GB" dirty="0" smtClean="0"/>
            <a:t>How</a:t>
          </a:r>
          <a:r>
            <a:rPr lang="en-GB" baseline="0" dirty="0" smtClean="0"/>
            <a:t> they relate to your report topic</a:t>
          </a:r>
          <a:endParaRPr lang="en-GB" dirty="0"/>
        </a:p>
      </dgm:t>
    </dgm:pt>
    <dgm:pt modelId="{C76B3B67-85B1-E848-BC20-03635B51C5DF}" type="parTrans" cxnId="{7CC95B1D-10A1-544C-9DB1-C3811554E7FC}">
      <dgm:prSet/>
      <dgm:spPr/>
      <dgm:t>
        <a:bodyPr/>
        <a:lstStyle/>
        <a:p>
          <a:endParaRPr lang="en-GB"/>
        </a:p>
      </dgm:t>
    </dgm:pt>
    <dgm:pt modelId="{B7FF78EE-4866-464F-B945-83C06895ED81}" type="sibTrans" cxnId="{7CC95B1D-10A1-544C-9DB1-C3811554E7FC}">
      <dgm:prSet/>
      <dgm:spPr/>
      <dgm:t>
        <a:bodyPr/>
        <a:lstStyle/>
        <a:p>
          <a:endParaRPr lang="en-GB"/>
        </a:p>
      </dgm:t>
    </dgm:pt>
    <dgm:pt modelId="{C607EF01-55E9-0F42-9081-E1767FF6629B}">
      <dgm:prSet phldrT="[Text]"/>
      <dgm:spPr/>
      <dgm:t>
        <a:bodyPr/>
        <a:lstStyle/>
        <a:p>
          <a:r>
            <a:rPr lang="en-GB" dirty="0" smtClean="0"/>
            <a:t>Recommendations</a:t>
          </a:r>
          <a:endParaRPr lang="en-GB" dirty="0"/>
        </a:p>
      </dgm:t>
    </dgm:pt>
    <dgm:pt modelId="{AF1D1B6E-E57E-054C-A705-B77C4731FBA0}" type="parTrans" cxnId="{88730E1E-ED86-7349-A085-2330EF3CFB4B}">
      <dgm:prSet/>
      <dgm:spPr/>
      <dgm:t>
        <a:bodyPr/>
        <a:lstStyle/>
        <a:p>
          <a:endParaRPr lang="en-GB"/>
        </a:p>
      </dgm:t>
    </dgm:pt>
    <dgm:pt modelId="{B9000CF6-DCC6-2E4C-8AD3-5D39CF1987A2}" type="sibTrans" cxnId="{88730E1E-ED86-7349-A085-2330EF3CFB4B}">
      <dgm:prSet/>
      <dgm:spPr/>
      <dgm:t>
        <a:bodyPr/>
        <a:lstStyle/>
        <a:p>
          <a:endParaRPr lang="en-GB"/>
        </a:p>
      </dgm:t>
    </dgm:pt>
    <dgm:pt modelId="{4DA6DE04-388B-2449-A34F-948727FFD82D}">
      <dgm:prSet phldrT="[Text]"/>
      <dgm:spPr/>
      <dgm:t>
        <a:bodyPr/>
        <a:lstStyle/>
        <a:p>
          <a:r>
            <a:rPr lang="en-GB" dirty="0" smtClean="0"/>
            <a:t>Title</a:t>
          </a:r>
          <a:endParaRPr lang="en-GB" dirty="0"/>
        </a:p>
      </dgm:t>
    </dgm:pt>
    <dgm:pt modelId="{72AE3414-A571-C44B-B04B-86ECF2E6AFD8}" type="parTrans" cxnId="{47133E32-1CB0-8D49-AF4B-7C8C01D74BBA}">
      <dgm:prSet/>
      <dgm:spPr/>
      <dgm:t>
        <a:bodyPr/>
        <a:lstStyle/>
        <a:p>
          <a:endParaRPr lang="en-GB"/>
        </a:p>
      </dgm:t>
    </dgm:pt>
    <dgm:pt modelId="{FEB47E63-72A3-D74B-8D5A-5E72616E920F}" type="sibTrans" cxnId="{47133E32-1CB0-8D49-AF4B-7C8C01D74BBA}">
      <dgm:prSet/>
      <dgm:spPr/>
      <dgm:t>
        <a:bodyPr/>
        <a:lstStyle/>
        <a:p>
          <a:endParaRPr lang="en-GB"/>
        </a:p>
      </dgm:t>
    </dgm:pt>
    <dgm:pt modelId="{2E939EBB-D917-9846-8BD6-01DDF85DBE3E}">
      <dgm:prSet phldrT="[Text]"/>
      <dgm:spPr/>
      <dgm:t>
        <a:bodyPr/>
        <a:lstStyle/>
        <a:p>
          <a:r>
            <a:rPr lang="en-GB" dirty="0" smtClean="0"/>
            <a:t>Keywords</a:t>
          </a:r>
          <a:endParaRPr lang="en-GB" dirty="0"/>
        </a:p>
      </dgm:t>
    </dgm:pt>
    <dgm:pt modelId="{7B74863D-77B3-874E-8FBB-EC8A4E0162D3}" type="parTrans" cxnId="{52A238B9-0A96-0D4C-8CB1-A8AF9618E558}">
      <dgm:prSet/>
      <dgm:spPr/>
      <dgm:t>
        <a:bodyPr/>
        <a:lstStyle/>
        <a:p>
          <a:endParaRPr lang="en-GB"/>
        </a:p>
      </dgm:t>
    </dgm:pt>
    <dgm:pt modelId="{DC0CE2C8-C563-7043-8DFD-765371839D39}" type="sibTrans" cxnId="{52A238B9-0A96-0D4C-8CB1-A8AF9618E558}">
      <dgm:prSet/>
      <dgm:spPr/>
      <dgm:t>
        <a:bodyPr/>
        <a:lstStyle/>
        <a:p>
          <a:endParaRPr lang="en-GB"/>
        </a:p>
      </dgm:t>
    </dgm:pt>
    <dgm:pt modelId="{846D6378-D79F-1346-ADF1-2D46FC7549A6}" type="pres">
      <dgm:prSet presAssocID="{C2666590-2427-A948-99AF-BFD68221F5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D88A6C7-C5E3-0347-88F4-3E04DAFF0B57}" type="pres">
      <dgm:prSet presAssocID="{4DA6DE04-388B-2449-A34F-948727FFD82D}" presName="hierRoot1" presStyleCnt="0">
        <dgm:presLayoutVars>
          <dgm:hierBranch val="init"/>
        </dgm:presLayoutVars>
      </dgm:prSet>
      <dgm:spPr/>
    </dgm:pt>
    <dgm:pt modelId="{A55BC2AA-A0A5-F145-9EF9-90CFC01A35E7}" type="pres">
      <dgm:prSet presAssocID="{4DA6DE04-388B-2449-A34F-948727FFD82D}" presName="rootComposite1" presStyleCnt="0"/>
      <dgm:spPr/>
    </dgm:pt>
    <dgm:pt modelId="{D6F4C290-7430-E24C-8908-0B2AF2BD6551}" type="pres">
      <dgm:prSet presAssocID="{4DA6DE04-388B-2449-A34F-948727FFD82D}" presName="rootText1" presStyleLbl="node0" presStyleIdx="0" presStyleCnt="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ED6ACC4-35BE-4D4D-8871-3921781B664A}" type="pres">
      <dgm:prSet presAssocID="{4DA6DE04-388B-2449-A34F-948727FFD82D}" presName="rootConnector1" presStyleLbl="node1" presStyleIdx="0" presStyleCnt="0"/>
      <dgm:spPr/>
    </dgm:pt>
    <dgm:pt modelId="{E0D353FE-A624-9142-B0FE-9A10D1CE4AA8}" type="pres">
      <dgm:prSet presAssocID="{4DA6DE04-388B-2449-A34F-948727FFD82D}" presName="hierChild2" presStyleCnt="0"/>
      <dgm:spPr/>
    </dgm:pt>
    <dgm:pt modelId="{5DF849A6-2D4B-1949-8FB6-D6B061AE745D}" type="pres">
      <dgm:prSet presAssocID="{4DA6DE04-388B-2449-A34F-948727FFD82D}" presName="hierChild3" presStyleCnt="0"/>
      <dgm:spPr/>
    </dgm:pt>
    <dgm:pt modelId="{5B81A829-05D0-DE48-9ECA-519C31E8005A}" type="pres">
      <dgm:prSet presAssocID="{FD5B39E9-BE5E-F941-B4EB-F982F4ECA6B8}" presName="hierRoot1" presStyleCnt="0">
        <dgm:presLayoutVars>
          <dgm:hierBranch val="init"/>
        </dgm:presLayoutVars>
      </dgm:prSet>
      <dgm:spPr/>
    </dgm:pt>
    <dgm:pt modelId="{406167F7-A4AA-024B-B4C6-FF3AC617CBB1}" type="pres">
      <dgm:prSet presAssocID="{FD5B39E9-BE5E-F941-B4EB-F982F4ECA6B8}" presName="rootComposite1" presStyleCnt="0"/>
      <dgm:spPr/>
    </dgm:pt>
    <dgm:pt modelId="{72E451C3-9A33-9F40-B206-9C84CE32F56B}" type="pres">
      <dgm:prSet presAssocID="{FD5B39E9-BE5E-F941-B4EB-F982F4ECA6B8}" presName="rootText1" presStyleLbl="node0" presStyleIdx="1" presStyleCnt="9">
        <dgm:presLayoutVars>
          <dgm:chPref val="3"/>
        </dgm:presLayoutVars>
      </dgm:prSet>
      <dgm:spPr/>
    </dgm:pt>
    <dgm:pt modelId="{135106A8-12E4-7747-AA8F-83AF649A659B}" type="pres">
      <dgm:prSet presAssocID="{FD5B39E9-BE5E-F941-B4EB-F982F4ECA6B8}" presName="rootConnector1" presStyleLbl="node1" presStyleIdx="0" presStyleCnt="0"/>
      <dgm:spPr/>
    </dgm:pt>
    <dgm:pt modelId="{3736B01C-5272-8841-8F2B-95B9AB9CDA0F}" type="pres">
      <dgm:prSet presAssocID="{FD5B39E9-BE5E-F941-B4EB-F982F4ECA6B8}" presName="hierChild2" presStyleCnt="0"/>
      <dgm:spPr/>
    </dgm:pt>
    <dgm:pt modelId="{CA62134A-EAAE-B84F-808F-4FEEADECCAA3}" type="pres">
      <dgm:prSet presAssocID="{FD5B39E9-BE5E-F941-B4EB-F982F4ECA6B8}" presName="hierChild3" presStyleCnt="0"/>
      <dgm:spPr/>
    </dgm:pt>
    <dgm:pt modelId="{4F689710-3C10-1941-B8F6-A9FF8F14180C}" type="pres">
      <dgm:prSet presAssocID="{2E939EBB-D917-9846-8BD6-01DDF85DBE3E}" presName="hierRoot1" presStyleCnt="0">
        <dgm:presLayoutVars>
          <dgm:hierBranch val="init"/>
        </dgm:presLayoutVars>
      </dgm:prSet>
      <dgm:spPr/>
    </dgm:pt>
    <dgm:pt modelId="{1EEECDCC-9AB2-4243-A138-786E58EC79A3}" type="pres">
      <dgm:prSet presAssocID="{2E939EBB-D917-9846-8BD6-01DDF85DBE3E}" presName="rootComposite1" presStyleCnt="0"/>
      <dgm:spPr/>
    </dgm:pt>
    <dgm:pt modelId="{279DA14E-C02F-D244-94AC-ED21F461F0CB}" type="pres">
      <dgm:prSet presAssocID="{2E939EBB-D917-9846-8BD6-01DDF85DBE3E}" presName="rootText1" presStyleLbl="node0" presStyleIdx="2" presStyleCnt="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2C05EB1-71E9-DA48-BA07-3B266E4FB80D}" type="pres">
      <dgm:prSet presAssocID="{2E939EBB-D917-9846-8BD6-01DDF85DBE3E}" presName="rootConnector1" presStyleLbl="node1" presStyleIdx="0" presStyleCnt="0"/>
      <dgm:spPr/>
    </dgm:pt>
    <dgm:pt modelId="{012B7E7A-53C4-2447-A205-1C1B50115791}" type="pres">
      <dgm:prSet presAssocID="{2E939EBB-D917-9846-8BD6-01DDF85DBE3E}" presName="hierChild2" presStyleCnt="0"/>
      <dgm:spPr/>
    </dgm:pt>
    <dgm:pt modelId="{C0479FC2-48EE-E145-90B5-3EDB2A2DD4FA}" type="pres">
      <dgm:prSet presAssocID="{2E939EBB-D917-9846-8BD6-01DDF85DBE3E}" presName="hierChild3" presStyleCnt="0"/>
      <dgm:spPr/>
    </dgm:pt>
    <dgm:pt modelId="{54E176DD-5CCC-C048-8FFC-02CA48729446}" type="pres">
      <dgm:prSet presAssocID="{83BA0F9F-9356-6948-9F2B-60126A07BCF1}" presName="hierRoot1" presStyleCnt="0">
        <dgm:presLayoutVars>
          <dgm:hierBranch val="init"/>
        </dgm:presLayoutVars>
      </dgm:prSet>
      <dgm:spPr/>
    </dgm:pt>
    <dgm:pt modelId="{ABF38150-10AD-9D43-8525-00EB5A592666}" type="pres">
      <dgm:prSet presAssocID="{83BA0F9F-9356-6948-9F2B-60126A07BCF1}" presName="rootComposite1" presStyleCnt="0"/>
      <dgm:spPr/>
    </dgm:pt>
    <dgm:pt modelId="{78E786D2-AAFF-9D48-9648-44795E3DA12A}" type="pres">
      <dgm:prSet presAssocID="{83BA0F9F-9356-6948-9F2B-60126A07BCF1}" presName="rootText1" presStyleLbl="node0" presStyleIdx="3" presStyleCnt="9">
        <dgm:presLayoutVars>
          <dgm:chPref val="3"/>
        </dgm:presLayoutVars>
      </dgm:prSet>
      <dgm:spPr/>
    </dgm:pt>
    <dgm:pt modelId="{87449158-6FA5-D54A-AF45-F861D145131B}" type="pres">
      <dgm:prSet presAssocID="{83BA0F9F-9356-6948-9F2B-60126A07BCF1}" presName="rootConnector1" presStyleLbl="node1" presStyleIdx="0" presStyleCnt="0"/>
      <dgm:spPr/>
    </dgm:pt>
    <dgm:pt modelId="{7CFCB754-E411-E64C-9E54-8E2A1DA6180E}" type="pres">
      <dgm:prSet presAssocID="{83BA0F9F-9356-6948-9F2B-60126A07BCF1}" presName="hierChild2" presStyleCnt="0"/>
      <dgm:spPr/>
    </dgm:pt>
    <dgm:pt modelId="{DB38B8FB-C993-8948-BEE6-97963F37F906}" type="pres">
      <dgm:prSet presAssocID="{83BA0F9F-9356-6948-9F2B-60126A07BCF1}" presName="hierChild3" presStyleCnt="0"/>
      <dgm:spPr/>
    </dgm:pt>
    <dgm:pt modelId="{533C4A56-FEDB-0C4E-9EF0-D974384DD1BC}" type="pres">
      <dgm:prSet presAssocID="{BF6D8CF7-4B92-B642-9894-F24EA80B08C4}" presName="hierRoot1" presStyleCnt="0">
        <dgm:presLayoutVars>
          <dgm:hierBranch val="init"/>
        </dgm:presLayoutVars>
      </dgm:prSet>
      <dgm:spPr/>
    </dgm:pt>
    <dgm:pt modelId="{662AA2E4-2262-BD41-99B8-8645B3C65CF2}" type="pres">
      <dgm:prSet presAssocID="{BF6D8CF7-4B92-B642-9894-F24EA80B08C4}" presName="rootComposite1" presStyleCnt="0"/>
      <dgm:spPr/>
    </dgm:pt>
    <dgm:pt modelId="{A4899372-789D-E440-A7B3-83C55857C3FA}" type="pres">
      <dgm:prSet presAssocID="{BF6D8CF7-4B92-B642-9894-F24EA80B08C4}" presName="rootText1" presStyleLbl="node0" presStyleIdx="4" presStyleCnt="9">
        <dgm:presLayoutVars>
          <dgm:chPref val="3"/>
        </dgm:presLayoutVars>
      </dgm:prSet>
      <dgm:spPr/>
    </dgm:pt>
    <dgm:pt modelId="{938B8CE4-7ADA-1A41-930A-CF6B0ED92DFC}" type="pres">
      <dgm:prSet presAssocID="{BF6D8CF7-4B92-B642-9894-F24EA80B08C4}" presName="rootConnector1" presStyleLbl="node1" presStyleIdx="0" presStyleCnt="0"/>
      <dgm:spPr/>
    </dgm:pt>
    <dgm:pt modelId="{6EA7F8A0-C5D6-B740-ABCE-048D66141BA1}" type="pres">
      <dgm:prSet presAssocID="{BF6D8CF7-4B92-B642-9894-F24EA80B08C4}" presName="hierChild2" presStyleCnt="0"/>
      <dgm:spPr/>
    </dgm:pt>
    <dgm:pt modelId="{21E98ADF-3111-3E48-BBF6-A25404E126EB}" type="pres">
      <dgm:prSet presAssocID="{A1004C0D-80E2-1242-81C8-E88C65C0D485}" presName="Name64" presStyleLbl="parChTrans1D2" presStyleIdx="0" presStyleCnt="4"/>
      <dgm:spPr/>
    </dgm:pt>
    <dgm:pt modelId="{48B71F33-2EEA-F74C-A674-8FEAB3BC9CF0}" type="pres">
      <dgm:prSet presAssocID="{7ADEFCF7-5DF0-B744-82AD-C216109310DD}" presName="hierRoot2" presStyleCnt="0">
        <dgm:presLayoutVars>
          <dgm:hierBranch val="init"/>
        </dgm:presLayoutVars>
      </dgm:prSet>
      <dgm:spPr/>
    </dgm:pt>
    <dgm:pt modelId="{85EDA0E8-8068-084A-B89C-08393B5E8BBD}" type="pres">
      <dgm:prSet presAssocID="{7ADEFCF7-5DF0-B744-82AD-C216109310DD}" presName="rootComposite" presStyleCnt="0"/>
      <dgm:spPr/>
    </dgm:pt>
    <dgm:pt modelId="{6C0EDC6A-8D62-794F-B74D-A609EC30B964}" type="pres">
      <dgm:prSet presAssocID="{7ADEFCF7-5DF0-B744-82AD-C216109310DD}" presName="rootText" presStyleLbl="node2" presStyleIdx="0" presStyleCnt="4">
        <dgm:presLayoutVars>
          <dgm:chPref val="3"/>
        </dgm:presLayoutVars>
      </dgm:prSet>
      <dgm:spPr/>
    </dgm:pt>
    <dgm:pt modelId="{05C01949-C8BA-9F49-85E7-148E07251E65}" type="pres">
      <dgm:prSet presAssocID="{7ADEFCF7-5DF0-B744-82AD-C216109310DD}" presName="rootConnector" presStyleLbl="node2" presStyleIdx="0" presStyleCnt="4"/>
      <dgm:spPr/>
    </dgm:pt>
    <dgm:pt modelId="{3AFF8FF0-18BA-F640-B12D-57714EF2CF41}" type="pres">
      <dgm:prSet presAssocID="{7ADEFCF7-5DF0-B744-82AD-C216109310DD}" presName="hierChild4" presStyleCnt="0"/>
      <dgm:spPr/>
    </dgm:pt>
    <dgm:pt modelId="{D7D3AD9E-AA23-9842-AC85-0863074385F0}" type="pres">
      <dgm:prSet presAssocID="{6ECCB817-36AF-6947-879A-D464BD025E63}" presName="Name64" presStyleLbl="parChTrans1D3" presStyleIdx="0" presStyleCnt="3"/>
      <dgm:spPr/>
    </dgm:pt>
    <dgm:pt modelId="{5BC01629-AB0A-E847-9C44-004AE770DFB1}" type="pres">
      <dgm:prSet presAssocID="{0AD402FA-A283-634D-853A-16D380A467F7}" presName="hierRoot2" presStyleCnt="0">
        <dgm:presLayoutVars>
          <dgm:hierBranch val="init"/>
        </dgm:presLayoutVars>
      </dgm:prSet>
      <dgm:spPr/>
    </dgm:pt>
    <dgm:pt modelId="{168F44A4-5BCF-944D-A53A-7FC53DCD2FF9}" type="pres">
      <dgm:prSet presAssocID="{0AD402FA-A283-634D-853A-16D380A467F7}" presName="rootComposite" presStyleCnt="0"/>
      <dgm:spPr/>
    </dgm:pt>
    <dgm:pt modelId="{1D5BE26F-D238-D144-AB7A-5BEEE067821D}" type="pres">
      <dgm:prSet presAssocID="{0AD402FA-A283-634D-853A-16D380A467F7}" presName="rootText" presStyleLbl="node3" presStyleIdx="0" presStyleCnt="3">
        <dgm:presLayoutVars>
          <dgm:chPref val="3"/>
        </dgm:presLayoutVars>
      </dgm:prSet>
      <dgm:spPr/>
    </dgm:pt>
    <dgm:pt modelId="{B67F3295-B6D7-8245-A6FC-472227D1DAD2}" type="pres">
      <dgm:prSet presAssocID="{0AD402FA-A283-634D-853A-16D380A467F7}" presName="rootConnector" presStyleLbl="node3" presStyleIdx="0" presStyleCnt="3"/>
      <dgm:spPr/>
    </dgm:pt>
    <dgm:pt modelId="{7235AD25-7814-2443-9DB6-BF3B0C6AF1D5}" type="pres">
      <dgm:prSet presAssocID="{0AD402FA-A283-634D-853A-16D380A467F7}" presName="hierChild4" presStyleCnt="0"/>
      <dgm:spPr/>
    </dgm:pt>
    <dgm:pt modelId="{93323732-DA44-0C46-AE60-54C154E55C34}" type="pres">
      <dgm:prSet presAssocID="{0AD402FA-A283-634D-853A-16D380A467F7}" presName="hierChild5" presStyleCnt="0"/>
      <dgm:spPr/>
    </dgm:pt>
    <dgm:pt modelId="{BF0A1C9D-A773-6640-8547-A6BA91D91D60}" type="pres">
      <dgm:prSet presAssocID="{7ADEFCF7-5DF0-B744-82AD-C216109310DD}" presName="hierChild5" presStyleCnt="0"/>
      <dgm:spPr/>
    </dgm:pt>
    <dgm:pt modelId="{7BFCF1D3-E776-2247-BA12-1E7D2D7C2917}" type="pres">
      <dgm:prSet presAssocID="{C70D7C82-1F38-0A4B-908C-DC71647DC378}" presName="Name64" presStyleLbl="parChTrans1D2" presStyleIdx="1" presStyleCnt="4"/>
      <dgm:spPr/>
    </dgm:pt>
    <dgm:pt modelId="{A3E5654F-6E92-3443-8F15-C05FAF309A83}" type="pres">
      <dgm:prSet presAssocID="{859AC963-70D1-9545-B1AE-3ED6DDA04F97}" presName="hierRoot2" presStyleCnt="0">
        <dgm:presLayoutVars>
          <dgm:hierBranch val="init"/>
        </dgm:presLayoutVars>
      </dgm:prSet>
      <dgm:spPr/>
    </dgm:pt>
    <dgm:pt modelId="{BED87B7A-A2A8-2F4A-AC32-3A9CFDFAACDA}" type="pres">
      <dgm:prSet presAssocID="{859AC963-70D1-9545-B1AE-3ED6DDA04F97}" presName="rootComposite" presStyleCnt="0"/>
      <dgm:spPr/>
    </dgm:pt>
    <dgm:pt modelId="{E398B529-2AC6-EC4F-B081-041B8FB144B4}" type="pres">
      <dgm:prSet presAssocID="{859AC963-70D1-9545-B1AE-3ED6DDA04F97}" presName="rootText" presStyleLbl="node2" presStyleIdx="1" presStyleCnt="4">
        <dgm:presLayoutVars>
          <dgm:chPref val="3"/>
        </dgm:presLayoutVars>
      </dgm:prSet>
      <dgm:spPr/>
    </dgm:pt>
    <dgm:pt modelId="{E38C343D-404E-0041-AF8C-3F9B8AFF414E}" type="pres">
      <dgm:prSet presAssocID="{859AC963-70D1-9545-B1AE-3ED6DDA04F97}" presName="rootConnector" presStyleLbl="node2" presStyleIdx="1" presStyleCnt="4"/>
      <dgm:spPr/>
    </dgm:pt>
    <dgm:pt modelId="{5AEDBB65-B4FE-5543-9711-13FD5F06176B}" type="pres">
      <dgm:prSet presAssocID="{859AC963-70D1-9545-B1AE-3ED6DDA04F97}" presName="hierChild4" presStyleCnt="0"/>
      <dgm:spPr/>
    </dgm:pt>
    <dgm:pt modelId="{C37FE67C-8F10-254F-B60C-ADB373C266C2}" type="pres">
      <dgm:prSet presAssocID="{72C8CC65-B037-FA41-A923-1149F93CC529}" presName="Name64" presStyleLbl="parChTrans1D3" presStyleIdx="1" presStyleCnt="3"/>
      <dgm:spPr/>
    </dgm:pt>
    <dgm:pt modelId="{048FB2AC-8A72-0C4E-87E4-0D0F82B825FF}" type="pres">
      <dgm:prSet presAssocID="{2C742487-114C-0D4F-A92D-A2C15493474C}" presName="hierRoot2" presStyleCnt="0">
        <dgm:presLayoutVars>
          <dgm:hierBranch val="init"/>
        </dgm:presLayoutVars>
      </dgm:prSet>
      <dgm:spPr/>
    </dgm:pt>
    <dgm:pt modelId="{ED438EFA-4CBC-F74C-A4EB-141EA7F65348}" type="pres">
      <dgm:prSet presAssocID="{2C742487-114C-0D4F-A92D-A2C15493474C}" presName="rootComposite" presStyleCnt="0"/>
      <dgm:spPr/>
    </dgm:pt>
    <dgm:pt modelId="{DDBA4ACF-1FE5-4D4D-8905-D8EA8F042F24}" type="pres">
      <dgm:prSet presAssocID="{2C742487-114C-0D4F-A92D-A2C15493474C}" presName="rootText" presStyleLbl="node3" presStyleIdx="1" presStyleCnt="3">
        <dgm:presLayoutVars>
          <dgm:chPref val="3"/>
        </dgm:presLayoutVars>
      </dgm:prSet>
      <dgm:spPr/>
    </dgm:pt>
    <dgm:pt modelId="{96763D59-EE02-D64C-AED3-C5A9B70E1003}" type="pres">
      <dgm:prSet presAssocID="{2C742487-114C-0D4F-A92D-A2C15493474C}" presName="rootConnector" presStyleLbl="node3" presStyleIdx="1" presStyleCnt="3"/>
      <dgm:spPr/>
    </dgm:pt>
    <dgm:pt modelId="{F2991BF7-5C75-4447-9387-8DA614DB0E11}" type="pres">
      <dgm:prSet presAssocID="{2C742487-114C-0D4F-A92D-A2C15493474C}" presName="hierChild4" presStyleCnt="0"/>
      <dgm:spPr/>
    </dgm:pt>
    <dgm:pt modelId="{2E08937E-7C03-6645-B200-69C894BD3014}" type="pres">
      <dgm:prSet presAssocID="{2C742487-114C-0D4F-A92D-A2C15493474C}" presName="hierChild5" presStyleCnt="0"/>
      <dgm:spPr/>
    </dgm:pt>
    <dgm:pt modelId="{B8108627-0A12-E041-AE88-95C2220785F7}" type="pres">
      <dgm:prSet presAssocID="{859AC963-70D1-9545-B1AE-3ED6DDA04F97}" presName="hierChild5" presStyleCnt="0"/>
      <dgm:spPr/>
    </dgm:pt>
    <dgm:pt modelId="{7627ED66-1D15-1548-8476-8859B86B1054}" type="pres">
      <dgm:prSet presAssocID="{DFEF5EB4-6322-2D41-9A7D-76E0A0570255}" presName="Name64" presStyleLbl="parChTrans1D2" presStyleIdx="2" presStyleCnt="4"/>
      <dgm:spPr/>
    </dgm:pt>
    <dgm:pt modelId="{86E07FC7-013A-5B44-9E4C-0CB90C3EE0C4}" type="pres">
      <dgm:prSet presAssocID="{3FDE6B30-F5BE-654F-B955-116CF458C240}" presName="hierRoot2" presStyleCnt="0">
        <dgm:presLayoutVars>
          <dgm:hierBranch val="init"/>
        </dgm:presLayoutVars>
      </dgm:prSet>
      <dgm:spPr/>
    </dgm:pt>
    <dgm:pt modelId="{67449F3C-CD74-DE4D-A5B9-9A33B8C8774F}" type="pres">
      <dgm:prSet presAssocID="{3FDE6B30-F5BE-654F-B955-116CF458C240}" presName="rootComposite" presStyleCnt="0"/>
      <dgm:spPr/>
    </dgm:pt>
    <dgm:pt modelId="{6A8A2C16-3227-CE43-AE2F-036F812A210A}" type="pres">
      <dgm:prSet presAssocID="{3FDE6B30-F5BE-654F-B955-116CF458C240}" presName="rootText" presStyleLbl="node2" presStyleIdx="2" presStyleCnt="4">
        <dgm:presLayoutVars>
          <dgm:chPref val="3"/>
        </dgm:presLayoutVars>
      </dgm:prSet>
      <dgm:spPr/>
    </dgm:pt>
    <dgm:pt modelId="{CA3B6765-5D3C-624D-BC4B-A13C5867AB93}" type="pres">
      <dgm:prSet presAssocID="{3FDE6B30-F5BE-654F-B955-116CF458C240}" presName="rootConnector" presStyleLbl="node2" presStyleIdx="2" presStyleCnt="4"/>
      <dgm:spPr/>
    </dgm:pt>
    <dgm:pt modelId="{451F1802-5F01-9D4D-B6D9-06F315D367D7}" type="pres">
      <dgm:prSet presAssocID="{3FDE6B30-F5BE-654F-B955-116CF458C240}" presName="hierChild4" presStyleCnt="0"/>
      <dgm:spPr/>
    </dgm:pt>
    <dgm:pt modelId="{69C819E7-6E78-AA45-82C8-1B47AC1356B1}" type="pres">
      <dgm:prSet presAssocID="{C76B3B67-85B1-E848-BC20-03635B51C5DF}" presName="Name64" presStyleLbl="parChTrans1D3" presStyleIdx="2" presStyleCnt="3"/>
      <dgm:spPr/>
    </dgm:pt>
    <dgm:pt modelId="{2FC25CDA-3339-FC41-B590-74C7BBFF9CAC}" type="pres">
      <dgm:prSet presAssocID="{2CC900E6-B21C-1B4C-91AF-006229389636}" presName="hierRoot2" presStyleCnt="0">
        <dgm:presLayoutVars>
          <dgm:hierBranch val="init"/>
        </dgm:presLayoutVars>
      </dgm:prSet>
      <dgm:spPr/>
    </dgm:pt>
    <dgm:pt modelId="{6C3E5426-E164-2B4B-BCE5-9C332F39DA63}" type="pres">
      <dgm:prSet presAssocID="{2CC900E6-B21C-1B4C-91AF-006229389636}" presName="rootComposite" presStyleCnt="0"/>
      <dgm:spPr/>
    </dgm:pt>
    <dgm:pt modelId="{ED644E6B-4166-DC45-8EA8-F39FFBDBC7EB}" type="pres">
      <dgm:prSet presAssocID="{2CC900E6-B21C-1B4C-91AF-006229389636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7DDBCD1-8A47-1043-A300-2BB0E7BFCE77}" type="pres">
      <dgm:prSet presAssocID="{2CC900E6-B21C-1B4C-91AF-006229389636}" presName="rootConnector" presStyleLbl="node3" presStyleIdx="2" presStyleCnt="3"/>
      <dgm:spPr/>
    </dgm:pt>
    <dgm:pt modelId="{90298AF5-A6CA-DF4A-AFF4-C0CAC2D86C38}" type="pres">
      <dgm:prSet presAssocID="{2CC900E6-B21C-1B4C-91AF-006229389636}" presName="hierChild4" presStyleCnt="0"/>
      <dgm:spPr/>
    </dgm:pt>
    <dgm:pt modelId="{19F8184C-2300-424F-AD92-0731CDD8A04A}" type="pres">
      <dgm:prSet presAssocID="{2CC900E6-B21C-1B4C-91AF-006229389636}" presName="hierChild5" presStyleCnt="0"/>
      <dgm:spPr/>
    </dgm:pt>
    <dgm:pt modelId="{D7E41FA6-1118-654F-AC86-E55971DCA1AB}" type="pres">
      <dgm:prSet presAssocID="{3FDE6B30-F5BE-654F-B955-116CF458C240}" presName="hierChild5" presStyleCnt="0"/>
      <dgm:spPr/>
    </dgm:pt>
    <dgm:pt modelId="{DA64038F-3235-ED4A-90C8-B649A0AC4F0F}" type="pres">
      <dgm:prSet presAssocID="{BF6D8CF7-4B92-B642-9894-F24EA80B08C4}" presName="hierChild3" presStyleCnt="0"/>
      <dgm:spPr/>
    </dgm:pt>
    <dgm:pt modelId="{6334175B-23E4-8C42-9B8D-C313AFC97DC8}" type="pres">
      <dgm:prSet presAssocID="{84781123-49B0-594D-AEE7-95495F283AEC}" presName="hierRoot1" presStyleCnt="0">
        <dgm:presLayoutVars>
          <dgm:hierBranch val="init"/>
        </dgm:presLayoutVars>
      </dgm:prSet>
      <dgm:spPr/>
    </dgm:pt>
    <dgm:pt modelId="{5BDE234D-AD6C-A54C-85AF-6F9DD3A118F3}" type="pres">
      <dgm:prSet presAssocID="{84781123-49B0-594D-AEE7-95495F283AEC}" presName="rootComposite1" presStyleCnt="0"/>
      <dgm:spPr/>
    </dgm:pt>
    <dgm:pt modelId="{6984DF25-72A6-4A4B-A5D9-E31024FFD768}" type="pres">
      <dgm:prSet presAssocID="{84781123-49B0-594D-AEE7-95495F283AEC}" presName="rootText1" presStyleLbl="node0" presStyleIdx="5" presStyleCnt="9">
        <dgm:presLayoutVars>
          <dgm:chPref val="3"/>
        </dgm:presLayoutVars>
      </dgm:prSet>
      <dgm:spPr/>
    </dgm:pt>
    <dgm:pt modelId="{3CAB659E-B680-D84D-874A-E9CC86A23AC4}" type="pres">
      <dgm:prSet presAssocID="{84781123-49B0-594D-AEE7-95495F283AEC}" presName="rootConnector1" presStyleLbl="node1" presStyleIdx="0" presStyleCnt="0"/>
      <dgm:spPr/>
    </dgm:pt>
    <dgm:pt modelId="{B82CA51F-4809-034A-8AE8-866A2B3DCA29}" type="pres">
      <dgm:prSet presAssocID="{84781123-49B0-594D-AEE7-95495F283AEC}" presName="hierChild2" presStyleCnt="0"/>
      <dgm:spPr/>
    </dgm:pt>
    <dgm:pt modelId="{D8AA4D4A-D337-8343-9966-1500F6E1C5AD}" type="pres">
      <dgm:prSet presAssocID="{84781123-49B0-594D-AEE7-95495F283AEC}" presName="hierChild3" presStyleCnt="0"/>
      <dgm:spPr/>
    </dgm:pt>
    <dgm:pt modelId="{B35E3CA1-A9AB-4B47-B652-E291F30CBCAE}" type="pres">
      <dgm:prSet presAssocID="{BD474A6D-9352-6347-907D-557F988A4141}" presName="hierRoot1" presStyleCnt="0">
        <dgm:presLayoutVars>
          <dgm:hierBranch val="init"/>
        </dgm:presLayoutVars>
      </dgm:prSet>
      <dgm:spPr/>
    </dgm:pt>
    <dgm:pt modelId="{083581D1-C2D6-9443-9FA9-8E03E14A8DF2}" type="pres">
      <dgm:prSet presAssocID="{BD474A6D-9352-6347-907D-557F988A4141}" presName="rootComposite1" presStyleCnt="0"/>
      <dgm:spPr/>
    </dgm:pt>
    <dgm:pt modelId="{FED170B7-876D-7941-A7AB-C6A46D989A56}" type="pres">
      <dgm:prSet presAssocID="{BD474A6D-9352-6347-907D-557F988A4141}" presName="rootText1" presStyleLbl="node0" presStyleIdx="6" presStyleCnt="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657C19F-1CF0-A147-8CD9-3D745A7CD843}" type="pres">
      <dgm:prSet presAssocID="{BD474A6D-9352-6347-907D-557F988A4141}" presName="rootConnector1" presStyleLbl="node1" presStyleIdx="0" presStyleCnt="0"/>
      <dgm:spPr/>
    </dgm:pt>
    <dgm:pt modelId="{2D7301E3-B5D9-D542-B6AD-2586A10FC75F}" type="pres">
      <dgm:prSet presAssocID="{BD474A6D-9352-6347-907D-557F988A4141}" presName="hierChild2" presStyleCnt="0"/>
      <dgm:spPr/>
    </dgm:pt>
    <dgm:pt modelId="{3CF25B23-71C1-734F-8A2E-7EFA3566541A}" type="pres">
      <dgm:prSet presAssocID="{AF1D1B6E-E57E-054C-A705-B77C4731FBA0}" presName="Name64" presStyleLbl="parChTrans1D2" presStyleIdx="3" presStyleCnt="4"/>
      <dgm:spPr/>
    </dgm:pt>
    <dgm:pt modelId="{D90F196E-5681-3948-8546-4513972332E0}" type="pres">
      <dgm:prSet presAssocID="{C607EF01-55E9-0F42-9081-E1767FF6629B}" presName="hierRoot2" presStyleCnt="0">
        <dgm:presLayoutVars>
          <dgm:hierBranch val="init"/>
        </dgm:presLayoutVars>
      </dgm:prSet>
      <dgm:spPr/>
    </dgm:pt>
    <dgm:pt modelId="{1F7843A9-4D0A-4442-A3E9-9FF014BF258A}" type="pres">
      <dgm:prSet presAssocID="{C607EF01-55E9-0F42-9081-E1767FF6629B}" presName="rootComposite" presStyleCnt="0"/>
      <dgm:spPr/>
    </dgm:pt>
    <dgm:pt modelId="{AADBF578-37F3-394D-B018-0D494500D546}" type="pres">
      <dgm:prSet presAssocID="{C607EF01-55E9-0F42-9081-E1767FF6629B}" presName="rootText" presStyleLbl="node2" presStyleIdx="3" presStyleCnt="4">
        <dgm:presLayoutVars>
          <dgm:chPref val="3"/>
        </dgm:presLayoutVars>
      </dgm:prSet>
      <dgm:spPr/>
    </dgm:pt>
    <dgm:pt modelId="{3B430078-7F6A-544B-9CBD-FE137C67F277}" type="pres">
      <dgm:prSet presAssocID="{C607EF01-55E9-0F42-9081-E1767FF6629B}" presName="rootConnector" presStyleLbl="node2" presStyleIdx="3" presStyleCnt="4"/>
      <dgm:spPr/>
    </dgm:pt>
    <dgm:pt modelId="{D8C9885F-6600-7E44-94F3-8494B43536C6}" type="pres">
      <dgm:prSet presAssocID="{C607EF01-55E9-0F42-9081-E1767FF6629B}" presName="hierChild4" presStyleCnt="0"/>
      <dgm:spPr/>
    </dgm:pt>
    <dgm:pt modelId="{6CE6835E-1F87-2643-A593-1F30E8EB514C}" type="pres">
      <dgm:prSet presAssocID="{C607EF01-55E9-0F42-9081-E1767FF6629B}" presName="hierChild5" presStyleCnt="0"/>
      <dgm:spPr/>
    </dgm:pt>
    <dgm:pt modelId="{E30FB70F-9D3F-EB49-87E9-846C7C9DF112}" type="pres">
      <dgm:prSet presAssocID="{BD474A6D-9352-6347-907D-557F988A4141}" presName="hierChild3" presStyleCnt="0"/>
      <dgm:spPr/>
    </dgm:pt>
    <dgm:pt modelId="{2960EDE9-E0EB-AD41-A9FE-BF3024D08C35}" type="pres">
      <dgm:prSet presAssocID="{050A6193-D255-4A4D-9022-FCB066260FDB}" presName="hierRoot1" presStyleCnt="0">
        <dgm:presLayoutVars>
          <dgm:hierBranch val="init"/>
        </dgm:presLayoutVars>
      </dgm:prSet>
      <dgm:spPr/>
    </dgm:pt>
    <dgm:pt modelId="{A9EA3813-AE36-D645-9C6A-8F19795BE4B7}" type="pres">
      <dgm:prSet presAssocID="{050A6193-D255-4A4D-9022-FCB066260FDB}" presName="rootComposite1" presStyleCnt="0"/>
      <dgm:spPr/>
    </dgm:pt>
    <dgm:pt modelId="{B0FABAA6-29E5-0245-866F-4D4D3F7A3319}" type="pres">
      <dgm:prSet presAssocID="{050A6193-D255-4A4D-9022-FCB066260FDB}" presName="rootText1" presStyleLbl="node0" presStyleIdx="7" presStyleCnt="9">
        <dgm:presLayoutVars>
          <dgm:chPref val="3"/>
        </dgm:presLayoutVars>
      </dgm:prSet>
      <dgm:spPr/>
    </dgm:pt>
    <dgm:pt modelId="{84979395-D965-B14E-A9D7-93800F27C5EB}" type="pres">
      <dgm:prSet presAssocID="{050A6193-D255-4A4D-9022-FCB066260FDB}" presName="rootConnector1" presStyleLbl="node1" presStyleIdx="0" presStyleCnt="0"/>
      <dgm:spPr/>
    </dgm:pt>
    <dgm:pt modelId="{5ECEEFED-4D03-7349-990B-8FB5E3E822B1}" type="pres">
      <dgm:prSet presAssocID="{050A6193-D255-4A4D-9022-FCB066260FDB}" presName="hierChild2" presStyleCnt="0"/>
      <dgm:spPr/>
    </dgm:pt>
    <dgm:pt modelId="{A6C96D1C-BEA1-1A4A-BA55-4393CBEC458C}" type="pres">
      <dgm:prSet presAssocID="{050A6193-D255-4A4D-9022-FCB066260FDB}" presName="hierChild3" presStyleCnt="0"/>
      <dgm:spPr/>
    </dgm:pt>
    <dgm:pt modelId="{4BA83331-66E0-2341-A17F-2C9340A700C9}" type="pres">
      <dgm:prSet presAssocID="{55D8C320-8257-FA4B-B089-A54D97E19B00}" presName="hierRoot1" presStyleCnt="0">
        <dgm:presLayoutVars>
          <dgm:hierBranch val="init"/>
        </dgm:presLayoutVars>
      </dgm:prSet>
      <dgm:spPr/>
    </dgm:pt>
    <dgm:pt modelId="{BFC4314A-D813-6746-810A-D258504B66BD}" type="pres">
      <dgm:prSet presAssocID="{55D8C320-8257-FA4B-B089-A54D97E19B00}" presName="rootComposite1" presStyleCnt="0"/>
      <dgm:spPr/>
    </dgm:pt>
    <dgm:pt modelId="{FCD44603-732D-2444-B30F-DC01794CE86B}" type="pres">
      <dgm:prSet presAssocID="{55D8C320-8257-FA4B-B089-A54D97E19B00}" presName="rootText1" presStyleLbl="node0" presStyleIdx="8" presStyleCnt="9">
        <dgm:presLayoutVars>
          <dgm:chPref val="3"/>
        </dgm:presLayoutVars>
      </dgm:prSet>
      <dgm:spPr/>
    </dgm:pt>
    <dgm:pt modelId="{AF16D61A-70CF-AA42-A04E-A9613B978C3D}" type="pres">
      <dgm:prSet presAssocID="{55D8C320-8257-FA4B-B089-A54D97E19B00}" presName="rootConnector1" presStyleLbl="node1" presStyleIdx="0" presStyleCnt="0"/>
      <dgm:spPr/>
    </dgm:pt>
    <dgm:pt modelId="{D0A1333F-0EEC-6A4C-AF67-1E5DA0A9ECCA}" type="pres">
      <dgm:prSet presAssocID="{55D8C320-8257-FA4B-B089-A54D97E19B00}" presName="hierChild2" presStyleCnt="0"/>
      <dgm:spPr/>
    </dgm:pt>
    <dgm:pt modelId="{3271CAFD-8597-8B47-B37F-D158EB03BD22}" type="pres">
      <dgm:prSet presAssocID="{55D8C320-8257-FA4B-B089-A54D97E19B00}" presName="hierChild3" presStyleCnt="0"/>
      <dgm:spPr/>
    </dgm:pt>
  </dgm:ptLst>
  <dgm:cxnLst>
    <dgm:cxn modelId="{94C938FA-C5D7-B94B-B334-796E9B2DAEC3}" type="presOf" srcId="{55D8C320-8257-FA4B-B089-A54D97E19B00}" destId="{FCD44603-732D-2444-B30F-DC01794CE86B}" srcOrd="0" destOrd="0" presId="urn:microsoft.com/office/officeart/2009/3/layout/HorizontalOrganizationChart"/>
    <dgm:cxn modelId="{46EB8F1A-5D5A-1443-A42C-6044AB57A3AA}" srcId="{7ADEFCF7-5DF0-B744-82AD-C216109310DD}" destId="{0AD402FA-A283-634D-853A-16D380A467F7}" srcOrd="0" destOrd="0" parTransId="{6ECCB817-36AF-6947-879A-D464BD025E63}" sibTransId="{57DA6296-0529-E948-946B-94A92F174862}"/>
    <dgm:cxn modelId="{C4329160-41FC-6647-BE82-C82B26E845D6}" type="presOf" srcId="{2CC900E6-B21C-1B4C-91AF-006229389636}" destId="{47DDBCD1-8A47-1043-A300-2BB0E7BFCE77}" srcOrd="1" destOrd="0" presId="urn:microsoft.com/office/officeart/2009/3/layout/HorizontalOrganizationChart"/>
    <dgm:cxn modelId="{E3E53AB0-DF06-5344-8027-BC699E4D7F1C}" type="presOf" srcId="{0AD402FA-A283-634D-853A-16D380A467F7}" destId="{1D5BE26F-D238-D144-AB7A-5BEEE067821D}" srcOrd="0" destOrd="0" presId="urn:microsoft.com/office/officeart/2009/3/layout/HorizontalOrganizationChart"/>
    <dgm:cxn modelId="{8BD66F5E-D0D5-E64A-B579-E2D1A9B0B923}" type="presOf" srcId="{BF6D8CF7-4B92-B642-9894-F24EA80B08C4}" destId="{938B8CE4-7ADA-1A41-930A-CF6B0ED92DFC}" srcOrd="1" destOrd="0" presId="urn:microsoft.com/office/officeart/2009/3/layout/HorizontalOrganizationChart"/>
    <dgm:cxn modelId="{17CF717E-2984-BA41-91FB-2C8E82044FAD}" type="presOf" srcId="{3FDE6B30-F5BE-654F-B955-116CF458C240}" destId="{6A8A2C16-3227-CE43-AE2F-036F812A210A}" srcOrd="0" destOrd="0" presId="urn:microsoft.com/office/officeart/2009/3/layout/HorizontalOrganizationChart"/>
    <dgm:cxn modelId="{52E73F03-2345-E54A-9A82-4653660E6087}" type="presOf" srcId="{C76B3B67-85B1-E848-BC20-03635B51C5DF}" destId="{69C819E7-6E78-AA45-82C8-1B47AC1356B1}" srcOrd="0" destOrd="0" presId="urn:microsoft.com/office/officeart/2009/3/layout/HorizontalOrganizationChart"/>
    <dgm:cxn modelId="{77A9F7F6-B1C0-4D45-B92B-482A4A6E5C79}" srcId="{C2666590-2427-A948-99AF-BFD68221F5BE}" destId="{55D8C320-8257-FA4B-B089-A54D97E19B00}" srcOrd="8" destOrd="0" parTransId="{A3CD7990-12E9-F046-9CF0-964C2CD8992B}" sibTransId="{941DF0B7-466B-CA40-80E9-CABAC9A0EEBE}"/>
    <dgm:cxn modelId="{A35F69DC-2F37-8A45-889A-EFDBE56E37E3}" type="presOf" srcId="{72C8CC65-B037-FA41-A923-1149F93CC529}" destId="{C37FE67C-8F10-254F-B60C-ADB373C266C2}" srcOrd="0" destOrd="0" presId="urn:microsoft.com/office/officeart/2009/3/layout/HorizontalOrganizationChart"/>
    <dgm:cxn modelId="{9975D683-ADF8-9A4B-A60D-FE8AE9387DCC}" srcId="{C2666590-2427-A948-99AF-BFD68221F5BE}" destId="{BD474A6D-9352-6347-907D-557F988A4141}" srcOrd="6" destOrd="0" parTransId="{E8229F90-B2E8-0845-8CAB-DF9EA50C250F}" sibTransId="{135DAF4F-3071-EF4A-BDA1-0AD771472C88}"/>
    <dgm:cxn modelId="{95A82BCE-F480-F047-88BD-18533A90710C}" type="presOf" srcId="{C70D7C82-1F38-0A4B-908C-DC71647DC378}" destId="{7BFCF1D3-E776-2247-BA12-1E7D2D7C2917}" srcOrd="0" destOrd="0" presId="urn:microsoft.com/office/officeart/2009/3/layout/HorizontalOrganizationChart"/>
    <dgm:cxn modelId="{31FBC30F-D09F-F84F-BCA7-C72C36E32B35}" type="presOf" srcId="{AF1D1B6E-E57E-054C-A705-B77C4731FBA0}" destId="{3CF25B23-71C1-734F-8A2E-7EFA3566541A}" srcOrd="0" destOrd="0" presId="urn:microsoft.com/office/officeart/2009/3/layout/HorizontalOrganizationChart"/>
    <dgm:cxn modelId="{00F44B3C-5A87-B54B-94EA-D9DD4986256E}" type="presOf" srcId="{2C742487-114C-0D4F-A92D-A2C15493474C}" destId="{96763D59-EE02-D64C-AED3-C5A9B70E1003}" srcOrd="1" destOrd="0" presId="urn:microsoft.com/office/officeart/2009/3/layout/HorizontalOrganizationChart"/>
    <dgm:cxn modelId="{1E0731AA-21DA-D34B-8C7F-E1249A50D046}" srcId="{BF6D8CF7-4B92-B642-9894-F24EA80B08C4}" destId="{859AC963-70D1-9545-B1AE-3ED6DDA04F97}" srcOrd="1" destOrd="0" parTransId="{C70D7C82-1F38-0A4B-908C-DC71647DC378}" sibTransId="{2EAFBCA3-A473-0742-A137-3AE94216CE54}"/>
    <dgm:cxn modelId="{13B0C775-16ED-9445-9DB9-1C7A7EE30D38}" type="presOf" srcId="{C607EF01-55E9-0F42-9081-E1767FF6629B}" destId="{3B430078-7F6A-544B-9CBD-FE137C67F277}" srcOrd="1" destOrd="0" presId="urn:microsoft.com/office/officeart/2009/3/layout/HorizontalOrganizationChart"/>
    <dgm:cxn modelId="{F38FC200-3BE0-1F4C-A270-CA34E60E0E40}" type="presOf" srcId="{2CC900E6-B21C-1B4C-91AF-006229389636}" destId="{ED644E6B-4166-DC45-8EA8-F39FFBDBC7EB}" srcOrd="0" destOrd="0" presId="urn:microsoft.com/office/officeart/2009/3/layout/HorizontalOrganizationChart"/>
    <dgm:cxn modelId="{88730E1E-ED86-7349-A085-2330EF3CFB4B}" srcId="{BD474A6D-9352-6347-907D-557F988A4141}" destId="{C607EF01-55E9-0F42-9081-E1767FF6629B}" srcOrd="0" destOrd="0" parTransId="{AF1D1B6E-E57E-054C-A705-B77C4731FBA0}" sibTransId="{B9000CF6-DCC6-2E4C-8AD3-5D39CF1987A2}"/>
    <dgm:cxn modelId="{5255464E-6DC0-1142-968D-3C09A2F1B859}" type="presOf" srcId="{DFEF5EB4-6322-2D41-9A7D-76E0A0570255}" destId="{7627ED66-1D15-1548-8476-8859B86B1054}" srcOrd="0" destOrd="0" presId="urn:microsoft.com/office/officeart/2009/3/layout/HorizontalOrganizationChart"/>
    <dgm:cxn modelId="{560BE7EA-45A0-594E-8465-6CA81DE45671}" type="presOf" srcId="{FD5B39E9-BE5E-F941-B4EB-F982F4ECA6B8}" destId="{72E451C3-9A33-9F40-B206-9C84CE32F56B}" srcOrd="0" destOrd="0" presId="urn:microsoft.com/office/officeart/2009/3/layout/HorizontalOrganizationChart"/>
    <dgm:cxn modelId="{9DBA61C4-2852-A340-AAFA-903C44530FC0}" type="presOf" srcId="{4DA6DE04-388B-2449-A34F-948727FFD82D}" destId="{8ED6ACC4-35BE-4D4D-8871-3921781B664A}" srcOrd="1" destOrd="0" presId="urn:microsoft.com/office/officeart/2009/3/layout/HorizontalOrganizationChart"/>
    <dgm:cxn modelId="{D29B02EF-010F-7244-8FAA-7424159A8522}" type="presOf" srcId="{84781123-49B0-594D-AEE7-95495F283AEC}" destId="{3CAB659E-B680-D84D-874A-E9CC86A23AC4}" srcOrd="1" destOrd="0" presId="urn:microsoft.com/office/officeart/2009/3/layout/HorizontalOrganizationChart"/>
    <dgm:cxn modelId="{07225CD7-FB11-4148-BF60-FF064CDF3AC4}" type="presOf" srcId="{859AC963-70D1-9545-B1AE-3ED6DDA04F97}" destId="{E398B529-2AC6-EC4F-B081-041B8FB144B4}" srcOrd="0" destOrd="0" presId="urn:microsoft.com/office/officeart/2009/3/layout/HorizontalOrganizationChart"/>
    <dgm:cxn modelId="{120F1A99-E5DA-994B-ABDE-ADF603EE806C}" type="presOf" srcId="{BF6D8CF7-4B92-B642-9894-F24EA80B08C4}" destId="{A4899372-789D-E440-A7B3-83C55857C3FA}" srcOrd="0" destOrd="0" presId="urn:microsoft.com/office/officeart/2009/3/layout/HorizontalOrganizationChart"/>
    <dgm:cxn modelId="{52A238B9-0A96-0D4C-8CB1-A8AF9618E558}" srcId="{C2666590-2427-A948-99AF-BFD68221F5BE}" destId="{2E939EBB-D917-9846-8BD6-01DDF85DBE3E}" srcOrd="2" destOrd="0" parTransId="{7B74863D-77B3-874E-8FBB-EC8A4E0162D3}" sibTransId="{DC0CE2C8-C563-7043-8DFD-765371839D39}"/>
    <dgm:cxn modelId="{496F9BA6-6F4A-6F4E-B57C-CFAF4B6518AD}" type="presOf" srcId="{BD474A6D-9352-6347-907D-557F988A4141}" destId="{9657C19F-1CF0-A147-8CD9-3D745A7CD843}" srcOrd="1" destOrd="0" presId="urn:microsoft.com/office/officeart/2009/3/layout/HorizontalOrganizationChart"/>
    <dgm:cxn modelId="{47133E32-1CB0-8D49-AF4B-7C8C01D74BBA}" srcId="{C2666590-2427-A948-99AF-BFD68221F5BE}" destId="{4DA6DE04-388B-2449-A34F-948727FFD82D}" srcOrd="0" destOrd="0" parTransId="{72AE3414-A571-C44B-B04B-86ECF2E6AFD8}" sibTransId="{FEB47E63-72A3-D74B-8D5A-5E72616E920F}"/>
    <dgm:cxn modelId="{4E9C0F00-51BE-414F-99C1-AD59D682F9CB}" type="presOf" srcId="{83BA0F9F-9356-6948-9F2B-60126A07BCF1}" destId="{78E786D2-AAFF-9D48-9648-44795E3DA12A}" srcOrd="0" destOrd="0" presId="urn:microsoft.com/office/officeart/2009/3/layout/HorizontalOrganizationChart"/>
    <dgm:cxn modelId="{A6190A84-2F23-DA4A-8564-83900F6EB935}" type="presOf" srcId="{2C742487-114C-0D4F-A92D-A2C15493474C}" destId="{DDBA4ACF-1FE5-4D4D-8905-D8EA8F042F24}" srcOrd="0" destOrd="0" presId="urn:microsoft.com/office/officeart/2009/3/layout/HorizontalOrganizationChart"/>
    <dgm:cxn modelId="{C0D79DF6-CBD5-9F43-B9AA-5E85AD62F923}" type="presOf" srcId="{6ECCB817-36AF-6947-879A-D464BD025E63}" destId="{D7D3AD9E-AA23-9842-AC85-0863074385F0}" srcOrd="0" destOrd="0" presId="urn:microsoft.com/office/officeart/2009/3/layout/HorizontalOrganizationChart"/>
    <dgm:cxn modelId="{B004ACA3-C519-C840-A92E-12FAD5C36EDB}" type="presOf" srcId="{BD474A6D-9352-6347-907D-557F988A4141}" destId="{FED170B7-876D-7941-A7AB-C6A46D989A56}" srcOrd="0" destOrd="0" presId="urn:microsoft.com/office/officeart/2009/3/layout/HorizontalOrganizationChart"/>
    <dgm:cxn modelId="{A699B15D-9FD4-1A43-BCFB-D243A61F1A9F}" srcId="{859AC963-70D1-9545-B1AE-3ED6DDA04F97}" destId="{2C742487-114C-0D4F-A92D-A2C15493474C}" srcOrd="0" destOrd="0" parTransId="{72C8CC65-B037-FA41-A923-1149F93CC529}" sibTransId="{65CA6D28-5FE3-E144-8998-CE844A29C342}"/>
    <dgm:cxn modelId="{26D305BD-DC50-B649-8B84-F66FAC01672D}" type="presOf" srcId="{0AD402FA-A283-634D-853A-16D380A467F7}" destId="{B67F3295-B6D7-8245-A6FC-472227D1DAD2}" srcOrd="1" destOrd="0" presId="urn:microsoft.com/office/officeart/2009/3/layout/HorizontalOrganizationChart"/>
    <dgm:cxn modelId="{60220B38-0735-E440-BC53-D531A213FF07}" srcId="{C2666590-2427-A948-99AF-BFD68221F5BE}" destId="{BF6D8CF7-4B92-B642-9894-F24EA80B08C4}" srcOrd="4" destOrd="0" parTransId="{FD75E7BC-BA6D-F241-9B33-7242B56C072A}" sibTransId="{79A244ED-71ED-4148-A60E-ADC1AF607426}"/>
    <dgm:cxn modelId="{FD8561EE-B34E-9F40-AF3A-7199691BA660}" type="presOf" srcId="{2E939EBB-D917-9846-8BD6-01DDF85DBE3E}" destId="{E2C05EB1-71E9-DA48-BA07-3B266E4FB80D}" srcOrd="1" destOrd="0" presId="urn:microsoft.com/office/officeart/2009/3/layout/HorizontalOrganizationChart"/>
    <dgm:cxn modelId="{83C87D6E-02F5-0A4E-AA03-670CBCB15B20}" type="presOf" srcId="{2E939EBB-D917-9846-8BD6-01DDF85DBE3E}" destId="{279DA14E-C02F-D244-94AC-ED21F461F0CB}" srcOrd="0" destOrd="0" presId="urn:microsoft.com/office/officeart/2009/3/layout/HorizontalOrganizationChart"/>
    <dgm:cxn modelId="{0F67CE7D-7A79-6F48-9248-FF1DA3D87FAE}" type="presOf" srcId="{859AC963-70D1-9545-B1AE-3ED6DDA04F97}" destId="{E38C343D-404E-0041-AF8C-3F9B8AFF414E}" srcOrd="1" destOrd="0" presId="urn:microsoft.com/office/officeart/2009/3/layout/HorizontalOrganizationChart"/>
    <dgm:cxn modelId="{44D04955-70E6-8B4D-B7E5-948C76E7E2A8}" type="presOf" srcId="{C2666590-2427-A948-99AF-BFD68221F5BE}" destId="{846D6378-D79F-1346-ADF1-2D46FC7549A6}" srcOrd="0" destOrd="0" presId="urn:microsoft.com/office/officeart/2009/3/layout/HorizontalOrganizationChart"/>
    <dgm:cxn modelId="{E2393A0A-7E88-F849-9A08-4C4E411D1DD0}" type="presOf" srcId="{4DA6DE04-388B-2449-A34F-948727FFD82D}" destId="{D6F4C290-7430-E24C-8908-0B2AF2BD6551}" srcOrd="0" destOrd="0" presId="urn:microsoft.com/office/officeart/2009/3/layout/HorizontalOrganizationChart"/>
    <dgm:cxn modelId="{CD905DC8-905E-1F43-B47F-F1CACC1DC5A4}" srcId="{C2666590-2427-A948-99AF-BFD68221F5BE}" destId="{83BA0F9F-9356-6948-9F2B-60126A07BCF1}" srcOrd="3" destOrd="0" parTransId="{41F83BDE-F305-304D-B3A7-FC62DA28D323}" sibTransId="{9E82667C-4DA4-EA4D-909F-F949685EA7AF}"/>
    <dgm:cxn modelId="{C95AE56F-7D05-9D48-A2C0-937A065AD018}" type="presOf" srcId="{3FDE6B30-F5BE-654F-B955-116CF458C240}" destId="{CA3B6765-5D3C-624D-BC4B-A13C5867AB93}" srcOrd="1" destOrd="0" presId="urn:microsoft.com/office/officeart/2009/3/layout/HorizontalOrganizationChart"/>
    <dgm:cxn modelId="{7B838BA1-0DEA-784F-894B-986076AC153B}" type="presOf" srcId="{050A6193-D255-4A4D-9022-FCB066260FDB}" destId="{B0FABAA6-29E5-0245-866F-4D4D3F7A3319}" srcOrd="0" destOrd="0" presId="urn:microsoft.com/office/officeart/2009/3/layout/HorizontalOrganizationChart"/>
    <dgm:cxn modelId="{9497018C-B2F8-AE4A-8B7C-F9BF01A3E405}" type="presOf" srcId="{C607EF01-55E9-0F42-9081-E1767FF6629B}" destId="{AADBF578-37F3-394D-B018-0D494500D546}" srcOrd="0" destOrd="0" presId="urn:microsoft.com/office/officeart/2009/3/layout/HorizontalOrganizationChart"/>
    <dgm:cxn modelId="{AE4E0F3A-5A94-FB46-BA11-C87DC5298065}" type="presOf" srcId="{84781123-49B0-594D-AEE7-95495F283AEC}" destId="{6984DF25-72A6-4A4B-A5D9-E31024FFD768}" srcOrd="0" destOrd="0" presId="urn:microsoft.com/office/officeart/2009/3/layout/HorizontalOrganizationChart"/>
    <dgm:cxn modelId="{46D4DC58-931E-8442-982A-945C3102E3AF}" type="presOf" srcId="{7ADEFCF7-5DF0-B744-82AD-C216109310DD}" destId="{6C0EDC6A-8D62-794F-B74D-A609EC30B964}" srcOrd="0" destOrd="0" presId="urn:microsoft.com/office/officeart/2009/3/layout/HorizontalOrganizationChart"/>
    <dgm:cxn modelId="{FC1CE502-7847-FB47-989E-009A6CD5181A}" srcId="{C2666590-2427-A948-99AF-BFD68221F5BE}" destId="{FD5B39E9-BE5E-F941-B4EB-F982F4ECA6B8}" srcOrd="1" destOrd="0" parTransId="{8E55EF89-7AF8-5249-87E0-576E06027CA0}" sibTransId="{04709B6D-AE07-2C49-A6AF-5BE085D8C330}"/>
    <dgm:cxn modelId="{1445EBB9-CFC0-C64D-A5A8-EEE9577C09F4}" srcId="{BF6D8CF7-4B92-B642-9894-F24EA80B08C4}" destId="{3FDE6B30-F5BE-654F-B955-116CF458C240}" srcOrd="2" destOrd="0" parTransId="{DFEF5EB4-6322-2D41-9A7D-76E0A0570255}" sibTransId="{DD39CEEF-0FF2-154E-B207-A5671D2F10F4}"/>
    <dgm:cxn modelId="{D32789B3-F25A-194F-BE50-A3AA987CB73A}" type="presOf" srcId="{55D8C320-8257-FA4B-B089-A54D97E19B00}" destId="{AF16D61A-70CF-AA42-A04E-A9613B978C3D}" srcOrd="1" destOrd="0" presId="urn:microsoft.com/office/officeart/2009/3/layout/HorizontalOrganizationChart"/>
    <dgm:cxn modelId="{FC6C8E06-9A6C-E945-B20F-6DE339666C32}" type="presOf" srcId="{83BA0F9F-9356-6948-9F2B-60126A07BCF1}" destId="{87449158-6FA5-D54A-AF45-F861D145131B}" srcOrd="1" destOrd="0" presId="urn:microsoft.com/office/officeart/2009/3/layout/HorizontalOrganizationChart"/>
    <dgm:cxn modelId="{CF8B87B5-B3C0-EA4C-89E4-185D83480AE8}" srcId="{C2666590-2427-A948-99AF-BFD68221F5BE}" destId="{050A6193-D255-4A4D-9022-FCB066260FDB}" srcOrd="7" destOrd="0" parTransId="{163D9FEE-7710-7043-92A9-689903DD4D96}" sibTransId="{3AFDCC66-DE34-8847-A0ED-E975EC6B3FE4}"/>
    <dgm:cxn modelId="{12DE38E7-0B17-D443-8BBF-E2E7E3863664}" srcId="{BF6D8CF7-4B92-B642-9894-F24EA80B08C4}" destId="{7ADEFCF7-5DF0-B744-82AD-C216109310DD}" srcOrd="0" destOrd="0" parTransId="{A1004C0D-80E2-1242-81C8-E88C65C0D485}" sibTransId="{E8C4F493-E8B3-5A46-8E9F-8C6A5A6C001C}"/>
    <dgm:cxn modelId="{7CC95B1D-10A1-544C-9DB1-C3811554E7FC}" srcId="{3FDE6B30-F5BE-654F-B955-116CF458C240}" destId="{2CC900E6-B21C-1B4C-91AF-006229389636}" srcOrd="0" destOrd="0" parTransId="{C76B3B67-85B1-E848-BC20-03635B51C5DF}" sibTransId="{B7FF78EE-4866-464F-B945-83C06895ED81}"/>
    <dgm:cxn modelId="{9721C382-BB30-7C43-A407-5493065242CD}" srcId="{C2666590-2427-A948-99AF-BFD68221F5BE}" destId="{84781123-49B0-594D-AEE7-95495F283AEC}" srcOrd="5" destOrd="0" parTransId="{1C7016CF-ED9D-A047-8862-5BAF4311506A}" sibTransId="{989880A6-3F9D-4D4C-BEC0-DA63EFFC59B4}"/>
    <dgm:cxn modelId="{A2A664AE-047D-D449-AC00-1897D7609CDA}" type="presOf" srcId="{7ADEFCF7-5DF0-B744-82AD-C216109310DD}" destId="{05C01949-C8BA-9F49-85E7-148E07251E65}" srcOrd="1" destOrd="0" presId="urn:microsoft.com/office/officeart/2009/3/layout/HorizontalOrganizationChart"/>
    <dgm:cxn modelId="{ABBCB9AE-2E64-9043-B4F8-8519833A6031}" type="presOf" srcId="{A1004C0D-80E2-1242-81C8-E88C65C0D485}" destId="{21E98ADF-3111-3E48-BBF6-A25404E126EB}" srcOrd="0" destOrd="0" presId="urn:microsoft.com/office/officeart/2009/3/layout/HorizontalOrganizationChart"/>
    <dgm:cxn modelId="{39821C7A-2178-AF4C-BE8C-083DBC3404C7}" type="presOf" srcId="{FD5B39E9-BE5E-F941-B4EB-F982F4ECA6B8}" destId="{135106A8-12E4-7747-AA8F-83AF649A659B}" srcOrd="1" destOrd="0" presId="urn:microsoft.com/office/officeart/2009/3/layout/HorizontalOrganizationChart"/>
    <dgm:cxn modelId="{CAC3904A-1B29-CB44-BFD1-59A73D28C15E}" type="presOf" srcId="{050A6193-D255-4A4D-9022-FCB066260FDB}" destId="{84979395-D965-B14E-A9D7-93800F27C5EB}" srcOrd="1" destOrd="0" presId="urn:microsoft.com/office/officeart/2009/3/layout/HorizontalOrganizationChart"/>
    <dgm:cxn modelId="{A493A92F-DC2A-EC4C-8F1E-D74D46E40FBC}" type="presParOf" srcId="{846D6378-D79F-1346-ADF1-2D46FC7549A6}" destId="{BD88A6C7-C5E3-0347-88F4-3E04DAFF0B57}" srcOrd="0" destOrd="0" presId="urn:microsoft.com/office/officeart/2009/3/layout/HorizontalOrganizationChart"/>
    <dgm:cxn modelId="{EF84D2AE-BF04-A14D-B6FD-2ABAA66A287A}" type="presParOf" srcId="{BD88A6C7-C5E3-0347-88F4-3E04DAFF0B57}" destId="{A55BC2AA-A0A5-F145-9EF9-90CFC01A35E7}" srcOrd="0" destOrd="0" presId="urn:microsoft.com/office/officeart/2009/3/layout/HorizontalOrganizationChart"/>
    <dgm:cxn modelId="{57E5C3E8-2CBA-5740-9A76-7E6F35DF8AB0}" type="presParOf" srcId="{A55BC2AA-A0A5-F145-9EF9-90CFC01A35E7}" destId="{D6F4C290-7430-E24C-8908-0B2AF2BD6551}" srcOrd="0" destOrd="0" presId="urn:microsoft.com/office/officeart/2009/3/layout/HorizontalOrganizationChart"/>
    <dgm:cxn modelId="{F552FF22-BA3F-354F-A381-C5D7429F371D}" type="presParOf" srcId="{A55BC2AA-A0A5-F145-9EF9-90CFC01A35E7}" destId="{8ED6ACC4-35BE-4D4D-8871-3921781B664A}" srcOrd="1" destOrd="0" presId="urn:microsoft.com/office/officeart/2009/3/layout/HorizontalOrganizationChart"/>
    <dgm:cxn modelId="{6C3139AD-D11E-DA40-9E0A-42E74D270580}" type="presParOf" srcId="{BD88A6C7-C5E3-0347-88F4-3E04DAFF0B57}" destId="{E0D353FE-A624-9142-B0FE-9A10D1CE4AA8}" srcOrd="1" destOrd="0" presId="urn:microsoft.com/office/officeart/2009/3/layout/HorizontalOrganizationChart"/>
    <dgm:cxn modelId="{D19C7D3F-3B81-2045-A793-7C312CFE3D64}" type="presParOf" srcId="{BD88A6C7-C5E3-0347-88F4-3E04DAFF0B57}" destId="{5DF849A6-2D4B-1949-8FB6-D6B061AE745D}" srcOrd="2" destOrd="0" presId="urn:microsoft.com/office/officeart/2009/3/layout/HorizontalOrganizationChart"/>
    <dgm:cxn modelId="{83AB8B8B-91CE-6545-B653-5F2BC0878523}" type="presParOf" srcId="{846D6378-D79F-1346-ADF1-2D46FC7549A6}" destId="{5B81A829-05D0-DE48-9ECA-519C31E8005A}" srcOrd="1" destOrd="0" presId="urn:microsoft.com/office/officeart/2009/3/layout/HorizontalOrganizationChart"/>
    <dgm:cxn modelId="{953C171F-51ED-074F-9C94-CFDA7713B28E}" type="presParOf" srcId="{5B81A829-05D0-DE48-9ECA-519C31E8005A}" destId="{406167F7-A4AA-024B-B4C6-FF3AC617CBB1}" srcOrd="0" destOrd="0" presId="urn:microsoft.com/office/officeart/2009/3/layout/HorizontalOrganizationChart"/>
    <dgm:cxn modelId="{4F5488ED-1074-0346-93F1-BB1306B83BBF}" type="presParOf" srcId="{406167F7-A4AA-024B-B4C6-FF3AC617CBB1}" destId="{72E451C3-9A33-9F40-B206-9C84CE32F56B}" srcOrd="0" destOrd="0" presId="urn:microsoft.com/office/officeart/2009/3/layout/HorizontalOrganizationChart"/>
    <dgm:cxn modelId="{BAA77B0F-874F-4349-A0BC-DD0D8F77A7E4}" type="presParOf" srcId="{406167F7-A4AA-024B-B4C6-FF3AC617CBB1}" destId="{135106A8-12E4-7747-AA8F-83AF649A659B}" srcOrd="1" destOrd="0" presId="urn:microsoft.com/office/officeart/2009/3/layout/HorizontalOrganizationChart"/>
    <dgm:cxn modelId="{310525A6-B4A3-5740-8475-8F8E95E27D6B}" type="presParOf" srcId="{5B81A829-05D0-DE48-9ECA-519C31E8005A}" destId="{3736B01C-5272-8841-8F2B-95B9AB9CDA0F}" srcOrd="1" destOrd="0" presId="urn:microsoft.com/office/officeart/2009/3/layout/HorizontalOrganizationChart"/>
    <dgm:cxn modelId="{BFB4487B-30EA-2544-B593-AF3174C27BEB}" type="presParOf" srcId="{5B81A829-05D0-DE48-9ECA-519C31E8005A}" destId="{CA62134A-EAAE-B84F-808F-4FEEADECCAA3}" srcOrd="2" destOrd="0" presId="urn:microsoft.com/office/officeart/2009/3/layout/HorizontalOrganizationChart"/>
    <dgm:cxn modelId="{CEC62DDC-9897-B24E-A0D7-1815196F8419}" type="presParOf" srcId="{846D6378-D79F-1346-ADF1-2D46FC7549A6}" destId="{4F689710-3C10-1941-B8F6-A9FF8F14180C}" srcOrd="2" destOrd="0" presId="urn:microsoft.com/office/officeart/2009/3/layout/HorizontalOrganizationChart"/>
    <dgm:cxn modelId="{1B61CA48-5DB7-F24B-83CC-764FAF90A505}" type="presParOf" srcId="{4F689710-3C10-1941-B8F6-A9FF8F14180C}" destId="{1EEECDCC-9AB2-4243-A138-786E58EC79A3}" srcOrd="0" destOrd="0" presId="urn:microsoft.com/office/officeart/2009/3/layout/HorizontalOrganizationChart"/>
    <dgm:cxn modelId="{C1E394C6-F76D-F746-B190-484227A0D644}" type="presParOf" srcId="{1EEECDCC-9AB2-4243-A138-786E58EC79A3}" destId="{279DA14E-C02F-D244-94AC-ED21F461F0CB}" srcOrd="0" destOrd="0" presId="urn:microsoft.com/office/officeart/2009/3/layout/HorizontalOrganizationChart"/>
    <dgm:cxn modelId="{0A5F2845-DC0E-5646-A36E-D2B954F7AE95}" type="presParOf" srcId="{1EEECDCC-9AB2-4243-A138-786E58EC79A3}" destId="{E2C05EB1-71E9-DA48-BA07-3B266E4FB80D}" srcOrd="1" destOrd="0" presId="urn:microsoft.com/office/officeart/2009/3/layout/HorizontalOrganizationChart"/>
    <dgm:cxn modelId="{93CC2146-EDCC-744D-803E-261A6F2C4EC5}" type="presParOf" srcId="{4F689710-3C10-1941-B8F6-A9FF8F14180C}" destId="{012B7E7A-53C4-2447-A205-1C1B50115791}" srcOrd="1" destOrd="0" presId="urn:microsoft.com/office/officeart/2009/3/layout/HorizontalOrganizationChart"/>
    <dgm:cxn modelId="{EC5F9161-87E6-D640-A18A-8BB0B02F0A53}" type="presParOf" srcId="{4F689710-3C10-1941-B8F6-A9FF8F14180C}" destId="{C0479FC2-48EE-E145-90B5-3EDB2A2DD4FA}" srcOrd="2" destOrd="0" presId="urn:microsoft.com/office/officeart/2009/3/layout/HorizontalOrganizationChart"/>
    <dgm:cxn modelId="{08E0F2FA-DC43-8F48-BA87-B0F4C96846F8}" type="presParOf" srcId="{846D6378-D79F-1346-ADF1-2D46FC7549A6}" destId="{54E176DD-5CCC-C048-8FFC-02CA48729446}" srcOrd="3" destOrd="0" presId="urn:microsoft.com/office/officeart/2009/3/layout/HorizontalOrganizationChart"/>
    <dgm:cxn modelId="{5FC6B528-28A4-994C-AEDD-DE7AA3595D81}" type="presParOf" srcId="{54E176DD-5CCC-C048-8FFC-02CA48729446}" destId="{ABF38150-10AD-9D43-8525-00EB5A592666}" srcOrd="0" destOrd="0" presId="urn:microsoft.com/office/officeart/2009/3/layout/HorizontalOrganizationChart"/>
    <dgm:cxn modelId="{AA7B236A-4EE5-1F42-8221-825F202D53C0}" type="presParOf" srcId="{ABF38150-10AD-9D43-8525-00EB5A592666}" destId="{78E786D2-AAFF-9D48-9648-44795E3DA12A}" srcOrd="0" destOrd="0" presId="urn:microsoft.com/office/officeart/2009/3/layout/HorizontalOrganizationChart"/>
    <dgm:cxn modelId="{1C938D16-8A07-E049-AE70-3CB2EC26A89F}" type="presParOf" srcId="{ABF38150-10AD-9D43-8525-00EB5A592666}" destId="{87449158-6FA5-D54A-AF45-F861D145131B}" srcOrd="1" destOrd="0" presId="urn:microsoft.com/office/officeart/2009/3/layout/HorizontalOrganizationChart"/>
    <dgm:cxn modelId="{005760E6-0468-CE43-A99B-4929AAB7B28B}" type="presParOf" srcId="{54E176DD-5CCC-C048-8FFC-02CA48729446}" destId="{7CFCB754-E411-E64C-9E54-8E2A1DA6180E}" srcOrd="1" destOrd="0" presId="urn:microsoft.com/office/officeart/2009/3/layout/HorizontalOrganizationChart"/>
    <dgm:cxn modelId="{F1484018-0687-D04C-82EE-461AA0A5D39B}" type="presParOf" srcId="{54E176DD-5CCC-C048-8FFC-02CA48729446}" destId="{DB38B8FB-C993-8948-BEE6-97963F37F906}" srcOrd="2" destOrd="0" presId="urn:microsoft.com/office/officeart/2009/3/layout/HorizontalOrganizationChart"/>
    <dgm:cxn modelId="{AF9A380A-764B-F842-9E9E-A780628DC7F3}" type="presParOf" srcId="{846D6378-D79F-1346-ADF1-2D46FC7549A6}" destId="{533C4A56-FEDB-0C4E-9EF0-D974384DD1BC}" srcOrd="4" destOrd="0" presId="urn:microsoft.com/office/officeart/2009/3/layout/HorizontalOrganizationChart"/>
    <dgm:cxn modelId="{37A780ED-D120-2C4D-ABF7-FED5504DC696}" type="presParOf" srcId="{533C4A56-FEDB-0C4E-9EF0-D974384DD1BC}" destId="{662AA2E4-2262-BD41-99B8-8645B3C65CF2}" srcOrd="0" destOrd="0" presId="urn:microsoft.com/office/officeart/2009/3/layout/HorizontalOrganizationChart"/>
    <dgm:cxn modelId="{DAA3BF0F-8AE8-F646-8685-62C5E83925FF}" type="presParOf" srcId="{662AA2E4-2262-BD41-99B8-8645B3C65CF2}" destId="{A4899372-789D-E440-A7B3-83C55857C3FA}" srcOrd="0" destOrd="0" presId="urn:microsoft.com/office/officeart/2009/3/layout/HorizontalOrganizationChart"/>
    <dgm:cxn modelId="{308A4CCC-F080-9C4D-AAFF-14417A38684E}" type="presParOf" srcId="{662AA2E4-2262-BD41-99B8-8645B3C65CF2}" destId="{938B8CE4-7ADA-1A41-930A-CF6B0ED92DFC}" srcOrd="1" destOrd="0" presId="urn:microsoft.com/office/officeart/2009/3/layout/HorizontalOrganizationChart"/>
    <dgm:cxn modelId="{54653E89-9E41-494F-A3A2-BDC216E1F321}" type="presParOf" srcId="{533C4A56-FEDB-0C4E-9EF0-D974384DD1BC}" destId="{6EA7F8A0-C5D6-B740-ABCE-048D66141BA1}" srcOrd="1" destOrd="0" presId="urn:microsoft.com/office/officeart/2009/3/layout/HorizontalOrganizationChart"/>
    <dgm:cxn modelId="{3C9F683B-8503-A948-9BC0-B77FD7F08153}" type="presParOf" srcId="{6EA7F8A0-C5D6-B740-ABCE-048D66141BA1}" destId="{21E98ADF-3111-3E48-BBF6-A25404E126EB}" srcOrd="0" destOrd="0" presId="urn:microsoft.com/office/officeart/2009/3/layout/HorizontalOrganizationChart"/>
    <dgm:cxn modelId="{5C729AD1-426B-C741-BDDC-F2DB53735419}" type="presParOf" srcId="{6EA7F8A0-C5D6-B740-ABCE-048D66141BA1}" destId="{48B71F33-2EEA-F74C-A674-8FEAB3BC9CF0}" srcOrd="1" destOrd="0" presId="urn:microsoft.com/office/officeart/2009/3/layout/HorizontalOrganizationChart"/>
    <dgm:cxn modelId="{E1ECA4E2-DF7F-724B-B78E-0DDC55DB4B4E}" type="presParOf" srcId="{48B71F33-2EEA-F74C-A674-8FEAB3BC9CF0}" destId="{85EDA0E8-8068-084A-B89C-08393B5E8BBD}" srcOrd="0" destOrd="0" presId="urn:microsoft.com/office/officeart/2009/3/layout/HorizontalOrganizationChart"/>
    <dgm:cxn modelId="{2FEECB4B-E5F0-6E4F-9F0B-2A60A61B95B1}" type="presParOf" srcId="{85EDA0E8-8068-084A-B89C-08393B5E8BBD}" destId="{6C0EDC6A-8D62-794F-B74D-A609EC30B964}" srcOrd="0" destOrd="0" presId="urn:microsoft.com/office/officeart/2009/3/layout/HorizontalOrganizationChart"/>
    <dgm:cxn modelId="{F4D05FF9-88B8-7F48-849E-70A3292984D6}" type="presParOf" srcId="{85EDA0E8-8068-084A-B89C-08393B5E8BBD}" destId="{05C01949-C8BA-9F49-85E7-148E07251E65}" srcOrd="1" destOrd="0" presId="urn:microsoft.com/office/officeart/2009/3/layout/HorizontalOrganizationChart"/>
    <dgm:cxn modelId="{1B024B33-8D41-FD41-8E2F-CEF4DE945096}" type="presParOf" srcId="{48B71F33-2EEA-F74C-A674-8FEAB3BC9CF0}" destId="{3AFF8FF0-18BA-F640-B12D-57714EF2CF41}" srcOrd="1" destOrd="0" presId="urn:microsoft.com/office/officeart/2009/3/layout/HorizontalOrganizationChart"/>
    <dgm:cxn modelId="{B4DA274E-EEE4-0049-8169-A0773661A615}" type="presParOf" srcId="{3AFF8FF0-18BA-F640-B12D-57714EF2CF41}" destId="{D7D3AD9E-AA23-9842-AC85-0863074385F0}" srcOrd="0" destOrd="0" presId="urn:microsoft.com/office/officeart/2009/3/layout/HorizontalOrganizationChart"/>
    <dgm:cxn modelId="{68FE64D9-FAC2-7141-A128-82A5D6743B88}" type="presParOf" srcId="{3AFF8FF0-18BA-F640-B12D-57714EF2CF41}" destId="{5BC01629-AB0A-E847-9C44-004AE770DFB1}" srcOrd="1" destOrd="0" presId="urn:microsoft.com/office/officeart/2009/3/layout/HorizontalOrganizationChart"/>
    <dgm:cxn modelId="{99C76D32-9D4F-DF44-B241-A1F95886D2BE}" type="presParOf" srcId="{5BC01629-AB0A-E847-9C44-004AE770DFB1}" destId="{168F44A4-5BCF-944D-A53A-7FC53DCD2FF9}" srcOrd="0" destOrd="0" presId="urn:microsoft.com/office/officeart/2009/3/layout/HorizontalOrganizationChart"/>
    <dgm:cxn modelId="{71FA04A9-0553-1E41-8C67-E2F75202BEAB}" type="presParOf" srcId="{168F44A4-5BCF-944D-A53A-7FC53DCD2FF9}" destId="{1D5BE26F-D238-D144-AB7A-5BEEE067821D}" srcOrd="0" destOrd="0" presId="urn:microsoft.com/office/officeart/2009/3/layout/HorizontalOrganizationChart"/>
    <dgm:cxn modelId="{6E92CFB3-2817-6A49-9A2A-BD607AB184B3}" type="presParOf" srcId="{168F44A4-5BCF-944D-A53A-7FC53DCD2FF9}" destId="{B67F3295-B6D7-8245-A6FC-472227D1DAD2}" srcOrd="1" destOrd="0" presId="urn:microsoft.com/office/officeart/2009/3/layout/HorizontalOrganizationChart"/>
    <dgm:cxn modelId="{654A3EB2-8098-944C-AB2E-575E8F3C57B8}" type="presParOf" srcId="{5BC01629-AB0A-E847-9C44-004AE770DFB1}" destId="{7235AD25-7814-2443-9DB6-BF3B0C6AF1D5}" srcOrd="1" destOrd="0" presId="urn:microsoft.com/office/officeart/2009/3/layout/HorizontalOrganizationChart"/>
    <dgm:cxn modelId="{830D56E5-821A-A642-8A9D-D437EE8AD6D3}" type="presParOf" srcId="{5BC01629-AB0A-E847-9C44-004AE770DFB1}" destId="{93323732-DA44-0C46-AE60-54C154E55C34}" srcOrd="2" destOrd="0" presId="urn:microsoft.com/office/officeart/2009/3/layout/HorizontalOrganizationChart"/>
    <dgm:cxn modelId="{812CB340-D304-2F47-B06A-66D853AFD02A}" type="presParOf" srcId="{48B71F33-2EEA-F74C-A674-8FEAB3BC9CF0}" destId="{BF0A1C9D-A773-6640-8547-A6BA91D91D60}" srcOrd="2" destOrd="0" presId="urn:microsoft.com/office/officeart/2009/3/layout/HorizontalOrganizationChart"/>
    <dgm:cxn modelId="{20BAC5A2-A3EF-A141-BDF4-C739EBB13926}" type="presParOf" srcId="{6EA7F8A0-C5D6-B740-ABCE-048D66141BA1}" destId="{7BFCF1D3-E776-2247-BA12-1E7D2D7C2917}" srcOrd="2" destOrd="0" presId="urn:microsoft.com/office/officeart/2009/3/layout/HorizontalOrganizationChart"/>
    <dgm:cxn modelId="{474FC430-7573-EA46-A0A1-F39099D5C975}" type="presParOf" srcId="{6EA7F8A0-C5D6-B740-ABCE-048D66141BA1}" destId="{A3E5654F-6E92-3443-8F15-C05FAF309A83}" srcOrd="3" destOrd="0" presId="urn:microsoft.com/office/officeart/2009/3/layout/HorizontalOrganizationChart"/>
    <dgm:cxn modelId="{FC29902D-4A76-2748-A2AC-38F0E5CC277E}" type="presParOf" srcId="{A3E5654F-6E92-3443-8F15-C05FAF309A83}" destId="{BED87B7A-A2A8-2F4A-AC32-3A9CFDFAACDA}" srcOrd="0" destOrd="0" presId="urn:microsoft.com/office/officeart/2009/3/layout/HorizontalOrganizationChart"/>
    <dgm:cxn modelId="{EC9CC7FD-21A8-0146-A410-18E90F64C0D7}" type="presParOf" srcId="{BED87B7A-A2A8-2F4A-AC32-3A9CFDFAACDA}" destId="{E398B529-2AC6-EC4F-B081-041B8FB144B4}" srcOrd="0" destOrd="0" presId="urn:microsoft.com/office/officeart/2009/3/layout/HorizontalOrganizationChart"/>
    <dgm:cxn modelId="{9FE89D61-18BD-404B-811D-083C3012446A}" type="presParOf" srcId="{BED87B7A-A2A8-2F4A-AC32-3A9CFDFAACDA}" destId="{E38C343D-404E-0041-AF8C-3F9B8AFF414E}" srcOrd="1" destOrd="0" presId="urn:microsoft.com/office/officeart/2009/3/layout/HorizontalOrganizationChart"/>
    <dgm:cxn modelId="{8475E64C-7868-524A-953A-EF6B48E8E137}" type="presParOf" srcId="{A3E5654F-6E92-3443-8F15-C05FAF309A83}" destId="{5AEDBB65-B4FE-5543-9711-13FD5F06176B}" srcOrd="1" destOrd="0" presId="urn:microsoft.com/office/officeart/2009/3/layout/HorizontalOrganizationChart"/>
    <dgm:cxn modelId="{49161570-C8B6-4F4F-B309-245688B6BC37}" type="presParOf" srcId="{5AEDBB65-B4FE-5543-9711-13FD5F06176B}" destId="{C37FE67C-8F10-254F-B60C-ADB373C266C2}" srcOrd="0" destOrd="0" presId="urn:microsoft.com/office/officeart/2009/3/layout/HorizontalOrganizationChart"/>
    <dgm:cxn modelId="{1129ECEE-665F-5C46-A8C6-F85D7A50DDDA}" type="presParOf" srcId="{5AEDBB65-B4FE-5543-9711-13FD5F06176B}" destId="{048FB2AC-8A72-0C4E-87E4-0D0F82B825FF}" srcOrd="1" destOrd="0" presId="urn:microsoft.com/office/officeart/2009/3/layout/HorizontalOrganizationChart"/>
    <dgm:cxn modelId="{F736E82E-96EB-CD4C-836B-E415076824DB}" type="presParOf" srcId="{048FB2AC-8A72-0C4E-87E4-0D0F82B825FF}" destId="{ED438EFA-4CBC-F74C-A4EB-141EA7F65348}" srcOrd="0" destOrd="0" presId="urn:microsoft.com/office/officeart/2009/3/layout/HorizontalOrganizationChart"/>
    <dgm:cxn modelId="{074871B7-B613-4B47-B340-2E5B22227E9B}" type="presParOf" srcId="{ED438EFA-4CBC-F74C-A4EB-141EA7F65348}" destId="{DDBA4ACF-1FE5-4D4D-8905-D8EA8F042F24}" srcOrd="0" destOrd="0" presId="urn:microsoft.com/office/officeart/2009/3/layout/HorizontalOrganizationChart"/>
    <dgm:cxn modelId="{53A3FE29-6E46-6F48-B12D-1820C5605CC0}" type="presParOf" srcId="{ED438EFA-4CBC-F74C-A4EB-141EA7F65348}" destId="{96763D59-EE02-D64C-AED3-C5A9B70E1003}" srcOrd="1" destOrd="0" presId="urn:microsoft.com/office/officeart/2009/3/layout/HorizontalOrganizationChart"/>
    <dgm:cxn modelId="{EBC4C5A7-2926-F843-9D20-2BA30F77E849}" type="presParOf" srcId="{048FB2AC-8A72-0C4E-87E4-0D0F82B825FF}" destId="{F2991BF7-5C75-4447-9387-8DA614DB0E11}" srcOrd="1" destOrd="0" presId="urn:microsoft.com/office/officeart/2009/3/layout/HorizontalOrganizationChart"/>
    <dgm:cxn modelId="{9329A192-C8DF-8E46-B6CA-5BCE5F1EA1DD}" type="presParOf" srcId="{048FB2AC-8A72-0C4E-87E4-0D0F82B825FF}" destId="{2E08937E-7C03-6645-B200-69C894BD3014}" srcOrd="2" destOrd="0" presId="urn:microsoft.com/office/officeart/2009/3/layout/HorizontalOrganizationChart"/>
    <dgm:cxn modelId="{32B5E54E-9D3A-144A-8208-D4F0311EE19C}" type="presParOf" srcId="{A3E5654F-6E92-3443-8F15-C05FAF309A83}" destId="{B8108627-0A12-E041-AE88-95C2220785F7}" srcOrd="2" destOrd="0" presId="urn:microsoft.com/office/officeart/2009/3/layout/HorizontalOrganizationChart"/>
    <dgm:cxn modelId="{81049F01-991D-7941-B650-E86359AFCB0F}" type="presParOf" srcId="{6EA7F8A0-C5D6-B740-ABCE-048D66141BA1}" destId="{7627ED66-1D15-1548-8476-8859B86B1054}" srcOrd="4" destOrd="0" presId="urn:microsoft.com/office/officeart/2009/3/layout/HorizontalOrganizationChart"/>
    <dgm:cxn modelId="{66402F52-2E7A-E44D-8D6C-FB1D72E6D152}" type="presParOf" srcId="{6EA7F8A0-C5D6-B740-ABCE-048D66141BA1}" destId="{86E07FC7-013A-5B44-9E4C-0CB90C3EE0C4}" srcOrd="5" destOrd="0" presId="urn:microsoft.com/office/officeart/2009/3/layout/HorizontalOrganizationChart"/>
    <dgm:cxn modelId="{C619974A-83F4-FA4F-9E3A-8CC1092AC0DB}" type="presParOf" srcId="{86E07FC7-013A-5B44-9E4C-0CB90C3EE0C4}" destId="{67449F3C-CD74-DE4D-A5B9-9A33B8C8774F}" srcOrd="0" destOrd="0" presId="urn:microsoft.com/office/officeart/2009/3/layout/HorizontalOrganizationChart"/>
    <dgm:cxn modelId="{04F6FC6D-5A52-964F-A371-7432F48F8896}" type="presParOf" srcId="{67449F3C-CD74-DE4D-A5B9-9A33B8C8774F}" destId="{6A8A2C16-3227-CE43-AE2F-036F812A210A}" srcOrd="0" destOrd="0" presId="urn:microsoft.com/office/officeart/2009/3/layout/HorizontalOrganizationChart"/>
    <dgm:cxn modelId="{3ABD96D2-A74B-5342-9A52-B64A795E5516}" type="presParOf" srcId="{67449F3C-CD74-DE4D-A5B9-9A33B8C8774F}" destId="{CA3B6765-5D3C-624D-BC4B-A13C5867AB93}" srcOrd="1" destOrd="0" presId="urn:microsoft.com/office/officeart/2009/3/layout/HorizontalOrganizationChart"/>
    <dgm:cxn modelId="{88464973-4B88-D74F-969E-C0BC8D6F73B4}" type="presParOf" srcId="{86E07FC7-013A-5B44-9E4C-0CB90C3EE0C4}" destId="{451F1802-5F01-9D4D-B6D9-06F315D367D7}" srcOrd="1" destOrd="0" presId="urn:microsoft.com/office/officeart/2009/3/layout/HorizontalOrganizationChart"/>
    <dgm:cxn modelId="{EC22CF52-78DB-3644-9C86-03AB01EAE7F7}" type="presParOf" srcId="{451F1802-5F01-9D4D-B6D9-06F315D367D7}" destId="{69C819E7-6E78-AA45-82C8-1B47AC1356B1}" srcOrd="0" destOrd="0" presId="urn:microsoft.com/office/officeart/2009/3/layout/HorizontalOrganizationChart"/>
    <dgm:cxn modelId="{B9A07C66-CA36-774D-89F9-CBC773ADCB60}" type="presParOf" srcId="{451F1802-5F01-9D4D-B6D9-06F315D367D7}" destId="{2FC25CDA-3339-FC41-B590-74C7BBFF9CAC}" srcOrd="1" destOrd="0" presId="urn:microsoft.com/office/officeart/2009/3/layout/HorizontalOrganizationChart"/>
    <dgm:cxn modelId="{8970F4D3-CF32-204D-98FD-5C9B3452BE13}" type="presParOf" srcId="{2FC25CDA-3339-FC41-B590-74C7BBFF9CAC}" destId="{6C3E5426-E164-2B4B-BCE5-9C332F39DA63}" srcOrd="0" destOrd="0" presId="urn:microsoft.com/office/officeart/2009/3/layout/HorizontalOrganizationChart"/>
    <dgm:cxn modelId="{57A60245-D6B3-6A48-BDA9-A845109B113E}" type="presParOf" srcId="{6C3E5426-E164-2B4B-BCE5-9C332F39DA63}" destId="{ED644E6B-4166-DC45-8EA8-F39FFBDBC7EB}" srcOrd="0" destOrd="0" presId="urn:microsoft.com/office/officeart/2009/3/layout/HorizontalOrganizationChart"/>
    <dgm:cxn modelId="{2E6C0C1C-4ABD-9748-AB5E-0FBF89EA9E1A}" type="presParOf" srcId="{6C3E5426-E164-2B4B-BCE5-9C332F39DA63}" destId="{47DDBCD1-8A47-1043-A300-2BB0E7BFCE77}" srcOrd="1" destOrd="0" presId="urn:microsoft.com/office/officeart/2009/3/layout/HorizontalOrganizationChart"/>
    <dgm:cxn modelId="{3F3A774E-0736-CF41-8597-703611CDD15C}" type="presParOf" srcId="{2FC25CDA-3339-FC41-B590-74C7BBFF9CAC}" destId="{90298AF5-A6CA-DF4A-AFF4-C0CAC2D86C38}" srcOrd="1" destOrd="0" presId="urn:microsoft.com/office/officeart/2009/3/layout/HorizontalOrganizationChart"/>
    <dgm:cxn modelId="{D3C878A5-C90F-5242-92C7-E9B813E9608B}" type="presParOf" srcId="{2FC25CDA-3339-FC41-B590-74C7BBFF9CAC}" destId="{19F8184C-2300-424F-AD92-0731CDD8A04A}" srcOrd="2" destOrd="0" presId="urn:microsoft.com/office/officeart/2009/3/layout/HorizontalOrganizationChart"/>
    <dgm:cxn modelId="{74FAACE0-AF5A-4240-A1E7-DE892043DF84}" type="presParOf" srcId="{86E07FC7-013A-5B44-9E4C-0CB90C3EE0C4}" destId="{D7E41FA6-1118-654F-AC86-E55971DCA1AB}" srcOrd="2" destOrd="0" presId="urn:microsoft.com/office/officeart/2009/3/layout/HorizontalOrganizationChart"/>
    <dgm:cxn modelId="{64E288B7-85C0-2C4D-BC23-F98758F1AE5D}" type="presParOf" srcId="{533C4A56-FEDB-0C4E-9EF0-D974384DD1BC}" destId="{DA64038F-3235-ED4A-90C8-B649A0AC4F0F}" srcOrd="2" destOrd="0" presId="urn:microsoft.com/office/officeart/2009/3/layout/HorizontalOrganizationChart"/>
    <dgm:cxn modelId="{AB2D2559-95C2-4848-9877-68D1F8BBB42F}" type="presParOf" srcId="{846D6378-D79F-1346-ADF1-2D46FC7549A6}" destId="{6334175B-23E4-8C42-9B8D-C313AFC97DC8}" srcOrd="5" destOrd="0" presId="urn:microsoft.com/office/officeart/2009/3/layout/HorizontalOrganizationChart"/>
    <dgm:cxn modelId="{EB0CF63A-88EC-1649-878A-AD0AB3899011}" type="presParOf" srcId="{6334175B-23E4-8C42-9B8D-C313AFC97DC8}" destId="{5BDE234D-AD6C-A54C-85AF-6F9DD3A118F3}" srcOrd="0" destOrd="0" presId="urn:microsoft.com/office/officeart/2009/3/layout/HorizontalOrganizationChart"/>
    <dgm:cxn modelId="{46A39CCF-8021-484B-8EAA-737212062F5E}" type="presParOf" srcId="{5BDE234D-AD6C-A54C-85AF-6F9DD3A118F3}" destId="{6984DF25-72A6-4A4B-A5D9-E31024FFD768}" srcOrd="0" destOrd="0" presId="urn:microsoft.com/office/officeart/2009/3/layout/HorizontalOrganizationChart"/>
    <dgm:cxn modelId="{11D4111B-3AB4-F14C-A448-7845E50E0E2F}" type="presParOf" srcId="{5BDE234D-AD6C-A54C-85AF-6F9DD3A118F3}" destId="{3CAB659E-B680-D84D-874A-E9CC86A23AC4}" srcOrd="1" destOrd="0" presId="urn:microsoft.com/office/officeart/2009/3/layout/HorizontalOrganizationChart"/>
    <dgm:cxn modelId="{E18E5BF7-E8A4-6E42-894A-502338930598}" type="presParOf" srcId="{6334175B-23E4-8C42-9B8D-C313AFC97DC8}" destId="{B82CA51F-4809-034A-8AE8-866A2B3DCA29}" srcOrd="1" destOrd="0" presId="urn:microsoft.com/office/officeart/2009/3/layout/HorizontalOrganizationChart"/>
    <dgm:cxn modelId="{0D372111-8A7B-0B4F-B0C4-B4341A984B5B}" type="presParOf" srcId="{6334175B-23E4-8C42-9B8D-C313AFC97DC8}" destId="{D8AA4D4A-D337-8343-9966-1500F6E1C5AD}" srcOrd="2" destOrd="0" presId="urn:microsoft.com/office/officeart/2009/3/layout/HorizontalOrganizationChart"/>
    <dgm:cxn modelId="{9DEBB95B-B015-BB46-84B4-835934540F2E}" type="presParOf" srcId="{846D6378-D79F-1346-ADF1-2D46FC7549A6}" destId="{B35E3CA1-A9AB-4B47-B652-E291F30CBCAE}" srcOrd="6" destOrd="0" presId="urn:microsoft.com/office/officeart/2009/3/layout/HorizontalOrganizationChart"/>
    <dgm:cxn modelId="{0C956FCE-11CB-344E-B863-6B0605BC292E}" type="presParOf" srcId="{B35E3CA1-A9AB-4B47-B652-E291F30CBCAE}" destId="{083581D1-C2D6-9443-9FA9-8E03E14A8DF2}" srcOrd="0" destOrd="0" presId="urn:microsoft.com/office/officeart/2009/3/layout/HorizontalOrganizationChart"/>
    <dgm:cxn modelId="{FBEAA447-2779-6142-AE63-941281EA02B2}" type="presParOf" srcId="{083581D1-C2D6-9443-9FA9-8E03E14A8DF2}" destId="{FED170B7-876D-7941-A7AB-C6A46D989A56}" srcOrd="0" destOrd="0" presId="urn:microsoft.com/office/officeart/2009/3/layout/HorizontalOrganizationChart"/>
    <dgm:cxn modelId="{FD3B1CF3-4D9A-8F4E-BAAE-19EC1D42EA3E}" type="presParOf" srcId="{083581D1-C2D6-9443-9FA9-8E03E14A8DF2}" destId="{9657C19F-1CF0-A147-8CD9-3D745A7CD843}" srcOrd="1" destOrd="0" presId="urn:microsoft.com/office/officeart/2009/3/layout/HorizontalOrganizationChart"/>
    <dgm:cxn modelId="{4D36F7D0-F568-BE45-B5B3-320248D35B34}" type="presParOf" srcId="{B35E3CA1-A9AB-4B47-B652-E291F30CBCAE}" destId="{2D7301E3-B5D9-D542-B6AD-2586A10FC75F}" srcOrd="1" destOrd="0" presId="urn:microsoft.com/office/officeart/2009/3/layout/HorizontalOrganizationChart"/>
    <dgm:cxn modelId="{EAC82D21-6A91-8648-9183-EFEA9DAB324E}" type="presParOf" srcId="{2D7301E3-B5D9-D542-B6AD-2586A10FC75F}" destId="{3CF25B23-71C1-734F-8A2E-7EFA3566541A}" srcOrd="0" destOrd="0" presId="urn:microsoft.com/office/officeart/2009/3/layout/HorizontalOrganizationChart"/>
    <dgm:cxn modelId="{67CF0848-97A0-4B46-B3A3-4FA06100BD8C}" type="presParOf" srcId="{2D7301E3-B5D9-D542-B6AD-2586A10FC75F}" destId="{D90F196E-5681-3948-8546-4513972332E0}" srcOrd="1" destOrd="0" presId="urn:microsoft.com/office/officeart/2009/3/layout/HorizontalOrganizationChart"/>
    <dgm:cxn modelId="{8E07F332-36F5-A045-8F9C-77A69EAE5EE4}" type="presParOf" srcId="{D90F196E-5681-3948-8546-4513972332E0}" destId="{1F7843A9-4D0A-4442-A3E9-9FF014BF258A}" srcOrd="0" destOrd="0" presId="urn:microsoft.com/office/officeart/2009/3/layout/HorizontalOrganizationChart"/>
    <dgm:cxn modelId="{47637D8E-054A-A342-9F5F-604954798200}" type="presParOf" srcId="{1F7843A9-4D0A-4442-A3E9-9FF014BF258A}" destId="{AADBF578-37F3-394D-B018-0D494500D546}" srcOrd="0" destOrd="0" presId="urn:microsoft.com/office/officeart/2009/3/layout/HorizontalOrganizationChart"/>
    <dgm:cxn modelId="{564DC8CF-56A7-5F40-8D82-F1C6E734C325}" type="presParOf" srcId="{1F7843A9-4D0A-4442-A3E9-9FF014BF258A}" destId="{3B430078-7F6A-544B-9CBD-FE137C67F277}" srcOrd="1" destOrd="0" presId="urn:microsoft.com/office/officeart/2009/3/layout/HorizontalOrganizationChart"/>
    <dgm:cxn modelId="{F9012491-FF6C-4844-9965-0DEC5E93EEF3}" type="presParOf" srcId="{D90F196E-5681-3948-8546-4513972332E0}" destId="{D8C9885F-6600-7E44-94F3-8494B43536C6}" srcOrd="1" destOrd="0" presId="urn:microsoft.com/office/officeart/2009/3/layout/HorizontalOrganizationChart"/>
    <dgm:cxn modelId="{14E5F095-80B3-AB4D-8DFD-D84E7D06B2C2}" type="presParOf" srcId="{D90F196E-5681-3948-8546-4513972332E0}" destId="{6CE6835E-1F87-2643-A593-1F30E8EB514C}" srcOrd="2" destOrd="0" presId="urn:microsoft.com/office/officeart/2009/3/layout/HorizontalOrganizationChart"/>
    <dgm:cxn modelId="{F40796CD-367B-B442-A6D2-513687788AA3}" type="presParOf" srcId="{B35E3CA1-A9AB-4B47-B652-E291F30CBCAE}" destId="{E30FB70F-9D3F-EB49-87E9-846C7C9DF112}" srcOrd="2" destOrd="0" presId="urn:microsoft.com/office/officeart/2009/3/layout/HorizontalOrganizationChart"/>
    <dgm:cxn modelId="{FB6CBB4B-DB68-6B49-BE4B-FF360B98245E}" type="presParOf" srcId="{846D6378-D79F-1346-ADF1-2D46FC7549A6}" destId="{2960EDE9-E0EB-AD41-A9FE-BF3024D08C35}" srcOrd="7" destOrd="0" presId="urn:microsoft.com/office/officeart/2009/3/layout/HorizontalOrganizationChart"/>
    <dgm:cxn modelId="{02133741-862A-7E47-AB7B-5435554685B1}" type="presParOf" srcId="{2960EDE9-E0EB-AD41-A9FE-BF3024D08C35}" destId="{A9EA3813-AE36-D645-9C6A-8F19795BE4B7}" srcOrd="0" destOrd="0" presId="urn:microsoft.com/office/officeart/2009/3/layout/HorizontalOrganizationChart"/>
    <dgm:cxn modelId="{DB95E94E-E4F7-4B40-BC8B-60429FFEDD0D}" type="presParOf" srcId="{A9EA3813-AE36-D645-9C6A-8F19795BE4B7}" destId="{B0FABAA6-29E5-0245-866F-4D4D3F7A3319}" srcOrd="0" destOrd="0" presId="urn:microsoft.com/office/officeart/2009/3/layout/HorizontalOrganizationChart"/>
    <dgm:cxn modelId="{05CA3C21-51F5-5040-9D65-19B8D501B0F3}" type="presParOf" srcId="{A9EA3813-AE36-D645-9C6A-8F19795BE4B7}" destId="{84979395-D965-B14E-A9D7-93800F27C5EB}" srcOrd="1" destOrd="0" presId="urn:microsoft.com/office/officeart/2009/3/layout/HorizontalOrganizationChart"/>
    <dgm:cxn modelId="{47E92CC8-7DDC-9C4E-ADE9-86B1C70391DE}" type="presParOf" srcId="{2960EDE9-E0EB-AD41-A9FE-BF3024D08C35}" destId="{5ECEEFED-4D03-7349-990B-8FB5E3E822B1}" srcOrd="1" destOrd="0" presId="urn:microsoft.com/office/officeart/2009/3/layout/HorizontalOrganizationChart"/>
    <dgm:cxn modelId="{CFB8D271-575F-3947-A449-20D698EB442F}" type="presParOf" srcId="{2960EDE9-E0EB-AD41-A9FE-BF3024D08C35}" destId="{A6C96D1C-BEA1-1A4A-BA55-4393CBEC458C}" srcOrd="2" destOrd="0" presId="urn:microsoft.com/office/officeart/2009/3/layout/HorizontalOrganizationChart"/>
    <dgm:cxn modelId="{4306497D-837D-924C-9122-36E4BA9F58F7}" type="presParOf" srcId="{846D6378-D79F-1346-ADF1-2D46FC7549A6}" destId="{4BA83331-66E0-2341-A17F-2C9340A700C9}" srcOrd="8" destOrd="0" presId="urn:microsoft.com/office/officeart/2009/3/layout/HorizontalOrganizationChart"/>
    <dgm:cxn modelId="{403D3207-D050-B14B-919D-BE9B1538DA0B}" type="presParOf" srcId="{4BA83331-66E0-2341-A17F-2C9340A700C9}" destId="{BFC4314A-D813-6746-810A-D258504B66BD}" srcOrd="0" destOrd="0" presId="urn:microsoft.com/office/officeart/2009/3/layout/HorizontalOrganizationChart"/>
    <dgm:cxn modelId="{01C11190-AFF5-2942-922B-542F098632FE}" type="presParOf" srcId="{BFC4314A-D813-6746-810A-D258504B66BD}" destId="{FCD44603-732D-2444-B30F-DC01794CE86B}" srcOrd="0" destOrd="0" presId="urn:microsoft.com/office/officeart/2009/3/layout/HorizontalOrganizationChart"/>
    <dgm:cxn modelId="{3339D5E4-7979-FC44-A902-389A5D5133FB}" type="presParOf" srcId="{BFC4314A-D813-6746-810A-D258504B66BD}" destId="{AF16D61A-70CF-AA42-A04E-A9613B978C3D}" srcOrd="1" destOrd="0" presId="urn:microsoft.com/office/officeart/2009/3/layout/HorizontalOrganizationChart"/>
    <dgm:cxn modelId="{242F6B0A-E29E-C34F-B94D-CA5F54EF88B1}" type="presParOf" srcId="{4BA83331-66E0-2341-A17F-2C9340A700C9}" destId="{D0A1333F-0EEC-6A4C-AF67-1E5DA0A9ECCA}" srcOrd="1" destOrd="0" presId="urn:microsoft.com/office/officeart/2009/3/layout/HorizontalOrganizationChart"/>
    <dgm:cxn modelId="{677ADD1E-C348-4D44-BCBE-782582E212AE}" type="presParOf" srcId="{4BA83331-66E0-2341-A17F-2C9340A700C9}" destId="{3271CAFD-8597-8B47-B37F-D158EB03BD2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27306-401C-3649-8AFF-1FA7C05D4FB8}">
      <dsp:nvSpPr>
        <dsp:cNvPr id="0" name=""/>
        <dsp:cNvSpPr/>
      </dsp:nvSpPr>
      <dsp:spPr>
        <a:xfrm>
          <a:off x="5246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44B1F-7931-A749-BFEB-C7B961A8DC5F}">
      <dsp:nvSpPr>
        <dsp:cNvPr id="0" name=""/>
        <dsp:cNvSpPr/>
      </dsp:nvSpPr>
      <dsp:spPr>
        <a:xfrm>
          <a:off x="880446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503371-FFCB-7345-A312-1A1CBD293420}">
      <dsp:nvSpPr>
        <dsp:cNvPr id="0" name=""/>
        <dsp:cNvSpPr/>
      </dsp:nvSpPr>
      <dsp:spPr>
        <a:xfrm>
          <a:off x="348737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problem</a:t>
          </a:r>
          <a:endParaRPr lang="en-GB" sz="1600" kern="1200" dirty="0"/>
        </a:p>
      </dsp:txBody>
      <dsp:txXfrm>
        <a:off x="364740" y="2484721"/>
        <a:ext cx="1341957" cy="514373"/>
      </dsp:txXfrm>
    </dsp:sp>
    <dsp:sp modelId="{2E02F0E2-AF9D-5A4E-8D1F-52D691A8D4E3}">
      <dsp:nvSpPr>
        <dsp:cNvPr id="0" name=""/>
        <dsp:cNvSpPr/>
      </dsp:nvSpPr>
      <dsp:spPr>
        <a:xfrm>
          <a:off x="1957093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681F0-8178-9940-9B08-12A67033C52C}">
      <dsp:nvSpPr>
        <dsp:cNvPr id="0" name=""/>
        <dsp:cNvSpPr/>
      </dsp:nvSpPr>
      <dsp:spPr>
        <a:xfrm>
          <a:off x="2819411" y="694882"/>
          <a:ext cx="1867378" cy="1867378"/>
        </a:xfrm>
        <a:prstGeom prst="circularArrow">
          <a:avLst>
            <a:gd name="adj1" fmla="val 2636"/>
            <a:gd name="adj2" fmla="val 320464"/>
            <a:gd name="adj3" fmla="val 19504025"/>
            <a:gd name="adj4" fmla="val 12575511"/>
            <a:gd name="adj5" fmla="val 307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84C404-6DAA-8A48-A339-184644359D6D}">
      <dsp:nvSpPr>
        <dsp:cNvPr id="0" name=""/>
        <dsp:cNvSpPr/>
      </dsp:nvSpPr>
      <dsp:spPr>
        <a:xfrm>
          <a:off x="2300584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Disciplinary insights</a:t>
          </a:r>
          <a:endParaRPr lang="en-GB" sz="1600" kern="1200" dirty="0"/>
        </a:p>
      </dsp:txBody>
      <dsp:txXfrm>
        <a:off x="2316587" y="1209834"/>
        <a:ext cx="1341957" cy="514373"/>
      </dsp:txXfrm>
    </dsp:sp>
    <dsp:sp modelId="{FD854AE5-EEA0-F943-AFDC-A490476F9199}">
      <dsp:nvSpPr>
        <dsp:cNvPr id="0" name=""/>
        <dsp:cNvSpPr/>
      </dsp:nvSpPr>
      <dsp:spPr>
        <a:xfrm>
          <a:off x="3908939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A037D-A797-3944-BAEC-2A467C8DBC7C}">
      <dsp:nvSpPr>
        <dsp:cNvPr id="0" name=""/>
        <dsp:cNvSpPr/>
      </dsp:nvSpPr>
      <dsp:spPr>
        <a:xfrm>
          <a:off x="4784138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3AF8B9-197F-F545-9C91-0E878B4A0676}">
      <dsp:nvSpPr>
        <dsp:cNvPr id="0" name=""/>
        <dsp:cNvSpPr/>
      </dsp:nvSpPr>
      <dsp:spPr>
        <a:xfrm>
          <a:off x="4252430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Integration</a:t>
          </a:r>
          <a:endParaRPr lang="en-GB" sz="1600" kern="1200" dirty="0"/>
        </a:p>
      </dsp:txBody>
      <dsp:txXfrm>
        <a:off x="4268433" y="2484721"/>
        <a:ext cx="1341957" cy="514373"/>
      </dsp:txXfrm>
    </dsp:sp>
    <dsp:sp modelId="{6A944AAA-4CEE-4E4B-83E0-7605DFA0BBE5}">
      <dsp:nvSpPr>
        <dsp:cNvPr id="0" name=""/>
        <dsp:cNvSpPr/>
      </dsp:nvSpPr>
      <dsp:spPr>
        <a:xfrm>
          <a:off x="5860785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6053E-D404-0B43-B2D3-5C22522560F2}">
      <dsp:nvSpPr>
        <dsp:cNvPr id="0" name=""/>
        <dsp:cNvSpPr/>
      </dsp:nvSpPr>
      <dsp:spPr>
        <a:xfrm>
          <a:off x="6204276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Understanding</a:t>
          </a:r>
          <a:endParaRPr lang="en-GB" sz="1600" kern="1200" dirty="0"/>
        </a:p>
      </dsp:txBody>
      <dsp:txXfrm>
        <a:off x="6220279" y="1209834"/>
        <a:ext cx="1341957" cy="514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C02E9-5469-EC4C-927B-41A136628E18}">
      <dsp:nvSpPr>
        <dsp:cNvPr id="0" name=""/>
        <dsp:cNvSpPr/>
      </dsp:nvSpPr>
      <dsp:spPr>
        <a:xfrm>
          <a:off x="1066" y="1416522"/>
          <a:ext cx="1747214" cy="1747214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6155" tIns="25400" rIns="9615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reading</a:t>
          </a:r>
          <a:endParaRPr lang="en-GB" sz="2000" kern="1200" dirty="0"/>
        </a:p>
      </dsp:txBody>
      <dsp:txXfrm>
        <a:off x="256940" y="1672396"/>
        <a:ext cx="1235466" cy="1235466"/>
      </dsp:txXfrm>
    </dsp:sp>
    <dsp:sp modelId="{3CC466CE-94D4-1543-9A59-FA1F472423FC}">
      <dsp:nvSpPr>
        <dsp:cNvPr id="0" name=""/>
        <dsp:cNvSpPr/>
      </dsp:nvSpPr>
      <dsp:spPr>
        <a:xfrm>
          <a:off x="1398838" y="1416522"/>
          <a:ext cx="1747214" cy="1747214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6155" tIns="25400" rIns="9615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thinking</a:t>
          </a:r>
          <a:endParaRPr lang="en-GB" sz="2000" kern="1200" dirty="0"/>
        </a:p>
      </dsp:txBody>
      <dsp:txXfrm>
        <a:off x="1654712" y="1672396"/>
        <a:ext cx="1235466" cy="1235466"/>
      </dsp:txXfrm>
    </dsp:sp>
    <dsp:sp modelId="{C6434AE5-50E7-8141-9180-D6DC69893A75}">
      <dsp:nvSpPr>
        <dsp:cNvPr id="0" name=""/>
        <dsp:cNvSpPr/>
      </dsp:nvSpPr>
      <dsp:spPr>
        <a:xfrm>
          <a:off x="2796609" y="1416522"/>
          <a:ext cx="1747214" cy="1747214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6155" tIns="25400" rIns="9615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discussing</a:t>
          </a:r>
          <a:endParaRPr lang="en-GB" sz="2000" kern="1200" dirty="0"/>
        </a:p>
      </dsp:txBody>
      <dsp:txXfrm>
        <a:off x="3052483" y="1672396"/>
        <a:ext cx="1235466" cy="1235466"/>
      </dsp:txXfrm>
    </dsp:sp>
    <dsp:sp modelId="{9E3C84F6-194D-2144-890B-35ECE56CB533}">
      <dsp:nvSpPr>
        <dsp:cNvPr id="0" name=""/>
        <dsp:cNvSpPr/>
      </dsp:nvSpPr>
      <dsp:spPr>
        <a:xfrm>
          <a:off x="4194381" y="1416522"/>
          <a:ext cx="1747214" cy="1747214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6155" tIns="25400" rIns="9615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reviewing</a:t>
          </a:r>
          <a:endParaRPr lang="en-GB" sz="2000" kern="1200" dirty="0"/>
        </a:p>
      </dsp:txBody>
      <dsp:txXfrm>
        <a:off x="4450255" y="1672396"/>
        <a:ext cx="1235466" cy="1235466"/>
      </dsp:txXfrm>
    </dsp:sp>
    <dsp:sp modelId="{0060B286-C58C-A144-A329-7AB01CD78D78}">
      <dsp:nvSpPr>
        <dsp:cNvPr id="0" name=""/>
        <dsp:cNvSpPr/>
      </dsp:nvSpPr>
      <dsp:spPr>
        <a:xfrm>
          <a:off x="5592152" y="1416522"/>
          <a:ext cx="1747214" cy="1747214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6155" tIns="25400" rIns="9615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reflecting</a:t>
          </a:r>
          <a:endParaRPr lang="en-GB" sz="2000" kern="1200" dirty="0"/>
        </a:p>
      </dsp:txBody>
      <dsp:txXfrm>
        <a:off x="5848026" y="1672396"/>
        <a:ext cx="1235466" cy="1235466"/>
      </dsp:txXfrm>
    </dsp:sp>
    <dsp:sp modelId="{9FF3AE65-6D10-0241-B6ED-34BDB56C9B63}">
      <dsp:nvSpPr>
        <dsp:cNvPr id="0" name=""/>
        <dsp:cNvSpPr/>
      </dsp:nvSpPr>
      <dsp:spPr>
        <a:xfrm>
          <a:off x="6989923" y="1416522"/>
          <a:ext cx="1747214" cy="1747214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6155" tIns="25400" rIns="9615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revising</a:t>
          </a:r>
          <a:endParaRPr lang="en-GB" sz="2000" kern="1200" dirty="0"/>
        </a:p>
      </dsp:txBody>
      <dsp:txXfrm>
        <a:off x="7245797" y="1672396"/>
        <a:ext cx="1235466" cy="1235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462EB-0728-804D-A794-9E6281EDCE2A}">
      <dsp:nvSpPr>
        <dsp:cNvPr id="0" name=""/>
        <dsp:cNvSpPr/>
      </dsp:nvSpPr>
      <dsp:spPr>
        <a:xfrm>
          <a:off x="1944101" y="129421"/>
          <a:ext cx="2677696" cy="267769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Annotated bibliography</a:t>
          </a:r>
          <a:endParaRPr lang="en-GB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 smtClean="0"/>
            <a:t>identify a topic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 smtClean="0"/>
            <a:t>conduct a literature review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 smtClean="0"/>
            <a:t>select and critique a set of papers</a:t>
          </a:r>
          <a:endParaRPr lang="en-GB" sz="1600" kern="1200" dirty="0"/>
        </a:p>
      </dsp:txBody>
      <dsp:txXfrm>
        <a:off x="2301128" y="598018"/>
        <a:ext cx="1963643" cy="1204963"/>
      </dsp:txXfrm>
    </dsp:sp>
    <dsp:sp modelId="{C1AD0723-AFA4-CF4F-81F9-CDEDBAFBBD32}">
      <dsp:nvSpPr>
        <dsp:cNvPr id="0" name=""/>
        <dsp:cNvSpPr/>
      </dsp:nvSpPr>
      <dsp:spPr>
        <a:xfrm>
          <a:off x="2910303" y="1802981"/>
          <a:ext cx="2677696" cy="267769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Report</a:t>
          </a:r>
          <a:endParaRPr lang="en-GB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 smtClean="0"/>
            <a:t>Revise and refine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 smtClean="0"/>
            <a:t>Provide a structured overview of your chosen areas</a:t>
          </a:r>
          <a:endParaRPr lang="en-GB" sz="1300" kern="1200" dirty="0"/>
        </a:p>
      </dsp:txBody>
      <dsp:txXfrm>
        <a:off x="3729232" y="2494720"/>
        <a:ext cx="1606617" cy="1472732"/>
      </dsp:txXfrm>
    </dsp:sp>
    <dsp:sp modelId="{6CF775B6-D1DD-B74E-995D-E605B5D7B3C0}">
      <dsp:nvSpPr>
        <dsp:cNvPr id="0" name=""/>
        <dsp:cNvSpPr/>
      </dsp:nvSpPr>
      <dsp:spPr>
        <a:xfrm>
          <a:off x="977900" y="1802981"/>
          <a:ext cx="2677696" cy="267769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Extended Abstract and Slide </a:t>
          </a:r>
          <a:r>
            <a:rPr lang="en-GB" sz="1700" kern="1200" dirty="0" smtClean="0"/>
            <a:t>show</a:t>
          </a:r>
          <a:endParaRPr lang="en-GB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 smtClean="0"/>
            <a:t>Revise and refine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 smtClean="0"/>
            <a:t>Communicate key points in visually compelling manner</a:t>
          </a:r>
          <a:endParaRPr lang="en-GB" sz="1300" kern="1200" dirty="0"/>
        </a:p>
      </dsp:txBody>
      <dsp:txXfrm>
        <a:off x="1230049" y="2494720"/>
        <a:ext cx="1606617" cy="14727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27306-401C-3649-8AFF-1FA7C05D4FB8}">
      <dsp:nvSpPr>
        <dsp:cNvPr id="0" name=""/>
        <dsp:cNvSpPr/>
      </dsp:nvSpPr>
      <dsp:spPr>
        <a:xfrm>
          <a:off x="5246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44B1F-7931-A749-BFEB-C7B961A8DC5F}">
      <dsp:nvSpPr>
        <dsp:cNvPr id="0" name=""/>
        <dsp:cNvSpPr/>
      </dsp:nvSpPr>
      <dsp:spPr>
        <a:xfrm>
          <a:off x="880446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503371-FFCB-7345-A312-1A1CBD293420}">
      <dsp:nvSpPr>
        <dsp:cNvPr id="0" name=""/>
        <dsp:cNvSpPr/>
      </dsp:nvSpPr>
      <dsp:spPr>
        <a:xfrm>
          <a:off x="348737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Context</a:t>
          </a:r>
          <a:endParaRPr lang="en-GB" sz="1300" kern="1200" dirty="0"/>
        </a:p>
      </dsp:txBody>
      <dsp:txXfrm>
        <a:off x="364740" y="2484721"/>
        <a:ext cx="1341957" cy="514373"/>
      </dsp:txXfrm>
    </dsp:sp>
    <dsp:sp modelId="{2E02F0E2-AF9D-5A4E-8D1F-52D691A8D4E3}">
      <dsp:nvSpPr>
        <dsp:cNvPr id="0" name=""/>
        <dsp:cNvSpPr/>
      </dsp:nvSpPr>
      <dsp:spPr>
        <a:xfrm>
          <a:off x="1957093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681F0-8178-9940-9B08-12A67033C52C}">
      <dsp:nvSpPr>
        <dsp:cNvPr id="0" name=""/>
        <dsp:cNvSpPr/>
      </dsp:nvSpPr>
      <dsp:spPr>
        <a:xfrm>
          <a:off x="2819411" y="694882"/>
          <a:ext cx="1867378" cy="1867378"/>
        </a:xfrm>
        <a:prstGeom prst="circularArrow">
          <a:avLst>
            <a:gd name="adj1" fmla="val 2636"/>
            <a:gd name="adj2" fmla="val 320464"/>
            <a:gd name="adj3" fmla="val 19504025"/>
            <a:gd name="adj4" fmla="val 12575511"/>
            <a:gd name="adj5" fmla="val 307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84C404-6DAA-8A48-A339-184644359D6D}">
      <dsp:nvSpPr>
        <dsp:cNvPr id="0" name=""/>
        <dsp:cNvSpPr/>
      </dsp:nvSpPr>
      <dsp:spPr>
        <a:xfrm>
          <a:off x="2300584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Problem</a:t>
          </a:r>
          <a:br>
            <a:rPr lang="en-GB" sz="1300" kern="1200" dirty="0" smtClean="0"/>
          </a:br>
          <a:r>
            <a:rPr lang="en-GB" sz="1300" kern="1200" dirty="0" smtClean="0"/>
            <a:t>Statement</a:t>
          </a:r>
          <a:endParaRPr lang="en-GB" sz="1300" kern="1200" dirty="0"/>
        </a:p>
      </dsp:txBody>
      <dsp:txXfrm>
        <a:off x="2316587" y="1209834"/>
        <a:ext cx="1341957" cy="514373"/>
      </dsp:txXfrm>
    </dsp:sp>
    <dsp:sp modelId="{FD854AE5-EEA0-F943-AFDC-A490476F9199}">
      <dsp:nvSpPr>
        <dsp:cNvPr id="0" name=""/>
        <dsp:cNvSpPr/>
      </dsp:nvSpPr>
      <dsp:spPr>
        <a:xfrm>
          <a:off x="3908939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A037D-A797-3944-BAEC-2A467C8DBC7C}">
      <dsp:nvSpPr>
        <dsp:cNvPr id="0" name=""/>
        <dsp:cNvSpPr/>
      </dsp:nvSpPr>
      <dsp:spPr>
        <a:xfrm>
          <a:off x="4784138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3AF8B9-197F-F545-9C91-0E878B4A0676}">
      <dsp:nvSpPr>
        <dsp:cNvPr id="0" name=""/>
        <dsp:cNvSpPr/>
      </dsp:nvSpPr>
      <dsp:spPr>
        <a:xfrm>
          <a:off x="4252430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Proposed Methods</a:t>
          </a:r>
          <a:endParaRPr lang="en-GB" sz="1300" kern="1200" dirty="0"/>
        </a:p>
      </dsp:txBody>
      <dsp:txXfrm>
        <a:off x="4268433" y="2484721"/>
        <a:ext cx="1341957" cy="514373"/>
      </dsp:txXfrm>
    </dsp:sp>
    <dsp:sp modelId="{6A944AAA-4CEE-4E4B-83E0-7605DFA0BBE5}">
      <dsp:nvSpPr>
        <dsp:cNvPr id="0" name=""/>
        <dsp:cNvSpPr/>
      </dsp:nvSpPr>
      <dsp:spPr>
        <a:xfrm>
          <a:off x="5860785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 smtClean="0"/>
            <a:t>what is in your following text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 smtClean="0"/>
            <a:t>Or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 smtClean="0"/>
            <a:t>What you plan to present </a:t>
          </a:r>
        </a:p>
      </dsp:txBody>
      <dsp:txXfrm>
        <a:off x="5890124" y="1769550"/>
        <a:ext cx="1487030" cy="943018"/>
      </dsp:txXfrm>
    </dsp:sp>
    <dsp:sp modelId="{2866053E-D404-0B43-B2D3-5C22522560F2}">
      <dsp:nvSpPr>
        <dsp:cNvPr id="0" name=""/>
        <dsp:cNvSpPr/>
      </dsp:nvSpPr>
      <dsp:spPr>
        <a:xfrm>
          <a:off x="6204276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Findings</a:t>
          </a:r>
          <a:br>
            <a:rPr lang="en-GB" sz="1300" kern="1200" dirty="0" smtClean="0"/>
          </a:br>
          <a:r>
            <a:rPr lang="en-GB" sz="1300" kern="1200" dirty="0" smtClean="0"/>
            <a:t>Recommendations</a:t>
          </a:r>
        </a:p>
      </dsp:txBody>
      <dsp:txXfrm>
        <a:off x="6220279" y="1209834"/>
        <a:ext cx="1341957" cy="5143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27306-401C-3649-8AFF-1FA7C05D4FB8}">
      <dsp:nvSpPr>
        <dsp:cNvPr id="0" name=""/>
        <dsp:cNvSpPr/>
      </dsp:nvSpPr>
      <dsp:spPr>
        <a:xfrm>
          <a:off x="0" y="784997"/>
          <a:ext cx="1455244" cy="12002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44B1F-7931-A749-BFEB-C7B961A8DC5F}">
      <dsp:nvSpPr>
        <dsp:cNvPr id="0" name=""/>
        <dsp:cNvSpPr/>
      </dsp:nvSpPr>
      <dsp:spPr>
        <a:xfrm>
          <a:off x="825749" y="1043095"/>
          <a:ext cx="1607417" cy="1607417"/>
        </a:xfrm>
        <a:prstGeom prst="leftCircularArrow">
          <a:avLst>
            <a:gd name="adj1" fmla="val 3169"/>
            <a:gd name="adj2" fmla="val 390062"/>
            <a:gd name="adj3" fmla="val 2221012"/>
            <a:gd name="adj4" fmla="val 9079929"/>
            <a:gd name="adj5" fmla="val 369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503371-FFCB-7345-A312-1A1CBD293420}">
      <dsp:nvSpPr>
        <dsp:cNvPr id="0" name=""/>
        <dsp:cNvSpPr/>
      </dsp:nvSpPr>
      <dsp:spPr>
        <a:xfrm>
          <a:off x="325909" y="1691495"/>
          <a:ext cx="1293550" cy="514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Pre-writing</a:t>
          </a:r>
          <a:endParaRPr lang="en-GB" sz="2000" kern="1200" dirty="0"/>
        </a:p>
      </dsp:txBody>
      <dsp:txXfrm>
        <a:off x="340975" y="1706561"/>
        <a:ext cx="1263418" cy="484270"/>
      </dsp:txXfrm>
    </dsp:sp>
    <dsp:sp modelId="{2E02F0E2-AF9D-5A4E-8D1F-52D691A8D4E3}">
      <dsp:nvSpPr>
        <dsp:cNvPr id="0" name=""/>
        <dsp:cNvSpPr/>
      </dsp:nvSpPr>
      <dsp:spPr>
        <a:xfrm>
          <a:off x="1861991" y="769417"/>
          <a:ext cx="1455244" cy="12002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681F0-8178-9940-9B08-12A67033C52C}">
      <dsp:nvSpPr>
        <dsp:cNvPr id="0" name=""/>
        <dsp:cNvSpPr/>
      </dsp:nvSpPr>
      <dsp:spPr>
        <a:xfrm>
          <a:off x="2667229" y="10141"/>
          <a:ext cx="1793170" cy="1793170"/>
        </a:xfrm>
        <a:prstGeom prst="circularArrow">
          <a:avLst>
            <a:gd name="adj1" fmla="val 2840"/>
            <a:gd name="adj2" fmla="val 346967"/>
            <a:gd name="adj3" fmla="val 19477522"/>
            <a:gd name="adj4" fmla="val 12575511"/>
            <a:gd name="adj5" fmla="val 331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84C404-6DAA-8A48-A339-184644359D6D}">
      <dsp:nvSpPr>
        <dsp:cNvPr id="0" name=""/>
        <dsp:cNvSpPr/>
      </dsp:nvSpPr>
      <dsp:spPr>
        <a:xfrm>
          <a:off x="2185379" y="491223"/>
          <a:ext cx="1293550" cy="514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Writing</a:t>
          </a:r>
          <a:endParaRPr lang="en-GB" sz="2000" kern="1200" dirty="0"/>
        </a:p>
      </dsp:txBody>
      <dsp:txXfrm>
        <a:off x="2200445" y="506289"/>
        <a:ext cx="1263418" cy="484270"/>
      </dsp:txXfrm>
    </dsp:sp>
    <dsp:sp modelId="{FD854AE5-EEA0-F943-AFDC-A490476F9199}">
      <dsp:nvSpPr>
        <dsp:cNvPr id="0" name=""/>
        <dsp:cNvSpPr/>
      </dsp:nvSpPr>
      <dsp:spPr>
        <a:xfrm>
          <a:off x="3721461" y="748425"/>
          <a:ext cx="1455244" cy="12002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3AF8B9-197F-F545-9C91-0E878B4A0676}">
      <dsp:nvSpPr>
        <dsp:cNvPr id="0" name=""/>
        <dsp:cNvSpPr/>
      </dsp:nvSpPr>
      <dsp:spPr>
        <a:xfrm>
          <a:off x="4044849" y="1691495"/>
          <a:ext cx="1293550" cy="514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Revising</a:t>
          </a:r>
          <a:endParaRPr lang="en-GB" sz="2000" kern="1200" dirty="0"/>
        </a:p>
      </dsp:txBody>
      <dsp:txXfrm>
        <a:off x="4059915" y="1706561"/>
        <a:ext cx="1263418" cy="4842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AF40F-B8AF-5A4A-A51C-818B9DB2EC88}">
      <dsp:nvSpPr>
        <dsp:cNvPr id="0" name=""/>
        <dsp:cNvSpPr/>
      </dsp:nvSpPr>
      <dsp:spPr>
        <a:xfrm>
          <a:off x="4329" y="1062623"/>
          <a:ext cx="1293923" cy="95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Abstract</a:t>
          </a:r>
          <a:endParaRPr lang="en-GB" sz="1800" kern="1200" dirty="0"/>
        </a:p>
      </dsp:txBody>
      <dsp:txXfrm>
        <a:off x="32397" y="1090691"/>
        <a:ext cx="1237787" cy="902176"/>
      </dsp:txXfrm>
    </dsp:sp>
    <dsp:sp modelId="{038B446C-8940-9649-BA8C-B9D710457945}">
      <dsp:nvSpPr>
        <dsp:cNvPr id="0" name=""/>
        <dsp:cNvSpPr/>
      </dsp:nvSpPr>
      <dsp:spPr>
        <a:xfrm>
          <a:off x="1427645" y="1381333"/>
          <a:ext cx="274311" cy="3208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>
        <a:off x="1427645" y="1445512"/>
        <a:ext cx="192018" cy="192535"/>
      </dsp:txXfrm>
    </dsp:sp>
    <dsp:sp modelId="{03309665-E7A2-4941-8D87-20E54EE5EF81}">
      <dsp:nvSpPr>
        <dsp:cNvPr id="0" name=""/>
        <dsp:cNvSpPr/>
      </dsp:nvSpPr>
      <dsp:spPr>
        <a:xfrm>
          <a:off x="1815822" y="1062623"/>
          <a:ext cx="1293923" cy="95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Extended abstract + slides</a:t>
          </a:r>
          <a:endParaRPr lang="en-GB" sz="1800" kern="1200" dirty="0"/>
        </a:p>
      </dsp:txBody>
      <dsp:txXfrm>
        <a:off x="1843890" y="1090691"/>
        <a:ext cx="1237787" cy="902176"/>
      </dsp:txXfrm>
    </dsp:sp>
    <dsp:sp modelId="{2FDAD92D-4815-FB44-A617-90A2B1E0ADEB}">
      <dsp:nvSpPr>
        <dsp:cNvPr id="0" name=""/>
        <dsp:cNvSpPr/>
      </dsp:nvSpPr>
      <dsp:spPr>
        <a:xfrm>
          <a:off x="3239138" y="1381333"/>
          <a:ext cx="274311" cy="3208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>
        <a:off x="3239138" y="1445512"/>
        <a:ext cx="192018" cy="192535"/>
      </dsp:txXfrm>
    </dsp:sp>
    <dsp:sp modelId="{79474723-88D3-614B-9C04-17A4A1EC9532}">
      <dsp:nvSpPr>
        <dsp:cNvPr id="0" name=""/>
        <dsp:cNvSpPr/>
      </dsp:nvSpPr>
      <dsp:spPr>
        <a:xfrm>
          <a:off x="3627315" y="1062623"/>
          <a:ext cx="1293923" cy="95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Research report</a:t>
          </a:r>
          <a:endParaRPr lang="en-GB" sz="1800" kern="1200" dirty="0"/>
        </a:p>
      </dsp:txBody>
      <dsp:txXfrm>
        <a:off x="3655383" y="1090691"/>
        <a:ext cx="1237787" cy="9021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27306-401C-3649-8AFF-1FA7C05D4FB8}">
      <dsp:nvSpPr>
        <dsp:cNvPr id="0" name=""/>
        <dsp:cNvSpPr/>
      </dsp:nvSpPr>
      <dsp:spPr>
        <a:xfrm>
          <a:off x="5246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44B1F-7931-A749-BFEB-C7B961A8DC5F}">
      <dsp:nvSpPr>
        <dsp:cNvPr id="0" name=""/>
        <dsp:cNvSpPr/>
      </dsp:nvSpPr>
      <dsp:spPr>
        <a:xfrm>
          <a:off x="880446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503371-FFCB-7345-A312-1A1CBD293420}">
      <dsp:nvSpPr>
        <dsp:cNvPr id="0" name=""/>
        <dsp:cNvSpPr/>
      </dsp:nvSpPr>
      <dsp:spPr>
        <a:xfrm>
          <a:off x="348737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Context</a:t>
          </a:r>
          <a:endParaRPr lang="en-GB" sz="1300" kern="1200" dirty="0"/>
        </a:p>
      </dsp:txBody>
      <dsp:txXfrm>
        <a:off x="364740" y="2484721"/>
        <a:ext cx="1341957" cy="514373"/>
      </dsp:txXfrm>
    </dsp:sp>
    <dsp:sp modelId="{2E02F0E2-AF9D-5A4E-8D1F-52D691A8D4E3}">
      <dsp:nvSpPr>
        <dsp:cNvPr id="0" name=""/>
        <dsp:cNvSpPr/>
      </dsp:nvSpPr>
      <dsp:spPr>
        <a:xfrm>
          <a:off x="1957093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681F0-8178-9940-9B08-12A67033C52C}">
      <dsp:nvSpPr>
        <dsp:cNvPr id="0" name=""/>
        <dsp:cNvSpPr/>
      </dsp:nvSpPr>
      <dsp:spPr>
        <a:xfrm>
          <a:off x="2819411" y="694882"/>
          <a:ext cx="1867378" cy="1867378"/>
        </a:xfrm>
        <a:prstGeom prst="circularArrow">
          <a:avLst>
            <a:gd name="adj1" fmla="val 2636"/>
            <a:gd name="adj2" fmla="val 320464"/>
            <a:gd name="adj3" fmla="val 19504025"/>
            <a:gd name="adj4" fmla="val 12575511"/>
            <a:gd name="adj5" fmla="val 307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84C404-6DAA-8A48-A339-184644359D6D}">
      <dsp:nvSpPr>
        <dsp:cNvPr id="0" name=""/>
        <dsp:cNvSpPr/>
      </dsp:nvSpPr>
      <dsp:spPr>
        <a:xfrm>
          <a:off x="2300584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Problem</a:t>
          </a:r>
          <a:br>
            <a:rPr lang="en-GB" sz="1300" kern="1200" dirty="0" smtClean="0"/>
          </a:br>
          <a:r>
            <a:rPr lang="en-GB" sz="1300" kern="1200" dirty="0" smtClean="0"/>
            <a:t>Statement</a:t>
          </a:r>
          <a:endParaRPr lang="en-GB" sz="1300" kern="1200" dirty="0"/>
        </a:p>
      </dsp:txBody>
      <dsp:txXfrm>
        <a:off x="2316587" y="1209834"/>
        <a:ext cx="1341957" cy="514373"/>
      </dsp:txXfrm>
    </dsp:sp>
    <dsp:sp modelId="{FD854AE5-EEA0-F943-AFDC-A490476F9199}">
      <dsp:nvSpPr>
        <dsp:cNvPr id="0" name=""/>
        <dsp:cNvSpPr/>
      </dsp:nvSpPr>
      <dsp:spPr>
        <a:xfrm>
          <a:off x="3908939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A037D-A797-3944-BAEC-2A467C8DBC7C}">
      <dsp:nvSpPr>
        <dsp:cNvPr id="0" name=""/>
        <dsp:cNvSpPr/>
      </dsp:nvSpPr>
      <dsp:spPr>
        <a:xfrm>
          <a:off x="4784138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3AF8B9-197F-F545-9C91-0E878B4A0676}">
      <dsp:nvSpPr>
        <dsp:cNvPr id="0" name=""/>
        <dsp:cNvSpPr/>
      </dsp:nvSpPr>
      <dsp:spPr>
        <a:xfrm>
          <a:off x="4252430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Proposed Methods</a:t>
          </a:r>
          <a:endParaRPr lang="en-GB" sz="1300" kern="1200" dirty="0"/>
        </a:p>
      </dsp:txBody>
      <dsp:txXfrm>
        <a:off x="4268433" y="2484721"/>
        <a:ext cx="1341957" cy="514373"/>
      </dsp:txXfrm>
    </dsp:sp>
    <dsp:sp modelId="{6A944AAA-4CEE-4E4B-83E0-7605DFA0BBE5}">
      <dsp:nvSpPr>
        <dsp:cNvPr id="0" name=""/>
        <dsp:cNvSpPr/>
      </dsp:nvSpPr>
      <dsp:spPr>
        <a:xfrm>
          <a:off x="5860785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6053E-D404-0B43-B2D3-5C22522560F2}">
      <dsp:nvSpPr>
        <dsp:cNvPr id="0" name=""/>
        <dsp:cNvSpPr/>
      </dsp:nvSpPr>
      <dsp:spPr>
        <a:xfrm>
          <a:off x="6204276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Findings</a:t>
          </a:r>
          <a:br>
            <a:rPr lang="en-GB" sz="1300" kern="1200" dirty="0" smtClean="0"/>
          </a:br>
          <a:r>
            <a:rPr lang="en-GB" sz="1300" kern="1200" dirty="0" smtClean="0"/>
            <a:t>Recommendations</a:t>
          </a:r>
          <a:endParaRPr lang="en-GB" sz="1300" kern="1200" dirty="0"/>
        </a:p>
      </dsp:txBody>
      <dsp:txXfrm>
        <a:off x="6220279" y="1209834"/>
        <a:ext cx="1341957" cy="5143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25B23-71C1-734F-8A2E-7EFA3566541A}">
      <dsp:nvSpPr>
        <dsp:cNvPr id="0" name=""/>
        <dsp:cNvSpPr/>
      </dsp:nvSpPr>
      <dsp:spPr>
        <a:xfrm>
          <a:off x="3269186" y="3256158"/>
          <a:ext cx="2416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1603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819E7-6E78-AA45-82C8-1B47AC1356B1}">
      <dsp:nvSpPr>
        <dsp:cNvPr id="0" name=""/>
        <dsp:cNvSpPr/>
      </dsp:nvSpPr>
      <dsp:spPr>
        <a:xfrm>
          <a:off x="4718809" y="2736709"/>
          <a:ext cx="2416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1603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7ED66-1D15-1548-8476-8859B86B1054}">
      <dsp:nvSpPr>
        <dsp:cNvPr id="0" name=""/>
        <dsp:cNvSpPr/>
      </dsp:nvSpPr>
      <dsp:spPr>
        <a:xfrm>
          <a:off x="3269186" y="2262981"/>
          <a:ext cx="241603" cy="519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801" y="0"/>
              </a:lnTo>
              <a:lnTo>
                <a:pt x="120801" y="519448"/>
              </a:lnTo>
              <a:lnTo>
                <a:pt x="241603" y="5194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FE67C-8F10-254F-B60C-ADB373C266C2}">
      <dsp:nvSpPr>
        <dsp:cNvPr id="0" name=""/>
        <dsp:cNvSpPr/>
      </dsp:nvSpPr>
      <dsp:spPr>
        <a:xfrm>
          <a:off x="4718809" y="2217261"/>
          <a:ext cx="2416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1603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CF1D3-E776-2247-BA12-1E7D2D7C2917}">
      <dsp:nvSpPr>
        <dsp:cNvPr id="0" name=""/>
        <dsp:cNvSpPr/>
      </dsp:nvSpPr>
      <dsp:spPr>
        <a:xfrm>
          <a:off x="3269186" y="2217261"/>
          <a:ext cx="2416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1603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3AD9E-AA23-9842-AC85-0863074385F0}">
      <dsp:nvSpPr>
        <dsp:cNvPr id="0" name=""/>
        <dsp:cNvSpPr/>
      </dsp:nvSpPr>
      <dsp:spPr>
        <a:xfrm>
          <a:off x="4718809" y="1697813"/>
          <a:ext cx="2416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1603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98ADF-3111-3E48-BBF6-A25404E126EB}">
      <dsp:nvSpPr>
        <dsp:cNvPr id="0" name=""/>
        <dsp:cNvSpPr/>
      </dsp:nvSpPr>
      <dsp:spPr>
        <a:xfrm>
          <a:off x="3269186" y="1743533"/>
          <a:ext cx="241603" cy="519448"/>
        </a:xfrm>
        <a:custGeom>
          <a:avLst/>
          <a:gdLst/>
          <a:ahLst/>
          <a:cxnLst/>
          <a:rect l="0" t="0" r="0" b="0"/>
          <a:pathLst>
            <a:path>
              <a:moveTo>
                <a:pt x="0" y="519448"/>
              </a:moveTo>
              <a:lnTo>
                <a:pt x="120801" y="519448"/>
              </a:lnTo>
              <a:lnTo>
                <a:pt x="120801" y="0"/>
              </a:lnTo>
              <a:lnTo>
                <a:pt x="2416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4C290-7430-E24C-8908-0B2AF2BD6551}">
      <dsp:nvSpPr>
        <dsp:cNvPr id="0" name=""/>
        <dsp:cNvSpPr/>
      </dsp:nvSpPr>
      <dsp:spPr>
        <a:xfrm>
          <a:off x="2061167" y="965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Title</a:t>
          </a:r>
          <a:endParaRPr lang="en-GB" sz="1200" kern="1200" dirty="0"/>
        </a:p>
      </dsp:txBody>
      <dsp:txXfrm>
        <a:off x="2061167" y="965"/>
        <a:ext cx="1208019" cy="368445"/>
      </dsp:txXfrm>
    </dsp:sp>
    <dsp:sp modelId="{72E451C3-9A33-9F40-B206-9C84CE32F56B}">
      <dsp:nvSpPr>
        <dsp:cNvPr id="0" name=""/>
        <dsp:cNvSpPr/>
      </dsp:nvSpPr>
      <dsp:spPr>
        <a:xfrm>
          <a:off x="2061167" y="520413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Abstract</a:t>
          </a:r>
          <a:endParaRPr lang="en-GB" sz="1200" kern="1200" dirty="0"/>
        </a:p>
      </dsp:txBody>
      <dsp:txXfrm>
        <a:off x="2061167" y="520413"/>
        <a:ext cx="1208019" cy="368445"/>
      </dsp:txXfrm>
    </dsp:sp>
    <dsp:sp modelId="{279DA14E-C02F-D244-94AC-ED21F461F0CB}">
      <dsp:nvSpPr>
        <dsp:cNvPr id="0" name=""/>
        <dsp:cNvSpPr/>
      </dsp:nvSpPr>
      <dsp:spPr>
        <a:xfrm>
          <a:off x="2061167" y="1039861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Keywords</a:t>
          </a:r>
          <a:endParaRPr lang="en-GB" sz="1200" kern="1200" dirty="0"/>
        </a:p>
      </dsp:txBody>
      <dsp:txXfrm>
        <a:off x="2061167" y="1039861"/>
        <a:ext cx="1208019" cy="368445"/>
      </dsp:txXfrm>
    </dsp:sp>
    <dsp:sp modelId="{78E786D2-AAFF-9D48-9648-44795E3DA12A}">
      <dsp:nvSpPr>
        <dsp:cNvPr id="0" name=""/>
        <dsp:cNvSpPr/>
      </dsp:nvSpPr>
      <dsp:spPr>
        <a:xfrm>
          <a:off x="2061167" y="1559310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Introduction</a:t>
          </a:r>
          <a:endParaRPr lang="en-GB" sz="1200" kern="1200" dirty="0"/>
        </a:p>
      </dsp:txBody>
      <dsp:txXfrm>
        <a:off x="2061167" y="1559310"/>
        <a:ext cx="1208019" cy="368445"/>
      </dsp:txXfrm>
    </dsp:sp>
    <dsp:sp modelId="{A4899372-789D-E440-A7B3-83C55857C3FA}">
      <dsp:nvSpPr>
        <dsp:cNvPr id="0" name=""/>
        <dsp:cNvSpPr/>
      </dsp:nvSpPr>
      <dsp:spPr>
        <a:xfrm>
          <a:off x="2061167" y="2078758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Body</a:t>
          </a:r>
          <a:endParaRPr lang="en-GB" sz="1200" kern="1200" dirty="0"/>
        </a:p>
      </dsp:txBody>
      <dsp:txXfrm>
        <a:off x="2061167" y="2078758"/>
        <a:ext cx="1208019" cy="368445"/>
      </dsp:txXfrm>
    </dsp:sp>
    <dsp:sp modelId="{6C0EDC6A-8D62-794F-B74D-A609EC30B964}">
      <dsp:nvSpPr>
        <dsp:cNvPr id="0" name=""/>
        <dsp:cNvSpPr/>
      </dsp:nvSpPr>
      <dsp:spPr>
        <a:xfrm>
          <a:off x="3510790" y="1559310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Discipline 1</a:t>
          </a:r>
          <a:endParaRPr lang="en-GB" sz="1200" kern="1200" dirty="0"/>
        </a:p>
      </dsp:txBody>
      <dsp:txXfrm>
        <a:off x="3510790" y="1559310"/>
        <a:ext cx="1208019" cy="368445"/>
      </dsp:txXfrm>
    </dsp:sp>
    <dsp:sp modelId="{1D5BE26F-D238-D144-AB7A-5BEEE067821D}">
      <dsp:nvSpPr>
        <dsp:cNvPr id="0" name=""/>
        <dsp:cNvSpPr/>
      </dsp:nvSpPr>
      <dsp:spPr>
        <a:xfrm>
          <a:off x="4960413" y="1559310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Focus and Methods</a:t>
          </a:r>
          <a:endParaRPr lang="en-GB" sz="1200" kern="1200" dirty="0"/>
        </a:p>
      </dsp:txBody>
      <dsp:txXfrm>
        <a:off x="4960413" y="1559310"/>
        <a:ext cx="1208019" cy="368445"/>
      </dsp:txXfrm>
    </dsp:sp>
    <dsp:sp modelId="{E398B529-2AC6-EC4F-B081-041B8FB144B4}">
      <dsp:nvSpPr>
        <dsp:cNvPr id="0" name=""/>
        <dsp:cNvSpPr/>
      </dsp:nvSpPr>
      <dsp:spPr>
        <a:xfrm>
          <a:off x="3510790" y="2078758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Discipline 2</a:t>
          </a:r>
          <a:endParaRPr lang="en-GB" sz="1200" kern="1200" dirty="0"/>
        </a:p>
      </dsp:txBody>
      <dsp:txXfrm>
        <a:off x="3510790" y="2078758"/>
        <a:ext cx="1208019" cy="368445"/>
      </dsp:txXfrm>
    </dsp:sp>
    <dsp:sp modelId="{DDBA4ACF-1FE5-4D4D-8905-D8EA8F042F24}">
      <dsp:nvSpPr>
        <dsp:cNvPr id="0" name=""/>
        <dsp:cNvSpPr/>
      </dsp:nvSpPr>
      <dsp:spPr>
        <a:xfrm>
          <a:off x="4960413" y="2078758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Focus and methods</a:t>
          </a:r>
          <a:endParaRPr lang="en-GB" sz="1200" kern="1200" dirty="0"/>
        </a:p>
      </dsp:txBody>
      <dsp:txXfrm>
        <a:off x="4960413" y="2078758"/>
        <a:ext cx="1208019" cy="368445"/>
      </dsp:txXfrm>
    </dsp:sp>
    <dsp:sp modelId="{6A8A2C16-3227-CE43-AE2F-036F812A210A}">
      <dsp:nvSpPr>
        <dsp:cNvPr id="0" name=""/>
        <dsp:cNvSpPr/>
      </dsp:nvSpPr>
      <dsp:spPr>
        <a:xfrm>
          <a:off x="3510790" y="2598206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Web Science and Interdisciplinarity</a:t>
          </a:r>
          <a:endParaRPr lang="en-GB" sz="1200" kern="1200" dirty="0"/>
        </a:p>
      </dsp:txBody>
      <dsp:txXfrm>
        <a:off x="3510790" y="2598206"/>
        <a:ext cx="1208019" cy="368445"/>
      </dsp:txXfrm>
    </dsp:sp>
    <dsp:sp modelId="{ED644E6B-4166-DC45-8EA8-F39FFBDBC7EB}">
      <dsp:nvSpPr>
        <dsp:cNvPr id="0" name=""/>
        <dsp:cNvSpPr/>
      </dsp:nvSpPr>
      <dsp:spPr>
        <a:xfrm>
          <a:off x="4960413" y="2598206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38100" cap="flat" cmpd="sng" algn="ctr">
          <a:solidFill>
            <a:schemeClr val="accent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How</a:t>
          </a:r>
          <a:r>
            <a:rPr lang="en-GB" sz="1200" kern="1200" baseline="0" dirty="0" smtClean="0"/>
            <a:t> they relate to your report topic</a:t>
          </a:r>
          <a:endParaRPr lang="en-GB" sz="1200" kern="1200" dirty="0"/>
        </a:p>
      </dsp:txBody>
      <dsp:txXfrm>
        <a:off x="4960413" y="2598206"/>
        <a:ext cx="1208019" cy="368445"/>
      </dsp:txXfrm>
    </dsp:sp>
    <dsp:sp modelId="{6984DF25-72A6-4A4B-A5D9-E31024FFD768}">
      <dsp:nvSpPr>
        <dsp:cNvPr id="0" name=""/>
        <dsp:cNvSpPr/>
      </dsp:nvSpPr>
      <dsp:spPr>
        <a:xfrm>
          <a:off x="2061167" y="2598206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Discussion</a:t>
          </a:r>
          <a:endParaRPr lang="en-GB" sz="1200" kern="1200" dirty="0"/>
        </a:p>
      </dsp:txBody>
      <dsp:txXfrm>
        <a:off x="2061167" y="2598206"/>
        <a:ext cx="1208019" cy="368445"/>
      </dsp:txXfrm>
    </dsp:sp>
    <dsp:sp modelId="{FED170B7-876D-7941-A7AB-C6A46D989A56}">
      <dsp:nvSpPr>
        <dsp:cNvPr id="0" name=""/>
        <dsp:cNvSpPr/>
      </dsp:nvSpPr>
      <dsp:spPr>
        <a:xfrm>
          <a:off x="2061167" y="3117655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Conclusions</a:t>
          </a:r>
          <a:endParaRPr lang="en-GB" sz="1200" kern="1200" dirty="0"/>
        </a:p>
      </dsp:txBody>
      <dsp:txXfrm>
        <a:off x="2061167" y="3117655"/>
        <a:ext cx="1208019" cy="368445"/>
      </dsp:txXfrm>
    </dsp:sp>
    <dsp:sp modelId="{AADBF578-37F3-394D-B018-0D494500D546}">
      <dsp:nvSpPr>
        <dsp:cNvPr id="0" name=""/>
        <dsp:cNvSpPr/>
      </dsp:nvSpPr>
      <dsp:spPr>
        <a:xfrm>
          <a:off x="3510790" y="3117655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Recommendations</a:t>
          </a:r>
          <a:endParaRPr lang="en-GB" sz="1200" kern="1200" dirty="0"/>
        </a:p>
      </dsp:txBody>
      <dsp:txXfrm>
        <a:off x="3510790" y="3117655"/>
        <a:ext cx="1208019" cy="368445"/>
      </dsp:txXfrm>
    </dsp:sp>
    <dsp:sp modelId="{B0FABAA6-29E5-0245-866F-4D4D3F7A3319}">
      <dsp:nvSpPr>
        <dsp:cNvPr id="0" name=""/>
        <dsp:cNvSpPr/>
      </dsp:nvSpPr>
      <dsp:spPr>
        <a:xfrm>
          <a:off x="2061167" y="3637103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References</a:t>
          </a:r>
          <a:endParaRPr lang="en-GB" sz="1200" kern="1200" dirty="0"/>
        </a:p>
      </dsp:txBody>
      <dsp:txXfrm>
        <a:off x="2061167" y="3637103"/>
        <a:ext cx="1208019" cy="368445"/>
      </dsp:txXfrm>
    </dsp:sp>
    <dsp:sp modelId="{FCD44603-732D-2444-B30F-DC01794CE86B}">
      <dsp:nvSpPr>
        <dsp:cNvPr id="0" name=""/>
        <dsp:cNvSpPr/>
      </dsp:nvSpPr>
      <dsp:spPr>
        <a:xfrm>
          <a:off x="2061167" y="4156551"/>
          <a:ext cx="1208019" cy="368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Further reading</a:t>
          </a:r>
          <a:endParaRPr lang="en-GB" sz="1200" kern="1200" dirty="0"/>
        </a:p>
      </dsp:txBody>
      <dsp:txXfrm>
        <a:off x="2061167" y="4156551"/>
        <a:ext cx="1208019" cy="368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03E4C-341F-E14E-950D-F7EDB29EE697}" type="datetimeFigureOut">
              <a:rPr lang="en-US" smtClean="0"/>
              <a:t>11/7/18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E27E2-C934-FF44-A11D-E765284B8F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588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95B6F-F9CC-344D-A086-512F9A5FA345}" type="datetimeFigureOut">
              <a:rPr lang="en-US" smtClean="0"/>
              <a:t>11/7/18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A8CBB-19A9-FD4A-9330-EAA570FA7E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3523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A8CBB-19A9-FD4A-9330-EAA570FA7E12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382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62358-751C-3749-BADF-47E8B758716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0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57DC-15AB-B147-8B81-9283C46B7B02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C93E-9BE9-9746-B721-C093C9D02C71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1CFC-9F84-8645-A2AF-9D514C0CBB40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F22D6-EC5D-924C-BB66-EF84E6D18DBA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A03F-A21E-4A44-94A1-2A153DFFB62E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84EA1-1E85-9A4B-B20A-418B7FA95A80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D76C-CB8B-3041-A403-1798BF033745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EC2F-ADF3-6446-946C-4A908F133C11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51BB-A004-CE4F-8AF8-E84746E58ECE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DBF3-EF95-3A44-AC4A-C87F844A4140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D1F3-2DBE-4640-B7E4-6BE0AE877CC0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953F2-5907-9E41-AE2E-BFC26D01C178}" type="datetime1">
              <a:rPr lang="en-GB" smtClean="0"/>
              <a:t>07/11/2018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http://</a:t>
            </a:r>
            <a:r>
              <a:rPr lang="en-US" dirty="0" err="1" smtClean="0"/>
              <a:t>edshare.soton.ac.uk</a:t>
            </a:r>
            <a:r>
              <a:rPr lang="en-US" dirty="0" smtClean="0"/>
              <a:t>/19598/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secure.ecs.soton.ac.uk/module/1617/WEBS6203/33406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7" Type="http://schemas.openxmlformats.org/officeDocument/2006/relationships/diagramData" Target="../diagrams/data6.xml"/><Relationship Id="rId8" Type="http://schemas.openxmlformats.org/officeDocument/2006/relationships/diagramLayout" Target="../diagrams/layout6.xml"/><Relationship Id="rId9" Type="http://schemas.openxmlformats.org/officeDocument/2006/relationships/diagramQuickStyle" Target="../diagrams/quickStyle6.xml"/><Relationship Id="rId10" Type="http://schemas.openxmlformats.org/officeDocument/2006/relationships/diagramColors" Target="../diagrams/colors6.xml"/><Relationship Id="rId11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3.xml"/><Relationship Id="rId12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8" Type="http://schemas.openxmlformats.org/officeDocument/2006/relationships/diagramData" Target="../diagrams/data3.xml"/><Relationship Id="rId9" Type="http://schemas.openxmlformats.org/officeDocument/2006/relationships/diagramLayout" Target="../diagrams/layout3.xml"/><Relationship Id="rId10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WEBS6203</a:t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Interdisciplinary Thinking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Reminders</a:t>
            </a:r>
          </a:p>
          <a:p>
            <a:r>
              <a:rPr lang="en-GB" dirty="0" err="1" smtClean="0"/>
              <a:t>Courseworks</a:t>
            </a:r>
            <a:r>
              <a:rPr lang="en-GB" dirty="0" smtClean="0"/>
              <a:t> 2 &amp;3</a:t>
            </a:r>
          </a:p>
          <a:p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07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abstract sequence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342727"/>
              </p:ext>
            </p:extLst>
          </p:nvPr>
        </p:nvGraphicFramePr>
        <p:xfrm>
          <a:off x="779463" y="1828800"/>
          <a:ext cx="7583487" cy="420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370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Examples of types of content in an abstract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Context</a:t>
            </a:r>
          </a:p>
          <a:p>
            <a:r>
              <a:rPr lang="en-GB" dirty="0" smtClean="0"/>
              <a:t>Why does it matter?</a:t>
            </a:r>
          </a:p>
          <a:p>
            <a:r>
              <a:rPr lang="en-GB" dirty="0" smtClean="0"/>
              <a:t>What is the scale and scope of your chosen area?</a:t>
            </a:r>
          </a:p>
          <a:p>
            <a:pPr lvl="1"/>
            <a:r>
              <a:rPr lang="en-GB" dirty="0" smtClean="0"/>
              <a:t>How many are affected?</a:t>
            </a:r>
          </a:p>
          <a:p>
            <a:pPr lvl="1"/>
            <a:r>
              <a:rPr lang="en-GB" dirty="0" smtClean="0"/>
              <a:t>What does it cost?</a:t>
            </a:r>
          </a:p>
          <a:p>
            <a:pPr lvl="1"/>
            <a:r>
              <a:rPr lang="mr-IN" dirty="0" smtClean="0"/>
              <a:t>…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Problem statement</a:t>
            </a:r>
          </a:p>
          <a:p>
            <a:r>
              <a:rPr lang="en-GB" dirty="0" smtClean="0"/>
              <a:t>Current research is faulty</a:t>
            </a:r>
          </a:p>
          <a:p>
            <a:r>
              <a:rPr lang="en-GB" dirty="0" smtClean="0"/>
              <a:t>The problem has changed/is evolving</a:t>
            </a:r>
          </a:p>
          <a:p>
            <a:r>
              <a:rPr lang="en-GB" dirty="0" smtClean="0"/>
              <a:t>Estimates of scale are not well informed</a:t>
            </a:r>
          </a:p>
          <a:p>
            <a:r>
              <a:rPr lang="mr-IN" dirty="0" smtClean="0"/>
              <a:t>…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0" y="6042960"/>
            <a:ext cx="91440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dirty="0" smtClean="0"/>
              <a:t>You will have far more information than you can fit in the </a:t>
            </a:r>
            <a:r>
              <a:rPr lang="en-GB" dirty="0" err="1" smtClean="0"/>
              <a:t>absract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373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Your proposed methods or solutions will address the problem statement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Problem statement</a:t>
            </a:r>
          </a:p>
          <a:p>
            <a:r>
              <a:rPr lang="en-GB" dirty="0"/>
              <a:t>Current research is faulty</a:t>
            </a:r>
          </a:p>
          <a:p>
            <a:r>
              <a:rPr lang="en-GB" dirty="0"/>
              <a:t>The problem has changed/is evolving</a:t>
            </a:r>
          </a:p>
          <a:p>
            <a:r>
              <a:rPr lang="en-GB" dirty="0"/>
              <a:t>Estimates of scale are not well informed</a:t>
            </a:r>
          </a:p>
          <a:p>
            <a:r>
              <a:rPr lang="mr-IN" dirty="0"/>
              <a:t>…</a:t>
            </a:r>
            <a:endParaRPr lang="en-GB" dirty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Proposed method</a:t>
            </a:r>
          </a:p>
          <a:p>
            <a:r>
              <a:rPr lang="en-GB" dirty="0" smtClean="0"/>
              <a:t>How you will do better research</a:t>
            </a:r>
          </a:p>
          <a:p>
            <a:r>
              <a:rPr lang="en-GB" dirty="0" smtClean="0"/>
              <a:t>How you will gather data to give true estimate of the problem</a:t>
            </a:r>
          </a:p>
          <a:p>
            <a:r>
              <a:rPr lang="en-GB" dirty="0" smtClean="0"/>
              <a:t>How your method will evolve with the problem</a:t>
            </a:r>
          </a:p>
          <a:p>
            <a:r>
              <a:rPr lang="en-GB" dirty="0" smtClean="0"/>
              <a:t>How you will get better data</a:t>
            </a:r>
          </a:p>
          <a:p>
            <a:r>
              <a:rPr lang="en-GB" dirty="0" smtClean="0"/>
              <a:t>How different methods and different disciplines can enhance our understanding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053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Findings/Recommendations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Findings: In an early abstract</a:t>
            </a:r>
          </a:p>
          <a:p>
            <a:r>
              <a:rPr lang="en-GB" dirty="0" smtClean="0"/>
              <a:t>You needs to suggest the likely shape of the recommendations</a:t>
            </a:r>
          </a:p>
          <a:p>
            <a:pPr lvl="1"/>
            <a:r>
              <a:rPr lang="en-GB" dirty="0" smtClean="0"/>
              <a:t>Data collection methods</a:t>
            </a:r>
          </a:p>
          <a:p>
            <a:pPr lvl="1"/>
            <a:r>
              <a:rPr lang="en-GB" dirty="0" smtClean="0"/>
              <a:t>You are trying to point towards a plausible way forward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Or simply explain anything remaining about the document/artefact  for which you are providing an abstract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9715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You cant expect to get it right first time </a:t>
            </a:r>
            <a:br>
              <a:rPr lang="en-GB" dirty="0" smtClean="0"/>
            </a:br>
            <a:r>
              <a:rPr lang="en-GB" dirty="0" smtClean="0"/>
              <a:t>Its an iterative, iterative process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827207"/>
              </p:ext>
            </p:extLst>
          </p:nvPr>
        </p:nvGraphicFramePr>
        <p:xfrm>
          <a:off x="2120583" y="1511808"/>
          <a:ext cx="5340921" cy="2697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45123704"/>
              </p:ext>
            </p:extLst>
          </p:nvPr>
        </p:nvGraphicFramePr>
        <p:xfrm>
          <a:off x="2328259" y="3774440"/>
          <a:ext cx="4925568" cy="3083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004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each coursework you will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Work through the process</a:t>
            </a:r>
          </a:p>
          <a:p>
            <a:r>
              <a:rPr lang="en-GB" dirty="0" smtClean="0"/>
              <a:t>Pre-write</a:t>
            </a:r>
          </a:p>
          <a:p>
            <a:r>
              <a:rPr lang="en-GB" dirty="0" smtClean="0"/>
              <a:t>Write</a:t>
            </a:r>
          </a:p>
          <a:p>
            <a:r>
              <a:rPr lang="en-GB" dirty="0" smtClean="0"/>
              <a:t>Revise</a:t>
            </a:r>
          </a:p>
          <a:p>
            <a:endParaRPr lang="en-GB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Expect to</a:t>
            </a:r>
          </a:p>
          <a:p>
            <a:r>
              <a:rPr lang="en-GB" dirty="0" smtClean="0"/>
              <a:t>Understand more</a:t>
            </a:r>
          </a:p>
          <a:p>
            <a:r>
              <a:rPr lang="en-GB" dirty="0" smtClean="0"/>
              <a:t>Discover insights</a:t>
            </a:r>
          </a:p>
          <a:p>
            <a:r>
              <a:rPr lang="en-GB" dirty="0" smtClean="0"/>
              <a:t>Have to make compromises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6205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Titles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Your title will change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602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Revisit the abstract sequence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24188"/>
              </p:ext>
            </p:extLst>
          </p:nvPr>
        </p:nvGraphicFramePr>
        <p:xfrm>
          <a:off x="779463" y="1828800"/>
          <a:ext cx="7583487" cy="420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0" y="6042960"/>
            <a:ext cx="9144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dirty="0" smtClean="0"/>
              <a:t>Review and revise your abstract based on reflection, discussion, feedback</a:t>
            </a:r>
            <a:br>
              <a:rPr lang="en-GB" dirty="0" smtClean="0"/>
            </a:br>
            <a:r>
              <a:rPr lang="en-GB" dirty="0" smtClean="0"/>
              <a:t>Expand each section</a:t>
            </a:r>
            <a:r>
              <a:rPr lang="en-GB" smtClean="0"/>
              <a:t>, cite key 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366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 your report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896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471539"/>
            <a:ext cx="9144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mtClean="0"/>
              <a:t>Develop, review </a:t>
            </a:r>
            <a:r>
              <a:rPr lang="en-GB" dirty="0" smtClean="0"/>
              <a:t>and revise your report based </a:t>
            </a:r>
            <a:r>
              <a:rPr lang="en-GB" smtClean="0"/>
              <a:t>on </a:t>
            </a:r>
            <a:br>
              <a:rPr lang="en-GB" smtClean="0"/>
            </a:br>
            <a:r>
              <a:rPr lang="en-GB" smtClean="0"/>
              <a:t>reflection</a:t>
            </a:r>
            <a:r>
              <a:rPr lang="en-GB" dirty="0" smtClean="0"/>
              <a:t>, discussion, peer review, self evaluation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09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In your reading group sets</a:t>
            </a:r>
          </a:p>
          <a:p>
            <a:r>
              <a:rPr lang="en-GB" dirty="0" smtClean="0"/>
              <a:t>Each provide a draft to each other member</a:t>
            </a:r>
          </a:p>
          <a:p>
            <a:pPr marL="0" indent="0">
              <a:buNone/>
            </a:pPr>
            <a:r>
              <a:rPr lang="en-GB" b="1" dirty="0" smtClean="0"/>
              <a:t>Author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Ask for specific 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Explain any difficulties you have experienced in the writing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If the draft is incomplete </a:t>
            </a:r>
            <a:r>
              <a:rPr lang="en-GB" smtClean="0"/>
              <a:t>provide indicative </a:t>
            </a:r>
            <a:r>
              <a:rPr lang="en-GB" dirty="0" smtClean="0"/>
              <a:t>content which the reviewer can understand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Reviewer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Provide feedback on specific 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Look at each section against the mark scheme, make suggestions as to how the content might be improved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Identify any parts of the text you found difficult to understand and try to explain your reasoning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Be careful to remain constructive at all times in your feedback </a:t>
            </a:r>
            <a:r>
              <a:rPr lang="mr-IN" dirty="0"/>
              <a:t>–</a:t>
            </a:r>
            <a:r>
              <a:rPr lang="en-GB" dirty="0"/>
              <a:t> your task is to help improve the work being </a:t>
            </a:r>
            <a:r>
              <a:rPr lang="en-GB" dirty="0" smtClean="0"/>
              <a:t>reviewed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05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this module is structured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 exercise in Interdisciplinary thinking</a:t>
            </a:r>
          </a:p>
          <a:p>
            <a:r>
              <a:rPr lang="en-GB" dirty="0" smtClean="0"/>
              <a:t>Developing and evolving your understanding</a:t>
            </a:r>
          </a:p>
          <a:p>
            <a:r>
              <a:rPr lang="en-GB" dirty="0" smtClean="0"/>
              <a:t>Rehearsing arguments</a:t>
            </a:r>
          </a:p>
          <a:p>
            <a:r>
              <a:rPr lang="en-GB" dirty="0" smtClean="0"/>
              <a:t>Exploring ideas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Explore and research topic areas</a:t>
            </a:r>
          </a:p>
          <a:p>
            <a:r>
              <a:rPr lang="en-GB" dirty="0" smtClean="0"/>
              <a:t>Identify a web science research question which can be considered from two distinct disciplinary perspectives</a:t>
            </a:r>
          </a:p>
          <a:p>
            <a:r>
              <a:rPr lang="en-GB" dirty="0"/>
              <a:t>Decide on a comparative study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4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06068" y="2299557"/>
            <a:ext cx="2340864" cy="31272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068" y="2299557"/>
            <a:ext cx="2340864" cy="312724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this module is not about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We are not pouring knowledge in!</a:t>
            </a:r>
          </a:p>
          <a:p>
            <a:r>
              <a:rPr lang="en-GB" dirty="0" smtClean="0"/>
              <a:t>We are not telling you what to write!</a:t>
            </a:r>
          </a:p>
          <a:p>
            <a:r>
              <a:rPr lang="en-GB" dirty="0" smtClean="0"/>
              <a:t>We are not telling you what to research!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478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this module is about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Learning by doing</a:t>
            </a:r>
          </a:p>
          <a:p>
            <a:r>
              <a:rPr lang="en-GB" dirty="0" smtClean="0"/>
              <a:t>Refining our approaches</a:t>
            </a:r>
          </a:p>
          <a:p>
            <a:r>
              <a:rPr lang="en-GB" dirty="0" smtClean="0"/>
              <a:t>Individual learning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176938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reminder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Research and report </a:t>
            </a:r>
            <a:endParaRPr lang="en-GB" dirty="0" smtClean="0"/>
          </a:p>
          <a:p>
            <a:pPr lvl="1"/>
            <a:r>
              <a:rPr lang="en-GB" dirty="0" smtClean="0"/>
              <a:t>CW1 </a:t>
            </a:r>
            <a:r>
              <a:rPr lang="en-GB" dirty="0"/>
              <a:t>a</a:t>
            </a:r>
            <a:r>
              <a:rPr lang="en-GB" dirty="0" smtClean="0"/>
              <a:t>nnotated bibliography</a:t>
            </a:r>
          </a:p>
          <a:p>
            <a:pPr lvl="1"/>
            <a:r>
              <a:rPr lang="en-GB" dirty="0" smtClean="0"/>
              <a:t>CW2 </a:t>
            </a:r>
            <a:r>
              <a:rPr lang="en-GB" dirty="0" smtClean="0"/>
              <a:t>annotated abstract plus slideshow</a:t>
            </a:r>
            <a:endParaRPr lang="en-GB" dirty="0" smtClean="0"/>
          </a:p>
          <a:p>
            <a:pPr lvl="1"/>
            <a:r>
              <a:rPr lang="en-GB" dirty="0" smtClean="0"/>
              <a:t>CW3 report</a:t>
            </a:r>
          </a:p>
          <a:p>
            <a:r>
              <a:rPr lang="en-GB" dirty="0" smtClean="0"/>
              <a:t>Exploring a question </a:t>
            </a:r>
          </a:p>
          <a:p>
            <a:r>
              <a:rPr lang="en-GB" dirty="0" smtClean="0"/>
              <a:t>Which approaches </a:t>
            </a:r>
            <a:r>
              <a:rPr lang="en-GB" dirty="0"/>
              <a:t>a web science topic from two individual disciplinary perspectives </a:t>
            </a:r>
          </a:p>
          <a:p>
            <a:pPr lvl="1"/>
            <a:r>
              <a:rPr lang="en-GB" dirty="0" smtClean="0"/>
              <a:t>Which you have not studied in any depth before</a:t>
            </a:r>
            <a:endParaRPr lang="en-GB" dirty="0"/>
          </a:p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Milestones</a:t>
            </a:r>
          </a:p>
          <a:p>
            <a:r>
              <a:rPr lang="en-GB" dirty="0" smtClean="0"/>
              <a:t>Title</a:t>
            </a:r>
            <a:endParaRPr lang="en-GB" dirty="0"/>
          </a:p>
          <a:p>
            <a:r>
              <a:rPr lang="en-GB" dirty="0" smtClean="0"/>
              <a:t>Literature review</a:t>
            </a:r>
          </a:p>
          <a:p>
            <a:pPr lvl="1"/>
            <a:r>
              <a:rPr lang="en-GB" dirty="0" smtClean="0"/>
              <a:t>Annotated bibliography</a:t>
            </a:r>
          </a:p>
          <a:p>
            <a:r>
              <a:rPr lang="en-GB" dirty="0" smtClean="0"/>
              <a:t>Abstract</a:t>
            </a:r>
          </a:p>
          <a:p>
            <a:pPr lvl="1"/>
            <a:r>
              <a:rPr lang="en-GB" dirty="0" smtClean="0"/>
              <a:t>For the annotated bibliography</a:t>
            </a:r>
          </a:p>
          <a:p>
            <a:pPr lvl="1"/>
            <a:r>
              <a:rPr lang="en-GB" dirty="0" smtClean="0"/>
              <a:t>For the final report (later)</a:t>
            </a:r>
            <a:endParaRPr lang="en-GB" dirty="0"/>
          </a:p>
          <a:p>
            <a:r>
              <a:rPr lang="en-GB" dirty="0"/>
              <a:t>Extended Abstract</a:t>
            </a:r>
          </a:p>
          <a:p>
            <a:r>
              <a:rPr lang="en-GB" dirty="0" smtClean="0"/>
              <a:t>Slideshow based on your extended abstract </a:t>
            </a:r>
            <a:r>
              <a:rPr lang="en-GB" dirty="0"/>
              <a:t>(assessed)</a:t>
            </a:r>
          </a:p>
          <a:p>
            <a:r>
              <a:rPr lang="en-GB" dirty="0"/>
              <a:t>Structured draft</a:t>
            </a:r>
          </a:p>
          <a:p>
            <a:r>
              <a:rPr lang="en-GB" dirty="0"/>
              <a:t>Peer review</a:t>
            </a:r>
          </a:p>
          <a:p>
            <a:r>
              <a:rPr lang="en-GB" dirty="0"/>
              <a:t>Written Report (assessed)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http://edshare.soton.ac.uk/19598/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0" y="5987018"/>
            <a:ext cx="91440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Check the module web site for </a:t>
            </a:r>
            <a:r>
              <a:rPr lang="en-GB" dirty="0" smtClean="0"/>
              <a:t>links to the </a:t>
            </a:r>
            <a:r>
              <a:rPr lang="en-GB" dirty="0" err="1" smtClean="0"/>
              <a:t>handins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04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course guide</a:t>
            </a:r>
          </a:p>
          <a:p>
            <a:pPr lvl="1"/>
            <a:r>
              <a:rPr lang="en-US" dirty="0" smtClean="0"/>
              <a:t>Coursework descriptions</a:t>
            </a:r>
          </a:p>
          <a:p>
            <a:pPr lvl="1"/>
            <a:r>
              <a:rPr lang="en-US" dirty="0"/>
              <a:t>The timetable</a:t>
            </a:r>
          </a:p>
          <a:p>
            <a:pPr lvl="1"/>
            <a:r>
              <a:rPr lang="en-US" dirty="0" smtClean="0"/>
              <a:t>Reading lists </a:t>
            </a:r>
            <a:br>
              <a:rPr lang="en-US" dirty="0" smtClean="0"/>
            </a:br>
            <a:r>
              <a:rPr lang="en-US" dirty="0" smtClean="0"/>
              <a:t>(for early weeks)</a:t>
            </a:r>
          </a:p>
          <a:p>
            <a:r>
              <a:rPr lang="en-US" dirty="0" smtClean="0"/>
              <a:t>The module web site</a:t>
            </a:r>
          </a:p>
          <a:p>
            <a:pPr lvl="1"/>
            <a:r>
              <a:rPr lang="en-US" dirty="0" err="1" smtClean="0"/>
              <a:t>Handin</a:t>
            </a:r>
            <a:r>
              <a:rPr lang="en-US" dirty="0" smtClean="0"/>
              <a:t> machine</a:t>
            </a:r>
          </a:p>
          <a:p>
            <a:pPr lvl="1"/>
            <a:r>
              <a:rPr lang="en-US" dirty="0" smtClean="0"/>
              <a:t>Links to resources online</a:t>
            </a:r>
          </a:p>
          <a:p>
            <a:pPr lvl="1"/>
            <a:r>
              <a:rPr lang="en-US" dirty="0" smtClean="0"/>
              <a:t>Links to </a:t>
            </a:r>
            <a:r>
              <a:rPr lang="en-US" dirty="0" err="1" smtClean="0"/>
              <a:t>EdShare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Your tasks</a:t>
            </a:r>
          </a:p>
          <a:p>
            <a:r>
              <a:rPr lang="en-US" dirty="0" smtClean="0"/>
              <a:t>Learning to become a scholar</a:t>
            </a:r>
          </a:p>
          <a:p>
            <a:pPr lvl="1"/>
            <a:r>
              <a:rPr lang="en-US" dirty="0" smtClean="0"/>
              <a:t>LOTS of reading</a:t>
            </a:r>
          </a:p>
          <a:p>
            <a:pPr lvl="1"/>
            <a:r>
              <a:rPr lang="en-US" dirty="0" smtClean="0"/>
              <a:t>more reading</a:t>
            </a:r>
          </a:p>
          <a:p>
            <a:pPr lvl="1"/>
            <a:r>
              <a:rPr lang="en-US" dirty="0" smtClean="0"/>
              <a:t>Discussing your reading</a:t>
            </a:r>
          </a:p>
          <a:p>
            <a:pPr lvl="1"/>
            <a:r>
              <a:rPr lang="en-US" dirty="0" smtClean="0"/>
              <a:t>Thinking and reflecting</a:t>
            </a:r>
          </a:p>
          <a:p>
            <a:pPr lvl="1"/>
            <a:r>
              <a:rPr lang="en-US" dirty="0" smtClean="0"/>
              <a:t>LOTS of writing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22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expect you to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1</a:t>
            </a:r>
            <a:r>
              <a:rPr lang="en-GB" b="1" dirty="0"/>
              <a:t>. DEFINE</a:t>
            </a:r>
            <a:r>
              <a:rPr lang="en-GB" dirty="0"/>
              <a:t> problems, issues, topics or questions that warrant interdisciplinary examination</a:t>
            </a:r>
          </a:p>
          <a:p>
            <a:r>
              <a:rPr lang="en-GB" b="1" dirty="0"/>
              <a:t>2. PRESENT</a:t>
            </a:r>
            <a:r>
              <a:rPr lang="en-GB" dirty="0"/>
              <a:t> a clear rationale for taking interdisciplinary approach including the advantages to be gained</a:t>
            </a:r>
          </a:p>
          <a:p>
            <a:r>
              <a:rPr lang="en-GB" b="1" dirty="0"/>
              <a:t>3. IDENTIFY</a:t>
            </a:r>
            <a:r>
              <a:rPr lang="en-GB" dirty="0"/>
              <a:t> relevant disciplines</a:t>
            </a:r>
          </a:p>
          <a:p>
            <a:r>
              <a:rPr lang="en-GB" b="1" dirty="0"/>
              <a:t>4. CONDUCT</a:t>
            </a:r>
            <a:r>
              <a:rPr lang="en-GB" dirty="0"/>
              <a:t> a literature review (what is known on the topic from each of the disciplines)</a:t>
            </a:r>
          </a:p>
          <a:p>
            <a:r>
              <a:rPr lang="en-GB" b="1" dirty="0"/>
              <a:t>5. DEVELOP</a:t>
            </a:r>
            <a:r>
              <a:rPr lang="en-GB" dirty="0"/>
              <a:t> a command of each relevant discipline set out the analytical structure central to each discipline, identify key underlying assumptions, and methods of evaluation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/>
              <a:t>6. STUDY</a:t>
            </a:r>
            <a:r>
              <a:rPr lang="en-GB" dirty="0"/>
              <a:t> the problem and generate insights including predictions from each of the relevant disciplines - in isolation!!</a:t>
            </a:r>
          </a:p>
          <a:p>
            <a:r>
              <a:rPr lang="en-GB" b="1" dirty="0"/>
              <a:t>7. IDENTIFY</a:t>
            </a:r>
            <a:r>
              <a:rPr lang="en-GB" dirty="0"/>
              <a:t> conflicts between and/or areas of complementary between the insights offered from each discipline</a:t>
            </a:r>
          </a:p>
          <a:p>
            <a:r>
              <a:rPr lang="en-GB" b="1" dirty="0"/>
              <a:t>8. CREATE</a:t>
            </a:r>
            <a:r>
              <a:rPr lang="en-GB" dirty="0"/>
              <a:t> common ground by developing a cohesive framework of analysis that incorporates insights from the relevant disciplines in a systematic manner</a:t>
            </a:r>
          </a:p>
          <a:p>
            <a:r>
              <a:rPr lang="en-GB" b="1" dirty="0"/>
              <a:t>9. COMBINE</a:t>
            </a:r>
            <a:r>
              <a:rPr lang="en-GB" dirty="0"/>
              <a:t> disciplinary insights to construct new more integrated understanding of the </a:t>
            </a:r>
            <a:r>
              <a:rPr lang="en-GB" dirty="0" smtClean="0"/>
              <a:t>problem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6042960"/>
            <a:ext cx="91440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en-GB" dirty="0" err="1" smtClean="0"/>
              <a:t>Repko</a:t>
            </a:r>
            <a:r>
              <a:rPr lang="en-GB" dirty="0" smtClean="0"/>
              <a:t> &amp; Welch 2005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690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Repko: The flow of activities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132046"/>
              </p:ext>
            </p:extLst>
          </p:nvPr>
        </p:nvGraphicFramePr>
        <p:xfrm>
          <a:off x="779463" y="1828800"/>
          <a:ext cx="7583487" cy="420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35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52971890"/>
              </p:ext>
            </p:extLst>
          </p:nvPr>
        </p:nvGraphicFramePr>
        <p:xfrm>
          <a:off x="215294" y="3493247"/>
          <a:ext cx="8738205" cy="4580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to demonstrate your learning</a:t>
            </a:r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17057909"/>
              </p:ext>
            </p:extLst>
          </p:nvPr>
        </p:nvGraphicFramePr>
        <p:xfrm>
          <a:off x="1524000" y="1054100"/>
          <a:ext cx="656590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http://edshare.soton.ac.uk/19598/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2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XSlidesActivitiesWEBS200214-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WXSlidesActivitiesWEBS200214-15.potx</Template>
  <TotalTime>2958</TotalTime>
  <Words>944</Words>
  <Application>Microsoft Macintosh PowerPoint</Application>
  <PresentationFormat>On-screen Show (4:3)</PresentationFormat>
  <Paragraphs>203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Mangal</vt:lpstr>
      <vt:lpstr>Arial</vt:lpstr>
      <vt:lpstr>WXSlidesActivitiesWEBS200214-15</vt:lpstr>
      <vt:lpstr>WEBS6203 Interdisciplinary Thinking</vt:lpstr>
      <vt:lpstr>How this module is structured</vt:lpstr>
      <vt:lpstr>What this module is not about</vt:lpstr>
      <vt:lpstr>What this module is about</vt:lpstr>
      <vt:lpstr>Assessment reminder </vt:lpstr>
      <vt:lpstr>Resources</vt:lpstr>
      <vt:lpstr>What we expect you to do</vt:lpstr>
      <vt:lpstr>Repko: The flow of activities</vt:lpstr>
      <vt:lpstr>How to demonstrate your learning</vt:lpstr>
      <vt:lpstr>The abstract sequence</vt:lpstr>
      <vt:lpstr>Examples of types of content in an abstract</vt:lpstr>
      <vt:lpstr>Your proposed methods or solutions will address the problem statement </vt:lpstr>
      <vt:lpstr>Findings/Recommendations</vt:lpstr>
      <vt:lpstr>You cant expect to get it right first time  Its an iterative, iterative process</vt:lpstr>
      <vt:lpstr>For each coursework you will</vt:lpstr>
      <vt:lpstr>Titles</vt:lpstr>
      <vt:lpstr>Revisit the abstract sequence</vt:lpstr>
      <vt:lpstr>Structure your report</vt:lpstr>
      <vt:lpstr>Peer review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 White</cp:lastModifiedBy>
  <cp:revision>101</cp:revision>
  <cp:lastPrinted>2014-10-02T10:48:42Z</cp:lastPrinted>
  <dcterms:created xsi:type="dcterms:W3CDTF">2014-10-02T10:46:20Z</dcterms:created>
  <dcterms:modified xsi:type="dcterms:W3CDTF">2018-11-07T23:37:19Z</dcterms:modified>
</cp:coreProperties>
</file>