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50" r:id="rId2"/>
    <p:sldMasterId id="2147483653" r:id="rId3"/>
  </p:sldMasterIdLst>
  <p:notesMasterIdLst>
    <p:notesMasterId r:id="rId30"/>
  </p:notesMasterIdLst>
  <p:handoutMasterIdLst>
    <p:handoutMasterId r:id="rId31"/>
  </p:handoutMasterIdLst>
  <p:sldIdLst>
    <p:sldId id="256" r:id="rId4"/>
    <p:sldId id="270" r:id="rId5"/>
    <p:sldId id="271" r:id="rId6"/>
    <p:sldId id="272" r:id="rId7"/>
    <p:sldId id="273" r:id="rId8"/>
    <p:sldId id="274" r:id="rId9"/>
    <p:sldId id="275" r:id="rId10"/>
    <p:sldId id="276" r:id="rId11"/>
    <p:sldId id="277" r:id="rId12"/>
    <p:sldId id="278" r:id="rId13"/>
    <p:sldId id="279" r:id="rId14"/>
    <p:sldId id="290" r:id="rId15"/>
    <p:sldId id="292" r:id="rId16"/>
    <p:sldId id="293" r:id="rId17"/>
    <p:sldId id="280" r:id="rId18"/>
    <p:sldId id="281" r:id="rId19"/>
    <p:sldId id="282" r:id="rId20"/>
    <p:sldId id="283" r:id="rId21"/>
    <p:sldId id="284" r:id="rId22"/>
    <p:sldId id="285" r:id="rId23"/>
    <p:sldId id="286" r:id="rId24"/>
    <p:sldId id="287" r:id="rId25"/>
    <p:sldId id="288" r:id="rId26"/>
    <p:sldId id="289" r:id="rId27"/>
    <p:sldId id="291" r:id="rId28"/>
    <p:sldId id="269" r:id="rId29"/>
  </p:sldIdLst>
  <p:sldSz cx="9144000" cy="6858000" type="screen4x3"/>
  <p:notesSz cx="6858000" cy="9144000"/>
  <p:defaultTextStyle>
    <a:defPPr>
      <a:defRPr lang="en-GB"/>
    </a:defPPr>
    <a:lvl1pPr algn="ctr" rtl="0" eaLnBrk="0" fontAlgn="base" hangingPunct="0">
      <a:spcBef>
        <a:spcPct val="0"/>
      </a:spcBef>
      <a:spcAft>
        <a:spcPct val="0"/>
      </a:spcAft>
      <a:defRPr sz="1200" kern="1200">
        <a:solidFill>
          <a:schemeClr val="tx1"/>
        </a:solidFill>
        <a:latin typeface="Lucida Sans" pitchFamily="16" charset="0"/>
        <a:ea typeface="ＭＳ Ｐゴシック" pitchFamily="16" charset="-128"/>
        <a:cs typeface="+mn-cs"/>
      </a:defRPr>
    </a:lvl1pPr>
    <a:lvl2pPr marL="457200" algn="ctr" rtl="0" eaLnBrk="0" fontAlgn="base" hangingPunct="0">
      <a:spcBef>
        <a:spcPct val="0"/>
      </a:spcBef>
      <a:spcAft>
        <a:spcPct val="0"/>
      </a:spcAft>
      <a:defRPr sz="1200" kern="1200">
        <a:solidFill>
          <a:schemeClr val="tx1"/>
        </a:solidFill>
        <a:latin typeface="Lucida Sans" pitchFamily="16" charset="0"/>
        <a:ea typeface="ＭＳ Ｐゴシック" pitchFamily="16" charset="-128"/>
        <a:cs typeface="+mn-cs"/>
      </a:defRPr>
    </a:lvl2pPr>
    <a:lvl3pPr marL="914400" algn="ctr" rtl="0" eaLnBrk="0" fontAlgn="base" hangingPunct="0">
      <a:spcBef>
        <a:spcPct val="0"/>
      </a:spcBef>
      <a:spcAft>
        <a:spcPct val="0"/>
      </a:spcAft>
      <a:defRPr sz="1200" kern="1200">
        <a:solidFill>
          <a:schemeClr val="tx1"/>
        </a:solidFill>
        <a:latin typeface="Lucida Sans" pitchFamily="16" charset="0"/>
        <a:ea typeface="ＭＳ Ｐゴシック" pitchFamily="16" charset="-128"/>
        <a:cs typeface="+mn-cs"/>
      </a:defRPr>
    </a:lvl3pPr>
    <a:lvl4pPr marL="1371600" algn="ctr" rtl="0" eaLnBrk="0" fontAlgn="base" hangingPunct="0">
      <a:spcBef>
        <a:spcPct val="0"/>
      </a:spcBef>
      <a:spcAft>
        <a:spcPct val="0"/>
      </a:spcAft>
      <a:defRPr sz="1200" kern="1200">
        <a:solidFill>
          <a:schemeClr val="tx1"/>
        </a:solidFill>
        <a:latin typeface="Lucida Sans" pitchFamily="16" charset="0"/>
        <a:ea typeface="ＭＳ Ｐゴシック" pitchFamily="16" charset="-128"/>
        <a:cs typeface="+mn-cs"/>
      </a:defRPr>
    </a:lvl4pPr>
    <a:lvl5pPr marL="1828800" algn="ctr" rtl="0" eaLnBrk="0" fontAlgn="base" hangingPunct="0">
      <a:spcBef>
        <a:spcPct val="0"/>
      </a:spcBef>
      <a:spcAft>
        <a:spcPct val="0"/>
      </a:spcAft>
      <a:defRPr sz="1200" kern="1200">
        <a:solidFill>
          <a:schemeClr val="tx1"/>
        </a:solidFill>
        <a:latin typeface="Lucida Sans" pitchFamily="16" charset="0"/>
        <a:ea typeface="ＭＳ Ｐゴシック" pitchFamily="16" charset="-128"/>
        <a:cs typeface="+mn-cs"/>
      </a:defRPr>
    </a:lvl5pPr>
    <a:lvl6pPr marL="2286000" algn="l" defTabSz="914400" rtl="0" eaLnBrk="1" latinLnBrk="0" hangingPunct="1">
      <a:defRPr sz="1200" kern="1200">
        <a:solidFill>
          <a:schemeClr val="tx1"/>
        </a:solidFill>
        <a:latin typeface="Lucida Sans" pitchFamily="16" charset="0"/>
        <a:ea typeface="ＭＳ Ｐゴシック" pitchFamily="16" charset="-128"/>
        <a:cs typeface="+mn-cs"/>
      </a:defRPr>
    </a:lvl6pPr>
    <a:lvl7pPr marL="2743200" algn="l" defTabSz="914400" rtl="0" eaLnBrk="1" latinLnBrk="0" hangingPunct="1">
      <a:defRPr sz="1200" kern="1200">
        <a:solidFill>
          <a:schemeClr val="tx1"/>
        </a:solidFill>
        <a:latin typeface="Lucida Sans" pitchFamily="16" charset="0"/>
        <a:ea typeface="ＭＳ Ｐゴシック" pitchFamily="16" charset="-128"/>
        <a:cs typeface="+mn-cs"/>
      </a:defRPr>
    </a:lvl7pPr>
    <a:lvl8pPr marL="3200400" algn="l" defTabSz="914400" rtl="0" eaLnBrk="1" latinLnBrk="0" hangingPunct="1">
      <a:defRPr sz="1200" kern="1200">
        <a:solidFill>
          <a:schemeClr val="tx1"/>
        </a:solidFill>
        <a:latin typeface="Lucida Sans" pitchFamily="16" charset="0"/>
        <a:ea typeface="ＭＳ Ｐゴシック" pitchFamily="16" charset="-128"/>
        <a:cs typeface="+mn-cs"/>
      </a:defRPr>
    </a:lvl8pPr>
    <a:lvl9pPr marL="3657600" algn="l" defTabSz="914400" rtl="0" eaLnBrk="1" latinLnBrk="0" hangingPunct="1">
      <a:defRPr sz="1200" kern="1200">
        <a:solidFill>
          <a:schemeClr val="tx1"/>
        </a:solidFill>
        <a:latin typeface="Lucida Sans" pitchFamily="16" charset="0"/>
        <a:ea typeface="ＭＳ Ｐゴシック" pitchFamily="1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3E14"/>
    <a:srgbClr val="A6D85F"/>
    <a:srgbClr val="615A20"/>
    <a:srgbClr val="FFB300"/>
    <a:srgbClr val="F00F2C"/>
    <a:srgbClr val="8A412B"/>
    <a:srgbClr val="CCDA86"/>
    <a:srgbClr val="531F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8D7A30-F7CC-42C0-A8AC-37D70138D638}" v="75" dt="2018-07-01T10:35:39.6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31" autoAdjust="0"/>
    <p:restoredTop sz="94692" autoAdjust="0"/>
  </p:normalViewPr>
  <p:slideViewPr>
    <p:cSldViewPr>
      <p:cViewPr varScale="1">
        <p:scale>
          <a:sx n="95" d="100"/>
          <a:sy n="95" d="100"/>
        </p:scale>
        <p:origin x="1640" y="1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esProps" Target="presProps.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37" Type="http://schemas.microsoft.com/office/2016/11/relationships/changesInfo" Target="changesInfos/changesInfo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6"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Hara K.M." userId="3817327f-45a4-437f-991e-95c4e13cc0e7" providerId="ADAL" clId="{5B8D7A30-F7CC-42C0-A8AC-37D70138D638}"/>
    <pc:docChg chg="undo custSel modSld">
      <pc:chgData name="O'Hara K.M." userId="3817327f-45a4-437f-991e-95c4e13cc0e7" providerId="ADAL" clId="{5B8D7A30-F7CC-42C0-A8AC-37D70138D638}" dt="2018-07-01T10:35:39.643" v="74"/>
      <pc:docMkLst>
        <pc:docMk/>
      </pc:docMkLst>
      <pc:sldChg chg="addSp delSp modSp">
        <pc:chgData name="O'Hara K.M." userId="3817327f-45a4-437f-991e-95c4e13cc0e7" providerId="ADAL" clId="{5B8D7A30-F7CC-42C0-A8AC-37D70138D638}" dt="2018-07-01T10:35:39.643" v="74"/>
        <pc:sldMkLst>
          <pc:docMk/>
          <pc:sldMk cId="0" sldId="256"/>
        </pc:sldMkLst>
        <pc:spChg chg="add del mod">
          <ac:chgData name="O'Hara K.M." userId="3817327f-45a4-437f-991e-95c4e13cc0e7" providerId="ADAL" clId="{5B8D7A30-F7CC-42C0-A8AC-37D70138D638}" dt="2018-07-01T10:35:39.643" v="74"/>
          <ac:spMkLst>
            <pc:docMk/>
            <pc:sldMk cId="0" sldId="256"/>
            <ac:spMk id="2" creationId="{8EA5EA41-35C3-4CCC-BCB8-E7B79867B852}"/>
          </ac:spMkLst>
        </pc:spChg>
        <pc:spChg chg="mod">
          <ac:chgData name="O'Hara K.M." userId="3817327f-45a4-437f-991e-95c4e13cc0e7" providerId="ADAL" clId="{5B8D7A30-F7CC-42C0-A8AC-37D70138D638}" dt="2018-07-01T10:35:38.356" v="73" actId="20577"/>
          <ac:spMkLst>
            <pc:docMk/>
            <pc:sldMk cId="0" sldId="256"/>
            <ac:spMk id="2071" creationId="{00000000-0000-0000-0000-000000000000}"/>
          </ac:spMkLst>
        </pc:spChg>
        <pc:spChg chg="add del">
          <ac:chgData name="O'Hara K.M." userId="3817327f-45a4-437f-991e-95c4e13cc0e7" providerId="ADAL" clId="{5B8D7A30-F7CC-42C0-A8AC-37D70138D638}" dt="2018-07-01T10:35:39.643" v="74"/>
          <ac:spMkLst>
            <pc:docMk/>
            <pc:sldMk cId="0" sldId="256"/>
            <ac:spMk id="2072" creationId="{00000000-0000-0000-0000-000000000000}"/>
          </ac:spMkLst>
        </pc:spChg>
        <pc:spChg chg="mod">
          <ac:chgData name="O'Hara K.M." userId="3817327f-45a4-437f-991e-95c4e13cc0e7" providerId="ADAL" clId="{5B8D7A30-F7CC-42C0-A8AC-37D70138D638}" dt="2018-07-01T10:35:37.349" v="72" actId="20577"/>
          <ac:spMkLst>
            <pc:docMk/>
            <pc:sldMk cId="0" sldId="256"/>
            <ac:spMk id="207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a:latin typeface="Arial" charset="0"/>
              </a:defRPr>
            </a:lvl1pPr>
          </a:lstStyle>
          <a:p>
            <a:endParaRPr lang="en-GB"/>
          </a:p>
        </p:txBody>
      </p:sp>
      <p:sp>
        <p:nvSpPr>
          <p:cNvPr id="204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atin typeface="Arial" charset="0"/>
              </a:defRPr>
            </a:lvl1pPr>
          </a:lstStyle>
          <a:p>
            <a:endParaRPr lang="en-GB"/>
          </a:p>
        </p:txBody>
      </p:sp>
      <p:sp>
        <p:nvSpPr>
          <p:cNvPr id="204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a:latin typeface="Arial" charset="0"/>
              </a:defRPr>
            </a:lvl1pPr>
          </a:lstStyle>
          <a:p>
            <a:endParaRPr lang="en-GB"/>
          </a:p>
        </p:txBody>
      </p:sp>
      <p:sp>
        <p:nvSpPr>
          <p:cNvPr id="204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latin typeface="Arial" charset="0"/>
              </a:defRPr>
            </a:lvl1pPr>
          </a:lstStyle>
          <a:p>
            <a:fld id="{E8292B55-C4A5-4D66-8737-305D2BDD77D8}" type="slidenum">
              <a:rPr lang="en-GB"/>
              <a:pPr/>
              <a:t>‹#›</a:t>
            </a:fld>
            <a:endParaRPr lang="en-GB"/>
          </a:p>
        </p:txBody>
      </p:sp>
    </p:spTree>
    <p:extLst>
      <p:ext uri="{BB962C8B-B14F-4D97-AF65-F5344CB8AC3E}">
        <p14:creationId xmlns:p14="http://schemas.microsoft.com/office/powerpoint/2010/main" val="1400619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a:latin typeface="Arial" charset="0"/>
              </a:defRPr>
            </a:lvl1pPr>
          </a:lstStyle>
          <a:p>
            <a:endParaRPr lang="en-GB"/>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a:latin typeface="Arial" charset="0"/>
              </a:defRPr>
            </a:lvl1pPr>
          </a:lstStyle>
          <a:p>
            <a:endParaRPr lang="en-GB"/>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a:latin typeface="Arial" charset="0"/>
              </a:defRPr>
            </a:lvl1pPr>
          </a:lstStyle>
          <a:p>
            <a:endParaRPr lang="en-GB"/>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a:latin typeface="Arial" charset="0"/>
              </a:defRPr>
            </a:lvl1pPr>
          </a:lstStyle>
          <a:p>
            <a:fld id="{C3083ADF-2015-4FAC-9A30-3783CA9E954D}" type="slidenum">
              <a:rPr lang="en-GB"/>
              <a:pPr/>
              <a:t>‹#›</a:t>
            </a:fld>
            <a:endParaRPr lang="en-GB"/>
          </a:p>
        </p:txBody>
      </p:sp>
    </p:spTree>
    <p:extLst>
      <p:ext uri="{BB962C8B-B14F-4D97-AF65-F5344CB8AC3E}">
        <p14:creationId xmlns:p14="http://schemas.microsoft.com/office/powerpoint/2010/main" val="24922238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C09593-DE64-4AA8-A7BF-BA3AD4DB663A}" type="slidenum">
              <a:rPr lang="en-GB"/>
              <a:pPr/>
              <a:t>1</a:t>
            </a:fld>
            <a:endParaRPr lang="en-GB"/>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a:t>Please use the dd month yyyy format for the date for example 11 January 2008. The main title can be one or two lines long. </a:t>
            </a:r>
          </a:p>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7" name="Rectangle 1031"/>
          <p:cNvSpPr>
            <a:spLocks noChangeArrowheads="1"/>
          </p:cNvSpPr>
          <p:nvPr/>
        </p:nvSpPr>
        <p:spPr bwMode="auto">
          <a:xfrm>
            <a:off x="-79375" y="3200400"/>
            <a:ext cx="9223375" cy="3657600"/>
          </a:xfrm>
          <a:prstGeom prst="rect">
            <a:avLst/>
          </a:prstGeom>
          <a:gradFill rotWithShape="0">
            <a:gsLst>
              <a:gs pos="0">
                <a:srgbClr val="014359"/>
              </a:gs>
              <a:gs pos="100000">
                <a:srgbClr val="007275"/>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GB"/>
          </a:p>
        </p:txBody>
      </p:sp>
      <p:sp>
        <p:nvSpPr>
          <p:cNvPr id="10248" name="Rectangle 1032"/>
          <p:cNvSpPr>
            <a:spLocks noChangeArrowheads="1"/>
          </p:cNvSpPr>
          <p:nvPr/>
        </p:nvSpPr>
        <p:spPr bwMode="auto">
          <a:xfrm>
            <a:off x="-79375" y="0"/>
            <a:ext cx="9223375" cy="3276600"/>
          </a:xfrm>
          <a:prstGeom prst="rect">
            <a:avLst/>
          </a:prstGeom>
          <a:solidFill>
            <a:srgbClr val="014359"/>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2400">
              <a:latin typeface="Arial" charset="0"/>
            </a:endParaRPr>
          </a:p>
        </p:txBody>
      </p:sp>
      <p:sp>
        <p:nvSpPr>
          <p:cNvPr id="10242" name="Rectangle 1026"/>
          <p:cNvSpPr>
            <a:spLocks noGrp="1" noChangeArrowheads="1"/>
          </p:cNvSpPr>
          <p:nvPr>
            <p:ph type="ctrTitle"/>
          </p:nvPr>
        </p:nvSpPr>
        <p:spPr>
          <a:xfrm>
            <a:off x="323850" y="1700213"/>
            <a:ext cx="8496300" cy="2160587"/>
          </a:xfrm>
        </p:spPr>
        <p:txBody>
          <a:bodyPr lIns="91440"/>
          <a:lstStyle>
            <a:lvl1pPr>
              <a:defRPr sz="7500">
                <a:solidFill>
                  <a:schemeClr val="bg1"/>
                </a:solidFill>
              </a:defRPr>
            </a:lvl1pPr>
          </a:lstStyle>
          <a:p>
            <a:pPr lvl="0"/>
            <a:r>
              <a:rPr lang="en-GB" noProof="0"/>
              <a:t>Click to edit Master title style</a:t>
            </a:r>
          </a:p>
        </p:txBody>
      </p:sp>
      <p:sp>
        <p:nvSpPr>
          <p:cNvPr id="10243" name="Rectangle 1027"/>
          <p:cNvSpPr>
            <a:spLocks noGrp="1" noChangeArrowheads="1"/>
          </p:cNvSpPr>
          <p:nvPr>
            <p:ph type="subTitle" idx="1"/>
          </p:nvPr>
        </p:nvSpPr>
        <p:spPr>
          <a:xfrm>
            <a:off x="323850" y="3933825"/>
            <a:ext cx="8496300" cy="1752600"/>
          </a:xfrm>
        </p:spPr>
        <p:txBody>
          <a:bodyPr lIns="91440"/>
          <a:lstStyle>
            <a:lvl1pPr marL="0" indent="0">
              <a:buFontTx/>
              <a:buNone/>
              <a:defRPr sz="3500">
                <a:solidFill>
                  <a:schemeClr val="accent1"/>
                </a:solidFill>
              </a:defRPr>
            </a:lvl1pPr>
          </a:lstStyle>
          <a:p>
            <a:pPr lvl="0"/>
            <a:r>
              <a:rPr lang="en-GB" noProof="0"/>
              <a:t>Click to edit Master subtitle style</a:t>
            </a:r>
          </a:p>
        </p:txBody>
      </p:sp>
      <p:sp>
        <p:nvSpPr>
          <p:cNvPr id="10246" name="Rectangle 1030"/>
          <p:cNvSpPr>
            <a:spLocks noGrp="1" noChangeArrowheads="1"/>
          </p:cNvSpPr>
          <p:nvPr>
            <p:ph type="sldNum" sz="quarter" idx="4"/>
          </p:nvPr>
        </p:nvSpPr>
        <p:spPr>
          <a:xfrm>
            <a:off x="6553200" y="6245225"/>
            <a:ext cx="2133600" cy="476250"/>
          </a:xfrm>
        </p:spPr>
        <p:txBody>
          <a:bodyPr rIns="91440"/>
          <a:lstStyle>
            <a:lvl1pPr>
              <a:defRPr>
                <a:latin typeface="Arial" charset="0"/>
              </a:defRPr>
            </a:lvl1pPr>
          </a:lstStyle>
          <a:p>
            <a:fld id="{040FF9ED-4DB0-4112-8DC7-D9585393FF1F}" type="slidenum">
              <a:rPr lang="en-GB"/>
              <a:pPr/>
              <a:t>‹#›</a:t>
            </a:fld>
            <a:endParaRPr lang="en-GB"/>
          </a:p>
        </p:txBody>
      </p:sp>
      <p:pic>
        <p:nvPicPr>
          <p:cNvPr id="10254" name="Picture 1038" descr="electronic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1863" y="381000"/>
            <a:ext cx="2771775" cy="1103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61284F4-FE7B-4556-AF9F-F96C3D487236}" type="slidenum">
              <a:rPr lang="en-GB"/>
              <a:pPr/>
              <a:t>‹#›</a:t>
            </a:fld>
            <a:endParaRPr lang="en-GB"/>
          </a:p>
        </p:txBody>
      </p:sp>
    </p:spTree>
    <p:extLst>
      <p:ext uri="{BB962C8B-B14F-4D97-AF65-F5344CB8AC3E}">
        <p14:creationId xmlns:p14="http://schemas.microsoft.com/office/powerpoint/2010/main" val="3722639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908050"/>
            <a:ext cx="6219825"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F84C9E9-E2E1-4C8A-94DB-8C67D216F29B}" type="slidenum">
              <a:rPr lang="en-GB"/>
              <a:pPr/>
              <a:t>‹#›</a:t>
            </a:fld>
            <a:endParaRPr lang="en-GB"/>
          </a:p>
        </p:txBody>
      </p:sp>
    </p:spTree>
    <p:extLst>
      <p:ext uri="{BB962C8B-B14F-4D97-AF65-F5344CB8AC3E}">
        <p14:creationId xmlns:p14="http://schemas.microsoft.com/office/powerpoint/2010/main" val="172141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a:t>Click to edit Master title style</a:t>
            </a:r>
            <a:endParaRPr lang="en-GB"/>
          </a:p>
        </p:txBody>
      </p:sp>
      <p:sp>
        <p:nvSpPr>
          <p:cNvPr id="3" name="Text Placeholder 2"/>
          <p:cNvSpPr>
            <a:spLocks noGrp="1"/>
          </p:cNvSpPr>
          <p:nvPr>
            <p:ph type="body" sz="half" idx="1"/>
          </p:nvPr>
        </p:nvSpPr>
        <p:spPr>
          <a:xfrm>
            <a:off x="323850" y="1700213"/>
            <a:ext cx="417195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hart Placeholder 3"/>
          <p:cNvSpPr>
            <a:spLocks noGrp="1"/>
          </p:cNvSpPr>
          <p:nvPr>
            <p:ph type="chart" sz="half" idx="2"/>
          </p:nvPr>
        </p:nvSpPr>
        <p:spPr>
          <a:xfrm>
            <a:off x="4648200" y="1700213"/>
            <a:ext cx="4171950" cy="4114800"/>
          </a:xfrm>
        </p:spPr>
        <p:txBody>
          <a:bodyPr/>
          <a:lstStyle/>
          <a:p>
            <a:endParaRPr lang="en-GB"/>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GB"/>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GB"/>
          </a:p>
        </p:txBody>
      </p:sp>
      <p:sp>
        <p:nvSpPr>
          <p:cNvPr id="7" name="Slide Number Placeholder 6"/>
          <p:cNvSpPr>
            <a:spLocks noGrp="1"/>
          </p:cNvSpPr>
          <p:nvPr>
            <p:ph type="sldNum" sz="quarter" idx="12"/>
          </p:nvPr>
        </p:nvSpPr>
        <p:spPr>
          <a:xfrm>
            <a:off x="6877050" y="6308725"/>
            <a:ext cx="1905000" cy="457200"/>
          </a:xfrm>
        </p:spPr>
        <p:txBody>
          <a:bodyPr/>
          <a:lstStyle>
            <a:lvl1pPr>
              <a:defRPr/>
            </a:lvl1pPr>
          </a:lstStyle>
          <a:p>
            <a:fld id="{C084A1C2-1668-430A-B153-134A5BFAC7B2}" type="slidenum">
              <a:rPr lang="en-GB"/>
              <a:pPr/>
              <a:t>‹#›</a:t>
            </a:fld>
            <a:endParaRPr lang="en-GB"/>
          </a:p>
        </p:txBody>
      </p:sp>
    </p:spTree>
    <p:extLst>
      <p:ext uri="{BB962C8B-B14F-4D97-AF65-F5344CB8AC3E}">
        <p14:creationId xmlns:p14="http://schemas.microsoft.com/office/powerpoint/2010/main" val="928892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a:t>Click to edit Master title style</a:t>
            </a:r>
            <a:endParaRPr lang="en-GB"/>
          </a:p>
        </p:txBody>
      </p:sp>
      <p:sp>
        <p:nvSpPr>
          <p:cNvPr id="3" name="Table Placeholder 2"/>
          <p:cNvSpPr>
            <a:spLocks noGrp="1"/>
          </p:cNvSpPr>
          <p:nvPr>
            <p:ph type="tbl" idx="1"/>
          </p:nvPr>
        </p:nvSpPr>
        <p:spPr>
          <a:xfrm>
            <a:off x="323850" y="1700213"/>
            <a:ext cx="8496300" cy="4114800"/>
          </a:xfrm>
        </p:spPr>
        <p:txBody>
          <a:bodyPr/>
          <a:lstStyle/>
          <a:p>
            <a:endParaRPr lang="en-GB"/>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GB"/>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GB"/>
          </a:p>
        </p:txBody>
      </p:sp>
      <p:sp>
        <p:nvSpPr>
          <p:cNvPr id="6" name="Slide Number Placeholder 5"/>
          <p:cNvSpPr>
            <a:spLocks noGrp="1"/>
          </p:cNvSpPr>
          <p:nvPr>
            <p:ph type="sldNum" sz="quarter" idx="12"/>
          </p:nvPr>
        </p:nvSpPr>
        <p:spPr>
          <a:xfrm>
            <a:off x="6877050" y="6308725"/>
            <a:ext cx="1905000" cy="457200"/>
          </a:xfrm>
        </p:spPr>
        <p:txBody>
          <a:bodyPr/>
          <a:lstStyle>
            <a:lvl1pPr>
              <a:defRPr/>
            </a:lvl1pPr>
          </a:lstStyle>
          <a:p>
            <a:fld id="{18AB80A7-1246-4DE9-8A56-57B9E829F3DB}" type="slidenum">
              <a:rPr lang="en-GB"/>
              <a:pPr/>
              <a:t>‹#›</a:t>
            </a:fld>
            <a:endParaRPr lang="en-GB"/>
          </a:p>
        </p:txBody>
      </p:sp>
    </p:spTree>
    <p:extLst>
      <p:ext uri="{BB962C8B-B14F-4D97-AF65-F5344CB8AC3E}">
        <p14:creationId xmlns:p14="http://schemas.microsoft.com/office/powerpoint/2010/main" val="2015626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295" name="Rectangle 1031"/>
          <p:cNvSpPr>
            <a:spLocks noChangeArrowheads="1"/>
          </p:cNvSpPr>
          <p:nvPr/>
        </p:nvSpPr>
        <p:spPr bwMode="auto">
          <a:xfrm>
            <a:off x="-90488" y="3200400"/>
            <a:ext cx="9234488" cy="3657600"/>
          </a:xfrm>
          <a:prstGeom prst="rect">
            <a:avLst/>
          </a:prstGeom>
          <a:gradFill rotWithShape="0">
            <a:gsLst>
              <a:gs pos="0">
                <a:srgbClr val="007275"/>
              </a:gs>
              <a:gs pos="100000">
                <a:srgbClr val="008CAC"/>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GB"/>
          </a:p>
        </p:txBody>
      </p:sp>
      <p:sp>
        <p:nvSpPr>
          <p:cNvPr id="12296" name="Rectangle 1032"/>
          <p:cNvSpPr>
            <a:spLocks noChangeArrowheads="1"/>
          </p:cNvSpPr>
          <p:nvPr/>
        </p:nvSpPr>
        <p:spPr bwMode="auto">
          <a:xfrm>
            <a:off x="-90488" y="0"/>
            <a:ext cx="9234488" cy="3276600"/>
          </a:xfrm>
          <a:prstGeom prst="rect">
            <a:avLst/>
          </a:prstGeom>
          <a:solidFill>
            <a:srgbClr val="007275"/>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2400">
              <a:latin typeface="Arial" charset="0"/>
            </a:endParaRPr>
          </a:p>
        </p:txBody>
      </p:sp>
      <p:sp>
        <p:nvSpPr>
          <p:cNvPr id="12290" name="Rectangle 1026"/>
          <p:cNvSpPr>
            <a:spLocks noGrp="1" noChangeArrowheads="1"/>
          </p:cNvSpPr>
          <p:nvPr>
            <p:ph type="ctrTitle"/>
          </p:nvPr>
        </p:nvSpPr>
        <p:spPr>
          <a:xfrm>
            <a:off x="323850" y="1700213"/>
            <a:ext cx="8496300" cy="4105275"/>
          </a:xfrm>
        </p:spPr>
        <p:txBody>
          <a:bodyPr lIns="91440"/>
          <a:lstStyle>
            <a:lvl1pPr algn="r">
              <a:defRPr sz="7500">
                <a:solidFill>
                  <a:schemeClr val="bg1"/>
                </a:solidFill>
              </a:defRPr>
            </a:lvl1pPr>
          </a:lstStyle>
          <a:p>
            <a:pPr lvl="0"/>
            <a:r>
              <a:rPr lang="en-GB" noProof="0"/>
              <a:t>Click to edit Master title style</a:t>
            </a:r>
          </a:p>
        </p:txBody>
      </p:sp>
      <p:sp>
        <p:nvSpPr>
          <p:cNvPr id="12291" name="Rectangle 1027"/>
          <p:cNvSpPr>
            <a:spLocks noGrp="1" noChangeArrowheads="1"/>
          </p:cNvSpPr>
          <p:nvPr>
            <p:ph type="subTitle" idx="1"/>
          </p:nvPr>
        </p:nvSpPr>
        <p:spPr>
          <a:xfrm>
            <a:off x="-69850" y="7461250"/>
            <a:ext cx="69850" cy="69850"/>
          </a:xfrm>
        </p:spPr>
        <p:txBody>
          <a:bodyPr lIns="91440"/>
          <a:lstStyle>
            <a:lvl1pPr marL="0" indent="0" algn="ctr">
              <a:buFontTx/>
              <a:buNone/>
              <a:defRPr/>
            </a:lvl1pPr>
          </a:lstStyle>
          <a:p>
            <a:pPr lvl="0"/>
            <a:r>
              <a:rPr lang="en-GB" noProof="0"/>
              <a:t>Click to edit Master subtitle style</a:t>
            </a:r>
          </a:p>
        </p:txBody>
      </p:sp>
      <p:pic>
        <p:nvPicPr>
          <p:cNvPr id="12300" name="Picture 1036" descr="electronic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1863" y="381000"/>
            <a:ext cx="2771775" cy="1103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60D794F-470C-47C9-8A42-D3B972A18043}" type="slidenum">
              <a:rPr lang="en-GB"/>
              <a:pPr/>
              <a:t>‹#›</a:t>
            </a:fld>
            <a:endParaRPr lang="en-GB"/>
          </a:p>
        </p:txBody>
      </p:sp>
    </p:spTree>
    <p:extLst>
      <p:ext uri="{BB962C8B-B14F-4D97-AF65-F5344CB8AC3E}">
        <p14:creationId xmlns:p14="http://schemas.microsoft.com/office/powerpoint/2010/main" val="3910668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0AC38E3-F27B-49EA-8497-55F47BCDB6A3}" type="slidenum">
              <a:rPr lang="en-GB"/>
              <a:pPr/>
              <a:t>‹#›</a:t>
            </a:fld>
            <a:endParaRPr lang="en-GB"/>
          </a:p>
        </p:txBody>
      </p:sp>
    </p:spTree>
    <p:extLst>
      <p:ext uri="{BB962C8B-B14F-4D97-AF65-F5344CB8AC3E}">
        <p14:creationId xmlns:p14="http://schemas.microsoft.com/office/powerpoint/2010/main" val="1844484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510D990-5C61-4644-996D-FEE24D8AB90F}" type="slidenum">
              <a:rPr lang="en-GB"/>
              <a:pPr/>
              <a:t>‹#›</a:t>
            </a:fld>
            <a:endParaRPr lang="en-GB"/>
          </a:p>
        </p:txBody>
      </p:sp>
    </p:spTree>
    <p:extLst>
      <p:ext uri="{BB962C8B-B14F-4D97-AF65-F5344CB8AC3E}">
        <p14:creationId xmlns:p14="http://schemas.microsoft.com/office/powerpoint/2010/main" val="1969669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4038716A-889F-4939-9C75-79844F9F577B}" type="slidenum">
              <a:rPr lang="en-GB"/>
              <a:pPr/>
              <a:t>‹#›</a:t>
            </a:fld>
            <a:endParaRPr lang="en-GB"/>
          </a:p>
        </p:txBody>
      </p:sp>
    </p:spTree>
    <p:extLst>
      <p:ext uri="{BB962C8B-B14F-4D97-AF65-F5344CB8AC3E}">
        <p14:creationId xmlns:p14="http://schemas.microsoft.com/office/powerpoint/2010/main" val="922822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7BA32E7E-3DF3-4042-B4D3-EB898DF2FBC3}" type="slidenum">
              <a:rPr lang="en-GB"/>
              <a:pPr/>
              <a:t>‹#›</a:t>
            </a:fld>
            <a:endParaRPr lang="en-GB"/>
          </a:p>
        </p:txBody>
      </p:sp>
    </p:spTree>
    <p:extLst>
      <p:ext uri="{BB962C8B-B14F-4D97-AF65-F5344CB8AC3E}">
        <p14:creationId xmlns:p14="http://schemas.microsoft.com/office/powerpoint/2010/main" val="969784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1F7EAAA-D895-4645-94C6-47741A774D21}" type="slidenum">
              <a:rPr lang="en-GB"/>
              <a:pPr/>
              <a:t>‹#›</a:t>
            </a:fld>
            <a:endParaRPr lang="en-GB"/>
          </a:p>
        </p:txBody>
      </p:sp>
    </p:spTree>
    <p:extLst>
      <p:ext uri="{BB962C8B-B14F-4D97-AF65-F5344CB8AC3E}">
        <p14:creationId xmlns:p14="http://schemas.microsoft.com/office/powerpoint/2010/main" val="936167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68CF125E-FB7D-42EB-99A9-5B5DBD9754D0}" type="slidenum">
              <a:rPr lang="en-GB"/>
              <a:pPr/>
              <a:t>‹#›</a:t>
            </a:fld>
            <a:endParaRPr lang="en-GB"/>
          </a:p>
        </p:txBody>
      </p:sp>
    </p:spTree>
    <p:extLst>
      <p:ext uri="{BB962C8B-B14F-4D97-AF65-F5344CB8AC3E}">
        <p14:creationId xmlns:p14="http://schemas.microsoft.com/office/powerpoint/2010/main" val="193851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B9EBC47-31B4-4C68-A793-1A2B9CE24B9D}" type="slidenum">
              <a:rPr lang="en-GB"/>
              <a:pPr/>
              <a:t>‹#›</a:t>
            </a:fld>
            <a:endParaRPr lang="en-GB"/>
          </a:p>
        </p:txBody>
      </p:sp>
    </p:spTree>
    <p:extLst>
      <p:ext uri="{BB962C8B-B14F-4D97-AF65-F5344CB8AC3E}">
        <p14:creationId xmlns:p14="http://schemas.microsoft.com/office/powerpoint/2010/main" val="272657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A0CFAF1-C721-4B9B-92B8-6E2B732837FA}" type="slidenum">
              <a:rPr lang="en-GB"/>
              <a:pPr/>
              <a:t>‹#›</a:t>
            </a:fld>
            <a:endParaRPr lang="en-GB"/>
          </a:p>
        </p:txBody>
      </p:sp>
    </p:spTree>
    <p:extLst>
      <p:ext uri="{BB962C8B-B14F-4D97-AF65-F5344CB8AC3E}">
        <p14:creationId xmlns:p14="http://schemas.microsoft.com/office/powerpoint/2010/main" val="33797776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36D4293-CF56-41AA-8C77-E6D912ED4F3C}" type="slidenum">
              <a:rPr lang="en-GB"/>
              <a:pPr/>
              <a:t>‹#›</a:t>
            </a:fld>
            <a:endParaRPr lang="en-GB"/>
          </a:p>
        </p:txBody>
      </p:sp>
    </p:spTree>
    <p:extLst>
      <p:ext uri="{BB962C8B-B14F-4D97-AF65-F5344CB8AC3E}">
        <p14:creationId xmlns:p14="http://schemas.microsoft.com/office/powerpoint/2010/main" val="2095917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EE7215D-0620-4637-9C43-2FF223FCC7C2}" type="slidenum">
              <a:rPr lang="en-GB"/>
              <a:pPr/>
              <a:t>‹#›</a:t>
            </a:fld>
            <a:endParaRPr lang="en-GB"/>
          </a:p>
        </p:txBody>
      </p:sp>
    </p:spTree>
    <p:extLst>
      <p:ext uri="{BB962C8B-B14F-4D97-AF65-F5344CB8AC3E}">
        <p14:creationId xmlns:p14="http://schemas.microsoft.com/office/powerpoint/2010/main" val="15683101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1378768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271923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38187785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16081385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3653823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D92161A-BFDD-4382-BD65-6FDC8A3AB787}" type="slidenum">
              <a:rPr lang="en-GB"/>
              <a:pPr/>
              <a:t>‹#›</a:t>
            </a:fld>
            <a:endParaRPr lang="en-GB"/>
          </a:p>
        </p:txBody>
      </p:sp>
    </p:spTree>
    <p:extLst>
      <p:ext uri="{BB962C8B-B14F-4D97-AF65-F5344CB8AC3E}">
        <p14:creationId xmlns:p14="http://schemas.microsoft.com/office/powerpoint/2010/main" val="6097079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3098231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5332771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0066595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9713324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39355927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4045284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55415B1-BF8E-49C3-A137-7979DD089EFE}" type="slidenum">
              <a:rPr lang="en-GB"/>
              <a:pPr/>
              <a:t>‹#›</a:t>
            </a:fld>
            <a:endParaRPr lang="en-GB"/>
          </a:p>
        </p:txBody>
      </p:sp>
    </p:spTree>
    <p:extLst>
      <p:ext uri="{BB962C8B-B14F-4D97-AF65-F5344CB8AC3E}">
        <p14:creationId xmlns:p14="http://schemas.microsoft.com/office/powerpoint/2010/main" val="527203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CCDC28A6-D4E0-41F3-8462-FBB85A5C3356}" type="slidenum">
              <a:rPr lang="en-GB"/>
              <a:pPr/>
              <a:t>‹#›</a:t>
            </a:fld>
            <a:endParaRPr lang="en-GB"/>
          </a:p>
        </p:txBody>
      </p:sp>
    </p:spTree>
    <p:extLst>
      <p:ext uri="{BB962C8B-B14F-4D97-AF65-F5344CB8AC3E}">
        <p14:creationId xmlns:p14="http://schemas.microsoft.com/office/powerpoint/2010/main" val="1535650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E7753692-4C0A-4E8E-85E9-5B34D7C57795}" type="slidenum">
              <a:rPr lang="en-GB"/>
              <a:pPr/>
              <a:t>‹#›</a:t>
            </a:fld>
            <a:endParaRPr lang="en-GB"/>
          </a:p>
        </p:txBody>
      </p:sp>
    </p:spTree>
    <p:extLst>
      <p:ext uri="{BB962C8B-B14F-4D97-AF65-F5344CB8AC3E}">
        <p14:creationId xmlns:p14="http://schemas.microsoft.com/office/powerpoint/2010/main" val="491278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5DB61BCB-3FE1-4D68-AB7D-E25B183C53E7}" type="slidenum">
              <a:rPr lang="en-GB"/>
              <a:pPr/>
              <a:t>‹#›</a:t>
            </a:fld>
            <a:endParaRPr lang="en-GB"/>
          </a:p>
        </p:txBody>
      </p:sp>
    </p:spTree>
    <p:extLst>
      <p:ext uri="{BB962C8B-B14F-4D97-AF65-F5344CB8AC3E}">
        <p14:creationId xmlns:p14="http://schemas.microsoft.com/office/powerpoint/2010/main" val="796037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65E6CD6-175F-4B6A-8025-ED2FD7997409}" type="slidenum">
              <a:rPr lang="en-GB"/>
              <a:pPr/>
              <a:t>‹#›</a:t>
            </a:fld>
            <a:endParaRPr lang="en-GB"/>
          </a:p>
        </p:txBody>
      </p:sp>
    </p:spTree>
    <p:extLst>
      <p:ext uri="{BB962C8B-B14F-4D97-AF65-F5344CB8AC3E}">
        <p14:creationId xmlns:p14="http://schemas.microsoft.com/office/powerpoint/2010/main" val="3424687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DF0D6DC-76E1-4D34-BEBC-0BAC2173BB93}" type="slidenum">
              <a:rPr lang="en-GB"/>
              <a:pPr/>
              <a:t>‹#›</a:t>
            </a:fld>
            <a:endParaRPr lang="en-GB"/>
          </a:p>
        </p:txBody>
      </p:sp>
    </p:spTree>
    <p:extLst>
      <p:ext uri="{BB962C8B-B14F-4D97-AF65-F5344CB8AC3E}">
        <p14:creationId xmlns:p14="http://schemas.microsoft.com/office/powerpoint/2010/main" val="31123443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79375" y="0"/>
            <a:ext cx="9223375" cy="3810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2400">
              <a:latin typeface="Arial" charset="0"/>
            </a:endParaRPr>
          </a:p>
        </p:txBody>
      </p:sp>
      <p:sp>
        <p:nvSpPr>
          <p:cNvPr id="1033" name="Rectangle 9"/>
          <p:cNvSpPr>
            <a:spLocks noChangeArrowheads="1"/>
          </p:cNvSpPr>
          <p:nvPr/>
        </p:nvSpPr>
        <p:spPr bwMode="auto">
          <a:xfrm>
            <a:off x="-79375" y="3048000"/>
            <a:ext cx="9223375" cy="3810000"/>
          </a:xfrm>
          <a:prstGeom prst="rect">
            <a:avLst/>
          </a:prstGeom>
          <a:gradFill rotWithShape="0">
            <a:gsLst>
              <a:gs pos="0">
                <a:schemeClr val="bg1"/>
              </a:gs>
              <a:gs pos="100000">
                <a:srgbClr val="DCDEDE"/>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GB"/>
          </a:p>
        </p:txBody>
      </p:sp>
      <p:sp>
        <p:nvSpPr>
          <p:cNvPr id="1026"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GB"/>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lvl1pPr algn="r">
              <a:defRPr sz="1400">
                <a:latin typeface="+mn-lt"/>
              </a:defRPr>
            </a:lvl1pPr>
          </a:lstStyle>
          <a:p>
            <a:fld id="{5640AC82-07CC-4274-B407-3C47529C7E22}" type="slidenum">
              <a:rPr lang="en-GB"/>
              <a:pPr/>
              <a:t>‹#›</a:t>
            </a:fld>
            <a:endParaRPr lang="en-GB"/>
          </a:p>
        </p:txBody>
      </p:sp>
      <p:pic>
        <p:nvPicPr>
          <p:cNvPr id="1035" name="Picture 11" descr="electronics"/>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588125" y="260350"/>
            <a:ext cx="2166938" cy="863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85" r:id="rId12"/>
    <p:sldLayoutId id="2147483686" r:id="rId13"/>
  </p:sldLayoutIdLst>
  <p:hf hdr="0" ftr="0" dt="0"/>
  <p:txStyles>
    <p:titleStyle>
      <a:lvl1pPr algn="l" rtl="0" fontAlgn="base">
        <a:spcBef>
          <a:spcPct val="0"/>
        </a:spcBef>
        <a:spcAft>
          <a:spcPct val="0"/>
        </a:spcAft>
        <a:defRPr sz="3500">
          <a:solidFill>
            <a:schemeClr val="tx2"/>
          </a:solidFill>
          <a:latin typeface="+mj-lt"/>
          <a:ea typeface="+mj-ea"/>
          <a:cs typeface="+mj-cs"/>
        </a:defRPr>
      </a:lvl1pPr>
      <a:lvl2pPr algn="l" rtl="0" fontAlgn="base">
        <a:spcBef>
          <a:spcPct val="0"/>
        </a:spcBef>
        <a:spcAft>
          <a:spcPct val="0"/>
        </a:spcAft>
        <a:defRPr sz="3500">
          <a:solidFill>
            <a:schemeClr val="tx2"/>
          </a:solidFill>
          <a:latin typeface="Georgia" pitchFamily="16" charset="0"/>
          <a:ea typeface="ＭＳ Ｐゴシック" pitchFamily="16" charset="-128"/>
        </a:defRPr>
      </a:lvl2pPr>
      <a:lvl3pPr algn="l" rtl="0" fontAlgn="base">
        <a:spcBef>
          <a:spcPct val="0"/>
        </a:spcBef>
        <a:spcAft>
          <a:spcPct val="0"/>
        </a:spcAft>
        <a:defRPr sz="3500">
          <a:solidFill>
            <a:schemeClr val="tx2"/>
          </a:solidFill>
          <a:latin typeface="Georgia" pitchFamily="16" charset="0"/>
          <a:ea typeface="ＭＳ Ｐゴシック" pitchFamily="16" charset="-128"/>
        </a:defRPr>
      </a:lvl3pPr>
      <a:lvl4pPr algn="l" rtl="0" fontAlgn="base">
        <a:spcBef>
          <a:spcPct val="0"/>
        </a:spcBef>
        <a:spcAft>
          <a:spcPct val="0"/>
        </a:spcAft>
        <a:defRPr sz="3500">
          <a:solidFill>
            <a:schemeClr val="tx2"/>
          </a:solidFill>
          <a:latin typeface="Georgia" pitchFamily="16" charset="0"/>
          <a:ea typeface="ＭＳ Ｐゴシック" pitchFamily="16" charset="-128"/>
        </a:defRPr>
      </a:lvl4pPr>
      <a:lvl5pPr algn="l" rtl="0" fontAlgn="base">
        <a:spcBef>
          <a:spcPct val="0"/>
        </a:spcBef>
        <a:spcAft>
          <a:spcPct val="0"/>
        </a:spcAft>
        <a:defRPr sz="3500">
          <a:solidFill>
            <a:schemeClr val="tx2"/>
          </a:solidFill>
          <a:latin typeface="Georgia" pitchFamily="16" charset="0"/>
          <a:ea typeface="ＭＳ Ｐゴシック" pitchFamily="16" charset="-128"/>
        </a:defRPr>
      </a:lvl5pPr>
      <a:lvl6pPr marL="457200" algn="l" rtl="0" fontAlgn="base">
        <a:spcBef>
          <a:spcPct val="0"/>
        </a:spcBef>
        <a:spcAft>
          <a:spcPct val="0"/>
        </a:spcAft>
        <a:defRPr sz="3500">
          <a:solidFill>
            <a:schemeClr val="tx2"/>
          </a:solidFill>
          <a:latin typeface="Georgia" pitchFamily="16" charset="0"/>
          <a:ea typeface="ＭＳ Ｐゴシック" pitchFamily="16" charset="-128"/>
        </a:defRPr>
      </a:lvl6pPr>
      <a:lvl7pPr marL="914400" algn="l" rtl="0" fontAlgn="base">
        <a:spcBef>
          <a:spcPct val="0"/>
        </a:spcBef>
        <a:spcAft>
          <a:spcPct val="0"/>
        </a:spcAft>
        <a:defRPr sz="3500">
          <a:solidFill>
            <a:schemeClr val="tx2"/>
          </a:solidFill>
          <a:latin typeface="Georgia" pitchFamily="16" charset="0"/>
          <a:ea typeface="ＭＳ Ｐゴシック" pitchFamily="16" charset="-128"/>
        </a:defRPr>
      </a:lvl7pPr>
      <a:lvl8pPr marL="1371600" algn="l" rtl="0" fontAlgn="base">
        <a:spcBef>
          <a:spcPct val="0"/>
        </a:spcBef>
        <a:spcAft>
          <a:spcPct val="0"/>
        </a:spcAft>
        <a:defRPr sz="3500">
          <a:solidFill>
            <a:schemeClr val="tx2"/>
          </a:solidFill>
          <a:latin typeface="Georgia" pitchFamily="16" charset="0"/>
          <a:ea typeface="ＭＳ Ｐゴシック" pitchFamily="16" charset="-128"/>
        </a:defRPr>
      </a:lvl8pPr>
      <a:lvl9pPr marL="1828800" algn="l" rtl="0" fontAlgn="base">
        <a:spcBef>
          <a:spcPct val="0"/>
        </a:spcBef>
        <a:spcAft>
          <a:spcPct val="0"/>
        </a:spcAft>
        <a:defRPr sz="3500">
          <a:solidFill>
            <a:schemeClr val="tx2"/>
          </a:solidFill>
          <a:latin typeface="Georgia" pitchFamily="16" charset="0"/>
          <a:ea typeface="ＭＳ Ｐゴシック" pitchFamily="16" charset="-128"/>
        </a:defRPr>
      </a:lvl9pPr>
    </p:titleStyle>
    <p:bodyStyle>
      <a:lvl1pPr marL="342900" indent="-342900" algn="l" rtl="0" fontAlgn="base">
        <a:spcBef>
          <a:spcPct val="0"/>
        </a:spcBef>
        <a:spcAft>
          <a:spcPct val="70000"/>
        </a:spcAft>
        <a:buChar char="•"/>
        <a:defRPr sz="2400">
          <a:solidFill>
            <a:schemeClr val="tx1"/>
          </a:solidFill>
          <a:latin typeface="+mn-lt"/>
          <a:ea typeface="+mn-ea"/>
          <a:cs typeface="+mn-cs"/>
        </a:defRPr>
      </a:lvl1pPr>
      <a:lvl2pPr marL="811213" indent="-288925" algn="l" rtl="0" fontAlgn="base">
        <a:lnSpc>
          <a:spcPct val="90000"/>
        </a:lnSpc>
        <a:spcBef>
          <a:spcPct val="0"/>
        </a:spcBef>
        <a:spcAft>
          <a:spcPct val="50000"/>
        </a:spcAft>
        <a:buChar char="–"/>
        <a:defRPr sz="2400">
          <a:solidFill>
            <a:schemeClr val="tx1"/>
          </a:solidFill>
          <a:latin typeface="+mn-lt"/>
          <a:ea typeface="+mn-ea"/>
        </a:defRPr>
      </a:lvl2pPr>
      <a:lvl3pPr marL="1219200" indent="-228600" algn="l" rtl="0" fontAlgn="base">
        <a:lnSpc>
          <a:spcPct val="90000"/>
        </a:lnSpc>
        <a:spcBef>
          <a:spcPct val="20000"/>
        </a:spcBef>
        <a:spcAft>
          <a:spcPct val="0"/>
        </a:spcAft>
        <a:buChar char="•"/>
        <a:defRPr sz="2400">
          <a:solidFill>
            <a:schemeClr val="tx1"/>
          </a:solidFill>
          <a:latin typeface="+mn-lt"/>
          <a:ea typeface="+mn-ea"/>
        </a:defRPr>
      </a:lvl3pPr>
      <a:lvl4pPr marL="1627188" indent="-228600" algn="l" rtl="0" fontAlgn="base">
        <a:lnSpc>
          <a:spcPct val="90000"/>
        </a:lnSpc>
        <a:spcBef>
          <a:spcPct val="20000"/>
        </a:spcBef>
        <a:spcAft>
          <a:spcPct val="0"/>
        </a:spcAft>
        <a:buChar char="–"/>
        <a:defRPr sz="2400">
          <a:solidFill>
            <a:schemeClr val="tx1"/>
          </a:solidFill>
          <a:latin typeface="+mn-lt"/>
          <a:ea typeface="+mn-ea"/>
        </a:defRPr>
      </a:lvl4pPr>
      <a:lvl5pPr marL="2057400" indent="-228600" algn="l" rtl="0" fontAlgn="base">
        <a:lnSpc>
          <a:spcPct val="90000"/>
        </a:lnSpc>
        <a:spcBef>
          <a:spcPct val="20000"/>
        </a:spcBef>
        <a:spcAft>
          <a:spcPct val="0"/>
        </a:spcAft>
        <a:buChar char="»"/>
        <a:defRPr sz="2400">
          <a:solidFill>
            <a:schemeClr val="tx1"/>
          </a:solidFill>
          <a:latin typeface="+mn-lt"/>
          <a:ea typeface="+mn-ea"/>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323850" y="908050"/>
            <a:ext cx="84963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p>
            <a:pPr lvl="0"/>
            <a:r>
              <a:rPr lang="en-GB"/>
              <a:t>Click to edit Master title style</a:t>
            </a:r>
          </a:p>
        </p:txBody>
      </p:sp>
      <p:sp>
        <p:nvSpPr>
          <p:cNvPr id="11267" name="Rectangle 3"/>
          <p:cNvSpPr>
            <a:spLocks noGrp="1" noChangeArrowheads="1"/>
          </p:cNvSpPr>
          <p:nvPr>
            <p:ph type="body" idx="1"/>
          </p:nvPr>
        </p:nvSpPr>
        <p:spPr bwMode="auto">
          <a:xfrm>
            <a:off x="323850" y="1700213"/>
            <a:ext cx="84963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endParaRPr lang="en-GB"/>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GB"/>
          </a:p>
        </p:txBody>
      </p:sp>
      <p:sp>
        <p:nvSpPr>
          <p:cNvPr id="11270" name="Rectangle 6"/>
          <p:cNvSpPr>
            <a:spLocks noGrp="1" noChangeArrowheads="1"/>
          </p:cNvSpPr>
          <p:nvPr>
            <p:ph type="sldNum" sz="quarter" idx="4"/>
          </p:nvPr>
        </p:nvSpPr>
        <p:spPr bwMode="auto">
          <a:xfrm>
            <a:off x="6642100" y="63087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t" anchorCtr="0" compatLnSpc="1">
            <a:prstTxWarp prst="textNoShape">
              <a:avLst/>
            </a:prstTxWarp>
          </a:bodyPr>
          <a:lstStyle>
            <a:lvl1pPr algn="r">
              <a:defRPr sz="1400">
                <a:latin typeface="+mn-lt"/>
              </a:defRPr>
            </a:lvl1pPr>
          </a:lstStyle>
          <a:p>
            <a:fld id="{E6BA056C-1520-4813-B545-AF881C014E44}" type="slidenum">
              <a:rPr lang="en-GB"/>
              <a:pPr/>
              <a:t>‹#›</a:t>
            </a:fld>
            <a:endParaRPr lang="en-GB"/>
          </a:p>
        </p:txBody>
      </p:sp>
      <p:pic>
        <p:nvPicPr>
          <p:cNvPr id="11276" name="Picture 12" descr="electronic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88125" y="260350"/>
            <a:ext cx="2166938" cy="863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rtl="0" fontAlgn="base">
        <a:spcBef>
          <a:spcPct val="0"/>
        </a:spcBef>
        <a:spcAft>
          <a:spcPct val="0"/>
        </a:spcAft>
        <a:defRPr sz="3500">
          <a:solidFill>
            <a:schemeClr val="tx2"/>
          </a:solidFill>
          <a:latin typeface="+mj-lt"/>
          <a:ea typeface="+mj-ea"/>
          <a:cs typeface="+mj-cs"/>
        </a:defRPr>
      </a:lvl1pPr>
      <a:lvl2pPr algn="l" rtl="0" fontAlgn="base">
        <a:spcBef>
          <a:spcPct val="0"/>
        </a:spcBef>
        <a:spcAft>
          <a:spcPct val="0"/>
        </a:spcAft>
        <a:defRPr sz="3500">
          <a:solidFill>
            <a:schemeClr val="tx2"/>
          </a:solidFill>
          <a:latin typeface="Georgia" pitchFamily="16" charset="0"/>
        </a:defRPr>
      </a:lvl2pPr>
      <a:lvl3pPr algn="l" rtl="0" fontAlgn="base">
        <a:spcBef>
          <a:spcPct val="0"/>
        </a:spcBef>
        <a:spcAft>
          <a:spcPct val="0"/>
        </a:spcAft>
        <a:defRPr sz="3500">
          <a:solidFill>
            <a:schemeClr val="tx2"/>
          </a:solidFill>
          <a:latin typeface="Georgia" pitchFamily="16" charset="0"/>
        </a:defRPr>
      </a:lvl3pPr>
      <a:lvl4pPr algn="l" rtl="0" fontAlgn="base">
        <a:spcBef>
          <a:spcPct val="0"/>
        </a:spcBef>
        <a:spcAft>
          <a:spcPct val="0"/>
        </a:spcAft>
        <a:defRPr sz="3500">
          <a:solidFill>
            <a:schemeClr val="tx2"/>
          </a:solidFill>
          <a:latin typeface="Georgia" pitchFamily="16" charset="0"/>
        </a:defRPr>
      </a:lvl4pPr>
      <a:lvl5pPr algn="l" rtl="0" fontAlgn="base">
        <a:spcBef>
          <a:spcPct val="0"/>
        </a:spcBef>
        <a:spcAft>
          <a:spcPct val="0"/>
        </a:spcAft>
        <a:defRPr sz="3500">
          <a:solidFill>
            <a:schemeClr val="tx2"/>
          </a:solidFill>
          <a:latin typeface="Georgia" pitchFamily="16" charset="0"/>
        </a:defRPr>
      </a:lvl5pPr>
      <a:lvl6pPr marL="457200" algn="l" rtl="0" fontAlgn="base">
        <a:spcBef>
          <a:spcPct val="0"/>
        </a:spcBef>
        <a:spcAft>
          <a:spcPct val="0"/>
        </a:spcAft>
        <a:defRPr sz="3500">
          <a:solidFill>
            <a:schemeClr val="tx2"/>
          </a:solidFill>
          <a:latin typeface="Georgia" pitchFamily="16" charset="0"/>
        </a:defRPr>
      </a:lvl6pPr>
      <a:lvl7pPr marL="914400" algn="l" rtl="0" fontAlgn="base">
        <a:spcBef>
          <a:spcPct val="0"/>
        </a:spcBef>
        <a:spcAft>
          <a:spcPct val="0"/>
        </a:spcAft>
        <a:defRPr sz="3500">
          <a:solidFill>
            <a:schemeClr val="tx2"/>
          </a:solidFill>
          <a:latin typeface="Georgia" pitchFamily="16" charset="0"/>
        </a:defRPr>
      </a:lvl7pPr>
      <a:lvl8pPr marL="1371600" algn="l" rtl="0" fontAlgn="base">
        <a:spcBef>
          <a:spcPct val="0"/>
        </a:spcBef>
        <a:spcAft>
          <a:spcPct val="0"/>
        </a:spcAft>
        <a:defRPr sz="3500">
          <a:solidFill>
            <a:schemeClr val="tx2"/>
          </a:solidFill>
          <a:latin typeface="Georgia" pitchFamily="16" charset="0"/>
        </a:defRPr>
      </a:lvl8pPr>
      <a:lvl9pPr marL="1828800" algn="l" rtl="0" fontAlgn="base">
        <a:spcBef>
          <a:spcPct val="0"/>
        </a:spcBef>
        <a:spcAft>
          <a:spcPct val="0"/>
        </a:spcAft>
        <a:defRPr sz="3500">
          <a:solidFill>
            <a:schemeClr val="tx2"/>
          </a:solidFill>
          <a:latin typeface="Georgia" pitchFamily="16" charset="0"/>
        </a:defRPr>
      </a:lvl9pPr>
    </p:titleStyle>
    <p:bodyStyle>
      <a:lvl1pPr marL="342900" indent="-342900" algn="l" rtl="0" fontAlgn="base">
        <a:spcBef>
          <a:spcPct val="0"/>
        </a:spcBef>
        <a:spcAft>
          <a:spcPct val="70000"/>
        </a:spcAft>
        <a:buChar char="•"/>
        <a:defRPr sz="2400">
          <a:solidFill>
            <a:schemeClr val="tx1"/>
          </a:solidFill>
          <a:latin typeface="+mn-lt"/>
          <a:ea typeface="+mn-ea"/>
          <a:cs typeface="+mn-cs"/>
        </a:defRPr>
      </a:lvl1pPr>
      <a:lvl2pPr marL="742950" indent="-285750" algn="l" rtl="0" fontAlgn="base">
        <a:lnSpc>
          <a:spcPct val="90000"/>
        </a:lnSpc>
        <a:spcBef>
          <a:spcPct val="0"/>
        </a:spcBef>
        <a:spcAft>
          <a:spcPct val="50000"/>
        </a:spcAft>
        <a:buChar char="–"/>
        <a:defRPr sz="2400">
          <a:solidFill>
            <a:schemeClr val="tx1"/>
          </a:solidFill>
          <a:latin typeface="+mn-lt"/>
        </a:defRPr>
      </a:lvl2pPr>
      <a:lvl3pPr marL="1143000" indent="-228600" algn="l" rtl="0" fontAlgn="base">
        <a:spcBef>
          <a:spcPct val="20000"/>
        </a:spcBef>
        <a:spcAft>
          <a:spcPct val="50000"/>
        </a:spcAft>
        <a:buChar char="•"/>
        <a:defRPr sz="2400">
          <a:solidFill>
            <a:schemeClr val="tx1"/>
          </a:solidFill>
          <a:latin typeface="+mn-lt"/>
        </a:defRPr>
      </a:lvl3pPr>
      <a:lvl4pPr marL="1600200" indent="-228600" algn="l" rtl="0" fontAlgn="base">
        <a:spcBef>
          <a:spcPct val="20000"/>
        </a:spcBef>
        <a:spcAft>
          <a:spcPct val="50000"/>
        </a:spcAft>
        <a:buChar char="–"/>
        <a:defRPr sz="2400">
          <a:solidFill>
            <a:schemeClr val="tx1"/>
          </a:solidFill>
          <a:latin typeface="+mn-lt"/>
        </a:defRPr>
      </a:lvl4pPr>
      <a:lvl5pPr marL="2057400" indent="-228600" algn="l" rtl="0" fontAlgn="base">
        <a:spcBef>
          <a:spcPct val="20000"/>
        </a:spcBef>
        <a:spcAft>
          <a:spcPct val="50000"/>
        </a:spcAft>
        <a:buChar char="»"/>
        <a:defRPr sz="2400">
          <a:solidFill>
            <a:schemeClr val="tx1"/>
          </a:solidFill>
          <a:latin typeface="+mn-lt"/>
        </a:defRPr>
      </a:lvl5pPr>
      <a:lvl6pPr marL="2514600" indent="-228600" algn="l" rtl="0" fontAlgn="base">
        <a:spcBef>
          <a:spcPct val="20000"/>
        </a:spcBef>
        <a:spcAft>
          <a:spcPct val="50000"/>
        </a:spcAft>
        <a:buChar char="»"/>
        <a:defRPr sz="2400">
          <a:solidFill>
            <a:schemeClr val="tx1"/>
          </a:solidFill>
          <a:latin typeface="+mn-lt"/>
        </a:defRPr>
      </a:lvl6pPr>
      <a:lvl7pPr marL="2971800" indent="-228600" algn="l" rtl="0" fontAlgn="base">
        <a:spcBef>
          <a:spcPct val="20000"/>
        </a:spcBef>
        <a:spcAft>
          <a:spcPct val="50000"/>
        </a:spcAft>
        <a:buChar char="»"/>
        <a:defRPr sz="2400">
          <a:solidFill>
            <a:schemeClr val="tx1"/>
          </a:solidFill>
          <a:latin typeface="+mn-lt"/>
        </a:defRPr>
      </a:lvl7pPr>
      <a:lvl8pPr marL="3429000" indent="-228600" algn="l" rtl="0" fontAlgn="base">
        <a:spcBef>
          <a:spcPct val="20000"/>
        </a:spcBef>
        <a:spcAft>
          <a:spcPct val="50000"/>
        </a:spcAft>
        <a:buChar char="»"/>
        <a:defRPr sz="2400">
          <a:solidFill>
            <a:schemeClr val="tx1"/>
          </a:solidFill>
          <a:latin typeface="+mn-lt"/>
        </a:defRPr>
      </a:lvl8pPr>
      <a:lvl9pPr marL="3886200" indent="-228600" algn="l" rtl="0" fontAlgn="base">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bwMode="auto">
          <a:xfrm>
            <a:off x="323850" y="908050"/>
            <a:ext cx="84963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p>
            <a:pPr lvl="0"/>
            <a:r>
              <a:rPr lang="en-GB"/>
              <a:t>Click to edit Master title style</a:t>
            </a:r>
          </a:p>
        </p:txBody>
      </p:sp>
      <p:sp>
        <p:nvSpPr>
          <p:cNvPr id="95235" name="Rectangle 3"/>
          <p:cNvSpPr>
            <a:spLocks noGrp="1" noChangeArrowheads="1"/>
          </p:cNvSpPr>
          <p:nvPr>
            <p:ph type="body" idx="1"/>
          </p:nvPr>
        </p:nvSpPr>
        <p:spPr bwMode="auto">
          <a:xfrm>
            <a:off x="323850" y="1700213"/>
            <a:ext cx="84963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52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endParaRPr lang="en-GB"/>
          </a:p>
        </p:txBody>
      </p:sp>
      <p:sp>
        <p:nvSpPr>
          <p:cNvPr id="952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GB"/>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fontAlgn="base">
        <a:spcBef>
          <a:spcPct val="0"/>
        </a:spcBef>
        <a:spcAft>
          <a:spcPct val="0"/>
        </a:spcAft>
        <a:defRPr sz="3500">
          <a:solidFill>
            <a:schemeClr val="tx2"/>
          </a:solidFill>
          <a:latin typeface="+mj-lt"/>
          <a:ea typeface="+mj-ea"/>
          <a:cs typeface="+mj-cs"/>
        </a:defRPr>
      </a:lvl1pPr>
      <a:lvl2pPr algn="l" rtl="0" fontAlgn="base">
        <a:spcBef>
          <a:spcPct val="0"/>
        </a:spcBef>
        <a:spcAft>
          <a:spcPct val="0"/>
        </a:spcAft>
        <a:defRPr sz="3500">
          <a:solidFill>
            <a:schemeClr val="tx2"/>
          </a:solidFill>
          <a:latin typeface="Georgia" pitchFamily="16" charset="0"/>
        </a:defRPr>
      </a:lvl2pPr>
      <a:lvl3pPr algn="l" rtl="0" fontAlgn="base">
        <a:spcBef>
          <a:spcPct val="0"/>
        </a:spcBef>
        <a:spcAft>
          <a:spcPct val="0"/>
        </a:spcAft>
        <a:defRPr sz="3500">
          <a:solidFill>
            <a:schemeClr val="tx2"/>
          </a:solidFill>
          <a:latin typeface="Georgia" pitchFamily="16" charset="0"/>
        </a:defRPr>
      </a:lvl3pPr>
      <a:lvl4pPr algn="l" rtl="0" fontAlgn="base">
        <a:spcBef>
          <a:spcPct val="0"/>
        </a:spcBef>
        <a:spcAft>
          <a:spcPct val="0"/>
        </a:spcAft>
        <a:defRPr sz="3500">
          <a:solidFill>
            <a:schemeClr val="tx2"/>
          </a:solidFill>
          <a:latin typeface="Georgia" pitchFamily="16" charset="0"/>
        </a:defRPr>
      </a:lvl4pPr>
      <a:lvl5pPr algn="l" rtl="0" fontAlgn="base">
        <a:spcBef>
          <a:spcPct val="0"/>
        </a:spcBef>
        <a:spcAft>
          <a:spcPct val="0"/>
        </a:spcAft>
        <a:defRPr sz="3500">
          <a:solidFill>
            <a:schemeClr val="tx2"/>
          </a:solidFill>
          <a:latin typeface="Georgia" pitchFamily="16" charset="0"/>
        </a:defRPr>
      </a:lvl5pPr>
      <a:lvl6pPr marL="457200" algn="l" rtl="0" fontAlgn="base">
        <a:spcBef>
          <a:spcPct val="0"/>
        </a:spcBef>
        <a:spcAft>
          <a:spcPct val="0"/>
        </a:spcAft>
        <a:defRPr sz="3500">
          <a:solidFill>
            <a:schemeClr val="tx2"/>
          </a:solidFill>
          <a:latin typeface="Georgia" pitchFamily="16" charset="0"/>
        </a:defRPr>
      </a:lvl6pPr>
      <a:lvl7pPr marL="914400" algn="l" rtl="0" fontAlgn="base">
        <a:spcBef>
          <a:spcPct val="0"/>
        </a:spcBef>
        <a:spcAft>
          <a:spcPct val="0"/>
        </a:spcAft>
        <a:defRPr sz="3500">
          <a:solidFill>
            <a:schemeClr val="tx2"/>
          </a:solidFill>
          <a:latin typeface="Georgia" pitchFamily="16" charset="0"/>
        </a:defRPr>
      </a:lvl7pPr>
      <a:lvl8pPr marL="1371600" algn="l" rtl="0" fontAlgn="base">
        <a:spcBef>
          <a:spcPct val="0"/>
        </a:spcBef>
        <a:spcAft>
          <a:spcPct val="0"/>
        </a:spcAft>
        <a:defRPr sz="3500">
          <a:solidFill>
            <a:schemeClr val="tx2"/>
          </a:solidFill>
          <a:latin typeface="Georgia" pitchFamily="16" charset="0"/>
        </a:defRPr>
      </a:lvl8pPr>
      <a:lvl9pPr marL="1828800" algn="l" rtl="0" fontAlgn="base">
        <a:spcBef>
          <a:spcPct val="0"/>
        </a:spcBef>
        <a:spcAft>
          <a:spcPct val="0"/>
        </a:spcAft>
        <a:defRPr sz="3500">
          <a:solidFill>
            <a:schemeClr val="tx2"/>
          </a:solidFill>
          <a:latin typeface="Georgia" pitchFamily="16" charset="0"/>
        </a:defRPr>
      </a:lvl9pPr>
    </p:titleStyle>
    <p:bodyStyle>
      <a:lvl1pPr marL="342900" indent="-342900" algn="l" rtl="0" fontAlgn="base">
        <a:spcBef>
          <a:spcPct val="0"/>
        </a:spcBef>
        <a:spcAft>
          <a:spcPct val="70000"/>
        </a:spcAft>
        <a:buChar char="•"/>
        <a:defRPr sz="2400">
          <a:solidFill>
            <a:schemeClr val="tx1"/>
          </a:solidFill>
          <a:latin typeface="+mn-lt"/>
          <a:ea typeface="+mn-ea"/>
          <a:cs typeface="+mn-cs"/>
        </a:defRPr>
      </a:lvl1pPr>
      <a:lvl2pPr marL="742950" indent="-285750" algn="l" rtl="0" fontAlgn="base">
        <a:lnSpc>
          <a:spcPct val="90000"/>
        </a:lnSpc>
        <a:spcBef>
          <a:spcPct val="0"/>
        </a:spcBef>
        <a:spcAft>
          <a:spcPct val="50000"/>
        </a:spcAft>
        <a:buChar char="–"/>
        <a:defRPr sz="2400">
          <a:solidFill>
            <a:schemeClr val="tx1"/>
          </a:solidFill>
          <a:latin typeface="+mn-lt"/>
        </a:defRPr>
      </a:lvl2pPr>
      <a:lvl3pPr marL="1143000" indent="-228600" algn="l" rtl="0" fontAlgn="base">
        <a:spcBef>
          <a:spcPct val="20000"/>
        </a:spcBef>
        <a:spcAft>
          <a:spcPct val="50000"/>
        </a:spcAft>
        <a:buChar char="•"/>
        <a:defRPr sz="2400">
          <a:solidFill>
            <a:schemeClr val="tx1"/>
          </a:solidFill>
          <a:latin typeface="+mn-lt"/>
        </a:defRPr>
      </a:lvl3pPr>
      <a:lvl4pPr marL="1600200" indent="-228600" algn="l" rtl="0" fontAlgn="base">
        <a:spcBef>
          <a:spcPct val="20000"/>
        </a:spcBef>
        <a:spcAft>
          <a:spcPct val="50000"/>
        </a:spcAft>
        <a:buChar char="–"/>
        <a:defRPr sz="2400">
          <a:solidFill>
            <a:schemeClr val="tx1"/>
          </a:solidFill>
          <a:latin typeface="+mn-lt"/>
        </a:defRPr>
      </a:lvl4pPr>
      <a:lvl5pPr marL="2057400" indent="-228600" algn="l" rtl="0" fontAlgn="base">
        <a:spcBef>
          <a:spcPct val="20000"/>
        </a:spcBef>
        <a:spcAft>
          <a:spcPct val="50000"/>
        </a:spcAft>
        <a:buChar char="»"/>
        <a:defRPr sz="2400">
          <a:solidFill>
            <a:schemeClr val="tx1"/>
          </a:solidFill>
          <a:latin typeface="+mn-lt"/>
        </a:defRPr>
      </a:lvl5pPr>
      <a:lvl6pPr marL="2514600" indent="-228600" algn="l" rtl="0" fontAlgn="base">
        <a:spcBef>
          <a:spcPct val="20000"/>
        </a:spcBef>
        <a:spcAft>
          <a:spcPct val="50000"/>
        </a:spcAft>
        <a:buChar char="»"/>
        <a:defRPr sz="2400">
          <a:solidFill>
            <a:schemeClr val="tx1"/>
          </a:solidFill>
          <a:latin typeface="+mn-lt"/>
        </a:defRPr>
      </a:lvl6pPr>
      <a:lvl7pPr marL="2971800" indent="-228600" algn="l" rtl="0" fontAlgn="base">
        <a:spcBef>
          <a:spcPct val="20000"/>
        </a:spcBef>
        <a:spcAft>
          <a:spcPct val="50000"/>
        </a:spcAft>
        <a:buChar char="»"/>
        <a:defRPr sz="2400">
          <a:solidFill>
            <a:schemeClr val="tx1"/>
          </a:solidFill>
          <a:latin typeface="+mn-lt"/>
        </a:defRPr>
      </a:lvl7pPr>
      <a:lvl8pPr marL="3429000" indent="-228600" algn="l" rtl="0" fontAlgn="base">
        <a:spcBef>
          <a:spcPct val="20000"/>
        </a:spcBef>
        <a:spcAft>
          <a:spcPct val="50000"/>
        </a:spcAft>
        <a:buChar char="»"/>
        <a:defRPr sz="2400">
          <a:solidFill>
            <a:schemeClr val="tx1"/>
          </a:solidFill>
          <a:latin typeface="+mn-lt"/>
        </a:defRPr>
      </a:lvl8pPr>
      <a:lvl9pPr marL="3886200" indent="-228600" algn="l" rtl="0" fontAlgn="base">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1" name="Rectangle 23"/>
          <p:cNvSpPr>
            <a:spLocks noGrp="1" noChangeArrowheads="1"/>
          </p:cNvSpPr>
          <p:nvPr>
            <p:ph type="ctrTitle"/>
          </p:nvPr>
        </p:nvSpPr>
        <p:spPr/>
        <p:txBody>
          <a:bodyPr/>
          <a:lstStyle/>
          <a:p>
            <a:r>
              <a:rPr lang="en-GB" sz="6900" dirty="0" smtClean="0"/>
              <a:t>Privacy and </a:t>
            </a:r>
            <a:r>
              <a:rPr lang="en-GB" sz="6900" dirty="0" err="1" smtClean="0"/>
              <a:t>Interdisciplinarity</a:t>
            </a:r>
            <a:r>
              <a:rPr lang="en-GB" sz="6900" dirty="0" smtClean="0"/>
              <a:t>. </a:t>
            </a:r>
            <a:endParaRPr lang="en-GB" sz="6900" dirty="0"/>
          </a:p>
        </p:txBody>
      </p:sp>
      <p:sp>
        <p:nvSpPr>
          <p:cNvPr id="2072" name="Rectangle 24"/>
          <p:cNvSpPr>
            <a:spLocks noGrp="1" noChangeArrowheads="1"/>
          </p:cNvSpPr>
          <p:nvPr>
            <p:ph type="subTitle" idx="1"/>
          </p:nvPr>
        </p:nvSpPr>
        <p:spPr>
          <a:xfrm>
            <a:off x="323850" y="3933825"/>
            <a:ext cx="7981950" cy="1752600"/>
          </a:xfrm>
        </p:spPr>
        <p:txBody>
          <a:bodyPr/>
          <a:lstStyle/>
          <a:p>
            <a:pPr eaLnBrk="0" hangingPunct="0">
              <a:lnSpc>
                <a:spcPts val="4100"/>
              </a:lnSpc>
            </a:pPr>
            <a:r>
              <a:rPr lang="en-GB" dirty="0" smtClean="0">
                <a:solidFill>
                  <a:srgbClr val="B2D5D5"/>
                </a:solidFill>
              </a:rPr>
              <a:t>How Different Disciplines Are Needed to Understand the Privacy Wars</a:t>
            </a:r>
            <a:endParaRPr lang="en-GB" dirty="0"/>
          </a:p>
        </p:txBody>
      </p:sp>
      <p:sp>
        <p:nvSpPr>
          <p:cNvPr id="2073" name="Text Box 25"/>
          <p:cNvSpPr txBox="1">
            <a:spLocks noChangeArrowheads="1"/>
          </p:cNvSpPr>
          <p:nvPr/>
        </p:nvSpPr>
        <p:spPr bwMode="auto">
          <a:xfrm>
            <a:off x="381000" y="5851525"/>
            <a:ext cx="6477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p>
            <a:pPr algn="l">
              <a:lnSpc>
                <a:spcPts val="2400"/>
              </a:lnSpc>
            </a:pPr>
            <a:r>
              <a:rPr lang="en-GB" sz="2000" dirty="0" smtClean="0">
                <a:solidFill>
                  <a:srgbClr val="B2D5D5"/>
                </a:solidFill>
                <a:latin typeface="Georgia" pitchFamily="16" charset="0"/>
              </a:rPr>
              <a:t>Kieron O’Hara</a:t>
            </a:r>
            <a:r>
              <a:rPr lang="en-GB" sz="2000" dirty="0">
                <a:solidFill>
                  <a:srgbClr val="B2D5D5"/>
                </a:solidFill>
                <a:latin typeface="Georgia" pitchFamily="16" charset="0"/>
              </a:rPr>
              <a:t/>
            </a:r>
            <a:br>
              <a:rPr lang="en-GB" sz="2000" dirty="0">
                <a:solidFill>
                  <a:srgbClr val="B2D5D5"/>
                </a:solidFill>
                <a:latin typeface="Georgia" pitchFamily="16" charset="0"/>
              </a:rPr>
            </a:br>
            <a:r>
              <a:rPr lang="en-GB" sz="2000" dirty="0" smtClean="0">
                <a:solidFill>
                  <a:srgbClr val="B2D5D5"/>
                </a:solidFill>
                <a:latin typeface="Georgia" pitchFamily="16" charset="0"/>
              </a:rPr>
              <a:t>05 </a:t>
            </a:r>
            <a:r>
              <a:rPr lang="en-GB" sz="2000" smtClean="0">
                <a:solidFill>
                  <a:srgbClr val="B2D5D5"/>
                </a:solidFill>
                <a:latin typeface="Georgia" pitchFamily="16" charset="0"/>
              </a:rPr>
              <a:t>November 2018</a:t>
            </a:r>
            <a:endParaRPr lang="en-GB" sz="2000" dirty="0">
              <a:solidFill>
                <a:srgbClr val="B2D5D5"/>
              </a:solidFill>
              <a:latin typeface="Georgia" pitchFamily="1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The Window</a:t>
            </a:r>
            <a:endParaRPr lang="en-GB" dirty="0"/>
          </a:p>
        </p:txBody>
      </p:sp>
      <p:sp>
        <p:nvSpPr>
          <p:cNvPr id="3" name="Slide Number Placeholder 2"/>
          <p:cNvSpPr>
            <a:spLocks noGrp="1"/>
          </p:cNvSpPr>
          <p:nvPr>
            <p:ph type="sldNum" sz="quarter" idx="12"/>
          </p:nvPr>
        </p:nvSpPr>
        <p:spPr/>
        <p:txBody>
          <a:bodyPr/>
          <a:lstStyle/>
          <a:p>
            <a:fld id="{E7753692-4C0A-4E8E-85E9-5B34D7C57795}" type="slidenum">
              <a:rPr lang="en-GB" smtClean="0"/>
              <a:pPr/>
              <a:t>10</a:t>
            </a:fld>
            <a:endParaRPr lang="en-GB"/>
          </a:p>
        </p:txBody>
      </p:sp>
      <p:pic>
        <p:nvPicPr>
          <p:cNvPr id="1026" name="Picture 2" descr="http://i.ebayimg.com/00/s/NDAwWDUwMA==/z/zv4AAOSwu4BV4fKi/$_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635358"/>
            <a:ext cx="5976664" cy="4781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98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Telepathy</a:t>
            </a:r>
            <a:endParaRPr lang="en-GB" dirty="0"/>
          </a:p>
        </p:txBody>
      </p:sp>
      <p:sp>
        <p:nvSpPr>
          <p:cNvPr id="4" name="Slide Number Placeholder 3"/>
          <p:cNvSpPr>
            <a:spLocks noGrp="1"/>
          </p:cNvSpPr>
          <p:nvPr>
            <p:ph type="sldNum" sz="quarter" idx="12"/>
          </p:nvPr>
        </p:nvSpPr>
        <p:spPr/>
        <p:txBody>
          <a:bodyPr/>
          <a:lstStyle/>
          <a:p>
            <a:fld id="{B1F7EAAA-D895-4645-94C6-47741A774D21}" type="slidenum">
              <a:rPr lang="en-GB" smtClean="0"/>
              <a:pPr/>
              <a:t>11</a:t>
            </a:fld>
            <a:endParaRPr lang="en-GB"/>
          </a:p>
        </p:txBody>
      </p:sp>
      <p:pic>
        <p:nvPicPr>
          <p:cNvPr id="4100" name="Picture 4" descr="Image result for village of the dam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44824"/>
            <a:ext cx="7805846"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665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6480398" cy="649288"/>
          </a:xfrm>
        </p:spPr>
        <p:txBody>
          <a:bodyPr/>
          <a:lstStyle/>
          <a:p>
            <a:r>
              <a:rPr lang="en-GB" dirty="0" smtClean="0"/>
              <a:t>Why the Confusion?</a:t>
            </a:r>
            <a:endParaRPr lang="en-GB" dirty="0"/>
          </a:p>
        </p:txBody>
      </p:sp>
      <p:sp>
        <p:nvSpPr>
          <p:cNvPr id="4" name="Slide Number Placeholder 3"/>
          <p:cNvSpPr>
            <a:spLocks noGrp="1"/>
          </p:cNvSpPr>
          <p:nvPr>
            <p:ph type="sldNum" sz="quarter" idx="12"/>
          </p:nvPr>
        </p:nvSpPr>
        <p:spPr/>
        <p:txBody>
          <a:bodyPr/>
          <a:lstStyle/>
          <a:p>
            <a:fld id="{B1F7EAAA-D895-4645-94C6-47741A774D21}" type="slidenum">
              <a:rPr lang="en-GB" smtClean="0"/>
              <a:pPr/>
              <a:t>12</a:t>
            </a:fld>
            <a:endParaRPr lang="en-GB"/>
          </a:p>
        </p:txBody>
      </p:sp>
      <p:pic>
        <p:nvPicPr>
          <p:cNvPr id="1026" name="Picture 2" descr="https://www.nrm.org/wp2016/wp-content/uploads/2013/12/Gossips_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39" y="1556792"/>
            <a:ext cx="4526583"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416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Because Different Conversations Are Going On</a:t>
            </a:r>
            <a:endParaRPr lang="en-GB" dirty="0"/>
          </a:p>
        </p:txBody>
      </p:sp>
      <p:sp>
        <p:nvSpPr>
          <p:cNvPr id="3" name="Content Placeholder 2"/>
          <p:cNvSpPr>
            <a:spLocks noGrp="1"/>
          </p:cNvSpPr>
          <p:nvPr>
            <p:ph idx="1"/>
          </p:nvPr>
        </p:nvSpPr>
        <p:spPr>
          <a:xfrm>
            <a:off x="179512" y="2271700"/>
            <a:ext cx="2807989" cy="3466728"/>
          </a:xfrm>
        </p:spPr>
        <p:txBody>
          <a:bodyPr/>
          <a:lstStyle/>
          <a:p>
            <a:r>
              <a:rPr lang="en-GB" dirty="0" smtClean="0"/>
              <a:t>Specifically, privacy affects us in different ways, and we need a range of disciplines to understand them all</a:t>
            </a:r>
          </a:p>
          <a:p>
            <a:r>
              <a:rPr lang="en-GB" dirty="0" smtClean="0"/>
              <a:t>Who is saying what, in what language?</a:t>
            </a:r>
            <a:endParaRPr lang="en-GB" dirty="0"/>
          </a:p>
        </p:txBody>
      </p:sp>
      <p:sp>
        <p:nvSpPr>
          <p:cNvPr id="4" name="Slide Number Placeholder 3"/>
          <p:cNvSpPr>
            <a:spLocks noGrp="1"/>
          </p:cNvSpPr>
          <p:nvPr>
            <p:ph type="sldNum" sz="quarter" idx="12"/>
          </p:nvPr>
        </p:nvSpPr>
        <p:spPr/>
        <p:txBody>
          <a:bodyPr/>
          <a:lstStyle/>
          <a:p>
            <a:fld id="{B1F7EAAA-D895-4645-94C6-47741A774D21}" type="slidenum">
              <a:rPr lang="en-GB" smtClean="0"/>
              <a:pPr/>
              <a:t>13</a:t>
            </a:fld>
            <a:endParaRPr lang="en-GB"/>
          </a:p>
        </p:txBody>
      </p:sp>
      <p:pic>
        <p:nvPicPr>
          <p:cNvPr id="1026" name="Picture 2" descr="https://www.nrm.org/wp2016/wp-content/uploads/2013/12/Gossips_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39" y="1556792"/>
            <a:ext cx="4526583"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4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Different Perspectives</a:t>
            </a:r>
            <a:endParaRPr lang="en-GB" dirty="0"/>
          </a:p>
        </p:txBody>
      </p:sp>
      <p:sp>
        <p:nvSpPr>
          <p:cNvPr id="3" name="Slide Number Placeholder 2"/>
          <p:cNvSpPr>
            <a:spLocks noGrp="1"/>
          </p:cNvSpPr>
          <p:nvPr>
            <p:ph type="sldNum" sz="quarter" idx="12"/>
          </p:nvPr>
        </p:nvSpPr>
        <p:spPr/>
        <p:txBody>
          <a:bodyPr/>
          <a:lstStyle/>
          <a:p>
            <a:fld id="{E7753692-4C0A-4E8E-85E9-5B34D7C57795}" type="slidenum">
              <a:rPr lang="en-GB" smtClean="0"/>
              <a:pPr/>
              <a:t>14</a:t>
            </a:fld>
            <a:endParaRPr lang="en-GB"/>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75656" y="1628800"/>
            <a:ext cx="5184576" cy="4940596"/>
          </a:xfrm>
          <a:prstGeom prst="rect">
            <a:avLst/>
          </a:prstGeom>
        </p:spPr>
      </p:pic>
      <p:sp>
        <p:nvSpPr>
          <p:cNvPr id="5" name="TextBox 4"/>
          <p:cNvSpPr txBox="1"/>
          <p:nvPr/>
        </p:nvSpPr>
        <p:spPr>
          <a:xfrm>
            <a:off x="0" y="6569396"/>
            <a:ext cx="3703258" cy="276999"/>
          </a:xfrm>
          <a:prstGeom prst="rect">
            <a:avLst/>
          </a:prstGeom>
          <a:noFill/>
        </p:spPr>
        <p:txBody>
          <a:bodyPr wrap="none" rtlCol="0">
            <a:spAutoFit/>
          </a:bodyPr>
          <a:lstStyle/>
          <a:p>
            <a:r>
              <a:rPr lang="en-GB" dirty="0"/>
              <a:t>http://clipart-library.com/clipart/1048447.htm</a:t>
            </a:r>
          </a:p>
        </p:txBody>
      </p:sp>
      <p:sp>
        <p:nvSpPr>
          <p:cNvPr id="6" name="TextBox 5"/>
          <p:cNvSpPr txBox="1"/>
          <p:nvPr/>
        </p:nvSpPr>
        <p:spPr>
          <a:xfrm>
            <a:off x="3247848" y="5373216"/>
            <a:ext cx="1640194" cy="461665"/>
          </a:xfrm>
          <a:prstGeom prst="rect">
            <a:avLst/>
          </a:prstGeom>
          <a:solidFill>
            <a:srgbClr val="FE3E14"/>
          </a:solidFill>
        </p:spPr>
        <p:txBody>
          <a:bodyPr wrap="none" rtlCol="0">
            <a:spAutoFit/>
          </a:bodyPr>
          <a:lstStyle/>
          <a:p>
            <a:r>
              <a:rPr lang="en-GB" sz="2400" dirty="0" smtClean="0"/>
              <a:t>Individual</a:t>
            </a:r>
            <a:endParaRPr lang="en-GB" sz="2400" dirty="0"/>
          </a:p>
        </p:txBody>
      </p:sp>
      <p:sp>
        <p:nvSpPr>
          <p:cNvPr id="7" name="TextBox 6"/>
          <p:cNvSpPr txBox="1"/>
          <p:nvPr/>
        </p:nvSpPr>
        <p:spPr>
          <a:xfrm>
            <a:off x="1979712" y="2789312"/>
            <a:ext cx="1045479" cy="461665"/>
          </a:xfrm>
          <a:prstGeom prst="rect">
            <a:avLst/>
          </a:prstGeom>
          <a:solidFill>
            <a:srgbClr val="FE3E14"/>
          </a:solidFill>
        </p:spPr>
        <p:txBody>
          <a:bodyPr wrap="none" rtlCol="0">
            <a:spAutoFit/>
          </a:bodyPr>
          <a:lstStyle/>
          <a:p>
            <a:r>
              <a:rPr lang="en-GB" sz="2400" dirty="0"/>
              <a:t>Social</a:t>
            </a:r>
          </a:p>
        </p:txBody>
      </p:sp>
      <p:sp>
        <p:nvSpPr>
          <p:cNvPr id="8" name="TextBox 7"/>
          <p:cNvSpPr txBox="1"/>
          <p:nvPr/>
        </p:nvSpPr>
        <p:spPr>
          <a:xfrm>
            <a:off x="4860032" y="2789310"/>
            <a:ext cx="1595310" cy="461665"/>
          </a:xfrm>
          <a:prstGeom prst="rect">
            <a:avLst/>
          </a:prstGeom>
          <a:solidFill>
            <a:srgbClr val="FE3E14"/>
          </a:solidFill>
        </p:spPr>
        <p:txBody>
          <a:bodyPr wrap="none" rtlCol="0">
            <a:spAutoFit/>
          </a:bodyPr>
          <a:lstStyle/>
          <a:p>
            <a:r>
              <a:rPr lang="en-GB" sz="2400" dirty="0" smtClean="0"/>
              <a:t>Technical</a:t>
            </a:r>
            <a:endParaRPr lang="en-GB" sz="2400" dirty="0"/>
          </a:p>
        </p:txBody>
      </p:sp>
    </p:spTree>
    <p:extLst>
      <p:ext uri="{BB962C8B-B14F-4D97-AF65-F5344CB8AC3E}">
        <p14:creationId xmlns:p14="http://schemas.microsoft.com/office/powerpoint/2010/main" val="37669564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Level 1: Concept</a:t>
            </a:r>
            <a:endParaRPr lang="en-GB" dirty="0"/>
          </a:p>
        </p:txBody>
      </p:sp>
      <p:sp>
        <p:nvSpPr>
          <p:cNvPr id="3" name="Content Placeholder 2"/>
          <p:cNvSpPr>
            <a:spLocks noGrp="1"/>
          </p:cNvSpPr>
          <p:nvPr>
            <p:ph idx="1"/>
          </p:nvPr>
        </p:nvSpPr>
        <p:spPr/>
        <p:txBody>
          <a:bodyPr/>
          <a:lstStyle/>
          <a:p>
            <a:r>
              <a:rPr lang="en-GB" dirty="0" smtClean="0"/>
              <a:t>What conceptions of privacy (breaches) govern the relevant space?</a:t>
            </a:r>
          </a:p>
          <a:p>
            <a:pPr lvl="1"/>
            <a:r>
              <a:rPr lang="en-GB" dirty="0" smtClean="0"/>
              <a:t>Different types of breach</a:t>
            </a:r>
          </a:p>
          <a:p>
            <a:r>
              <a:rPr lang="en-GB" dirty="0" smtClean="0"/>
              <a:t>How do new practices/technologies affect us?</a:t>
            </a:r>
          </a:p>
          <a:p>
            <a:r>
              <a:rPr lang="en-GB" dirty="0" smtClean="0"/>
              <a:t>Plug your own idea in here</a:t>
            </a:r>
          </a:p>
          <a:p>
            <a:pPr lvl="1"/>
            <a:r>
              <a:rPr lang="en-GB" dirty="0" smtClean="0"/>
              <a:t>A state</a:t>
            </a:r>
          </a:p>
          <a:p>
            <a:pPr lvl="1"/>
            <a:r>
              <a:rPr lang="en-GB" dirty="0" smtClean="0"/>
              <a:t>Linguistic markers</a:t>
            </a:r>
          </a:p>
          <a:p>
            <a:r>
              <a:rPr lang="en-GB" dirty="0" smtClean="0"/>
              <a:t>Philosophy</a:t>
            </a:r>
            <a:endParaRPr lang="en-GB" dirty="0"/>
          </a:p>
        </p:txBody>
      </p:sp>
      <p:sp>
        <p:nvSpPr>
          <p:cNvPr id="4" name="Slide Number Placeholder 3"/>
          <p:cNvSpPr>
            <a:spLocks noGrp="1"/>
          </p:cNvSpPr>
          <p:nvPr>
            <p:ph type="sldNum" sz="quarter" idx="12"/>
          </p:nvPr>
        </p:nvSpPr>
        <p:spPr/>
        <p:txBody>
          <a:bodyPr/>
          <a:lstStyle/>
          <a:p>
            <a:fld id="{B1F7EAAA-D895-4645-94C6-47741A774D21}" type="slidenum">
              <a:rPr lang="en-GB" smtClean="0"/>
              <a:pPr/>
              <a:t>15</a:t>
            </a:fld>
            <a:endParaRPr lang="en-GB"/>
          </a:p>
        </p:txBody>
      </p:sp>
      <p:pic>
        <p:nvPicPr>
          <p:cNvPr id="129028" name="Picture 4" descr="Image result for thinking har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1" y="3861048"/>
            <a:ext cx="3024335"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616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5576" y="2780928"/>
            <a:ext cx="4320480" cy="3240360"/>
          </a:xfrm>
          <a:prstGeom prst="rect">
            <a:avLst/>
          </a:prstGeom>
        </p:spPr>
      </p:pic>
      <p:sp>
        <p:nvSpPr>
          <p:cNvPr id="2" name="Title 1"/>
          <p:cNvSpPr>
            <a:spLocks noGrp="1"/>
          </p:cNvSpPr>
          <p:nvPr>
            <p:ph type="title"/>
          </p:nvPr>
        </p:nvSpPr>
        <p:spPr/>
        <p:txBody>
          <a:bodyPr/>
          <a:lstStyle/>
          <a:p>
            <a:r>
              <a:rPr lang="en-GB" dirty="0" smtClean="0"/>
              <a:t>Level 2: Affordances</a:t>
            </a:r>
            <a:endParaRPr lang="en-GB" dirty="0"/>
          </a:p>
        </p:txBody>
      </p:sp>
      <p:sp>
        <p:nvSpPr>
          <p:cNvPr id="3" name="Content Placeholder 2"/>
          <p:cNvSpPr>
            <a:spLocks noGrp="1"/>
          </p:cNvSpPr>
          <p:nvPr>
            <p:ph idx="1"/>
          </p:nvPr>
        </p:nvSpPr>
        <p:spPr/>
        <p:txBody>
          <a:bodyPr/>
          <a:lstStyle/>
          <a:p>
            <a:r>
              <a:rPr lang="en-GB" dirty="0" smtClean="0"/>
              <a:t>Is there a breach of privacy?</a:t>
            </a:r>
          </a:p>
          <a:p>
            <a:pPr lvl="1"/>
            <a:r>
              <a:rPr lang="en-GB" dirty="0" smtClean="0"/>
              <a:t>What intrusions does the architecture facilitate?</a:t>
            </a:r>
          </a:p>
          <a:p>
            <a:r>
              <a:rPr lang="en-GB" dirty="0" smtClean="0"/>
              <a:t>It does NOT mean</a:t>
            </a:r>
          </a:p>
          <a:p>
            <a:pPr lvl="1"/>
            <a:r>
              <a:rPr lang="en-GB" dirty="0" smtClean="0"/>
              <a:t>Have my rights been breached?</a:t>
            </a:r>
          </a:p>
          <a:p>
            <a:pPr lvl="1"/>
            <a:r>
              <a:rPr lang="en-GB" dirty="0" smtClean="0"/>
              <a:t>Has the law been broken?</a:t>
            </a:r>
          </a:p>
          <a:p>
            <a:pPr lvl="1"/>
            <a:r>
              <a:rPr lang="en-GB" dirty="0" smtClean="0"/>
              <a:t>Has harm been incurred?</a:t>
            </a:r>
          </a:p>
          <a:p>
            <a:pPr lvl="1"/>
            <a:r>
              <a:rPr lang="en-GB" dirty="0" smtClean="0"/>
              <a:t>Have I noticed anything untoward?</a:t>
            </a:r>
          </a:p>
          <a:p>
            <a:pPr lvl="1"/>
            <a:r>
              <a:rPr lang="en-GB" dirty="0" smtClean="0"/>
              <a:t>Has anything happened that I care about?</a:t>
            </a:r>
          </a:p>
          <a:p>
            <a:r>
              <a:rPr lang="en-GB" dirty="0" smtClean="0"/>
              <a:t>Cybersecurity, design</a:t>
            </a:r>
          </a:p>
        </p:txBody>
      </p:sp>
      <p:sp>
        <p:nvSpPr>
          <p:cNvPr id="4" name="Slide Number Placeholder 3"/>
          <p:cNvSpPr>
            <a:spLocks noGrp="1"/>
          </p:cNvSpPr>
          <p:nvPr>
            <p:ph type="sldNum" sz="quarter" idx="12"/>
          </p:nvPr>
        </p:nvSpPr>
        <p:spPr/>
        <p:txBody>
          <a:bodyPr/>
          <a:lstStyle/>
          <a:p>
            <a:fld id="{B1F7EAAA-D895-4645-94C6-47741A774D21}" type="slidenum">
              <a:rPr lang="en-GB" smtClean="0"/>
              <a:pPr/>
              <a:t>16</a:t>
            </a:fld>
            <a:endParaRPr lang="en-GB"/>
          </a:p>
        </p:txBody>
      </p:sp>
    </p:spTree>
    <p:extLst>
      <p:ext uri="{BB962C8B-B14F-4D97-AF65-F5344CB8AC3E}">
        <p14:creationId xmlns:p14="http://schemas.microsoft.com/office/powerpoint/2010/main" val="1410034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Image result for creepy voyeu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51520" y="1628800"/>
            <a:ext cx="8568952" cy="47567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Level 3: Phenomenology</a:t>
            </a:r>
            <a:endParaRPr lang="en-GB" dirty="0"/>
          </a:p>
        </p:txBody>
      </p:sp>
      <p:sp>
        <p:nvSpPr>
          <p:cNvPr id="3" name="Content Placeholder 2"/>
          <p:cNvSpPr>
            <a:spLocks noGrp="1"/>
          </p:cNvSpPr>
          <p:nvPr>
            <p:ph idx="1"/>
          </p:nvPr>
        </p:nvSpPr>
        <p:spPr/>
        <p:txBody>
          <a:bodyPr/>
          <a:lstStyle/>
          <a:p>
            <a:r>
              <a:rPr lang="en-GB" dirty="0" smtClean="0"/>
              <a:t>What does the breach/non-breach feel like?</a:t>
            </a:r>
          </a:p>
          <a:p>
            <a:r>
              <a:rPr lang="en-GB" dirty="0" smtClean="0">
                <a:solidFill>
                  <a:srgbClr val="FFFF00"/>
                </a:solidFill>
              </a:rPr>
              <a:t>Shame, outrage, creepiness, pride</a:t>
            </a:r>
          </a:p>
          <a:p>
            <a:r>
              <a:rPr lang="en-GB" dirty="0" smtClean="0">
                <a:solidFill>
                  <a:srgbClr val="FFFF00"/>
                </a:solidFill>
              </a:rPr>
              <a:t>Do I even notice?</a:t>
            </a:r>
          </a:p>
          <a:p>
            <a:r>
              <a:rPr lang="en-GB" dirty="0" smtClean="0">
                <a:solidFill>
                  <a:srgbClr val="FFFF00"/>
                </a:solidFill>
              </a:rPr>
              <a:t>Little work at this level</a:t>
            </a:r>
          </a:p>
          <a:p>
            <a:pPr lvl="1"/>
            <a:r>
              <a:rPr lang="en-GB" dirty="0" smtClean="0">
                <a:solidFill>
                  <a:srgbClr val="FFFF00"/>
                </a:solidFill>
              </a:rPr>
              <a:t>Creepiness literature</a:t>
            </a:r>
          </a:p>
          <a:p>
            <a:pPr lvl="1"/>
            <a:r>
              <a:rPr lang="en-GB" dirty="0" smtClean="0">
                <a:solidFill>
                  <a:srgbClr val="FFFF00"/>
                </a:solidFill>
              </a:rPr>
              <a:t>Facebook</a:t>
            </a:r>
          </a:p>
          <a:p>
            <a:pPr lvl="1"/>
            <a:r>
              <a:rPr lang="en-GB" dirty="0" err="1" smtClean="0">
                <a:solidFill>
                  <a:srgbClr val="FFFF00"/>
                </a:solidFill>
              </a:rPr>
              <a:t>Harzog</a:t>
            </a:r>
            <a:r>
              <a:rPr lang="en-GB" dirty="0" smtClean="0">
                <a:solidFill>
                  <a:srgbClr val="FFFF00"/>
                </a:solidFill>
              </a:rPr>
              <a:t>, </a:t>
            </a:r>
            <a:r>
              <a:rPr lang="en-GB" i="1" dirty="0" smtClean="0">
                <a:solidFill>
                  <a:srgbClr val="FFFF00"/>
                </a:solidFill>
              </a:rPr>
              <a:t>Privacy’s Blueprint</a:t>
            </a:r>
            <a:endParaRPr lang="en-GB" dirty="0">
              <a:solidFill>
                <a:srgbClr val="FFFF00"/>
              </a:solidFill>
            </a:endParaRPr>
          </a:p>
        </p:txBody>
      </p:sp>
      <p:sp>
        <p:nvSpPr>
          <p:cNvPr id="4" name="Slide Number Placeholder 3"/>
          <p:cNvSpPr>
            <a:spLocks noGrp="1"/>
          </p:cNvSpPr>
          <p:nvPr>
            <p:ph type="sldNum" sz="quarter" idx="12"/>
          </p:nvPr>
        </p:nvSpPr>
        <p:spPr/>
        <p:txBody>
          <a:bodyPr/>
          <a:lstStyle/>
          <a:p>
            <a:fld id="{B1F7EAAA-D895-4645-94C6-47741A774D21}" type="slidenum">
              <a:rPr lang="en-GB" smtClean="0"/>
              <a:pPr/>
              <a:t>17</a:t>
            </a:fld>
            <a:endParaRPr lang="en-GB"/>
          </a:p>
        </p:txBody>
      </p:sp>
    </p:spTree>
    <p:extLst>
      <p:ext uri="{BB962C8B-B14F-4D97-AF65-F5344CB8AC3E}">
        <p14:creationId xmlns:p14="http://schemas.microsoft.com/office/powerpoint/2010/main" val="34926439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B61BCB-3FE1-4D68-AB7D-E25B183C53E7}" type="slidenum">
              <a:rPr lang="en-GB" smtClean="0"/>
              <a:pPr/>
              <a:t>18</a:t>
            </a:fld>
            <a:endParaRPr lang="en-GB"/>
          </a:p>
        </p:txBody>
      </p:sp>
      <p:pic>
        <p:nvPicPr>
          <p:cNvPr id="3" name="Picture 2" descr="http://blog.laptopmag.com/wpress/wp-content/uploads/2012/05/snapchat_ss-618x400.jpg"/>
          <p:cNvPicPr/>
          <p:nvPr/>
        </p:nvPicPr>
        <p:blipFill rotWithShape="1">
          <a:blip r:embed="rId2">
            <a:clrChange>
              <a:clrFrom>
                <a:srgbClr val="FFFEFD"/>
              </a:clrFrom>
              <a:clrTo>
                <a:srgbClr val="FFFEFD">
                  <a:alpha val="0"/>
                </a:srgbClr>
              </a:clrTo>
            </a:clrChange>
            <a:extLst>
              <a:ext uri="{28A0092B-C50C-407E-A947-70E740481C1C}">
                <a14:useLocalDpi xmlns:a14="http://schemas.microsoft.com/office/drawing/2010/main" val="0"/>
              </a:ext>
            </a:extLst>
          </a:blip>
          <a:srcRect l="2652" r="51513" b="-1541"/>
          <a:stretch/>
        </p:blipFill>
        <p:spPr bwMode="auto">
          <a:xfrm>
            <a:off x="1547664" y="332656"/>
            <a:ext cx="4896544" cy="626469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28617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Image result for confessi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66166" y="3501008"/>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Level 4: Preferences</a:t>
            </a:r>
            <a:endParaRPr lang="en-GB" dirty="0"/>
          </a:p>
        </p:txBody>
      </p:sp>
      <p:sp>
        <p:nvSpPr>
          <p:cNvPr id="3" name="Content Placeholder 2"/>
          <p:cNvSpPr>
            <a:spLocks noGrp="1"/>
          </p:cNvSpPr>
          <p:nvPr>
            <p:ph idx="1"/>
          </p:nvPr>
        </p:nvSpPr>
        <p:spPr/>
        <p:txBody>
          <a:bodyPr/>
          <a:lstStyle/>
          <a:p>
            <a:r>
              <a:rPr lang="en-GB" sz="2000" dirty="0" smtClean="0"/>
              <a:t>What do I want?</a:t>
            </a:r>
          </a:p>
          <a:p>
            <a:pPr lvl="1"/>
            <a:r>
              <a:rPr lang="en-GB" sz="2000" dirty="0" smtClean="0"/>
              <a:t>When do I want visibility to my network?</a:t>
            </a:r>
          </a:p>
          <a:p>
            <a:pPr lvl="1"/>
            <a:r>
              <a:rPr lang="en-GB" sz="2000" dirty="0" smtClean="0"/>
              <a:t>When do I want to be concealed?</a:t>
            </a:r>
          </a:p>
          <a:p>
            <a:r>
              <a:rPr lang="en-GB" sz="2000" dirty="0" smtClean="0"/>
              <a:t>What exposure to others do I want?</a:t>
            </a:r>
          </a:p>
          <a:p>
            <a:r>
              <a:rPr lang="en-GB" sz="2000" dirty="0"/>
              <a:t>C</a:t>
            </a:r>
            <a:r>
              <a:rPr lang="en-GB" sz="2000" dirty="0" smtClean="0"/>
              <a:t>ognitive psychology, microeconomics</a:t>
            </a:r>
          </a:p>
          <a:p>
            <a:r>
              <a:rPr lang="en-GB" sz="2000" dirty="0" smtClean="0"/>
              <a:t>Control, consent, privacy markets</a:t>
            </a:r>
          </a:p>
          <a:p>
            <a:r>
              <a:rPr lang="en-GB" sz="2000" dirty="0" smtClean="0"/>
              <a:t>Altman</a:t>
            </a:r>
          </a:p>
          <a:p>
            <a:pPr lvl="1"/>
            <a:r>
              <a:rPr lang="en-GB" sz="2000" dirty="0" smtClean="0"/>
              <a:t>Adjusting/negotiating boundaries</a:t>
            </a:r>
          </a:p>
          <a:p>
            <a:r>
              <a:rPr lang="en-GB" sz="2000" dirty="0" err="1" smtClean="0"/>
              <a:t>Acquisti</a:t>
            </a:r>
            <a:endParaRPr lang="en-GB" sz="2000" dirty="0" smtClean="0"/>
          </a:p>
          <a:p>
            <a:pPr lvl="1"/>
            <a:r>
              <a:rPr lang="en-GB" sz="2000" dirty="0" smtClean="0"/>
              <a:t>Privacy paradox</a:t>
            </a:r>
          </a:p>
        </p:txBody>
      </p:sp>
      <p:sp>
        <p:nvSpPr>
          <p:cNvPr id="4" name="Slide Number Placeholder 3"/>
          <p:cNvSpPr>
            <a:spLocks noGrp="1"/>
          </p:cNvSpPr>
          <p:nvPr>
            <p:ph type="sldNum" sz="quarter" idx="12"/>
          </p:nvPr>
        </p:nvSpPr>
        <p:spPr/>
        <p:txBody>
          <a:bodyPr/>
          <a:lstStyle/>
          <a:p>
            <a:fld id="{B1F7EAAA-D895-4645-94C6-47741A774D21}" type="slidenum">
              <a:rPr lang="en-GB" smtClean="0"/>
              <a:pPr/>
              <a:t>19</a:t>
            </a:fld>
            <a:endParaRPr lang="en-GB"/>
          </a:p>
        </p:txBody>
      </p:sp>
    </p:spTree>
    <p:extLst>
      <p:ext uri="{BB962C8B-B14F-4D97-AF65-F5344CB8AC3E}">
        <p14:creationId xmlns:p14="http://schemas.microsoft.com/office/powerpoint/2010/main" val="2376353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Privacy?</a:t>
            </a:r>
            <a:endParaRPr lang="en-GB" dirty="0"/>
          </a:p>
        </p:txBody>
      </p:sp>
      <p:sp>
        <p:nvSpPr>
          <p:cNvPr id="3" name="Slide Number Placeholder 2"/>
          <p:cNvSpPr>
            <a:spLocks noGrp="1"/>
          </p:cNvSpPr>
          <p:nvPr>
            <p:ph type="sldNum" sz="quarter" idx="12"/>
          </p:nvPr>
        </p:nvSpPr>
        <p:spPr/>
        <p:txBody>
          <a:bodyPr/>
          <a:lstStyle/>
          <a:p>
            <a:fld id="{E7753692-4C0A-4E8E-85E9-5B34D7C57795}" type="slidenum">
              <a:rPr lang="en-GB" smtClean="0"/>
              <a:pPr/>
              <a:t>2</a:t>
            </a:fld>
            <a:endParaRPr lang="en-GB"/>
          </a:p>
        </p:txBody>
      </p:sp>
      <p:pic>
        <p:nvPicPr>
          <p:cNvPr id="130050" name="Picture 2" descr="http://40.media.tumblr.com/05e8078bdd7867c7aed0d91fc6ed3250/tumblr_mtqw1gOa781qz4cuyo1_1280.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79712" y="1628800"/>
            <a:ext cx="4843776" cy="5078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8540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Level 5: Norms</a:t>
            </a:r>
            <a:endParaRPr lang="en-GB" dirty="0"/>
          </a:p>
        </p:txBody>
      </p:sp>
      <p:sp>
        <p:nvSpPr>
          <p:cNvPr id="3" name="Content Placeholder 2"/>
          <p:cNvSpPr>
            <a:spLocks noGrp="1"/>
          </p:cNvSpPr>
          <p:nvPr>
            <p:ph idx="1"/>
          </p:nvPr>
        </p:nvSpPr>
        <p:spPr>
          <a:xfrm>
            <a:off x="4572002" y="1551620"/>
            <a:ext cx="4320478" cy="4114800"/>
          </a:xfrm>
        </p:spPr>
        <p:txBody>
          <a:bodyPr/>
          <a:lstStyle/>
          <a:p>
            <a:r>
              <a:rPr lang="en-GB" dirty="0" smtClean="0"/>
              <a:t>Regularities, conventions, expectations, ethical codes</a:t>
            </a:r>
          </a:p>
          <a:p>
            <a:r>
              <a:rPr lang="en-GB" dirty="0" smtClean="0"/>
              <a:t>Variations across culture, classes</a:t>
            </a:r>
          </a:p>
          <a:p>
            <a:r>
              <a:rPr lang="en-GB" dirty="0" smtClean="0"/>
              <a:t>Reasonable expectations</a:t>
            </a:r>
          </a:p>
          <a:p>
            <a:r>
              <a:rPr lang="en-GB" dirty="0" smtClean="0"/>
              <a:t>Relation to other norms</a:t>
            </a:r>
          </a:p>
          <a:p>
            <a:r>
              <a:rPr lang="en-GB" dirty="0" smtClean="0"/>
              <a:t>Sociology, cultural psychology</a:t>
            </a:r>
          </a:p>
          <a:p>
            <a:r>
              <a:rPr lang="en-GB" dirty="0" err="1" smtClean="0"/>
              <a:t>Nissenbaum</a:t>
            </a:r>
            <a:r>
              <a:rPr lang="en-GB" dirty="0" smtClean="0"/>
              <a:t>, contextual integrity</a:t>
            </a:r>
            <a:endParaRPr lang="en-GB" dirty="0"/>
          </a:p>
        </p:txBody>
      </p:sp>
      <p:sp>
        <p:nvSpPr>
          <p:cNvPr id="4" name="Slide Number Placeholder 3"/>
          <p:cNvSpPr>
            <a:spLocks noGrp="1"/>
          </p:cNvSpPr>
          <p:nvPr>
            <p:ph type="sldNum" sz="quarter" idx="12"/>
          </p:nvPr>
        </p:nvSpPr>
        <p:spPr/>
        <p:txBody>
          <a:bodyPr/>
          <a:lstStyle/>
          <a:p>
            <a:fld id="{B1F7EAAA-D895-4645-94C6-47741A774D21}" type="slidenum">
              <a:rPr lang="en-GB" smtClean="0"/>
              <a:pPr/>
              <a:t>20</a:t>
            </a:fld>
            <a:endParaRPr lang="en-GB"/>
          </a:p>
        </p:txBody>
      </p:sp>
      <p:pic>
        <p:nvPicPr>
          <p:cNvPr id="3074" name="Picture 2" descr="Image result for staring through open curta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72816"/>
            <a:ext cx="4111930"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4977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mage result for judge ri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1"/>
            <a:ext cx="8136904" cy="45770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Level 6: Law</a:t>
            </a:r>
            <a:endParaRPr lang="en-GB" dirty="0"/>
          </a:p>
        </p:txBody>
      </p:sp>
      <p:sp>
        <p:nvSpPr>
          <p:cNvPr id="3" name="Content Placeholder 2"/>
          <p:cNvSpPr>
            <a:spLocks noGrp="1"/>
          </p:cNvSpPr>
          <p:nvPr>
            <p:ph idx="1"/>
          </p:nvPr>
        </p:nvSpPr>
        <p:spPr/>
        <p:txBody>
          <a:bodyPr/>
          <a:lstStyle/>
          <a:p>
            <a:r>
              <a:rPr lang="en-GB" dirty="0" smtClean="0">
                <a:solidFill>
                  <a:srgbClr val="FFFF00"/>
                </a:solidFill>
              </a:rPr>
              <a:t>Privacy is not a legal concept!</a:t>
            </a:r>
          </a:p>
          <a:p>
            <a:pPr lvl="1"/>
            <a:r>
              <a:rPr lang="en-GB" dirty="0" smtClean="0">
                <a:solidFill>
                  <a:srgbClr val="FFFF00"/>
                </a:solidFill>
              </a:rPr>
              <a:t>Unlike data protection</a:t>
            </a:r>
          </a:p>
          <a:p>
            <a:pPr lvl="1"/>
            <a:r>
              <a:rPr lang="en-GB" dirty="0" smtClean="0">
                <a:solidFill>
                  <a:srgbClr val="FFFF00"/>
                </a:solidFill>
              </a:rPr>
              <a:t>It is regulated by law</a:t>
            </a:r>
          </a:p>
          <a:p>
            <a:r>
              <a:rPr lang="en-GB" dirty="0" smtClean="0">
                <a:solidFill>
                  <a:srgbClr val="FFFF00"/>
                </a:solidFill>
              </a:rPr>
              <a:t>Privacy law</a:t>
            </a:r>
          </a:p>
          <a:p>
            <a:pPr lvl="1"/>
            <a:r>
              <a:rPr lang="en-GB" dirty="0">
                <a:solidFill>
                  <a:srgbClr val="FFFF00"/>
                </a:solidFill>
              </a:rPr>
              <a:t>T</a:t>
            </a:r>
            <a:r>
              <a:rPr lang="en-GB" dirty="0" smtClean="0">
                <a:solidFill>
                  <a:srgbClr val="FFFF00"/>
                </a:solidFill>
              </a:rPr>
              <a:t>ort, contract, property</a:t>
            </a:r>
          </a:p>
          <a:p>
            <a:pPr lvl="1"/>
            <a:r>
              <a:rPr lang="en-GB" dirty="0" smtClean="0">
                <a:solidFill>
                  <a:srgbClr val="FFFF00"/>
                </a:solidFill>
              </a:rPr>
              <a:t>Rights</a:t>
            </a:r>
          </a:p>
          <a:p>
            <a:r>
              <a:rPr lang="en-GB" dirty="0" smtClean="0">
                <a:solidFill>
                  <a:srgbClr val="FFFF00"/>
                </a:solidFill>
              </a:rPr>
              <a:t>Regulation of private sector space</a:t>
            </a:r>
          </a:p>
          <a:p>
            <a:r>
              <a:rPr lang="en-GB" dirty="0" smtClean="0">
                <a:solidFill>
                  <a:srgbClr val="FFFF00"/>
                </a:solidFill>
              </a:rPr>
              <a:t>Solove</a:t>
            </a:r>
            <a:endParaRPr lang="en-GB" dirty="0">
              <a:solidFill>
                <a:srgbClr val="FFFF00"/>
              </a:solidFill>
            </a:endParaRPr>
          </a:p>
        </p:txBody>
      </p:sp>
      <p:sp>
        <p:nvSpPr>
          <p:cNvPr id="4" name="Slide Number Placeholder 3"/>
          <p:cNvSpPr>
            <a:spLocks noGrp="1"/>
          </p:cNvSpPr>
          <p:nvPr>
            <p:ph type="sldNum" sz="quarter" idx="12"/>
          </p:nvPr>
        </p:nvSpPr>
        <p:spPr/>
        <p:txBody>
          <a:bodyPr/>
          <a:lstStyle/>
          <a:p>
            <a:fld id="{B1F7EAAA-D895-4645-94C6-47741A774D21}" type="slidenum">
              <a:rPr lang="en-GB" smtClean="0"/>
              <a:pPr/>
              <a:t>21</a:t>
            </a:fld>
            <a:endParaRPr lang="en-GB"/>
          </a:p>
        </p:txBody>
      </p:sp>
      <p:sp>
        <p:nvSpPr>
          <p:cNvPr id="5" name="TextBox 4"/>
          <p:cNvSpPr txBox="1"/>
          <p:nvPr/>
        </p:nvSpPr>
        <p:spPr>
          <a:xfrm>
            <a:off x="3851920" y="6381328"/>
            <a:ext cx="4620138" cy="400110"/>
          </a:xfrm>
          <a:prstGeom prst="rect">
            <a:avLst/>
          </a:prstGeom>
          <a:noFill/>
        </p:spPr>
        <p:txBody>
          <a:bodyPr wrap="square" rtlCol="0">
            <a:spAutoFit/>
          </a:bodyPr>
          <a:lstStyle/>
          <a:p>
            <a:r>
              <a:rPr lang="en-GB" sz="1000" dirty="0"/>
              <a:t>http://www.tellymix.co.uk/reality-tv/strictly-come-dancing/279072-judge-rinder-just-stormed-strictly-come-dancing-ballroom.html</a:t>
            </a:r>
          </a:p>
        </p:txBody>
      </p:sp>
    </p:spTree>
    <p:extLst>
      <p:ext uri="{BB962C8B-B14F-4D97-AF65-F5344CB8AC3E}">
        <p14:creationId xmlns:p14="http://schemas.microsoft.com/office/powerpoint/2010/main" val="12068832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privacy pro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9488" y="1556793"/>
            <a:ext cx="4988976" cy="28083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Level 7: Value</a:t>
            </a:r>
            <a:endParaRPr lang="en-GB" dirty="0"/>
          </a:p>
        </p:txBody>
      </p:sp>
      <p:sp>
        <p:nvSpPr>
          <p:cNvPr id="3" name="Content Placeholder 2"/>
          <p:cNvSpPr>
            <a:spLocks noGrp="1"/>
          </p:cNvSpPr>
          <p:nvPr>
            <p:ph idx="1"/>
          </p:nvPr>
        </p:nvSpPr>
        <p:spPr/>
        <p:txBody>
          <a:bodyPr/>
          <a:lstStyle/>
          <a:p>
            <a:r>
              <a:rPr lang="en-GB" sz="2000" dirty="0" smtClean="0"/>
              <a:t>What is right/wrong?</a:t>
            </a:r>
          </a:p>
          <a:p>
            <a:r>
              <a:rPr lang="en-GB" sz="2000" dirty="0" smtClean="0"/>
              <a:t>(Nature of) privacy rights</a:t>
            </a:r>
          </a:p>
          <a:p>
            <a:r>
              <a:rPr lang="en-GB" sz="2000" dirty="0" smtClean="0"/>
              <a:t>Why do we need it?</a:t>
            </a:r>
          </a:p>
          <a:p>
            <a:r>
              <a:rPr lang="en-GB" sz="2000" dirty="0" smtClean="0"/>
              <a:t>Political effects</a:t>
            </a:r>
          </a:p>
          <a:p>
            <a:pPr lvl="1"/>
            <a:r>
              <a:rPr lang="en-GB" sz="2000" dirty="0" smtClean="0"/>
              <a:t>Democracy (Westin)</a:t>
            </a:r>
          </a:p>
          <a:p>
            <a:pPr lvl="1"/>
            <a:r>
              <a:rPr lang="en-GB" sz="2000" dirty="0" smtClean="0"/>
              <a:t>Security (</a:t>
            </a:r>
            <a:r>
              <a:rPr lang="en-GB" sz="2000" dirty="0" err="1" smtClean="0"/>
              <a:t>Etzioni</a:t>
            </a:r>
            <a:r>
              <a:rPr lang="en-GB" sz="2000" dirty="0" smtClean="0"/>
              <a:t>)</a:t>
            </a:r>
          </a:p>
          <a:p>
            <a:pPr lvl="1"/>
            <a:r>
              <a:rPr lang="en-GB" sz="2000" dirty="0" smtClean="0"/>
              <a:t>Autonomy of the citizen (</a:t>
            </a:r>
            <a:r>
              <a:rPr lang="en-GB" sz="2000" dirty="0" err="1" smtClean="0"/>
              <a:t>Rössler</a:t>
            </a:r>
            <a:r>
              <a:rPr lang="en-GB" sz="2000" dirty="0" smtClean="0"/>
              <a:t>)</a:t>
            </a:r>
          </a:p>
          <a:p>
            <a:pPr lvl="1"/>
            <a:r>
              <a:rPr lang="en-GB" sz="2000" dirty="0" smtClean="0"/>
              <a:t>Economics of big data &amp; innovation</a:t>
            </a:r>
          </a:p>
          <a:p>
            <a:pPr lvl="1"/>
            <a:r>
              <a:rPr lang="en-GB" sz="2000" dirty="0" smtClean="0"/>
              <a:t>Asymmetrical information flow &amp; power</a:t>
            </a:r>
          </a:p>
          <a:p>
            <a:r>
              <a:rPr lang="en-GB" sz="2000" dirty="0" smtClean="0"/>
              <a:t>Moral philosophy, political theory, macroeconomics, social theory</a:t>
            </a:r>
          </a:p>
        </p:txBody>
      </p:sp>
      <p:sp>
        <p:nvSpPr>
          <p:cNvPr id="4" name="Slide Number Placeholder 3"/>
          <p:cNvSpPr>
            <a:spLocks noGrp="1"/>
          </p:cNvSpPr>
          <p:nvPr>
            <p:ph type="sldNum" sz="quarter" idx="12"/>
          </p:nvPr>
        </p:nvSpPr>
        <p:spPr/>
        <p:txBody>
          <a:bodyPr/>
          <a:lstStyle/>
          <a:p>
            <a:fld id="{B1F7EAAA-D895-4645-94C6-47741A774D21}" type="slidenum">
              <a:rPr lang="en-GB" smtClean="0"/>
              <a:pPr/>
              <a:t>22</a:t>
            </a:fld>
            <a:endParaRPr lang="en-GB"/>
          </a:p>
        </p:txBody>
      </p:sp>
      <p:sp>
        <p:nvSpPr>
          <p:cNvPr id="5" name="TextBox 4"/>
          <p:cNvSpPr txBox="1"/>
          <p:nvPr/>
        </p:nvSpPr>
        <p:spPr>
          <a:xfrm>
            <a:off x="3841480" y="4351407"/>
            <a:ext cx="5014513" cy="246221"/>
          </a:xfrm>
          <a:prstGeom prst="rect">
            <a:avLst/>
          </a:prstGeom>
          <a:noFill/>
        </p:spPr>
        <p:txBody>
          <a:bodyPr wrap="none" rtlCol="0">
            <a:spAutoFit/>
          </a:bodyPr>
          <a:lstStyle/>
          <a:p>
            <a:r>
              <a:rPr lang="en-GB" sz="1000" dirty="0"/>
              <a:t>https://popularresistance.org/developing-a-people-centered-security-culture/</a:t>
            </a:r>
          </a:p>
        </p:txBody>
      </p:sp>
    </p:spTree>
    <p:extLst>
      <p:ext uri="{BB962C8B-B14F-4D97-AF65-F5344CB8AC3E}">
        <p14:creationId xmlns:p14="http://schemas.microsoft.com/office/powerpoint/2010/main" val="362792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These Levels Interact</a:t>
            </a:r>
            <a:endParaRPr lang="en-GB" dirty="0"/>
          </a:p>
        </p:txBody>
      </p:sp>
      <p:sp>
        <p:nvSpPr>
          <p:cNvPr id="3" name="Content Placeholder 2"/>
          <p:cNvSpPr>
            <a:spLocks noGrp="1"/>
          </p:cNvSpPr>
          <p:nvPr>
            <p:ph idx="1"/>
          </p:nvPr>
        </p:nvSpPr>
        <p:spPr>
          <a:xfrm>
            <a:off x="323528" y="1628800"/>
            <a:ext cx="8496300" cy="4525962"/>
          </a:xfrm>
        </p:spPr>
        <p:txBody>
          <a:bodyPr/>
          <a:lstStyle/>
          <a:p>
            <a:r>
              <a:rPr lang="en-GB" sz="2000" dirty="0" smtClean="0"/>
              <a:t>Privacy breach feels bad because norms are broken</a:t>
            </a:r>
          </a:p>
          <a:p>
            <a:r>
              <a:rPr lang="en-GB" sz="2000" dirty="0"/>
              <a:t>My preferences may be </a:t>
            </a:r>
            <a:r>
              <a:rPr lang="en-GB" sz="2000" dirty="0" smtClean="0"/>
              <a:t>unreasonable</a:t>
            </a:r>
          </a:p>
          <a:p>
            <a:r>
              <a:rPr lang="en-GB" sz="2000" dirty="0" smtClean="0"/>
              <a:t>Privacy law seeks to outlaw or deter harms</a:t>
            </a:r>
          </a:p>
          <a:p>
            <a:r>
              <a:rPr lang="en-GB" sz="2000" dirty="0" smtClean="0"/>
              <a:t>Cybersecurity aims to give control to data subjects or controllers</a:t>
            </a:r>
            <a:endParaRPr lang="en-GB" sz="2000" dirty="0"/>
          </a:p>
          <a:p>
            <a:r>
              <a:rPr lang="en-GB" sz="2000" dirty="0" smtClean="0"/>
              <a:t>I want </a:t>
            </a:r>
            <a:r>
              <a:rPr lang="en-GB" sz="2000" dirty="0"/>
              <a:t>to share information because SNSs make it feel </a:t>
            </a:r>
            <a:r>
              <a:rPr lang="en-GB" sz="2000" dirty="0" smtClean="0"/>
              <a:t>good</a:t>
            </a:r>
          </a:p>
          <a:p>
            <a:r>
              <a:rPr lang="en-GB" sz="2000" dirty="0" smtClean="0"/>
              <a:t>Data sharing habits are incompatible with democracy</a:t>
            </a:r>
            <a:endParaRPr lang="en-GB" sz="2000" dirty="0"/>
          </a:p>
          <a:p>
            <a:r>
              <a:rPr lang="en-GB" sz="2000" dirty="0" smtClean="0"/>
              <a:t>US law supports individual preferences</a:t>
            </a:r>
          </a:p>
          <a:p>
            <a:r>
              <a:rPr lang="en-GB" sz="2000" dirty="0" smtClean="0"/>
              <a:t>EU law realises norms and political outcomes</a:t>
            </a:r>
          </a:p>
          <a:p>
            <a:r>
              <a:rPr lang="en-GB" sz="2000" dirty="0" smtClean="0"/>
              <a:t>Consent implements control in a legal framework</a:t>
            </a:r>
          </a:p>
        </p:txBody>
      </p:sp>
      <p:sp>
        <p:nvSpPr>
          <p:cNvPr id="4" name="Slide Number Placeholder 3"/>
          <p:cNvSpPr>
            <a:spLocks noGrp="1"/>
          </p:cNvSpPr>
          <p:nvPr>
            <p:ph type="sldNum" sz="quarter" idx="12"/>
          </p:nvPr>
        </p:nvSpPr>
        <p:spPr/>
        <p:txBody>
          <a:bodyPr/>
          <a:lstStyle/>
          <a:p>
            <a:fld id="{E60D794F-470C-47C9-8A42-D3B972A18043}" type="slidenum">
              <a:rPr lang="en-GB" smtClean="0"/>
              <a:pPr/>
              <a:t>23</a:t>
            </a:fld>
            <a:endParaRPr lang="en-GB"/>
          </a:p>
        </p:txBody>
      </p:sp>
    </p:spTree>
    <p:extLst>
      <p:ext uri="{BB962C8B-B14F-4D97-AF65-F5344CB8AC3E}">
        <p14:creationId xmlns:p14="http://schemas.microsoft.com/office/powerpoint/2010/main" val="4380212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But Remain Distinct</a:t>
            </a:r>
            <a:endParaRPr lang="en-GB" dirty="0"/>
          </a:p>
        </p:txBody>
      </p:sp>
      <p:sp>
        <p:nvSpPr>
          <p:cNvPr id="3" name="Content Placeholder 2"/>
          <p:cNvSpPr>
            <a:spLocks noGrp="1"/>
          </p:cNvSpPr>
          <p:nvPr>
            <p:ph idx="1"/>
          </p:nvPr>
        </p:nvSpPr>
        <p:spPr/>
        <p:txBody>
          <a:bodyPr/>
          <a:lstStyle/>
          <a:p>
            <a:r>
              <a:rPr lang="en-GB" sz="2000" dirty="0" smtClean="0"/>
              <a:t>If my preferences are unreasonable, that does not mean they are cannot be my preferences</a:t>
            </a:r>
          </a:p>
          <a:p>
            <a:r>
              <a:rPr lang="en-GB" sz="2000" dirty="0" smtClean="0"/>
              <a:t>If EU law supports social norms, that does not mean that norms are the law, or that we can determine the norms by looking at the law</a:t>
            </a:r>
          </a:p>
          <a:p>
            <a:r>
              <a:rPr lang="en-GB" sz="2000" dirty="0" smtClean="0"/>
              <a:t>If a PDS allows control within an economic framework, that does not mean that whatever I achieve is my preference</a:t>
            </a:r>
          </a:p>
          <a:p>
            <a:r>
              <a:rPr lang="en-GB" sz="2000" dirty="0" smtClean="0"/>
              <a:t>If an effective cybersecurity programme is in place, that does not mean that people feel safe</a:t>
            </a:r>
          </a:p>
          <a:p>
            <a:r>
              <a:rPr lang="en-GB" sz="2000" dirty="0" smtClean="0"/>
              <a:t>If privacy law legitimises a set of practices, that does not mean that those practices do not breach privacy</a:t>
            </a:r>
          </a:p>
          <a:p>
            <a:r>
              <a:rPr lang="en-GB" sz="2000" dirty="0" smtClean="0"/>
              <a:t>SO WE NEED TO WORK AT THE INTERFACE BETWEEN DISCIPLINES</a:t>
            </a:r>
          </a:p>
          <a:p>
            <a:endParaRPr lang="en-GB" sz="2000" dirty="0"/>
          </a:p>
        </p:txBody>
      </p:sp>
      <p:sp>
        <p:nvSpPr>
          <p:cNvPr id="4" name="Slide Number Placeholder 3"/>
          <p:cNvSpPr>
            <a:spLocks noGrp="1"/>
          </p:cNvSpPr>
          <p:nvPr>
            <p:ph type="sldNum" sz="quarter" idx="12"/>
          </p:nvPr>
        </p:nvSpPr>
        <p:spPr/>
        <p:txBody>
          <a:bodyPr/>
          <a:lstStyle/>
          <a:p>
            <a:fld id="{E60D794F-470C-47C9-8A42-D3B972A18043}" type="slidenum">
              <a:rPr lang="en-GB" smtClean="0"/>
              <a:pPr/>
              <a:t>24</a:t>
            </a:fld>
            <a:endParaRPr lang="en-GB"/>
          </a:p>
        </p:txBody>
      </p:sp>
    </p:spTree>
    <p:extLst>
      <p:ext uri="{BB962C8B-B14F-4D97-AF65-F5344CB8AC3E}">
        <p14:creationId xmlns:p14="http://schemas.microsoft.com/office/powerpoint/2010/main" val="249328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p:nvPr/>
        </p:nvCxnSpPr>
        <p:spPr bwMode="auto">
          <a:xfrm>
            <a:off x="2153760" y="2348880"/>
            <a:ext cx="1512168" cy="0"/>
          </a:xfrm>
          <a:prstGeom prst="straightConnector1">
            <a:avLst/>
          </a:prstGeom>
          <a:solidFill>
            <a:schemeClr val="accent1"/>
          </a:solidFill>
          <a:ln w="57150" cap="flat" cmpd="sng" algn="ctr">
            <a:solidFill>
              <a:srgbClr val="0070C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p:nvPr/>
        </p:nvCxnSpPr>
        <p:spPr bwMode="auto">
          <a:xfrm>
            <a:off x="2771800" y="2852936"/>
            <a:ext cx="1512168" cy="0"/>
          </a:xfrm>
          <a:prstGeom prst="straightConnector1">
            <a:avLst/>
          </a:prstGeom>
          <a:solidFill>
            <a:schemeClr val="accent1"/>
          </a:solidFill>
          <a:ln w="57150" cap="flat" cmpd="sng" algn="ctr">
            <a:solidFill>
              <a:schemeClr val="accent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a:off x="3383868" y="3356992"/>
            <a:ext cx="1512168" cy="0"/>
          </a:xfrm>
          <a:prstGeom prst="straightConnector1">
            <a:avLst/>
          </a:prstGeom>
          <a:solidFill>
            <a:schemeClr val="accent1"/>
          </a:solidFill>
          <a:ln w="57150" cap="flat" cmpd="sng" algn="ctr">
            <a:solidFill>
              <a:srgbClr val="00B05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a:off x="4067944" y="3897052"/>
            <a:ext cx="1512168" cy="0"/>
          </a:xfrm>
          <a:prstGeom prst="straightConnector1">
            <a:avLst/>
          </a:prstGeom>
          <a:solidFill>
            <a:schemeClr val="accent1"/>
          </a:solidFill>
          <a:ln w="57150" cap="flat" cmpd="sng" algn="ctr">
            <a:solidFill>
              <a:srgbClr val="92D05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a:off x="4896036" y="4509120"/>
            <a:ext cx="1512168" cy="0"/>
          </a:xfrm>
          <a:prstGeom prst="straightConnector1">
            <a:avLst/>
          </a:prstGeom>
          <a:solidFill>
            <a:schemeClr val="accent1"/>
          </a:solidFill>
          <a:ln w="57150"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p:nvPr/>
        </p:nvCxnSpPr>
        <p:spPr bwMode="auto">
          <a:xfrm>
            <a:off x="5580112" y="5013176"/>
            <a:ext cx="1512168" cy="0"/>
          </a:xfrm>
          <a:prstGeom prst="straightConnector1">
            <a:avLst/>
          </a:prstGeom>
          <a:solidFill>
            <a:schemeClr val="accent1"/>
          </a:solidFill>
          <a:ln w="57150" cap="flat" cmpd="sng" algn="ctr">
            <a:solidFill>
              <a:srgbClr val="FFC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a:off x="6336196" y="5589240"/>
            <a:ext cx="1512168" cy="0"/>
          </a:xfrm>
          <a:prstGeom prst="straightConnector1">
            <a:avLst/>
          </a:prstGeom>
          <a:solidFill>
            <a:schemeClr val="accent1"/>
          </a:solidFill>
          <a:ln w="57150" cap="flat" cmpd="sng" algn="ctr">
            <a:solidFill>
              <a:srgbClr val="FE3E14"/>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p:txBody>
          <a:bodyPr/>
          <a:lstStyle/>
          <a:p>
            <a:r>
              <a:rPr lang="en-GB" dirty="0" smtClean="0"/>
              <a:t>The Landscape of Discourses</a:t>
            </a:r>
            <a:endParaRPr lang="en-GB" dirty="0"/>
          </a:p>
        </p:txBody>
      </p:sp>
      <p:sp>
        <p:nvSpPr>
          <p:cNvPr id="3" name="Slide Number Placeholder 2"/>
          <p:cNvSpPr>
            <a:spLocks noGrp="1"/>
          </p:cNvSpPr>
          <p:nvPr>
            <p:ph type="sldNum" sz="quarter" idx="12"/>
          </p:nvPr>
        </p:nvSpPr>
        <p:spPr/>
        <p:txBody>
          <a:bodyPr/>
          <a:lstStyle/>
          <a:p>
            <a:fld id="{E7753692-4C0A-4E8E-85E9-5B34D7C57795}" type="slidenum">
              <a:rPr lang="en-GB" smtClean="0"/>
              <a:pPr/>
              <a:t>25</a:t>
            </a:fld>
            <a:endParaRPr lang="en-GB"/>
          </a:p>
        </p:txBody>
      </p:sp>
      <p:cxnSp>
        <p:nvCxnSpPr>
          <p:cNvPr id="5" name="Straight Arrow Connector 4"/>
          <p:cNvCxnSpPr/>
          <p:nvPr/>
        </p:nvCxnSpPr>
        <p:spPr bwMode="auto">
          <a:xfrm>
            <a:off x="1115616" y="1628800"/>
            <a:ext cx="6696744" cy="5040560"/>
          </a:xfrm>
          <a:prstGeom prst="straightConnector1">
            <a:avLst/>
          </a:prstGeom>
          <a:solidFill>
            <a:schemeClr val="accent1"/>
          </a:solidFill>
          <a:ln w="209550" cap="sq" cmpd="sng" algn="ct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p:nvPr/>
        </p:nvSpPr>
        <p:spPr>
          <a:xfrm>
            <a:off x="3604525" y="2210380"/>
            <a:ext cx="1228221" cy="276999"/>
          </a:xfrm>
          <a:prstGeom prst="rect">
            <a:avLst/>
          </a:prstGeom>
          <a:noFill/>
        </p:spPr>
        <p:txBody>
          <a:bodyPr wrap="none" rtlCol="0">
            <a:spAutoFit/>
          </a:bodyPr>
          <a:lstStyle/>
          <a:p>
            <a:r>
              <a:rPr lang="en-GB" dirty="0" smtClean="0"/>
              <a:t>1: Conception</a:t>
            </a:r>
            <a:endParaRPr lang="en-GB" dirty="0"/>
          </a:p>
        </p:txBody>
      </p:sp>
      <p:sp>
        <p:nvSpPr>
          <p:cNvPr id="17" name="TextBox 16"/>
          <p:cNvSpPr txBox="1"/>
          <p:nvPr/>
        </p:nvSpPr>
        <p:spPr>
          <a:xfrm>
            <a:off x="4250102" y="2714436"/>
            <a:ext cx="1273105" cy="276999"/>
          </a:xfrm>
          <a:prstGeom prst="rect">
            <a:avLst/>
          </a:prstGeom>
          <a:noFill/>
        </p:spPr>
        <p:txBody>
          <a:bodyPr wrap="none" rtlCol="0">
            <a:spAutoFit/>
          </a:bodyPr>
          <a:lstStyle/>
          <a:p>
            <a:r>
              <a:rPr lang="en-GB" dirty="0" smtClean="0"/>
              <a:t>2: Affordances</a:t>
            </a:r>
            <a:endParaRPr lang="en-GB" dirty="0"/>
          </a:p>
        </p:txBody>
      </p:sp>
      <p:sp>
        <p:nvSpPr>
          <p:cNvPr id="18" name="TextBox 17"/>
          <p:cNvSpPr txBox="1"/>
          <p:nvPr/>
        </p:nvSpPr>
        <p:spPr>
          <a:xfrm>
            <a:off x="4836940" y="3218492"/>
            <a:ext cx="1571264" cy="276999"/>
          </a:xfrm>
          <a:prstGeom prst="rect">
            <a:avLst/>
          </a:prstGeom>
          <a:noFill/>
        </p:spPr>
        <p:txBody>
          <a:bodyPr wrap="none" rtlCol="0">
            <a:spAutoFit/>
          </a:bodyPr>
          <a:lstStyle/>
          <a:p>
            <a:r>
              <a:rPr lang="en-GB" dirty="0" smtClean="0"/>
              <a:t>3: Phenomenology</a:t>
            </a:r>
            <a:endParaRPr lang="en-GB" dirty="0"/>
          </a:p>
        </p:txBody>
      </p:sp>
      <p:sp>
        <p:nvSpPr>
          <p:cNvPr id="19" name="TextBox 18"/>
          <p:cNvSpPr txBox="1"/>
          <p:nvPr/>
        </p:nvSpPr>
        <p:spPr>
          <a:xfrm>
            <a:off x="5508104" y="3758552"/>
            <a:ext cx="1237839" cy="276999"/>
          </a:xfrm>
          <a:prstGeom prst="rect">
            <a:avLst/>
          </a:prstGeom>
          <a:noFill/>
        </p:spPr>
        <p:txBody>
          <a:bodyPr wrap="none" rtlCol="0">
            <a:spAutoFit/>
          </a:bodyPr>
          <a:lstStyle/>
          <a:p>
            <a:r>
              <a:rPr lang="en-GB" dirty="0" smtClean="0"/>
              <a:t>4: Preferences</a:t>
            </a:r>
            <a:endParaRPr lang="en-GB" dirty="0"/>
          </a:p>
        </p:txBody>
      </p:sp>
      <p:sp>
        <p:nvSpPr>
          <p:cNvPr id="20" name="TextBox 19"/>
          <p:cNvSpPr txBox="1"/>
          <p:nvPr/>
        </p:nvSpPr>
        <p:spPr>
          <a:xfrm>
            <a:off x="6408204" y="4370620"/>
            <a:ext cx="872355" cy="276999"/>
          </a:xfrm>
          <a:prstGeom prst="rect">
            <a:avLst/>
          </a:prstGeom>
          <a:noFill/>
        </p:spPr>
        <p:txBody>
          <a:bodyPr wrap="none" rtlCol="0">
            <a:spAutoFit/>
          </a:bodyPr>
          <a:lstStyle/>
          <a:p>
            <a:r>
              <a:rPr lang="en-GB" dirty="0" smtClean="0"/>
              <a:t>5: Norms</a:t>
            </a:r>
            <a:endParaRPr lang="en-GB" dirty="0"/>
          </a:p>
        </p:txBody>
      </p:sp>
      <p:sp>
        <p:nvSpPr>
          <p:cNvPr id="21" name="TextBox 20"/>
          <p:cNvSpPr txBox="1"/>
          <p:nvPr/>
        </p:nvSpPr>
        <p:spPr>
          <a:xfrm>
            <a:off x="7066164" y="4869159"/>
            <a:ext cx="663964" cy="276999"/>
          </a:xfrm>
          <a:prstGeom prst="rect">
            <a:avLst/>
          </a:prstGeom>
          <a:noFill/>
        </p:spPr>
        <p:txBody>
          <a:bodyPr wrap="none" rtlCol="0">
            <a:spAutoFit/>
          </a:bodyPr>
          <a:lstStyle/>
          <a:p>
            <a:r>
              <a:rPr lang="en-GB" dirty="0" smtClean="0"/>
              <a:t>6: Law</a:t>
            </a:r>
            <a:endParaRPr lang="en-GB" dirty="0"/>
          </a:p>
        </p:txBody>
      </p:sp>
      <p:sp>
        <p:nvSpPr>
          <p:cNvPr id="22" name="TextBox 21"/>
          <p:cNvSpPr txBox="1"/>
          <p:nvPr/>
        </p:nvSpPr>
        <p:spPr>
          <a:xfrm>
            <a:off x="7858492" y="5450740"/>
            <a:ext cx="790601" cy="276999"/>
          </a:xfrm>
          <a:prstGeom prst="rect">
            <a:avLst/>
          </a:prstGeom>
          <a:noFill/>
        </p:spPr>
        <p:txBody>
          <a:bodyPr wrap="none" rtlCol="0">
            <a:spAutoFit/>
          </a:bodyPr>
          <a:lstStyle/>
          <a:p>
            <a:r>
              <a:rPr lang="en-GB" dirty="0" smtClean="0"/>
              <a:t>7: Value</a:t>
            </a:r>
            <a:endParaRPr lang="en-GB" dirty="0"/>
          </a:p>
        </p:txBody>
      </p:sp>
      <p:sp>
        <p:nvSpPr>
          <p:cNvPr id="23" name="TextBox 22"/>
          <p:cNvSpPr txBox="1"/>
          <p:nvPr/>
        </p:nvSpPr>
        <p:spPr>
          <a:xfrm>
            <a:off x="1906116" y="3395430"/>
            <a:ext cx="914033" cy="276999"/>
          </a:xfrm>
          <a:prstGeom prst="rect">
            <a:avLst/>
          </a:prstGeom>
          <a:noFill/>
        </p:spPr>
        <p:txBody>
          <a:bodyPr wrap="none" rtlCol="0">
            <a:spAutoFit/>
          </a:bodyPr>
          <a:lstStyle/>
          <a:p>
            <a:r>
              <a:rPr lang="en-GB" dirty="0" smtClean="0"/>
              <a:t>Individual</a:t>
            </a:r>
            <a:endParaRPr lang="en-GB" dirty="0"/>
          </a:p>
        </p:txBody>
      </p:sp>
      <p:cxnSp>
        <p:nvCxnSpPr>
          <p:cNvPr id="25" name="Straight Arrow Connector 24"/>
          <p:cNvCxnSpPr/>
          <p:nvPr/>
        </p:nvCxnSpPr>
        <p:spPr bwMode="auto">
          <a:xfrm>
            <a:off x="1115615" y="2991435"/>
            <a:ext cx="2121078" cy="1517684"/>
          </a:xfrm>
          <a:prstGeom prst="straightConnector1">
            <a:avLst/>
          </a:prstGeom>
          <a:solidFill>
            <a:schemeClr val="accent1"/>
          </a:solidFill>
          <a:ln w="28575" cap="flat" cmpd="sng" algn="ctr">
            <a:solidFill>
              <a:schemeClr val="accent1">
                <a:lumMod val="75000"/>
              </a:schemeClr>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Box 25"/>
          <p:cNvSpPr txBox="1"/>
          <p:nvPr/>
        </p:nvSpPr>
        <p:spPr>
          <a:xfrm>
            <a:off x="3676964" y="5312241"/>
            <a:ext cx="615874" cy="276999"/>
          </a:xfrm>
          <a:prstGeom prst="rect">
            <a:avLst/>
          </a:prstGeom>
          <a:noFill/>
        </p:spPr>
        <p:txBody>
          <a:bodyPr wrap="none" rtlCol="0">
            <a:spAutoFit/>
          </a:bodyPr>
          <a:lstStyle/>
          <a:p>
            <a:r>
              <a:rPr lang="en-GB" dirty="0" smtClean="0"/>
              <a:t>Social</a:t>
            </a:r>
            <a:endParaRPr lang="en-GB" dirty="0"/>
          </a:p>
        </p:txBody>
      </p:sp>
      <p:cxnSp>
        <p:nvCxnSpPr>
          <p:cNvPr id="27" name="Straight Arrow Connector 26"/>
          <p:cNvCxnSpPr/>
          <p:nvPr/>
        </p:nvCxnSpPr>
        <p:spPr bwMode="auto">
          <a:xfrm>
            <a:off x="3236693" y="4509119"/>
            <a:ext cx="2085419" cy="1513405"/>
          </a:xfrm>
          <a:prstGeom prst="straightConnector1">
            <a:avLst/>
          </a:prstGeom>
          <a:solidFill>
            <a:schemeClr val="accent1"/>
          </a:solidFill>
          <a:ln w="28575" cap="flat" cmpd="sng" algn="ctr">
            <a:solidFill>
              <a:srgbClr val="FFB300"/>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Box 27"/>
          <p:cNvSpPr txBox="1"/>
          <p:nvPr/>
        </p:nvSpPr>
        <p:spPr>
          <a:xfrm>
            <a:off x="5744546" y="6022524"/>
            <a:ext cx="764953" cy="276999"/>
          </a:xfrm>
          <a:prstGeom prst="rect">
            <a:avLst/>
          </a:prstGeom>
          <a:noFill/>
        </p:spPr>
        <p:txBody>
          <a:bodyPr wrap="none" rtlCol="0">
            <a:spAutoFit/>
          </a:bodyPr>
          <a:lstStyle/>
          <a:p>
            <a:r>
              <a:rPr lang="en-GB" dirty="0" smtClean="0"/>
              <a:t>Political</a:t>
            </a:r>
            <a:endParaRPr lang="en-GB" dirty="0"/>
          </a:p>
        </p:txBody>
      </p:sp>
      <p:cxnSp>
        <p:nvCxnSpPr>
          <p:cNvPr id="29" name="Straight Arrow Connector 28"/>
          <p:cNvCxnSpPr/>
          <p:nvPr/>
        </p:nvCxnSpPr>
        <p:spPr bwMode="auto">
          <a:xfrm>
            <a:off x="5259234" y="5166148"/>
            <a:ext cx="1213892" cy="876365"/>
          </a:xfrm>
          <a:prstGeom prst="straightConnector1">
            <a:avLst/>
          </a:prstGeom>
          <a:solidFill>
            <a:schemeClr val="accent1"/>
          </a:solidFill>
          <a:ln w="28575" cap="flat" cmpd="sng" algn="ctr">
            <a:solidFill>
              <a:srgbClr val="C00000"/>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Box 30"/>
          <p:cNvSpPr txBox="1"/>
          <p:nvPr/>
        </p:nvSpPr>
        <p:spPr>
          <a:xfrm>
            <a:off x="287344" y="2630954"/>
            <a:ext cx="891591" cy="276999"/>
          </a:xfrm>
          <a:prstGeom prst="rect">
            <a:avLst/>
          </a:prstGeom>
          <a:noFill/>
        </p:spPr>
        <p:txBody>
          <a:bodyPr wrap="none" rtlCol="0">
            <a:spAutoFit/>
          </a:bodyPr>
          <a:lstStyle/>
          <a:p>
            <a:r>
              <a:rPr lang="en-GB" dirty="0" smtClean="0"/>
              <a:t>Technical</a:t>
            </a:r>
            <a:endParaRPr lang="en-GB" dirty="0"/>
          </a:p>
        </p:txBody>
      </p:sp>
      <p:cxnSp>
        <p:nvCxnSpPr>
          <p:cNvPr id="32" name="Straight Arrow Connector 31"/>
          <p:cNvCxnSpPr/>
          <p:nvPr/>
        </p:nvCxnSpPr>
        <p:spPr bwMode="auto">
          <a:xfrm>
            <a:off x="484270" y="2212762"/>
            <a:ext cx="1213892" cy="876365"/>
          </a:xfrm>
          <a:prstGeom prst="straightConnector1">
            <a:avLst/>
          </a:prstGeom>
          <a:solidFill>
            <a:schemeClr val="accent1"/>
          </a:solidFill>
          <a:ln w="28575" cap="flat" cmpd="sng" algn="ctr">
            <a:solidFill>
              <a:srgbClr val="0070C0"/>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p:cNvSpPr txBox="1"/>
          <p:nvPr/>
        </p:nvSpPr>
        <p:spPr>
          <a:xfrm>
            <a:off x="484270" y="3791796"/>
            <a:ext cx="1013419" cy="276999"/>
          </a:xfrm>
          <a:prstGeom prst="rect">
            <a:avLst/>
          </a:prstGeom>
          <a:noFill/>
        </p:spPr>
        <p:txBody>
          <a:bodyPr wrap="none" rtlCol="0">
            <a:spAutoFit/>
          </a:bodyPr>
          <a:lstStyle/>
          <a:p>
            <a:r>
              <a:rPr lang="en-GB" dirty="0" smtClean="0"/>
              <a:t>Descriptive</a:t>
            </a:r>
            <a:endParaRPr lang="en-GB" dirty="0"/>
          </a:p>
        </p:txBody>
      </p:sp>
      <p:cxnSp>
        <p:nvCxnSpPr>
          <p:cNvPr id="37" name="Straight Arrow Connector 36"/>
          <p:cNvCxnSpPr/>
          <p:nvPr/>
        </p:nvCxnSpPr>
        <p:spPr bwMode="auto">
          <a:xfrm>
            <a:off x="110701" y="2991434"/>
            <a:ext cx="2799143" cy="1877725"/>
          </a:xfrm>
          <a:prstGeom prst="straightConnector1">
            <a:avLst/>
          </a:prstGeom>
          <a:solidFill>
            <a:schemeClr val="accent1"/>
          </a:solidFill>
          <a:ln w="28575" cap="flat" cmpd="sng" algn="ctr">
            <a:solidFill>
              <a:srgbClr val="00B050"/>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Box 38"/>
          <p:cNvSpPr txBox="1"/>
          <p:nvPr/>
        </p:nvSpPr>
        <p:spPr>
          <a:xfrm>
            <a:off x="575395" y="4755935"/>
            <a:ext cx="952505" cy="276999"/>
          </a:xfrm>
          <a:prstGeom prst="rect">
            <a:avLst/>
          </a:prstGeom>
          <a:noFill/>
        </p:spPr>
        <p:txBody>
          <a:bodyPr wrap="none" rtlCol="0">
            <a:spAutoFit/>
          </a:bodyPr>
          <a:lstStyle/>
          <a:p>
            <a:r>
              <a:rPr lang="en-GB" dirty="0" smtClean="0"/>
              <a:t>Normative</a:t>
            </a:r>
            <a:endParaRPr lang="en-GB" dirty="0"/>
          </a:p>
        </p:txBody>
      </p:sp>
      <p:cxnSp>
        <p:nvCxnSpPr>
          <p:cNvPr id="40" name="Straight Arrow Connector 39"/>
          <p:cNvCxnSpPr/>
          <p:nvPr/>
        </p:nvCxnSpPr>
        <p:spPr bwMode="auto">
          <a:xfrm>
            <a:off x="110701" y="3897052"/>
            <a:ext cx="3283072" cy="2145230"/>
          </a:xfrm>
          <a:prstGeom prst="straightConnector1">
            <a:avLst/>
          </a:prstGeom>
          <a:solidFill>
            <a:schemeClr val="accent1"/>
          </a:solidFill>
          <a:ln w="28575" cap="flat" cmpd="sng" algn="ctr">
            <a:solidFill>
              <a:srgbClr val="FF0000"/>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695192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Disclaimer</a:t>
            </a:r>
          </a:p>
        </p:txBody>
      </p:sp>
      <p:sp>
        <p:nvSpPr>
          <p:cNvPr id="3" name="Content Placeholder 2"/>
          <p:cNvSpPr>
            <a:spLocks noGrp="1"/>
          </p:cNvSpPr>
          <p:nvPr>
            <p:ph idx="1"/>
          </p:nvPr>
        </p:nvSpPr>
        <p:spPr/>
        <p:txBody>
          <a:bodyPr/>
          <a:lstStyle/>
          <a:p>
            <a:r>
              <a:rPr lang="en-GB" dirty="0"/>
              <a:t>Texts, marks, logos, names, graphics, images, photographs, illustrations, artwork, audio clips, video clips, and software copyrighted by their respective owners are used on these slides for non-commercial, educational and personal purposes only. Use of any copyrighted material is not authorized without the written consent of the copyright holder.  Every effort has been made to respect the copyrights of other parties. If you believe that your copyright has been misused, please direct your correspondence to: kmo@ecs.soton.ac.uk  stating your position and I shall endeavour to correct any misuse as early as possible.</a:t>
            </a:r>
          </a:p>
        </p:txBody>
      </p:sp>
      <p:sp>
        <p:nvSpPr>
          <p:cNvPr id="4" name="Slide Number Placeholder 3"/>
          <p:cNvSpPr>
            <a:spLocks noGrp="1"/>
          </p:cNvSpPr>
          <p:nvPr>
            <p:ph type="sldNum" sz="quarter" idx="4294967295"/>
          </p:nvPr>
        </p:nvSpPr>
        <p:spPr>
          <a:xfrm>
            <a:off x="6877050" y="6308725"/>
            <a:ext cx="1905000" cy="457200"/>
          </a:xfrm>
          <a:prstGeom prst="rect">
            <a:avLst/>
          </a:prstGeom>
        </p:spPr>
        <p:txBody>
          <a:bodyPr/>
          <a:lstStyle/>
          <a:p>
            <a:pPr>
              <a:defRPr/>
            </a:pPr>
            <a:fld id="{B9A5F7BD-030F-4242-B8E0-BBB97C390E5E}" type="slidenum">
              <a:rPr lang="en-GB" smtClean="0"/>
              <a:pPr>
                <a:defRPr/>
              </a:pPr>
              <a:t>26</a:t>
            </a:fld>
            <a:endParaRPr lang="en-GB"/>
          </a:p>
        </p:txBody>
      </p:sp>
    </p:spTree>
    <p:extLst>
      <p:ext uri="{BB962C8B-B14F-4D97-AF65-F5344CB8AC3E}">
        <p14:creationId xmlns:p14="http://schemas.microsoft.com/office/powerpoint/2010/main" val="1210366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Concept in Disarray’</a:t>
            </a:r>
            <a:endParaRPr lang="en-GB" dirty="0"/>
          </a:p>
        </p:txBody>
      </p:sp>
      <p:sp>
        <p:nvSpPr>
          <p:cNvPr id="3" name="Content Placeholder 2"/>
          <p:cNvSpPr>
            <a:spLocks noGrp="1"/>
          </p:cNvSpPr>
          <p:nvPr>
            <p:ph idx="1"/>
          </p:nvPr>
        </p:nvSpPr>
        <p:spPr/>
        <p:txBody>
          <a:bodyPr/>
          <a:lstStyle/>
          <a:p>
            <a:r>
              <a:rPr lang="en-GB" dirty="0" smtClean="0"/>
              <a:t>Daniel Solove, </a:t>
            </a:r>
            <a:r>
              <a:rPr lang="en-GB" i="1" dirty="0" smtClean="0"/>
              <a:t>Understanding Privacy</a:t>
            </a:r>
            <a:endParaRPr lang="en-GB" dirty="0" smtClean="0"/>
          </a:p>
          <a:p>
            <a:r>
              <a:rPr lang="en-GB" dirty="0" smtClean="0"/>
              <a:t>“Any attempt to locate a common denominator for all the manifold things that fall under the rubric of ‘privacy’ faces an onerous choice. A common denominator broad enough to encompass nearly everything involving privacy risks being </a:t>
            </a:r>
            <a:r>
              <a:rPr lang="en-GB" dirty="0" err="1" smtClean="0"/>
              <a:t>overinclusive</a:t>
            </a:r>
            <a:r>
              <a:rPr lang="en-GB" dirty="0" smtClean="0"/>
              <a:t> or too vague. A narrower common denominator risks being too restrictive.”</a:t>
            </a:r>
          </a:p>
          <a:p>
            <a:r>
              <a:rPr lang="en-GB" dirty="0" smtClean="0"/>
              <a:t>“Perhaps the quest for a common denominator is a search for the holy grail. What if there is no essence or core dimension of privacy?”</a:t>
            </a:r>
            <a:endParaRPr lang="en-GB" dirty="0"/>
          </a:p>
        </p:txBody>
      </p:sp>
      <p:sp>
        <p:nvSpPr>
          <p:cNvPr id="4" name="Slide Number Placeholder 3"/>
          <p:cNvSpPr>
            <a:spLocks noGrp="1"/>
          </p:cNvSpPr>
          <p:nvPr>
            <p:ph type="sldNum" sz="quarter" idx="12"/>
          </p:nvPr>
        </p:nvSpPr>
        <p:spPr/>
        <p:txBody>
          <a:bodyPr/>
          <a:lstStyle/>
          <a:p>
            <a:fld id="{B1F7EAAA-D895-4645-94C6-47741A774D21}" type="slidenum">
              <a:rPr lang="en-GB" smtClean="0"/>
              <a:pPr/>
              <a:t>3</a:t>
            </a:fld>
            <a:endParaRPr lang="en-GB"/>
          </a:p>
        </p:txBody>
      </p:sp>
    </p:spTree>
    <p:extLst>
      <p:ext uri="{BB962C8B-B14F-4D97-AF65-F5344CB8AC3E}">
        <p14:creationId xmlns:p14="http://schemas.microsoft.com/office/powerpoint/2010/main" val="1259486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Concept in Disarray’</a:t>
            </a:r>
          </a:p>
        </p:txBody>
      </p:sp>
      <p:sp>
        <p:nvSpPr>
          <p:cNvPr id="3" name="Content Placeholder 2"/>
          <p:cNvSpPr>
            <a:spLocks noGrp="1"/>
          </p:cNvSpPr>
          <p:nvPr>
            <p:ph idx="1"/>
          </p:nvPr>
        </p:nvSpPr>
        <p:spPr/>
        <p:txBody>
          <a:bodyPr/>
          <a:lstStyle/>
          <a:p>
            <a:r>
              <a:rPr lang="en-GB" dirty="0" smtClean="0"/>
              <a:t>Jeff Jarvis, </a:t>
            </a:r>
            <a:r>
              <a:rPr lang="en-GB" i="1" dirty="0" smtClean="0"/>
              <a:t>Public Parts</a:t>
            </a:r>
            <a:endParaRPr lang="en-GB" dirty="0" smtClean="0"/>
          </a:p>
          <a:p>
            <a:r>
              <a:rPr lang="en-GB" dirty="0" smtClean="0"/>
              <a:t>“Do you feel any closer to a definition of privacy? I don’t. I see a confused web of worries, changing norms, varying cultural mores, complicated relationships, conflicting motives, vague feelings of danger with sporadic specific evidence of harm, and unclear laws and regulations made all the more complex by context.”</a:t>
            </a:r>
            <a:endParaRPr lang="en-GB" dirty="0"/>
          </a:p>
        </p:txBody>
      </p:sp>
      <p:sp>
        <p:nvSpPr>
          <p:cNvPr id="4" name="Slide Number Placeholder 3"/>
          <p:cNvSpPr>
            <a:spLocks noGrp="1"/>
          </p:cNvSpPr>
          <p:nvPr>
            <p:ph type="sldNum" sz="quarter" idx="12"/>
          </p:nvPr>
        </p:nvSpPr>
        <p:spPr/>
        <p:txBody>
          <a:bodyPr/>
          <a:lstStyle/>
          <a:p>
            <a:fld id="{B1F7EAAA-D895-4645-94C6-47741A774D21}" type="slidenum">
              <a:rPr lang="en-GB" smtClean="0"/>
              <a:pPr/>
              <a:t>4</a:t>
            </a:fld>
            <a:endParaRPr lang="en-GB"/>
          </a:p>
        </p:txBody>
      </p:sp>
    </p:spTree>
    <p:extLst>
      <p:ext uri="{BB962C8B-B14F-4D97-AF65-F5344CB8AC3E}">
        <p14:creationId xmlns:p14="http://schemas.microsoft.com/office/powerpoint/2010/main" val="4097821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Its Multifarious Nature</a:t>
            </a:r>
            <a:endParaRPr lang="en-GB" dirty="0"/>
          </a:p>
        </p:txBody>
      </p:sp>
      <p:sp>
        <p:nvSpPr>
          <p:cNvPr id="4" name="Content Placeholder 3"/>
          <p:cNvSpPr>
            <a:spLocks noGrp="1"/>
          </p:cNvSpPr>
          <p:nvPr>
            <p:ph idx="1"/>
          </p:nvPr>
        </p:nvSpPr>
        <p:spPr/>
        <p:txBody>
          <a:bodyPr/>
          <a:lstStyle/>
          <a:p>
            <a:r>
              <a:rPr lang="en-GB" dirty="0" smtClean="0"/>
              <a:t>“Thus privacy is a fundamental right, essential for freedom, democracy, psychological well-being, individuality, and creativity. It is proclaimed inviolable but decried as detrimental, antisocial, and even pathological. Some claim that privacy is nearing extinction; others argue that the threat to privacy is illusory. It seems as though everybody is talking about ‘privacy,’ but it is not clear exactly what they are talking about.” (Solove)</a:t>
            </a:r>
            <a:endParaRPr lang="en-GB" dirty="0"/>
          </a:p>
        </p:txBody>
      </p:sp>
      <p:sp>
        <p:nvSpPr>
          <p:cNvPr id="2" name="Slide Number Placeholder 1"/>
          <p:cNvSpPr>
            <a:spLocks noGrp="1"/>
          </p:cNvSpPr>
          <p:nvPr>
            <p:ph type="sldNum" sz="quarter" idx="12"/>
          </p:nvPr>
        </p:nvSpPr>
        <p:spPr/>
        <p:txBody>
          <a:bodyPr/>
          <a:lstStyle/>
          <a:p>
            <a:fld id="{5DB61BCB-3FE1-4D68-AB7D-E25B183C53E7}" type="slidenum">
              <a:rPr lang="en-GB" smtClean="0"/>
              <a:pPr/>
              <a:t>5</a:t>
            </a:fld>
            <a:endParaRPr lang="en-GB"/>
          </a:p>
        </p:txBody>
      </p:sp>
    </p:spTree>
    <p:extLst>
      <p:ext uri="{BB962C8B-B14F-4D97-AF65-F5344CB8AC3E}">
        <p14:creationId xmlns:p14="http://schemas.microsoft.com/office/powerpoint/2010/main" val="199741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Its Multifarious Nature</a:t>
            </a:r>
            <a:endParaRPr lang="en-GB" dirty="0"/>
          </a:p>
        </p:txBody>
      </p:sp>
      <p:sp>
        <p:nvSpPr>
          <p:cNvPr id="4" name="Content Placeholder 3"/>
          <p:cNvSpPr>
            <a:spLocks noGrp="1"/>
          </p:cNvSpPr>
          <p:nvPr>
            <p:ph idx="1"/>
          </p:nvPr>
        </p:nvSpPr>
        <p:spPr/>
        <p:txBody>
          <a:bodyPr/>
          <a:lstStyle/>
          <a:p>
            <a:r>
              <a:rPr lang="en-GB" sz="2000" dirty="0" smtClean="0"/>
              <a:t>“Thus </a:t>
            </a:r>
            <a:r>
              <a:rPr lang="en-GB" sz="2000" dirty="0"/>
              <a:t>taxation is a fundamental duty, a means to keep the state going, promote citizenship and inclusion, redistribute wealth and decrease inequality, promote certain types of behaviour and </a:t>
            </a:r>
            <a:r>
              <a:rPr lang="en-GB" sz="2000" dirty="0" err="1"/>
              <a:t>disincentivise</a:t>
            </a:r>
            <a:r>
              <a:rPr lang="en-GB" sz="2000" dirty="0"/>
              <a:t> others, or maintain the social contract. It is decried as state-sponsored theft, oppression and a disincentive to thrift, innovation or self-reliance. Some claim that we should tax wealth, others income, property, carbon dioxide, consumption, cigarettes, imports, luxuries, land, financial transactions or inheritances. Some want taxes to be progressive, others at a flat rate, and still others want negative income taxes. There is barely any similarity between, say, the administration of a medieval tithe and a value-added tax in a 21st century digitised economy. It seems as though everybody is talking about ‘taxation,’ but it is not clear exactly what they are talking about.”</a:t>
            </a:r>
          </a:p>
        </p:txBody>
      </p:sp>
      <p:sp>
        <p:nvSpPr>
          <p:cNvPr id="2" name="Slide Number Placeholder 1"/>
          <p:cNvSpPr>
            <a:spLocks noGrp="1"/>
          </p:cNvSpPr>
          <p:nvPr>
            <p:ph type="sldNum" sz="quarter" idx="12"/>
          </p:nvPr>
        </p:nvSpPr>
        <p:spPr/>
        <p:txBody>
          <a:bodyPr/>
          <a:lstStyle/>
          <a:p>
            <a:fld id="{5DB61BCB-3FE1-4D68-AB7D-E25B183C53E7}" type="slidenum">
              <a:rPr lang="en-GB" smtClean="0"/>
              <a:pPr/>
              <a:t>6</a:t>
            </a:fld>
            <a:endParaRPr lang="en-GB"/>
          </a:p>
        </p:txBody>
      </p:sp>
    </p:spTree>
    <p:extLst>
      <p:ext uri="{BB962C8B-B14F-4D97-AF65-F5344CB8AC3E}">
        <p14:creationId xmlns:p14="http://schemas.microsoft.com/office/powerpoint/2010/main" val="3728631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Going Wrong?</a:t>
            </a:r>
            <a:endParaRPr lang="en-GB" dirty="0"/>
          </a:p>
        </p:txBody>
      </p:sp>
      <p:sp>
        <p:nvSpPr>
          <p:cNvPr id="3" name="Content Placeholder 2"/>
          <p:cNvSpPr>
            <a:spLocks noGrp="1"/>
          </p:cNvSpPr>
          <p:nvPr>
            <p:ph idx="1"/>
          </p:nvPr>
        </p:nvSpPr>
        <p:spPr/>
        <p:txBody>
          <a:bodyPr/>
          <a:lstStyle/>
          <a:p>
            <a:r>
              <a:rPr lang="en-GB" dirty="0" smtClean="0"/>
              <a:t>Example: “The </a:t>
            </a:r>
            <a:r>
              <a:rPr lang="en-GB" dirty="0"/>
              <a:t>freedom from unreasonable constraints on the construction of one’s own identity</a:t>
            </a:r>
            <a:r>
              <a:rPr lang="en-GB" dirty="0" smtClean="0"/>
              <a:t>” (</a:t>
            </a:r>
            <a:r>
              <a:rPr lang="en-GB" dirty="0" err="1" smtClean="0"/>
              <a:t>Agre</a:t>
            </a:r>
            <a:r>
              <a:rPr lang="en-GB" dirty="0" smtClean="0"/>
              <a:t> &amp; Rotenberg)</a:t>
            </a:r>
          </a:p>
          <a:p>
            <a:r>
              <a:rPr lang="en-GB" dirty="0" smtClean="0"/>
              <a:t>Whole theory about </a:t>
            </a:r>
            <a:r>
              <a:rPr lang="en-GB" dirty="0"/>
              <a:t>privacy and its value </a:t>
            </a:r>
            <a:r>
              <a:rPr lang="en-GB" dirty="0" smtClean="0"/>
              <a:t>baked into </a:t>
            </a:r>
            <a:r>
              <a:rPr lang="en-GB" dirty="0"/>
              <a:t>the definition</a:t>
            </a:r>
          </a:p>
          <a:p>
            <a:pPr lvl="1"/>
            <a:r>
              <a:rPr lang="en-GB" dirty="0" smtClean="0"/>
              <a:t>What is reasonable/unreasonable?</a:t>
            </a:r>
          </a:p>
          <a:p>
            <a:pPr lvl="1"/>
            <a:r>
              <a:rPr lang="en-GB" dirty="0" smtClean="0"/>
              <a:t>What about activities that don’t construct an identity?</a:t>
            </a:r>
          </a:p>
          <a:p>
            <a:pPr lvl="1"/>
            <a:r>
              <a:rPr lang="en-GB" dirty="0" smtClean="0"/>
              <a:t>Are there ramifications about the idea that the interference with constructing an identity precedes the construction?</a:t>
            </a:r>
          </a:p>
          <a:p>
            <a:r>
              <a:rPr lang="en-GB" dirty="0" smtClean="0"/>
              <a:t>Why would anyone not want this?</a:t>
            </a:r>
          </a:p>
        </p:txBody>
      </p:sp>
      <p:sp>
        <p:nvSpPr>
          <p:cNvPr id="4" name="Slide Number Placeholder 3"/>
          <p:cNvSpPr>
            <a:spLocks noGrp="1"/>
          </p:cNvSpPr>
          <p:nvPr>
            <p:ph type="sldNum" sz="quarter" idx="12"/>
          </p:nvPr>
        </p:nvSpPr>
        <p:spPr/>
        <p:txBody>
          <a:bodyPr/>
          <a:lstStyle/>
          <a:p>
            <a:fld id="{E60D794F-470C-47C9-8A42-D3B972A18043}" type="slidenum">
              <a:rPr lang="en-GB" smtClean="0"/>
              <a:pPr/>
              <a:t>7</a:t>
            </a:fld>
            <a:endParaRPr lang="en-GB"/>
          </a:p>
        </p:txBody>
      </p:sp>
    </p:spTree>
    <p:extLst>
      <p:ext uri="{BB962C8B-B14F-4D97-AF65-F5344CB8AC3E}">
        <p14:creationId xmlns:p14="http://schemas.microsoft.com/office/powerpoint/2010/main" val="207892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Yet Isn’t It Simple Really?</a:t>
            </a:r>
            <a:endParaRPr lang="en-GB" dirty="0"/>
          </a:p>
        </p:txBody>
      </p:sp>
      <p:sp>
        <p:nvSpPr>
          <p:cNvPr id="3" name="Content Placeholder 2"/>
          <p:cNvSpPr>
            <a:spLocks noGrp="1"/>
          </p:cNvSpPr>
          <p:nvPr>
            <p:ph idx="1"/>
          </p:nvPr>
        </p:nvSpPr>
        <p:spPr/>
        <p:txBody>
          <a:bodyPr/>
          <a:lstStyle/>
          <a:p>
            <a:r>
              <a:rPr lang="en-GB" dirty="0" smtClean="0"/>
              <a:t>OED, “being withdrawn from society or public interest … avoidance of publicity”</a:t>
            </a:r>
          </a:p>
          <a:p>
            <a:r>
              <a:rPr lang="en-GB" dirty="0" smtClean="0"/>
              <a:t>If we can discuss the </a:t>
            </a:r>
            <a:r>
              <a:rPr lang="en-GB" i="1" dirty="0" smtClean="0"/>
              <a:t>state</a:t>
            </a:r>
            <a:r>
              <a:rPr lang="en-GB" dirty="0" smtClean="0"/>
              <a:t> of (lack of) privacy independently of our </a:t>
            </a:r>
            <a:r>
              <a:rPr lang="en-GB" i="1" dirty="0" smtClean="0"/>
              <a:t>claims</a:t>
            </a:r>
            <a:r>
              <a:rPr lang="en-GB" dirty="0" smtClean="0"/>
              <a:t> to it, the </a:t>
            </a:r>
            <a:r>
              <a:rPr lang="en-GB" i="1" dirty="0" smtClean="0"/>
              <a:t>rights</a:t>
            </a:r>
            <a:r>
              <a:rPr lang="en-GB" dirty="0" smtClean="0"/>
              <a:t> associated with it, our </a:t>
            </a:r>
            <a:r>
              <a:rPr lang="en-GB" i="1" dirty="0" smtClean="0"/>
              <a:t>preferences</a:t>
            </a:r>
            <a:r>
              <a:rPr lang="en-GB" dirty="0" smtClean="0"/>
              <a:t> about it, our </a:t>
            </a:r>
            <a:r>
              <a:rPr lang="en-GB" i="1" dirty="0" smtClean="0"/>
              <a:t>control</a:t>
            </a:r>
            <a:r>
              <a:rPr lang="en-GB" dirty="0" smtClean="0"/>
              <a:t> over it, and the </a:t>
            </a:r>
            <a:r>
              <a:rPr lang="en-GB" i="1" dirty="0" smtClean="0"/>
              <a:t>value</a:t>
            </a:r>
            <a:r>
              <a:rPr lang="en-GB" dirty="0" smtClean="0"/>
              <a:t> of it, could we begin to make more sense?</a:t>
            </a:r>
          </a:p>
        </p:txBody>
      </p:sp>
      <p:sp>
        <p:nvSpPr>
          <p:cNvPr id="4" name="Slide Number Placeholder 3"/>
          <p:cNvSpPr>
            <a:spLocks noGrp="1"/>
          </p:cNvSpPr>
          <p:nvPr>
            <p:ph type="sldNum" sz="quarter" idx="12"/>
          </p:nvPr>
        </p:nvSpPr>
        <p:spPr/>
        <p:txBody>
          <a:bodyPr/>
          <a:lstStyle/>
          <a:p>
            <a:fld id="{B1F7EAAA-D895-4645-94C6-47741A774D21}" type="slidenum">
              <a:rPr lang="en-GB" smtClean="0"/>
              <a:pPr/>
              <a:t>8</a:t>
            </a:fld>
            <a:endParaRPr lang="en-GB"/>
          </a:p>
        </p:txBody>
      </p:sp>
    </p:spTree>
    <p:extLst>
      <p:ext uri="{BB962C8B-B14F-4D97-AF65-F5344CB8AC3E}">
        <p14:creationId xmlns:p14="http://schemas.microsoft.com/office/powerpoint/2010/main" val="3201772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Sketch of Privacy</a:t>
            </a:r>
            <a:endParaRPr lang="en-GB" dirty="0"/>
          </a:p>
        </p:txBody>
      </p:sp>
      <p:sp>
        <p:nvSpPr>
          <p:cNvPr id="3" name="Content Placeholder 2"/>
          <p:cNvSpPr>
            <a:spLocks noGrp="1"/>
          </p:cNvSpPr>
          <p:nvPr>
            <p:ph idx="1"/>
          </p:nvPr>
        </p:nvSpPr>
        <p:spPr>
          <a:xfrm>
            <a:off x="323850" y="1700213"/>
            <a:ext cx="7992566" cy="4114800"/>
          </a:xfrm>
        </p:spPr>
        <p:txBody>
          <a:bodyPr/>
          <a:lstStyle/>
          <a:p>
            <a:r>
              <a:rPr lang="en-GB" dirty="0" smtClean="0"/>
              <a:t>To do with the boundaries of the self and group</a:t>
            </a:r>
          </a:p>
          <a:p>
            <a:r>
              <a:rPr lang="en-GB" dirty="0" smtClean="0"/>
              <a:t>Comes into play when we entertain first person possessive adjectives</a:t>
            </a:r>
          </a:p>
          <a:p>
            <a:pPr lvl="1"/>
            <a:r>
              <a:rPr lang="en-GB" dirty="0" smtClean="0"/>
              <a:t>My/our</a:t>
            </a:r>
          </a:p>
          <a:p>
            <a:pPr lvl="1"/>
            <a:r>
              <a:rPr lang="en-GB" dirty="0" smtClean="0"/>
              <a:t>That’s my/our business</a:t>
            </a:r>
          </a:p>
          <a:p>
            <a:pPr lvl="1"/>
            <a:r>
              <a:rPr lang="en-GB" dirty="0" smtClean="0"/>
              <a:t>My information, my body, my personal space, our property, my image, my family, my thoughts, our intimate secret, my friends, my history, my income, our ambitions, my shame, our meeting, my bodily functions, the skeleton in my closet</a:t>
            </a:r>
            <a:endParaRPr lang="en-GB" dirty="0"/>
          </a:p>
        </p:txBody>
      </p:sp>
      <p:sp>
        <p:nvSpPr>
          <p:cNvPr id="4" name="Slide Number Placeholder 3"/>
          <p:cNvSpPr>
            <a:spLocks noGrp="1"/>
          </p:cNvSpPr>
          <p:nvPr>
            <p:ph type="sldNum" sz="quarter" idx="12"/>
          </p:nvPr>
        </p:nvSpPr>
        <p:spPr/>
        <p:txBody>
          <a:bodyPr/>
          <a:lstStyle/>
          <a:p>
            <a:fld id="{B1F7EAAA-D895-4645-94C6-47741A774D21}" type="slidenum">
              <a:rPr lang="en-GB" smtClean="0"/>
              <a:pPr/>
              <a:t>9</a:t>
            </a:fld>
            <a:endParaRPr lang="en-GB"/>
          </a:p>
        </p:txBody>
      </p:sp>
    </p:spTree>
    <p:extLst>
      <p:ext uri="{BB962C8B-B14F-4D97-AF65-F5344CB8AC3E}">
        <p14:creationId xmlns:p14="http://schemas.microsoft.com/office/powerpoint/2010/main" val="2828759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uos_ppt__template_electronics">
  <a:themeElements>
    <a:clrScheme name="uos_ppt__template_electronics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electronics">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_ppt__template_electronics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OS divider slide design">
  <a:themeElements>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divider slide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OS full bleed image">
  <a:themeElements>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full bleed imag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uos_ppt__template_electronics</Template>
  <TotalTime>226</TotalTime>
  <Words>1399</Words>
  <Application>Microsoft Macintosh PowerPoint</Application>
  <PresentationFormat>On-screen Show (4:3)</PresentationFormat>
  <Paragraphs>168</Paragraphs>
  <Slides>26</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26</vt:i4>
      </vt:variant>
    </vt:vector>
  </HeadingPairs>
  <TitlesOfParts>
    <vt:vector size="33" baseType="lpstr">
      <vt:lpstr>Arial</vt:lpstr>
      <vt:lpstr>Georgia</vt:lpstr>
      <vt:lpstr>Lucida Sans</vt:lpstr>
      <vt:lpstr>ＭＳ Ｐゴシック</vt:lpstr>
      <vt:lpstr>uos_ppt__template_electronics</vt:lpstr>
      <vt:lpstr>UOS divider slide design</vt:lpstr>
      <vt:lpstr>UOS full bleed image</vt:lpstr>
      <vt:lpstr>Privacy and Interdisciplinarity. </vt:lpstr>
      <vt:lpstr>What is Privacy?</vt:lpstr>
      <vt:lpstr>‘A Concept in Disarray’</vt:lpstr>
      <vt:lpstr>‘A Concept in Disarray’</vt:lpstr>
      <vt:lpstr>Its Multifarious Nature</vt:lpstr>
      <vt:lpstr>Its Multifarious Nature</vt:lpstr>
      <vt:lpstr>What’s Going Wrong?</vt:lpstr>
      <vt:lpstr>Yet Isn’t It Simple Really?</vt:lpstr>
      <vt:lpstr>A Sketch of Privacy</vt:lpstr>
      <vt:lpstr>Example: The Window</vt:lpstr>
      <vt:lpstr>Example: Telepathy</vt:lpstr>
      <vt:lpstr>Why the Confusion?</vt:lpstr>
      <vt:lpstr>Because Different Conversations Are Going On</vt:lpstr>
      <vt:lpstr>Different Perspectives</vt:lpstr>
      <vt:lpstr>Level 1: Concept</vt:lpstr>
      <vt:lpstr>Level 2: Affordances</vt:lpstr>
      <vt:lpstr>Level 3: Phenomenology</vt:lpstr>
      <vt:lpstr>PowerPoint Presentation</vt:lpstr>
      <vt:lpstr>Level 4: Preferences</vt:lpstr>
      <vt:lpstr>Level 5: Norms</vt:lpstr>
      <vt:lpstr>Level 6: Law</vt:lpstr>
      <vt:lpstr>Level 7: Value</vt:lpstr>
      <vt:lpstr>These Levels Interact</vt:lpstr>
      <vt:lpstr>… But Remain Distinct</vt:lpstr>
      <vt:lpstr>The Landscape of Discourses</vt:lpstr>
      <vt:lpstr>Disclaimer</vt:lpstr>
    </vt:vector>
  </TitlesOfParts>
  <Company>University of Southampton</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presentation title goes here.</dc:title>
  <dc:creator>sep</dc:creator>
  <cp:lastModifiedBy>Su White</cp:lastModifiedBy>
  <cp:revision>34</cp:revision>
  <dcterms:created xsi:type="dcterms:W3CDTF">2008-01-25T10:32:18Z</dcterms:created>
  <dcterms:modified xsi:type="dcterms:W3CDTF">2018-11-02T15:53:23Z</dcterms:modified>
</cp:coreProperties>
</file>