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7"/>
  </p:notesMasterIdLst>
  <p:sldIdLst>
    <p:sldId id="259" r:id="rId9"/>
    <p:sldId id="256" r:id="rId10"/>
    <p:sldId id="270" r:id="rId11"/>
    <p:sldId id="271" r:id="rId12"/>
    <p:sldId id="258" r:id="rId13"/>
    <p:sldId id="272" r:id="rId14"/>
    <p:sldId id="273" r:id="rId15"/>
    <p:sldId id="260" r:id="rId16"/>
    <p:sldId id="261" r:id="rId17"/>
    <p:sldId id="262" r:id="rId18"/>
    <p:sldId id="274" r:id="rId19"/>
    <p:sldId id="263" r:id="rId20"/>
    <p:sldId id="264" r:id="rId21"/>
    <p:sldId id="265" r:id="rId22"/>
    <p:sldId id="266" r:id="rId23"/>
    <p:sldId id="267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7"/>
    <p:restoredTop sz="94709"/>
  </p:normalViewPr>
  <p:slideViewPr>
    <p:cSldViewPr snapToGrid="0" snapToObjects="1" showGuides="1">
      <p:cViewPr varScale="1">
        <p:scale>
          <a:sx n="148" d="100"/>
          <a:sy n="148" d="100"/>
        </p:scale>
        <p:origin x="208" y="336"/>
      </p:cViewPr>
      <p:guideLst>
        <p:guide orient="horz" pos="2160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3888" y="2288454"/>
            <a:ext cx="5400675" cy="343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for Authorization</a:t>
            </a:r>
          </a:p>
          <a:p>
            <a:pPr lvl="2"/>
            <a:r>
              <a:rPr lang="en-US" dirty="0"/>
              <a:t>OAuth 2.0,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how the various Accept-* headers might be used.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70896-32A6-4B44-AABA-61AE41847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1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95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FFFED-E983-4140-BDE2-C14EDCDA2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0601" r="40863" b="9365"/>
          <a:stretch/>
        </p:blipFill>
        <p:spPr>
          <a:xfrm>
            <a:off x="3519481" y="1833563"/>
            <a:ext cx="4683125" cy="4403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75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1F66E-9D23-2E47-8E85-3EED7ED85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705654"/>
            <a:ext cx="5789467" cy="3680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9" y="1500907"/>
            <a:ext cx="5596470" cy="35581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75679" y="2988858"/>
            <a:ext cx="2841556" cy="206021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24848" y="2065283"/>
            <a:ext cx="1883980" cy="274320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63" y="2836395"/>
            <a:ext cx="5425001" cy="3449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346684" y="3668164"/>
            <a:ext cx="3333489" cy="230856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1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HATEOAS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D0107-B4AC-A548-8E64-0F198663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7259" r="6862" b="9163"/>
          <a:stretch/>
        </p:blipFill>
        <p:spPr>
          <a:xfrm>
            <a:off x="4295775" y="1074738"/>
            <a:ext cx="3354388" cy="5162550"/>
          </a:xfrm>
        </p:spPr>
      </p:pic>
      <p:sp>
        <p:nvSpPr>
          <p:cNvPr id="6" name="Rectangle 5"/>
          <p:cNvSpPr/>
          <p:nvPr/>
        </p:nvSpPr>
        <p:spPr bwMode="auto">
          <a:xfrm>
            <a:off x="4151314" y="4658710"/>
            <a:ext cx="3628970" cy="1300656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5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6F8F3-689A-1F4A-BF28-2F1F8CDAB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6" y="1715293"/>
            <a:ext cx="2924175" cy="457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69" y="2113844"/>
            <a:ext cx="3675647" cy="363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9" y="2343236"/>
            <a:ext cx="3504677" cy="355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95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198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Documentation should cover all the bases of the web architecture</a:t>
            </a:r>
          </a:p>
          <a:p>
            <a:pPr lvl="1"/>
            <a:r>
              <a:rPr lang="en-GB" dirty="0"/>
              <a:t>Identification – parameterised URIs</a:t>
            </a:r>
          </a:p>
          <a:p>
            <a:pPr lvl="1"/>
            <a:r>
              <a:rPr lang="en-GB" dirty="0"/>
              <a:t>Interaction – HTTP methods, status codes and headers</a:t>
            </a:r>
          </a:p>
          <a:p>
            <a:pPr lvl="1"/>
            <a:r>
              <a:rPr lang="en-GB" dirty="0"/>
              <a:t>Representation – formats for request and response, with examples</a:t>
            </a:r>
          </a:p>
          <a:p>
            <a:pPr marL="0" indent="0">
              <a:buNone/>
            </a:pPr>
            <a:r>
              <a:rPr lang="en-GB" dirty="0"/>
              <a:t>Listings of all of the above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39E36-F348-3F48-B346-EE40B7AD7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RESTful API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developer.twitter.com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-reference-index</a:t>
            </a:r>
          </a:p>
          <a:p>
            <a:pPr marL="0" indent="0">
              <a:buNone/>
            </a:pPr>
            <a:r>
              <a:rPr lang="en-GB" dirty="0" err="1"/>
              <a:t>Paypal</a:t>
            </a:r>
            <a:endParaRPr lang="en-GB" dirty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developer.paypal.com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/payments/</a:t>
            </a:r>
          </a:p>
          <a:p>
            <a:pPr marL="0" indent="0">
              <a:buNone/>
            </a:pPr>
            <a:r>
              <a:rPr lang="en-GB" dirty="0" err="1"/>
              <a:t>Imgur</a:t>
            </a:r>
            <a:endParaRPr lang="en-GB" dirty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 err="1"/>
              <a:t>Wordpress</a:t>
            </a:r>
            <a:endParaRPr lang="en-GB" dirty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C7195-B569-6B4E-90FD-E1792C906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5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Telling Tales</a:t>
            </a:r>
          </a:p>
        </p:txBody>
      </p:sp>
    </p:spTree>
    <p:extLst>
      <p:ext uri="{BB962C8B-B14F-4D97-AF65-F5344CB8AC3E}">
        <p14:creationId xmlns:p14="http://schemas.microsoft.com/office/powerpoint/2010/main" val="128239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Documenting 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75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Five-minute discussion in pairs:</a:t>
            </a:r>
          </a:p>
          <a:p>
            <a:pPr lvl="1"/>
            <a:r>
              <a:rPr lang="en-GB" dirty="0"/>
              <a:t>What are the key aspects of a RESTful interface?</a:t>
            </a:r>
          </a:p>
          <a:p>
            <a:pPr lvl="1"/>
            <a:r>
              <a:rPr lang="en-GB" dirty="0"/>
              <a:t>How could you document each of these?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(remind yourselves of the three parts of the Web architecture)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75F98-C1C0-034D-9FC5-496305248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4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8759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33304" b="32075"/>
          <a:stretch/>
        </p:blipFill>
        <p:spPr>
          <a:xfrm>
            <a:off x="5669962" y="788797"/>
            <a:ext cx="6131374" cy="40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E901-FD20-9F41-9B39-681F4635A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1628775"/>
            <a:ext cx="7071610" cy="4495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59652" y="2895777"/>
            <a:ext cx="1374548" cy="15222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92861" y="1760163"/>
            <a:ext cx="2328756" cy="18790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26" y="3292311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601555" y="4204154"/>
            <a:ext cx="1912428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" y="1631582"/>
            <a:ext cx="7071610" cy="449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 Parameters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92013-DF9D-5A40-919B-1579047F2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6" y="3307005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3404163" y="2881751"/>
            <a:ext cx="474521" cy="181044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391" y="4675051"/>
            <a:ext cx="1511199" cy="44329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24563" y="4208245"/>
            <a:ext cx="380009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1090" y="4208245"/>
            <a:ext cx="662864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69405" y="6050433"/>
            <a:ext cx="2629499" cy="42325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1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150382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CD9C06-7FE8-194E-84AC-E3CC25F2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622285"/>
            <a:ext cx="7071610" cy="449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9" y="764470"/>
            <a:ext cx="5698492" cy="3622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071584" y="2830513"/>
            <a:ext cx="426451" cy="26387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52099" y="1455931"/>
            <a:ext cx="499352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84" y="3307313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148660" y="4181696"/>
            <a:ext cx="496766" cy="29131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>
          <a:xfrm>
            <a:off x="1350376" y="1707555"/>
            <a:ext cx="8090115" cy="386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95F1E-489E-4E48-A8D2-599E15711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5"/>
          <a:stretch/>
        </p:blipFill>
        <p:spPr>
          <a:xfrm>
            <a:off x="7796213" y="857250"/>
            <a:ext cx="4395787" cy="56483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b="52401"/>
          <a:stretch/>
        </p:blipFill>
        <p:spPr>
          <a:xfrm>
            <a:off x="1524000" y="3552487"/>
            <a:ext cx="5933136" cy="2448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314449" y="2858217"/>
            <a:ext cx="2370734" cy="44729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14521" y="3644347"/>
            <a:ext cx="3571461" cy="217335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1778" y="5083505"/>
            <a:ext cx="4871057" cy="34325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3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21</TotalTime>
  <Words>187</Words>
  <Application>Microsoft Macintosh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Documenting REST</vt:lpstr>
      <vt:lpstr>Exercise</vt:lpstr>
      <vt:lpstr>Identification</vt:lpstr>
      <vt:lpstr>URIs</vt:lpstr>
      <vt:lpstr>URI Parameters</vt:lpstr>
      <vt:lpstr>Interaction</vt:lpstr>
      <vt:lpstr>Methods</vt:lpstr>
      <vt:lpstr>Status Codes</vt:lpstr>
      <vt:lpstr>Headers</vt:lpstr>
      <vt:lpstr>Representation</vt:lpstr>
      <vt:lpstr>Representation</vt:lpstr>
      <vt:lpstr>Examples</vt:lpstr>
      <vt:lpstr>HATEOAS</vt:lpstr>
      <vt:lpstr>Listings</vt:lpstr>
      <vt:lpstr>Summary</vt:lpstr>
      <vt:lpstr>RESTful API Examples</vt:lpstr>
      <vt:lpstr>Next Lecture: Telling Tales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5</cp:revision>
  <dcterms:created xsi:type="dcterms:W3CDTF">2018-10-10T09:14:21Z</dcterms:created>
  <dcterms:modified xsi:type="dcterms:W3CDTF">2018-11-02T08:07:11Z</dcterms:modified>
</cp:coreProperties>
</file>