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6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7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38"/>
  </p:notesMasterIdLst>
  <p:sldIdLst>
    <p:sldId id="259" r:id="rId9"/>
    <p:sldId id="257" r:id="rId10"/>
    <p:sldId id="260" r:id="rId11"/>
    <p:sldId id="289" r:id="rId12"/>
    <p:sldId id="290" r:id="rId13"/>
    <p:sldId id="291" r:id="rId14"/>
    <p:sldId id="292" r:id="rId15"/>
    <p:sldId id="293" r:id="rId16"/>
    <p:sldId id="294" r:id="rId17"/>
    <p:sldId id="268" r:id="rId18"/>
    <p:sldId id="269" r:id="rId19"/>
    <p:sldId id="271" r:id="rId20"/>
    <p:sldId id="295" r:id="rId21"/>
    <p:sldId id="270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8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69"/>
    <p:restoredTop sz="79613"/>
  </p:normalViewPr>
  <p:slideViewPr>
    <p:cSldViewPr snapToGrid="0" snapToObjects="1" showGuides="1">
      <p:cViewPr varScale="1">
        <p:scale>
          <a:sx n="86" d="100"/>
          <a:sy n="86" d="100"/>
        </p:scale>
        <p:origin x="248" y="9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presProps" Target="presProps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0240D-8D39-9349-9CA9-2E47B6A14893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1C840392-9F3E-4849-B0EB-3E7ED1BB96B0}">
      <dgm:prSet phldrT="[Text]"/>
      <dgm:spPr/>
      <dgm:t>
        <a:bodyPr/>
        <a:lstStyle/>
        <a:p>
          <a:r>
            <a:rPr lang="en-US"/>
            <a:t>Hypermedia</a:t>
          </a:r>
        </a:p>
      </dgm:t>
    </dgm:pt>
    <dgm:pt modelId="{B02C6FF0-3099-2544-BE53-602D2F25E93C}" type="parTrans" cxnId="{C2821CED-7A6A-074F-B365-10834D6BA60B}">
      <dgm:prSet/>
      <dgm:spPr/>
      <dgm:t>
        <a:bodyPr/>
        <a:lstStyle/>
        <a:p>
          <a:endParaRPr lang="en-US"/>
        </a:p>
      </dgm:t>
    </dgm:pt>
    <dgm:pt modelId="{7004ACD4-2718-CF4E-8CCC-CEAD57141A96}" type="sibTrans" cxnId="{C2821CED-7A6A-074F-B365-10834D6BA60B}">
      <dgm:prSet/>
      <dgm:spPr/>
      <dgm:t>
        <a:bodyPr/>
        <a:lstStyle/>
        <a:p>
          <a:endParaRPr lang="en-US"/>
        </a:p>
      </dgm:t>
    </dgm:pt>
    <dgm:pt modelId="{F42225CF-17E7-5C49-B622-318CE95FCABD}">
      <dgm:prSet phldrT="[Text]"/>
      <dgm:spPr/>
      <dgm:t>
        <a:bodyPr/>
        <a:lstStyle/>
        <a:p>
          <a:r>
            <a:rPr lang="en-US"/>
            <a:t>HTTP</a:t>
          </a:r>
        </a:p>
      </dgm:t>
    </dgm:pt>
    <dgm:pt modelId="{28A27216-8068-7E4E-A388-1EECEA1CEB05}" type="parTrans" cxnId="{F41B4B9C-03D3-A646-9B0C-4082B706F972}">
      <dgm:prSet/>
      <dgm:spPr/>
      <dgm:t>
        <a:bodyPr/>
        <a:lstStyle/>
        <a:p>
          <a:endParaRPr lang="en-US"/>
        </a:p>
      </dgm:t>
    </dgm:pt>
    <dgm:pt modelId="{0081B85D-618B-D347-8EB5-89C79F9C4976}" type="sibTrans" cxnId="{F41B4B9C-03D3-A646-9B0C-4082B706F972}">
      <dgm:prSet/>
      <dgm:spPr/>
      <dgm:t>
        <a:bodyPr/>
        <a:lstStyle/>
        <a:p>
          <a:endParaRPr lang="en-US"/>
        </a:p>
      </dgm:t>
    </dgm:pt>
    <dgm:pt modelId="{787A0279-D2E7-3C43-87A9-EC052B7B545B}">
      <dgm:prSet phldrT="[Text]"/>
      <dgm:spPr/>
      <dgm:t>
        <a:bodyPr/>
        <a:lstStyle/>
        <a:p>
          <a:r>
            <a:rPr lang="en-US"/>
            <a:t>URI</a:t>
          </a:r>
        </a:p>
      </dgm:t>
    </dgm:pt>
    <dgm:pt modelId="{99E9F571-4A79-6349-8EA0-AAD8C236A400}" type="parTrans" cxnId="{CD764773-F998-F144-B2AB-DA3E9136A660}">
      <dgm:prSet/>
      <dgm:spPr/>
      <dgm:t>
        <a:bodyPr/>
        <a:lstStyle/>
        <a:p>
          <a:endParaRPr lang="en-US"/>
        </a:p>
      </dgm:t>
    </dgm:pt>
    <dgm:pt modelId="{0685AEB3-9AE2-804E-8B0D-45790011074A}" type="sibTrans" cxnId="{CD764773-F998-F144-B2AB-DA3E9136A660}">
      <dgm:prSet/>
      <dgm:spPr/>
      <dgm:t>
        <a:bodyPr/>
        <a:lstStyle/>
        <a:p>
          <a:endParaRPr lang="en-US"/>
        </a:p>
      </dgm:t>
    </dgm:pt>
    <dgm:pt modelId="{7756A0BA-3B97-1A4C-90AE-7AF16C7FBAC4}" type="pres">
      <dgm:prSet presAssocID="{4630240D-8D39-9349-9CA9-2E47B6A14893}" presName="compositeShape" presStyleCnt="0">
        <dgm:presLayoutVars>
          <dgm:dir/>
          <dgm:resizeHandles/>
        </dgm:presLayoutVars>
      </dgm:prSet>
      <dgm:spPr/>
    </dgm:pt>
    <dgm:pt modelId="{C9EBB3FC-025B-1746-AB23-97BE7497C252}" type="pres">
      <dgm:prSet presAssocID="{4630240D-8D39-9349-9CA9-2E47B6A14893}" presName="pyramid" presStyleLbl="node1" presStyleIdx="0" presStyleCnt="1"/>
      <dgm:spPr/>
    </dgm:pt>
    <dgm:pt modelId="{97845297-DC18-414C-AC76-3E6EB3BF4EC4}" type="pres">
      <dgm:prSet presAssocID="{4630240D-8D39-9349-9CA9-2E47B6A14893}" presName="theList" presStyleCnt="0"/>
      <dgm:spPr/>
    </dgm:pt>
    <dgm:pt modelId="{D37D5C33-2942-AA4F-AD42-E7E26C500408}" type="pres">
      <dgm:prSet presAssocID="{1C840392-9F3E-4849-B0EB-3E7ED1BB96B0}" presName="aNode" presStyleLbl="fgAcc1" presStyleIdx="0" presStyleCnt="3">
        <dgm:presLayoutVars>
          <dgm:bulletEnabled val="1"/>
        </dgm:presLayoutVars>
      </dgm:prSet>
      <dgm:spPr/>
    </dgm:pt>
    <dgm:pt modelId="{22789995-0C07-A44E-A893-8BC5D37A6116}" type="pres">
      <dgm:prSet presAssocID="{1C840392-9F3E-4849-B0EB-3E7ED1BB96B0}" presName="aSpace" presStyleCnt="0"/>
      <dgm:spPr/>
    </dgm:pt>
    <dgm:pt modelId="{254BBCFD-0CC7-C749-B37F-EB06695DAC1A}" type="pres">
      <dgm:prSet presAssocID="{F42225CF-17E7-5C49-B622-318CE95FCABD}" presName="aNode" presStyleLbl="fgAcc1" presStyleIdx="1" presStyleCnt="3">
        <dgm:presLayoutVars>
          <dgm:bulletEnabled val="1"/>
        </dgm:presLayoutVars>
      </dgm:prSet>
      <dgm:spPr/>
    </dgm:pt>
    <dgm:pt modelId="{E21FAFB4-31E5-4649-A072-341E46FB827A}" type="pres">
      <dgm:prSet presAssocID="{F42225CF-17E7-5C49-B622-318CE95FCABD}" presName="aSpace" presStyleCnt="0"/>
      <dgm:spPr/>
    </dgm:pt>
    <dgm:pt modelId="{59B5719E-5479-5149-92E8-6F345D3CD1B2}" type="pres">
      <dgm:prSet presAssocID="{787A0279-D2E7-3C43-87A9-EC052B7B545B}" presName="aNode" presStyleLbl="fgAcc1" presStyleIdx="2" presStyleCnt="3">
        <dgm:presLayoutVars>
          <dgm:bulletEnabled val="1"/>
        </dgm:presLayoutVars>
      </dgm:prSet>
      <dgm:spPr/>
    </dgm:pt>
    <dgm:pt modelId="{D173E277-1903-2E4C-8F0D-772600D8CFCA}" type="pres">
      <dgm:prSet presAssocID="{787A0279-D2E7-3C43-87A9-EC052B7B545B}" presName="aSpace" presStyleCnt="0"/>
      <dgm:spPr/>
    </dgm:pt>
  </dgm:ptLst>
  <dgm:cxnLst>
    <dgm:cxn modelId="{0A62350E-60E6-4947-AA36-DCD8CFEDE13E}" type="presOf" srcId="{4630240D-8D39-9349-9CA9-2E47B6A14893}" destId="{7756A0BA-3B97-1A4C-90AE-7AF16C7FBAC4}" srcOrd="0" destOrd="0" presId="urn:microsoft.com/office/officeart/2005/8/layout/pyramid2"/>
    <dgm:cxn modelId="{7A85C331-E011-AB46-96CD-5AD5C0FEC979}" type="presOf" srcId="{1C840392-9F3E-4849-B0EB-3E7ED1BB96B0}" destId="{D37D5C33-2942-AA4F-AD42-E7E26C500408}" srcOrd="0" destOrd="0" presId="urn:microsoft.com/office/officeart/2005/8/layout/pyramid2"/>
    <dgm:cxn modelId="{C19CF25C-F3A2-D940-85CA-320E3ABDCE11}" type="presOf" srcId="{F42225CF-17E7-5C49-B622-318CE95FCABD}" destId="{254BBCFD-0CC7-C749-B37F-EB06695DAC1A}" srcOrd="0" destOrd="0" presId="urn:microsoft.com/office/officeart/2005/8/layout/pyramid2"/>
    <dgm:cxn modelId="{CD764773-F998-F144-B2AB-DA3E9136A660}" srcId="{4630240D-8D39-9349-9CA9-2E47B6A14893}" destId="{787A0279-D2E7-3C43-87A9-EC052B7B545B}" srcOrd="2" destOrd="0" parTransId="{99E9F571-4A79-6349-8EA0-AAD8C236A400}" sibTransId="{0685AEB3-9AE2-804E-8B0D-45790011074A}"/>
    <dgm:cxn modelId="{F41B4B9C-03D3-A646-9B0C-4082B706F972}" srcId="{4630240D-8D39-9349-9CA9-2E47B6A14893}" destId="{F42225CF-17E7-5C49-B622-318CE95FCABD}" srcOrd="1" destOrd="0" parTransId="{28A27216-8068-7E4E-A388-1EECEA1CEB05}" sibTransId="{0081B85D-618B-D347-8EB5-89C79F9C4976}"/>
    <dgm:cxn modelId="{689102BC-6846-2A4B-B617-1D61F5E6DA05}" type="presOf" srcId="{787A0279-D2E7-3C43-87A9-EC052B7B545B}" destId="{59B5719E-5479-5149-92E8-6F345D3CD1B2}" srcOrd="0" destOrd="0" presId="urn:microsoft.com/office/officeart/2005/8/layout/pyramid2"/>
    <dgm:cxn modelId="{C2821CED-7A6A-074F-B365-10834D6BA60B}" srcId="{4630240D-8D39-9349-9CA9-2E47B6A14893}" destId="{1C840392-9F3E-4849-B0EB-3E7ED1BB96B0}" srcOrd="0" destOrd="0" parTransId="{B02C6FF0-3099-2544-BE53-602D2F25E93C}" sibTransId="{7004ACD4-2718-CF4E-8CCC-CEAD57141A96}"/>
    <dgm:cxn modelId="{442FCBC2-3774-6F4E-B81D-4DABEAFB3F99}" type="presParOf" srcId="{7756A0BA-3B97-1A4C-90AE-7AF16C7FBAC4}" destId="{C9EBB3FC-025B-1746-AB23-97BE7497C252}" srcOrd="0" destOrd="0" presId="urn:microsoft.com/office/officeart/2005/8/layout/pyramid2"/>
    <dgm:cxn modelId="{E3CE4AD1-C3AD-9148-A653-2FC26A34CD85}" type="presParOf" srcId="{7756A0BA-3B97-1A4C-90AE-7AF16C7FBAC4}" destId="{97845297-DC18-414C-AC76-3E6EB3BF4EC4}" srcOrd="1" destOrd="0" presId="urn:microsoft.com/office/officeart/2005/8/layout/pyramid2"/>
    <dgm:cxn modelId="{6111E659-0773-FE43-BC3B-783E2996B973}" type="presParOf" srcId="{97845297-DC18-414C-AC76-3E6EB3BF4EC4}" destId="{D37D5C33-2942-AA4F-AD42-E7E26C500408}" srcOrd="0" destOrd="0" presId="urn:microsoft.com/office/officeart/2005/8/layout/pyramid2"/>
    <dgm:cxn modelId="{DF228DC1-40FD-2841-98A3-65A380B92C21}" type="presParOf" srcId="{97845297-DC18-414C-AC76-3E6EB3BF4EC4}" destId="{22789995-0C07-A44E-A893-8BC5D37A6116}" srcOrd="1" destOrd="0" presId="urn:microsoft.com/office/officeart/2005/8/layout/pyramid2"/>
    <dgm:cxn modelId="{D6760C41-4CFC-464F-BF17-201910C79099}" type="presParOf" srcId="{97845297-DC18-414C-AC76-3E6EB3BF4EC4}" destId="{254BBCFD-0CC7-C749-B37F-EB06695DAC1A}" srcOrd="2" destOrd="0" presId="urn:microsoft.com/office/officeart/2005/8/layout/pyramid2"/>
    <dgm:cxn modelId="{FC2FD9CA-D937-D34B-AF0D-978329020014}" type="presParOf" srcId="{97845297-DC18-414C-AC76-3E6EB3BF4EC4}" destId="{E21FAFB4-31E5-4649-A072-341E46FB827A}" srcOrd="3" destOrd="0" presId="urn:microsoft.com/office/officeart/2005/8/layout/pyramid2"/>
    <dgm:cxn modelId="{86B480F1-2FE0-0048-AFDD-7025C2F37E8B}" type="presParOf" srcId="{97845297-DC18-414C-AC76-3E6EB3BF4EC4}" destId="{59B5719E-5479-5149-92E8-6F345D3CD1B2}" srcOrd="4" destOrd="0" presId="urn:microsoft.com/office/officeart/2005/8/layout/pyramid2"/>
    <dgm:cxn modelId="{EEF09679-3026-4844-8A7C-7D85F6C098CD}" type="presParOf" srcId="{97845297-DC18-414C-AC76-3E6EB3BF4EC4}" destId="{D173E277-1903-2E4C-8F0D-772600D8CFC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084976-058F-F24A-AD5F-8A378F636386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5479A943-35B2-C34B-98F2-693EFC85C061}">
      <dgm:prSet phldrT="[Text]"/>
      <dgm:spPr/>
      <dgm:t>
        <a:bodyPr/>
        <a:lstStyle/>
        <a:p>
          <a:r>
            <a:rPr lang="en-US" strike="sngStrike"/>
            <a:t>Hypermedia</a:t>
          </a:r>
        </a:p>
      </dgm:t>
    </dgm:pt>
    <dgm:pt modelId="{E8D093E5-54A6-0046-B38A-C19248F69273}" type="parTrans" cxnId="{E31D1011-DDB8-4A43-9E2E-7E3FF16C26AF}">
      <dgm:prSet/>
      <dgm:spPr/>
    </dgm:pt>
    <dgm:pt modelId="{E069F165-4B5E-1840-939B-EF0CCB24A606}" type="sibTrans" cxnId="{E31D1011-DDB8-4A43-9E2E-7E3FF16C26AF}">
      <dgm:prSet/>
      <dgm:spPr/>
    </dgm:pt>
    <dgm:pt modelId="{D787D0EB-C486-AB43-9763-D5C86D041CA8}">
      <dgm:prSet phldrT="[Text]"/>
      <dgm:spPr/>
      <dgm:t>
        <a:bodyPr/>
        <a:lstStyle/>
        <a:p>
          <a:r>
            <a:rPr lang="en-US" strike="sngStrike"/>
            <a:t>HTTP</a:t>
          </a:r>
        </a:p>
      </dgm:t>
    </dgm:pt>
    <dgm:pt modelId="{62AE46FF-E316-F34F-8FF9-9304FF38AF65}" type="parTrans" cxnId="{4B023C47-49C2-9141-BD59-039E89330512}">
      <dgm:prSet/>
      <dgm:spPr/>
    </dgm:pt>
    <dgm:pt modelId="{48E338EC-B859-B644-AD15-02A9577E8CFD}" type="sibTrans" cxnId="{4B023C47-49C2-9141-BD59-039E89330512}">
      <dgm:prSet/>
      <dgm:spPr/>
    </dgm:pt>
    <dgm:pt modelId="{B9D1FAFC-F6F5-7A4D-8F6E-3DBC16FB50C4}">
      <dgm:prSet phldrT="[Text]"/>
      <dgm:spPr/>
      <dgm:t>
        <a:bodyPr/>
        <a:lstStyle/>
        <a:p>
          <a:r>
            <a:rPr lang="en-US" strike="sngStrike"/>
            <a:t>URI</a:t>
          </a:r>
        </a:p>
      </dgm:t>
    </dgm:pt>
    <dgm:pt modelId="{922DF8A2-CC6F-7448-8602-F353BF92136E}" type="parTrans" cxnId="{EAFAD719-B812-BB4E-B37D-E155B0C64601}">
      <dgm:prSet/>
      <dgm:spPr/>
    </dgm:pt>
    <dgm:pt modelId="{819A617D-959C-7D49-A729-84FB09865842}" type="sibTrans" cxnId="{EAFAD719-B812-BB4E-B37D-E155B0C64601}">
      <dgm:prSet/>
      <dgm:spPr/>
    </dgm:pt>
    <dgm:pt modelId="{12E9EE3A-CBB1-FB42-AF6E-E5E873835A18}" type="pres">
      <dgm:prSet presAssocID="{E4084976-058F-F24A-AD5F-8A378F636386}" presName="compositeShape" presStyleCnt="0">
        <dgm:presLayoutVars>
          <dgm:dir/>
          <dgm:resizeHandles/>
        </dgm:presLayoutVars>
      </dgm:prSet>
      <dgm:spPr/>
    </dgm:pt>
    <dgm:pt modelId="{3C55F6DC-74BC-A944-B3CE-0A3F155BCB0F}" type="pres">
      <dgm:prSet presAssocID="{E4084976-058F-F24A-AD5F-8A378F636386}" presName="pyramid" presStyleLbl="node1" presStyleIdx="0" presStyleCnt="1"/>
      <dgm:spPr/>
    </dgm:pt>
    <dgm:pt modelId="{D9F073F7-8AD0-A841-BD71-4B5A71B6AE7C}" type="pres">
      <dgm:prSet presAssocID="{E4084976-058F-F24A-AD5F-8A378F636386}" presName="theList" presStyleCnt="0"/>
      <dgm:spPr/>
    </dgm:pt>
    <dgm:pt modelId="{41E9B3BA-5495-814D-A969-B0EE3527DB47}" type="pres">
      <dgm:prSet presAssocID="{5479A943-35B2-C34B-98F2-693EFC85C061}" presName="aNode" presStyleLbl="fgAcc1" presStyleIdx="0" presStyleCnt="3">
        <dgm:presLayoutVars>
          <dgm:bulletEnabled val="1"/>
        </dgm:presLayoutVars>
      </dgm:prSet>
      <dgm:spPr/>
    </dgm:pt>
    <dgm:pt modelId="{69C7C53F-992A-304F-933F-468F12C8F20B}" type="pres">
      <dgm:prSet presAssocID="{5479A943-35B2-C34B-98F2-693EFC85C061}" presName="aSpace" presStyleCnt="0"/>
      <dgm:spPr/>
    </dgm:pt>
    <dgm:pt modelId="{6ECC383C-8794-B84A-B77D-24103A3E20F1}" type="pres">
      <dgm:prSet presAssocID="{D787D0EB-C486-AB43-9763-D5C86D041CA8}" presName="aNode" presStyleLbl="fgAcc1" presStyleIdx="1" presStyleCnt="3">
        <dgm:presLayoutVars>
          <dgm:bulletEnabled val="1"/>
        </dgm:presLayoutVars>
      </dgm:prSet>
      <dgm:spPr/>
    </dgm:pt>
    <dgm:pt modelId="{88CE3BC8-877D-A547-A8F1-A6FE9038B176}" type="pres">
      <dgm:prSet presAssocID="{D787D0EB-C486-AB43-9763-D5C86D041CA8}" presName="aSpace" presStyleCnt="0"/>
      <dgm:spPr/>
    </dgm:pt>
    <dgm:pt modelId="{1CC712C6-03C4-7B4B-B84F-7A0A793F4367}" type="pres">
      <dgm:prSet presAssocID="{B9D1FAFC-F6F5-7A4D-8F6E-3DBC16FB50C4}" presName="aNode" presStyleLbl="fgAcc1" presStyleIdx="2" presStyleCnt="3">
        <dgm:presLayoutVars>
          <dgm:bulletEnabled val="1"/>
        </dgm:presLayoutVars>
      </dgm:prSet>
      <dgm:spPr/>
    </dgm:pt>
    <dgm:pt modelId="{687FE3A0-BAD0-5645-9BFA-684D864786CC}" type="pres">
      <dgm:prSet presAssocID="{B9D1FAFC-F6F5-7A4D-8F6E-3DBC16FB50C4}" presName="aSpace" presStyleCnt="0"/>
      <dgm:spPr/>
    </dgm:pt>
  </dgm:ptLst>
  <dgm:cxnLst>
    <dgm:cxn modelId="{F1A29A09-1A7E-A643-9C28-88FB72B2E70A}" type="presOf" srcId="{E4084976-058F-F24A-AD5F-8A378F636386}" destId="{12E9EE3A-CBB1-FB42-AF6E-E5E873835A18}" srcOrd="0" destOrd="0" presId="urn:microsoft.com/office/officeart/2005/8/layout/pyramid2"/>
    <dgm:cxn modelId="{E31D1011-DDB8-4A43-9E2E-7E3FF16C26AF}" srcId="{E4084976-058F-F24A-AD5F-8A378F636386}" destId="{5479A943-35B2-C34B-98F2-693EFC85C061}" srcOrd="0" destOrd="0" parTransId="{E8D093E5-54A6-0046-B38A-C19248F69273}" sibTransId="{E069F165-4B5E-1840-939B-EF0CCB24A606}"/>
    <dgm:cxn modelId="{EAFAD719-B812-BB4E-B37D-E155B0C64601}" srcId="{E4084976-058F-F24A-AD5F-8A378F636386}" destId="{B9D1FAFC-F6F5-7A4D-8F6E-3DBC16FB50C4}" srcOrd="2" destOrd="0" parTransId="{922DF8A2-CC6F-7448-8602-F353BF92136E}" sibTransId="{819A617D-959C-7D49-A729-84FB09865842}"/>
    <dgm:cxn modelId="{4B023C47-49C2-9141-BD59-039E89330512}" srcId="{E4084976-058F-F24A-AD5F-8A378F636386}" destId="{D787D0EB-C486-AB43-9763-D5C86D041CA8}" srcOrd="1" destOrd="0" parTransId="{62AE46FF-E316-F34F-8FF9-9304FF38AF65}" sibTransId="{48E338EC-B859-B644-AD15-02A9577E8CFD}"/>
    <dgm:cxn modelId="{5B242B55-CFAE-3146-9069-0D03687B7DA9}" type="presOf" srcId="{B9D1FAFC-F6F5-7A4D-8F6E-3DBC16FB50C4}" destId="{1CC712C6-03C4-7B4B-B84F-7A0A793F4367}" srcOrd="0" destOrd="0" presId="urn:microsoft.com/office/officeart/2005/8/layout/pyramid2"/>
    <dgm:cxn modelId="{6B96CF86-CF51-5949-864D-B9A903AFB31B}" type="presOf" srcId="{5479A943-35B2-C34B-98F2-693EFC85C061}" destId="{41E9B3BA-5495-814D-A969-B0EE3527DB47}" srcOrd="0" destOrd="0" presId="urn:microsoft.com/office/officeart/2005/8/layout/pyramid2"/>
    <dgm:cxn modelId="{F61910FA-B4D2-C24C-9305-497F0C488617}" type="presOf" srcId="{D787D0EB-C486-AB43-9763-D5C86D041CA8}" destId="{6ECC383C-8794-B84A-B77D-24103A3E20F1}" srcOrd="0" destOrd="0" presId="urn:microsoft.com/office/officeart/2005/8/layout/pyramid2"/>
    <dgm:cxn modelId="{118EB27E-295E-AB46-A139-7654FE79EAEC}" type="presParOf" srcId="{12E9EE3A-CBB1-FB42-AF6E-E5E873835A18}" destId="{3C55F6DC-74BC-A944-B3CE-0A3F155BCB0F}" srcOrd="0" destOrd="0" presId="urn:microsoft.com/office/officeart/2005/8/layout/pyramid2"/>
    <dgm:cxn modelId="{6A998CC6-BEEB-3947-91C8-3AFA999D946C}" type="presParOf" srcId="{12E9EE3A-CBB1-FB42-AF6E-E5E873835A18}" destId="{D9F073F7-8AD0-A841-BD71-4B5A71B6AE7C}" srcOrd="1" destOrd="0" presId="urn:microsoft.com/office/officeart/2005/8/layout/pyramid2"/>
    <dgm:cxn modelId="{40F6B3C5-6072-3B4D-B519-3727F0B630DD}" type="presParOf" srcId="{D9F073F7-8AD0-A841-BD71-4B5A71B6AE7C}" destId="{41E9B3BA-5495-814D-A969-B0EE3527DB47}" srcOrd="0" destOrd="0" presId="urn:microsoft.com/office/officeart/2005/8/layout/pyramid2"/>
    <dgm:cxn modelId="{C34EB525-A3B4-1E47-85D8-5D8145791454}" type="presParOf" srcId="{D9F073F7-8AD0-A841-BD71-4B5A71B6AE7C}" destId="{69C7C53F-992A-304F-933F-468F12C8F20B}" srcOrd="1" destOrd="0" presId="urn:microsoft.com/office/officeart/2005/8/layout/pyramid2"/>
    <dgm:cxn modelId="{F573323F-DFEA-2E49-8CEE-02FD2DE3005D}" type="presParOf" srcId="{D9F073F7-8AD0-A841-BD71-4B5A71B6AE7C}" destId="{6ECC383C-8794-B84A-B77D-24103A3E20F1}" srcOrd="2" destOrd="0" presId="urn:microsoft.com/office/officeart/2005/8/layout/pyramid2"/>
    <dgm:cxn modelId="{4388E676-F691-3249-A404-72ACE71EBEE0}" type="presParOf" srcId="{D9F073F7-8AD0-A841-BD71-4B5A71B6AE7C}" destId="{88CE3BC8-877D-A547-A8F1-A6FE9038B176}" srcOrd="3" destOrd="0" presId="urn:microsoft.com/office/officeart/2005/8/layout/pyramid2"/>
    <dgm:cxn modelId="{BD590982-7ACC-5648-AAA9-32ED100E1F7C}" type="presParOf" srcId="{D9F073F7-8AD0-A841-BD71-4B5A71B6AE7C}" destId="{1CC712C6-03C4-7B4B-B84F-7A0A793F4367}" srcOrd="4" destOrd="0" presId="urn:microsoft.com/office/officeart/2005/8/layout/pyramid2"/>
    <dgm:cxn modelId="{CB0A2FDB-436F-D241-81F0-FB1E5B18825D}" type="presParOf" srcId="{D9F073F7-8AD0-A841-BD71-4B5A71B6AE7C}" destId="{687FE3A0-BAD0-5645-9BFA-684D864786CC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A92C54-7D3C-E440-B617-80062ECC327A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65424D40-2680-C944-96C5-6F8964198943}">
      <dgm:prSet phldrT="[Text]"/>
      <dgm:spPr/>
      <dgm:t>
        <a:bodyPr/>
        <a:lstStyle/>
        <a:p>
          <a:r>
            <a:rPr lang="en-US" strike="sngStrike"/>
            <a:t>Hypermedia</a:t>
          </a:r>
        </a:p>
      </dgm:t>
    </dgm:pt>
    <dgm:pt modelId="{8912185D-6E52-0349-B94C-FF64AC19897F}" type="parTrans" cxnId="{7DA6C856-8607-B740-8A8A-791DCFA35CD1}">
      <dgm:prSet/>
      <dgm:spPr/>
    </dgm:pt>
    <dgm:pt modelId="{6C5D33DD-5891-034F-B1C8-EB883B085998}" type="sibTrans" cxnId="{7DA6C856-8607-B740-8A8A-791DCFA35CD1}">
      <dgm:prSet/>
      <dgm:spPr/>
    </dgm:pt>
    <dgm:pt modelId="{F2935565-B795-1A41-9B6D-7F37B11D4AFF}">
      <dgm:prSet phldrT="[Text]"/>
      <dgm:spPr/>
      <dgm:t>
        <a:bodyPr/>
        <a:lstStyle/>
        <a:p>
          <a:r>
            <a:rPr lang="en-US" strike="sngStrike"/>
            <a:t>HTTP</a:t>
          </a:r>
        </a:p>
      </dgm:t>
    </dgm:pt>
    <dgm:pt modelId="{B08EE842-330F-AD46-B9C9-72E81540FADC}" type="parTrans" cxnId="{C116662A-5088-3D44-9940-94E73DD3701F}">
      <dgm:prSet/>
      <dgm:spPr/>
    </dgm:pt>
    <dgm:pt modelId="{63C98811-0F36-1242-8CA1-369772FED824}" type="sibTrans" cxnId="{C116662A-5088-3D44-9940-94E73DD3701F}">
      <dgm:prSet/>
      <dgm:spPr/>
    </dgm:pt>
    <dgm:pt modelId="{996C9606-1BB6-DF4A-BB20-7206514C82B4}">
      <dgm:prSet phldrT="[Text]"/>
      <dgm:spPr/>
      <dgm:t>
        <a:bodyPr/>
        <a:lstStyle/>
        <a:p>
          <a:r>
            <a:rPr lang="en-US"/>
            <a:t>URI</a:t>
          </a:r>
        </a:p>
      </dgm:t>
    </dgm:pt>
    <dgm:pt modelId="{26CE417C-E710-BF45-8DCB-03A484905ECC}" type="parTrans" cxnId="{3F96EA74-1E7A-554D-9C6B-C0BC692A2F24}">
      <dgm:prSet/>
      <dgm:spPr/>
    </dgm:pt>
    <dgm:pt modelId="{0E27FD21-8EB4-DA40-AC9D-2896693D4CBE}" type="sibTrans" cxnId="{3F96EA74-1E7A-554D-9C6B-C0BC692A2F24}">
      <dgm:prSet/>
      <dgm:spPr/>
    </dgm:pt>
    <dgm:pt modelId="{C8BF963C-34C0-464E-9BC4-2682A606354C}" type="pres">
      <dgm:prSet presAssocID="{71A92C54-7D3C-E440-B617-80062ECC327A}" presName="compositeShape" presStyleCnt="0">
        <dgm:presLayoutVars>
          <dgm:dir/>
          <dgm:resizeHandles/>
        </dgm:presLayoutVars>
      </dgm:prSet>
      <dgm:spPr/>
    </dgm:pt>
    <dgm:pt modelId="{4AFE258B-E71D-194D-A781-A9E01DA704D8}" type="pres">
      <dgm:prSet presAssocID="{71A92C54-7D3C-E440-B617-80062ECC327A}" presName="pyramid" presStyleLbl="node1" presStyleIdx="0" presStyleCnt="1"/>
      <dgm:spPr/>
    </dgm:pt>
    <dgm:pt modelId="{3C361192-9F08-8A40-B735-278EF4DF721F}" type="pres">
      <dgm:prSet presAssocID="{71A92C54-7D3C-E440-B617-80062ECC327A}" presName="theList" presStyleCnt="0"/>
      <dgm:spPr/>
    </dgm:pt>
    <dgm:pt modelId="{23636923-3E72-5846-9416-CF492F619C14}" type="pres">
      <dgm:prSet presAssocID="{65424D40-2680-C944-96C5-6F8964198943}" presName="aNode" presStyleLbl="fgAcc1" presStyleIdx="0" presStyleCnt="3">
        <dgm:presLayoutVars>
          <dgm:bulletEnabled val="1"/>
        </dgm:presLayoutVars>
      </dgm:prSet>
      <dgm:spPr/>
    </dgm:pt>
    <dgm:pt modelId="{3576760A-120F-B140-A68F-DE69F6EC621F}" type="pres">
      <dgm:prSet presAssocID="{65424D40-2680-C944-96C5-6F8964198943}" presName="aSpace" presStyleCnt="0"/>
      <dgm:spPr/>
    </dgm:pt>
    <dgm:pt modelId="{50740206-3259-8645-B213-3DE76FD0F1C0}" type="pres">
      <dgm:prSet presAssocID="{F2935565-B795-1A41-9B6D-7F37B11D4AFF}" presName="aNode" presStyleLbl="fgAcc1" presStyleIdx="1" presStyleCnt="3">
        <dgm:presLayoutVars>
          <dgm:bulletEnabled val="1"/>
        </dgm:presLayoutVars>
      </dgm:prSet>
      <dgm:spPr/>
    </dgm:pt>
    <dgm:pt modelId="{5B7E7D08-F8CE-6F45-8BC6-4E7DE6455325}" type="pres">
      <dgm:prSet presAssocID="{F2935565-B795-1A41-9B6D-7F37B11D4AFF}" presName="aSpace" presStyleCnt="0"/>
      <dgm:spPr/>
    </dgm:pt>
    <dgm:pt modelId="{F66A3927-C959-2846-858B-3CC6D9983937}" type="pres">
      <dgm:prSet presAssocID="{996C9606-1BB6-DF4A-BB20-7206514C82B4}" presName="aNode" presStyleLbl="fgAcc1" presStyleIdx="2" presStyleCnt="3">
        <dgm:presLayoutVars>
          <dgm:bulletEnabled val="1"/>
        </dgm:presLayoutVars>
      </dgm:prSet>
      <dgm:spPr/>
    </dgm:pt>
    <dgm:pt modelId="{13221772-6D7C-AD46-84BF-1D34FA91E6AF}" type="pres">
      <dgm:prSet presAssocID="{996C9606-1BB6-DF4A-BB20-7206514C82B4}" presName="aSpace" presStyleCnt="0"/>
      <dgm:spPr/>
    </dgm:pt>
  </dgm:ptLst>
  <dgm:cxnLst>
    <dgm:cxn modelId="{C116662A-5088-3D44-9940-94E73DD3701F}" srcId="{71A92C54-7D3C-E440-B617-80062ECC327A}" destId="{F2935565-B795-1A41-9B6D-7F37B11D4AFF}" srcOrd="1" destOrd="0" parTransId="{B08EE842-330F-AD46-B9C9-72E81540FADC}" sibTransId="{63C98811-0F36-1242-8CA1-369772FED824}"/>
    <dgm:cxn modelId="{5B89C450-A704-F84E-B2CB-D29CB2DFD68E}" type="presOf" srcId="{71A92C54-7D3C-E440-B617-80062ECC327A}" destId="{C8BF963C-34C0-464E-9BC4-2682A606354C}" srcOrd="0" destOrd="0" presId="urn:microsoft.com/office/officeart/2005/8/layout/pyramid2"/>
    <dgm:cxn modelId="{7DA6C856-8607-B740-8A8A-791DCFA35CD1}" srcId="{71A92C54-7D3C-E440-B617-80062ECC327A}" destId="{65424D40-2680-C944-96C5-6F8964198943}" srcOrd="0" destOrd="0" parTransId="{8912185D-6E52-0349-B94C-FF64AC19897F}" sibTransId="{6C5D33DD-5891-034F-B1C8-EB883B085998}"/>
    <dgm:cxn modelId="{3F96EA74-1E7A-554D-9C6B-C0BC692A2F24}" srcId="{71A92C54-7D3C-E440-B617-80062ECC327A}" destId="{996C9606-1BB6-DF4A-BB20-7206514C82B4}" srcOrd="2" destOrd="0" parTransId="{26CE417C-E710-BF45-8DCB-03A484905ECC}" sibTransId="{0E27FD21-8EB4-DA40-AC9D-2896693D4CBE}"/>
    <dgm:cxn modelId="{A6B8C287-478B-E849-AB92-1662B6EACDC6}" type="presOf" srcId="{996C9606-1BB6-DF4A-BB20-7206514C82B4}" destId="{F66A3927-C959-2846-858B-3CC6D9983937}" srcOrd="0" destOrd="0" presId="urn:microsoft.com/office/officeart/2005/8/layout/pyramid2"/>
    <dgm:cxn modelId="{DEF41BDB-B0FD-F946-9E0A-39CD65D4854A}" type="presOf" srcId="{65424D40-2680-C944-96C5-6F8964198943}" destId="{23636923-3E72-5846-9416-CF492F619C14}" srcOrd="0" destOrd="0" presId="urn:microsoft.com/office/officeart/2005/8/layout/pyramid2"/>
    <dgm:cxn modelId="{46E5B8EB-A834-364C-AA18-ACDFC50ABA48}" type="presOf" srcId="{F2935565-B795-1A41-9B6D-7F37B11D4AFF}" destId="{50740206-3259-8645-B213-3DE76FD0F1C0}" srcOrd="0" destOrd="0" presId="urn:microsoft.com/office/officeart/2005/8/layout/pyramid2"/>
    <dgm:cxn modelId="{0E906776-8421-FE44-876B-6F2C2F56B95F}" type="presParOf" srcId="{C8BF963C-34C0-464E-9BC4-2682A606354C}" destId="{4AFE258B-E71D-194D-A781-A9E01DA704D8}" srcOrd="0" destOrd="0" presId="urn:microsoft.com/office/officeart/2005/8/layout/pyramid2"/>
    <dgm:cxn modelId="{E98D45D7-99E8-3E41-8EBF-6BCC352331FB}" type="presParOf" srcId="{C8BF963C-34C0-464E-9BC4-2682A606354C}" destId="{3C361192-9F08-8A40-B735-278EF4DF721F}" srcOrd="1" destOrd="0" presId="urn:microsoft.com/office/officeart/2005/8/layout/pyramid2"/>
    <dgm:cxn modelId="{7BA44B1B-B534-C040-BE5F-0AD45928A7F4}" type="presParOf" srcId="{3C361192-9F08-8A40-B735-278EF4DF721F}" destId="{23636923-3E72-5846-9416-CF492F619C14}" srcOrd="0" destOrd="0" presId="urn:microsoft.com/office/officeart/2005/8/layout/pyramid2"/>
    <dgm:cxn modelId="{C2E171D3-5C62-B645-9D66-2DC10036DFA4}" type="presParOf" srcId="{3C361192-9F08-8A40-B735-278EF4DF721F}" destId="{3576760A-120F-B140-A68F-DE69F6EC621F}" srcOrd="1" destOrd="0" presId="urn:microsoft.com/office/officeart/2005/8/layout/pyramid2"/>
    <dgm:cxn modelId="{466F9357-2A2C-4146-A0DE-46620FBD5B04}" type="presParOf" srcId="{3C361192-9F08-8A40-B735-278EF4DF721F}" destId="{50740206-3259-8645-B213-3DE76FD0F1C0}" srcOrd="2" destOrd="0" presId="urn:microsoft.com/office/officeart/2005/8/layout/pyramid2"/>
    <dgm:cxn modelId="{84F58E4A-E74E-1C47-9830-12755FF41FED}" type="presParOf" srcId="{3C361192-9F08-8A40-B735-278EF4DF721F}" destId="{5B7E7D08-F8CE-6F45-8BC6-4E7DE6455325}" srcOrd="3" destOrd="0" presId="urn:microsoft.com/office/officeart/2005/8/layout/pyramid2"/>
    <dgm:cxn modelId="{DA75A87A-174B-3345-89D5-9A59EE5F07EC}" type="presParOf" srcId="{3C361192-9F08-8A40-B735-278EF4DF721F}" destId="{F66A3927-C959-2846-858B-3CC6D9983937}" srcOrd="4" destOrd="0" presId="urn:microsoft.com/office/officeart/2005/8/layout/pyramid2"/>
    <dgm:cxn modelId="{F4EAA2C9-AC50-6042-86F4-F5A957B30172}" type="presParOf" srcId="{3C361192-9F08-8A40-B735-278EF4DF721F}" destId="{13221772-6D7C-AD46-84BF-1D34FA91E6A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0E7532-811F-6742-9514-BD35B458A0AF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55FE2D18-0A68-1A43-B110-4E190CDCA875}">
      <dgm:prSet phldrT="[Text]"/>
      <dgm:spPr/>
      <dgm:t>
        <a:bodyPr/>
        <a:lstStyle/>
        <a:p>
          <a:r>
            <a:rPr lang="en-US" strike="sngStrike"/>
            <a:t>Hypermedia</a:t>
          </a:r>
        </a:p>
      </dgm:t>
    </dgm:pt>
    <dgm:pt modelId="{325809FB-6241-974B-9360-08D433107124}" type="parTrans" cxnId="{99D0B18F-E56D-4449-8C51-B4CF74EDE295}">
      <dgm:prSet/>
      <dgm:spPr/>
    </dgm:pt>
    <dgm:pt modelId="{750AFB5B-3307-7443-8FFA-761ACF4F1299}" type="sibTrans" cxnId="{99D0B18F-E56D-4449-8C51-B4CF74EDE295}">
      <dgm:prSet/>
      <dgm:spPr/>
    </dgm:pt>
    <dgm:pt modelId="{BA31F89A-CACA-B641-B25C-F2F38300EF54}">
      <dgm:prSet phldrT="[Text]"/>
      <dgm:spPr/>
      <dgm:t>
        <a:bodyPr/>
        <a:lstStyle/>
        <a:p>
          <a:r>
            <a:rPr lang="en-US"/>
            <a:t>HTTP</a:t>
          </a:r>
        </a:p>
      </dgm:t>
    </dgm:pt>
    <dgm:pt modelId="{EDCE61A7-9CAA-4643-B94D-89A09344F8C4}" type="parTrans" cxnId="{034BA3DE-DD05-DE41-819D-B5CA6E2FF80C}">
      <dgm:prSet/>
      <dgm:spPr/>
    </dgm:pt>
    <dgm:pt modelId="{92093D08-58D0-E546-B12C-3696F40C05B1}" type="sibTrans" cxnId="{034BA3DE-DD05-DE41-819D-B5CA6E2FF80C}">
      <dgm:prSet/>
      <dgm:spPr/>
    </dgm:pt>
    <dgm:pt modelId="{EB9A9687-A0C6-D345-98FC-5E8D764CB77F}">
      <dgm:prSet phldrT="[Text]"/>
      <dgm:spPr/>
      <dgm:t>
        <a:bodyPr/>
        <a:lstStyle/>
        <a:p>
          <a:r>
            <a:rPr lang="en-US"/>
            <a:t>URI</a:t>
          </a:r>
        </a:p>
      </dgm:t>
    </dgm:pt>
    <dgm:pt modelId="{BE4763F6-E334-9546-AEB8-0279E14481AB}" type="parTrans" cxnId="{394A79A6-5625-874B-81C0-73CABC621BDD}">
      <dgm:prSet/>
      <dgm:spPr/>
    </dgm:pt>
    <dgm:pt modelId="{1A685805-932B-F543-8E3A-240A624C1022}" type="sibTrans" cxnId="{394A79A6-5625-874B-81C0-73CABC621BDD}">
      <dgm:prSet/>
      <dgm:spPr/>
    </dgm:pt>
    <dgm:pt modelId="{3DE339FF-528B-E64C-BCCD-D0BD860B9C50}" type="pres">
      <dgm:prSet presAssocID="{570E7532-811F-6742-9514-BD35B458A0AF}" presName="compositeShape" presStyleCnt="0">
        <dgm:presLayoutVars>
          <dgm:dir/>
          <dgm:resizeHandles/>
        </dgm:presLayoutVars>
      </dgm:prSet>
      <dgm:spPr/>
    </dgm:pt>
    <dgm:pt modelId="{28C00E02-8987-9444-B770-80E0528E5274}" type="pres">
      <dgm:prSet presAssocID="{570E7532-811F-6742-9514-BD35B458A0AF}" presName="pyramid" presStyleLbl="node1" presStyleIdx="0" presStyleCnt="1"/>
      <dgm:spPr/>
    </dgm:pt>
    <dgm:pt modelId="{22A25E0A-0347-DF41-A3C4-C1344C2C3CC0}" type="pres">
      <dgm:prSet presAssocID="{570E7532-811F-6742-9514-BD35B458A0AF}" presName="theList" presStyleCnt="0"/>
      <dgm:spPr/>
    </dgm:pt>
    <dgm:pt modelId="{F8DC3C32-D4CA-204F-A7FB-FA4EDC68645B}" type="pres">
      <dgm:prSet presAssocID="{55FE2D18-0A68-1A43-B110-4E190CDCA875}" presName="aNode" presStyleLbl="fgAcc1" presStyleIdx="0" presStyleCnt="3">
        <dgm:presLayoutVars>
          <dgm:bulletEnabled val="1"/>
        </dgm:presLayoutVars>
      </dgm:prSet>
      <dgm:spPr/>
    </dgm:pt>
    <dgm:pt modelId="{E15418E6-B6F5-184A-8C2E-30C7CCE0F35A}" type="pres">
      <dgm:prSet presAssocID="{55FE2D18-0A68-1A43-B110-4E190CDCA875}" presName="aSpace" presStyleCnt="0"/>
      <dgm:spPr/>
    </dgm:pt>
    <dgm:pt modelId="{AFE3A48D-128E-D34A-9ADF-F3B4F4D03674}" type="pres">
      <dgm:prSet presAssocID="{BA31F89A-CACA-B641-B25C-F2F38300EF54}" presName="aNode" presStyleLbl="fgAcc1" presStyleIdx="1" presStyleCnt="3">
        <dgm:presLayoutVars>
          <dgm:bulletEnabled val="1"/>
        </dgm:presLayoutVars>
      </dgm:prSet>
      <dgm:spPr/>
    </dgm:pt>
    <dgm:pt modelId="{A24A8BEF-FAFB-C946-B7FC-A3B05B2BD8AF}" type="pres">
      <dgm:prSet presAssocID="{BA31F89A-CACA-B641-B25C-F2F38300EF54}" presName="aSpace" presStyleCnt="0"/>
      <dgm:spPr/>
    </dgm:pt>
    <dgm:pt modelId="{742740DB-B93C-D748-929D-E1E15FB7BB33}" type="pres">
      <dgm:prSet presAssocID="{EB9A9687-A0C6-D345-98FC-5E8D764CB77F}" presName="aNode" presStyleLbl="fgAcc1" presStyleIdx="2" presStyleCnt="3">
        <dgm:presLayoutVars>
          <dgm:bulletEnabled val="1"/>
        </dgm:presLayoutVars>
      </dgm:prSet>
      <dgm:spPr/>
    </dgm:pt>
    <dgm:pt modelId="{42BCFA28-7D52-7946-80DE-86032F2E1CD5}" type="pres">
      <dgm:prSet presAssocID="{EB9A9687-A0C6-D345-98FC-5E8D764CB77F}" presName="aSpace" presStyleCnt="0"/>
      <dgm:spPr/>
    </dgm:pt>
  </dgm:ptLst>
  <dgm:cxnLst>
    <dgm:cxn modelId="{99D0B18F-E56D-4449-8C51-B4CF74EDE295}" srcId="{570E7532-811F-6742-9514-BD35B458A0AF}" destId="{55FE2D18-0A68-1A43-B110-4E190CDCA875}" srcOrd="0" destOrd="0" parTransId="{325809FB-6241-974B-9360-08D433107124}" sibTransId="{750AFB5B-3307-7443-8FFA-761ACF4F1299}"/>
    <dgm:cxn modelId="{394A79A6-5625-874B-81C0-73CABC621BDD}" srcId="{570E7532-811F-6742-9514-BD35B458A0AF}" destId="{EB9A9687-A0C6-D345-98FC-5E8D764CB77F}" srcOrd="2" destOrd="0" parTransId="{BE4763F6-E334-9546-AEB8-0279E14481AB}" sibTransId="{1A685805-932B-F543-8E3A-240A624C1022}"/>
    <dgm:cxn modelId="{8AB8DDAB-E499-E648-9F2F-5F8E61CD6FB6}" type="presOf" srcId="{BA31F89A-CACA-B641-B25C-F2F38300EF54}" destId="{AFE3A48D-128E-D34A-9ADF-F3B4F4D03674}" srcOrd="0" destOrd="0" presId="urn:microsoft.com/office/officeart/2005/8/layout/pyramid2"/>
    <dgm:cxn modelId="{7E3A2DC9-7110-8E44-90B7-8D9BE59E259B}" type="presOf" srcId="{EB9A9687-A0C6-D345-98FC-5E8D764CB77F}" destId="{742740DB-B93C-D748-929D-E1E15FB7BB33}" srcOrd="0" destOrd="0" presId="urn:microsoft.com/office/officeart/2005/8/layout/pyramid2"/>
    <dgm:cxn modelId="{034BA3DE-DD05-DE41-819D-B5CA6E2FF80C}" srcId="{570E7532-811F-6742-9514-BD35B458A0AF}" destId="{BA31F89A-CACA-B641-B25C-F2F38300EF54}" srcOrd="1" destOrd="0" parTransId="{EDCE61A7-9CAA-4643-B94D-89A09344F8C4}" sibTransId="{92093D08-58D0-E546-B12C-3696F40C05B1}"/>
    <dgm:cxn modelId="{5F49D5EF-3982-2B46-A088-081F1E3AF3BB}" type="presOf" srcId="{570E7532-811F-6742-9514-BD35B458A0AF}" destId="{3DE339FF-528B-E64C-BCCD-D0BD860B9C50}" srcOrd="0" destOrd="0" presId="urn:microsoft.com/office/officeart/2005/8/layout/pyramid2"/>
    <dgm:cxn modelId="{181947F3-21E9-C64F-9BF0-661734F7D7BB}" type="presOf" srcId="{55FE2D18-0A68-1A43-B110-4E190CDCA875}" destId="{F8DC3C32-D4CA-204F-A7FB-FA4EDC68645B}" srcOrd="0" destOrd="0" presId="urn:microsoft.com/office/officeart/2005/8/layout/pyramid2"/>
    <dgm:cxn modelId="{2AA83503-CB78-C447-9072-B98250D0D4CC}" type="presParOf" srcId="{3DE339FF-528B-E64C-BCCD-D0BD860B9C50}" destId="{28C00E02-8987-9444-B770-80E0528E5274}" srcOrd="0" destOrd="0" presId="urn:microsoft.com/office/officeart/2005/8/layout/pyramid2"/>
    <dgm:cxn modelId="{6558467F-05E9-7F4B-BB0E-CF75DF12A468}" type="presParOf" srcId="{3DE339FF-528B-E64C-BCCD-D0BD860B9C50}" destId="{22A25E0A-0347-DF41-A3C4-C1344C2C3CC0}" srcOrd="1" destOrd="0" presId="urn:microsoft.com/office/officeart/2005/8/layout/pyramid2"/>
    <dgm:cxn modelId="{02BCCD39-8179-214A-97FC-066107945ECF}" type="presParOf" srcId="{22A25E0A-0347-DF41-A3C4-C1344C2C3CC0}" destId="{F8DC3C32-D4CA-204F-A7FB-FA4EDC68645B}" srcOrd="0" destOrd="0" presId="urn:microsoft.com/office/officeart/2005/8/layout/pyramid2"/>
    <dgm:cxn modelId="{BE1B8790-9C03-3E41-96EA-5C940D09D199}" type="presParOf" srcId="{22A25E0A-0347-DF41-A3C4-C1344C2C3CC0}" destId="{E15418E6-B6F5-184A-8C2E-30C7CCE0F35A}" srcOrd="1" destOrd="0" presId="urn:microsoft.com/office/officeart/2005/8/layout/pyramid2"/>
    <dgm:cxn modelId="{1B2FC847-101A-BA4E-A874-C5B9896C244F}" type="presParOf" srcId="{22A25E0A-0347-DF41-A3C4-C1344C2C3CC0}" destId="{AFE3A48D-128E-D34A-9ADF-F3B4F4D03674}" srcOrd="2" destOrd="0" presId="urn:microsoft.com/office/officeart/2005/8/layout/pyramid2"/>
    <dgm:cxn modelId="{5196449F-AA65-A945-A964-78092857462A}" type="presParOf" srcId="{22A25E0A-0347-DF41-A3C4-C1344C2C3CC0}" destId="{A24A8BEF-FAFB-C946-B7FC-A3B05B2BD8AF}" srcOrd="3" destOrd="0" presId="urn:microsoft.com/office/officeart/2005/8/layout/pyramid2"/>
    <dgm:cxn modelId="{B94FDA53-E1B7-4144-A9FB-D663A03E5C7D}" type="presParOf" srcId="{22A25E0A-0347-DF41-A3C4-C1344C2C3CC0}" destId="{742740DB-B93C-D748-929D-E1E15FB7BB33}" srcOrd="4" destOrd="0" presId="urn:microsoft.com/office/officeart/2005/8/layout/pyramid2"/>
    <dgm:cxn modelId="{D3BEFDC5-9F21-3A48-B3E8-CBE789B6EA28}" type="presParOf" srcId="{22A25E0A-0347-DF41-A3C4-C1344C2C3CC0}" destId="{42BCFA28-7D52-7946-80DE-86032F2E1CD5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CC8D9E-AF39-8048-8AAC-EBD93A7B7C14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C4A4DD3A-6AD1-5346-BDD8-4ED90E6205E8}">
      <dgm:prSet phldrT="[Text]"/>
      <dgm:spPr/>
      <dgm:t>
        <a:bodyPr/>
        <a:lstStyle/>
        <a:p>
          <a:r>
            <a:rPr lang="en-US"/>
            <a:t>Hypermedia</a:t>
          </a:r>
        </a:p>
      </dgm:t>
    </dgm:pt>
    <dgm:pt modelId="{51EFB971-4322-6D4A-8646-28A3F6105619}" type="parTrans" cxnId="{8DFCF8B9-9C7D-EC49-BFDD-1E60FACDC5B9}">
      <dgm:prSet/>
      <dgm:spPr/>
      <dgm:t>
        <a:bodyPr/>
        <a:lstStyle/>
        <a:p>
          <a:endParaRPr lang="en-US"/>
        </a:p>
      </dgm:t>
    </dgm:pt>
    <dgm:pt modelId="{B74ED6A1-A6FF-3342-AAEB-5E1263371133}" type="sibTrans" cxnId="{8DFCF8B9-9C7D-EC49-BFDD-1E60FACDC5B9}">
      <dgm:prSet/>
      <dgm:spPr/>
      <dgm:t>
        <a:bodyPr/>
        <a:lstStyle/>
        <a:p>
          <a:endParaRPr lang="en-US"/>
        </a:p>
      </dgm:t>
    </dgm:pt>
    <dgm:pt modelId="{36D10FE0-51A2-C243-BB42-D2C036F86665}">
      <dgm:prSet phldrT="[Text]"/>
      <dgm:spPr/>
      <dgm:t>
        <a:bodyPr/>
        <a:lstStyle/>
        <a:p>
          <a:r>
            <a:rPr lang="en-US"/>
            <a:t>HTTP</a:t>
          </a:r>
        </a:p>
      </dgm:t>
    </dgm:pt>
    <dgm:pt modelId="{50B3F06B-D39B-C14F-820F-24EB55BABE0A}" type="parTrans" cxnId="{852D0EE9-8306-E04D-B17D-1421DA349535}">
      <dgm:prSet/>
      <dgm:spPr/>
      <dgm:t>
        <a:bodyPr/>
        <a:lstStyle/>
        <a:p>
          <a:endParaRPr lang="en-US"/>
        </a:p>
      </dgm:t>
    </dgm:pt>
    <dgm:pt modelId="{2FC226C5-FD7A-C44B-88C6-7DB05BEAF59F}" type="sibTrans" cxnId="{852D0EE9-8306-E04D-B17D-1421DA349535}">
      <dgm:prSet/>
      <dgm:spPr/>
      <dgm:t>
        <a:bodyPr/>
        <a:lstStyle/>
        <a:p>
          <a:endParaRPr lang="en-US"/>
        </a:p>
      </dgm:t>
    </dgm:pt>
    <dgm:pt modelId="{FDFB5016-9E5A-0E4F-98ED-85F22CBA8D40}">
      <dgm:prSet phldrT="[Text]"/>
      <dgm:spPr/>
      <dgm:t>
        <a:bodyPr/>
        <a:lstStyle/>
        <a:p>
          <a:r>
            <a:rPr lang="en-US"/>
            <a:t>URI</a:t>
          </a:r>
        </a:p>
      </dgm:t>
    </dgm:pt>
    <dgm:pt modelId="{3F6DE708-9449-DF40-8EFB-5718292875CC}" type="parTrans" cxnId="{3CB3FB5C-F369-3E4F-9A9E-A03348B53AA2}">
      <dgm:prSet/>
      <dgm:spPr/>
      <dgm:t>
        <a:bodyPr/>
        <a:lstStyle/>
        <a:p>
          <a:endParaRPr lang="en-US"/>
        </a:p>
      </dgm:t>
    </dgm:pt>
    <dgm:pt modelId="{D5766789-585E-7B48-A6E6-56058A1FFB66}" type="sibTrans" cxnId="{3CB3FB5C-F369-3E4F-9A9E-A03348B53AA2}">
      <dgm:prSet/>
      <dgm:spPr/>
      <dgm:t>
        <a:bodyPr/>
        <a:lstStyle/>
        <a:p>
          <a:endParaRPr lang="en-US"/>
        </a:p>
      </dgm:t>
    </dgm:pt>
    <dgm:pt modelId="{566786F5-54BC-1F46-B3EC-A6241847861F}" type="pres">
      <dgm:prSet presAssocID="{35CC8D9E-AF39-8048-8AAC-EBD93A7B7C14}" presName="compositeShape" presStyleCnt="0">
        <dgm:presLayoutVars>
          <dgm:dir/>
          <dgm:resizeHandles/>
        </dgm:presLayoutVars>
      </dgm:prSet>
      <dgm:spPr/>
    </dgm:pt>
    <dgm:pt modelId="{7D2C9196-1ECD-8C4D-BDEA-F2D64061F702}" type="pres">
      <dgm:prSet presAssocID="{35CC8D9E-AF39-8048-8AAC-EBD93A7B7C14}" presName="pyramid" presStyleLbl="node1" presStyleIdx="0" presStyleCnt="1"/>
      <dgm:spPr/>
    </dgm:pt>
    <dgm:pt modelId="{63AED394-4BF7-C646-B0B9-F98FCE6D8B92}" type="pres">
      <dgm:prSet presAssocID="{35CC8D9E-AF39-8048-8AAC-EBD93A7B7C14}" presName="theList" presStyleCnt="0"/>
      <dgm:spPr/>
    </dgm:pt>
    <dgm:pt modelId="{9CAD37B7-6DED-C84C-830A-986F47337260}" type="pres">
      <dgm:prSet presAssocID="{C4A4DD3A-6AD1-5346-BDD8-4ED90E6205E8}" presName="aNode" presStyleLbl="fgAcc1" presStyleIdx="0" presStyleCnt="3">
        <dgm:presLayoutVars>
          <dgm:bulletEnabled val="1"/>
        </dgm:presLayoutVars>
      </dgm:prSet>
      <dgm:spPr/>
    </dgm:pt>
    <dgm:pt modelId="{D5641D58-3740-084F-87BC-6DDCA0A7E619}" type="pres">
      <dgm:prSet presAssocID="{C4A4DD3A-6AD1-5346-BDD8-4ED90E6205E8}" presName="aSpace" presStyleCnt="0"/>
      <dgm:spPr/>
    </dgm:pt>
    <dgm:pt modelId="{D9E2C352-FFEB-A440-9C8E-93263A8FB0BD}" type="pres">
      <dgm:prSet presAssocID="{36D10FE0-51A2-C243-BB42-D2C036F86665}" presName="aNode" presStyleLbl="fgAcc1" presStyleIdx="1" presStyleCnt="3">
        <dgm:presLayoutVars>
          <dgm:bulletEnabled val="1"/>
        </dgm:presLayoutVars>
      </dgm:prSet>
      <dgm:spPr/>
    </dgm:pt>
    <dgm:pt modelId="{A6E6A19D-6811-6A4D-9011-E1361E5BCCB7}" type="pres">
      <dgm:prSet presAssocID="{36D10FE0-51A2-C243-BB42-D2C036F86665}" presName="aSpace" presStyleCnt="0"/>
      <dgm:spPr/>
    </dgm:pt>
    <dgm:pt modelId="{5CF9E077-E230-AD4C-A7AC-55CDDBB7DF7E}" type="pres">
      <dgm:prSet presAssocID="{FDFB5016-9E5A-0E4F-98ED-85F22CBA8D40}" presName="aNode" presStyleLbl="fgAcc1" presStyleIdx="2" presStyleCnt="3">
        <dgm:presLayoutVars>
          <dgm:bulletEnabled val="1"/>
        </dgm:presLayoutVars>
      </dgm:prSet>
      <dgm:spPr/>
    </dgm:pt>
    <dgm:pt modelId="{DEED0729-501E-664D-8B19-08D46BFE4BB7}" type="pres">
      <dgm:prSet presAssocID="{FDFB5016-9E5A-0E4F-98ED-85F22CBA8D40}" presName="aSpace" presStyleCnt="0"/>
      <dgm:spPr/>
    </dgm:pt>
  </dgm:ptLst>
  <dgm:cxnLst>
    <dgm:cxn modelId="{22B0480E-F8C0-004D-B564-22DCBF8FAF05}" type="presOf" srcId="{36D10FE0-51A2-C243-BB42-D2C036F86665}" destId="{D9E2C352-FFEB-A440-9C8E-93263A8FB0BD}" srcOrd="0" destOrd="0" presId="urn:microsoft.com/office/officeart/2005/8/layout/pyramid2"/>
    <dgm:cxn modelId="{3CB3FB5C-F369-3E4F-9A9E-A03348B53AA2}" srcId="{35CC8D9E-AF39-8048-8AAC-EBD93A7B7C14}" destId="{FDFB5016-9E5A-0E4F-98ED-85F22CBA8D40}" srcOrd="2" destOrd="0" parTransId="{3F6DE708-9449-DF40-8EFB-5718292875CC}" sibTransId="{D5766789-585E-7B48-A6E6-56058A1FFB66}"/>
    <dgm:cxn modelId="{598A5BB9-8823-364A-B59E-33227ACDA503}" type="presOf" srcId="{FDFB5016-9E5A-0E4F-98ED-85F22CBA8D40}" destId="{5CF9E077-E230-AD4C-A7AC-55CDDBB7DF7E}" srcOrd="0" destOrd="0" presId="urn:microsoft.com/office/officeart/2005/8/layout/pyramid2"/>
    <dgm:cxn modelId="{8DFCF8B9-9C7D-EC49-BFDD-1E60FACDC5B9}" srcId="{35CC8D9E-AF39-8048-8AAC-EBD93A7B7C14}" destId="{C4A4DD3A-6AD1-5346-BDD8-4ED90E6205E8}" srcOrd="0" destOrd="0" parTransId="{51EFB971-4322-6D4A-8646-28A3F6105619}" sibTransId="{B74ED6A1-A6FF-3342-AAEB-5E1263371133}"/>
    <dgm:cxn modelId="{852D0EE9-8306-E04D-B17D-1421DA349535}" srcId="{35CC8D9E-AF39-8048-8AAC-EBD93A7B7C14}" destId="{36D10FE0-51A2-C243-BB42-D2C036F86665}" srcOrd="1" destOrd="0" parTransId="{50B3F06B-D39B-C14F-820F-24EB55BABE0A}" sibTransId="{2FC226C5-FD7A-C44B-88C6-7DB05BEAF59F}"/>
    <dgm:cxn modelId="{2EF05BFE-F741-D749-901E-A818C520CBA3}" type="presOf" srcId="{35CC8D9E-AF39-8048-8AAC-EBD93A7B7C14}" destId="{566786F5-54BC-1F46-B3EC-A6241847861F}" srcOrd="0" destOrd="0" presId="urn:microsoft.com/office/officeart/2005/8/layout/pyramid2"/>
    <dgm:cxn modelId="{5C30C9FE-5B45-484D-864A-20AE117FE1A8}" type="presOf" srcId="{C4A4DD3A-6AD1-5346-BDD8-4ED90E6205E8}" destId="{9CAD37B7-6DED-C84C-830A-986F47337260}" srcOrd="0" destOrd="0" presId="urn:microsoft.com/office/officeart/2005/8/layout/pyramid2"/>
    <dgm:cxn modelId="{6A5C3E31-2B43-9442-8782-0F91DCC288E3}" type="presParOf" srcId="{566786F5-54BC-1F46-B3EC-A6241847861F}" destId="{7D2C9196-1ECD-8C4D-BDEA-F2D64061F702}" srcOrd="0" destOrd="0" presId="urn:microsoft.com/office/officeart/2005/8/layout/pyramid2"/>
    <dgm:cxn modelId="{93D15B0D-A612-EE49-83E5-9D907DCDE992}" type="presParOf" srcId="{566786F5-54BC-1F46-B3EC-A6241847861F}" destId="{63AED394-4BF7-C646-B0B9-F98FCE6D8B92}" srcOrd="1" destOrd="0" presId="urn:microsoft.com/office/officeart/2005/8/layout/pyramid2"/>
    <dgm:cxn modelId="{0866E803-1EDB-7840-B95B-CCB31CB983B5}" type="presParOf" srcId="{63AED394-4BF7-C646-B0B9-F98FCE6D8B92}" destId="{9CAD37B7-6DED-C84C-830A-986F47337260}" srcOrd="0" destOrd="0" presId="urn:microsoft.com/office/officeart/2005/8/layout/pyramid2"/>
    <dgm:cxn modelId="{07992308-49C1-524C-AEEF-6B04C7388C7E}" type="presParOf" srcId="{63AED394-4BF7-C646-B0B9-F98FCE6D8B92}" destId="{D5641D58-3740-084F-87BC-6DDCA0A7E619}" srcOrd="1" destOrd="0" presId="urn:microsoft.com/office/officeart/2005/8/layout/pyramid2"/>
    <dgm:cxn modelId="{0687D5AC-4B4F-6A4B-A618-035A6702E79C}" type="presParOf" srcId="{63AED394-4BF7-C646-B0B9-F98FCE6D8B92}" destId="{D9E2C352-FFEB-A440-9C8E-93263A8FB0BD}" srcOrd="2" destOrd="0" presId="urn:microsoft.com/office/officeart/2005/8/layout/pyramid2"/>
    <dgm:cxn modelId="{580564DF-25E7-654F-B6EC-7A38F231FF90}" type="presParOf" srcId="{63AED394-4BF7-C646-B0B9-F98FCE6D8B92}" destId="{A6E6A19D-6811-6A4D-9011-E1361E5BCCB7}" srcOrd="3" destOrd="0" presId="urn:microsoft.com/office/officeart/2005/8/layout/pyramid2"/>
    <dgm:cxn modelId="{E5598CB8-BF2D-3D4D-953A-03B3018EDF5A}" type="presParOf" srcId="{63AED394-4BF7-C646-B0B9-F98FCE6D8B92}" destId="{5CF9E077-E230-AD4C-A7AC-55CDDBB7DF7E}" srcOrd="4" destOrd="0" presId="urn:microsoft.com/office/officeart/2005/8/layout/pyramid2"/>
    <dgm:cxn modelId="{17474F72-8250-D647-A84F-DBEC877A6AB3}" type="presParOf" srcId="{63AED394-4BF7-C646-B0B9-F98FCE6D8B92}" destId="{DEED0729-501E-664D-8B19-08D46BFE4BB7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BB3FC-025B-1746-AB23-97BE7497C252}">
      <dsp:nvSpPr>
        <dsp:cNvPr id="0" name=""/>
        <dsp:cNvSpPr/>
      </dsp:nvSpPr>
      <dsp:spPr>
        <a:xfrm>
          <a:off x="133508" y="0"/>
          <a:ext cx="4464050" cy="446405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7D5C33-2942-AA4F-AD42-E7E26C500408}">
      <dsp:nvSpPr>
        <dsp:cNvPr id="0" name=""/>
        <dsp:cNvSpPr/>
      </dsp:nvSpPr>
      <dsp:spPr>
        <a:xfrm>
          <a:off x="2365533" y="44880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Hypermedia</a:t>
          </a:r>
        </a:p>
      </dsp:txBody>
      <dsp:txXfrm>
        <a:off x="2417118" y="500387"/>
        <a:ext cx="2798462" cy="953554"/>
      </dsp:txXfrm>
    </dsp:sp>
    <dsp:sp modelId="{254BBCFD-0CC7-C749-B37F-EB06695DAC1A}">
      <dsp:nvSpPr>
        <dsp:cNvPr id="0" name=""/>
        <dsp:cNvSpPr/>
      </dsp:nvSpPr>
      <dsp:spPr>
        <a:xfrm>
          <a:off x="2365533" y="1637617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HTTP</a:t>
          </a:r>
        </a:p>
      </dsp:txBody>
      <dsp:txXfrm>
        <a:off x="2417118" y="1689202"/>
        <a:ext cx="2798462" cy="953554"/>
      </dsp:txXfrm>
    </dsp:sp>
    <dsp:sp modelId="{59B5719E-5479-5149-92E8-6F345D3CD1B2}">
      <dsp:nvSpPr>
        <dsp:cNvPr id="0" name=""/>
        <dsp:cNvSpPr/>
      </dsp:nvSpPr>
      <dsp:spPr>
        <a:xfrm>
          <a:off x="2365533" y="282643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URI</a:t>
          </a:r>
        </a:p>
      </dsp:txBody>
      <dsp:txXfrm>
        <a:off x="2417118" y="2878017"/>
        <a:ext cx="2798462" cy="9535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55F6DC-74BC-A944-B3CE-0A3F155BCB0F}">
      <dsp:nvSpPr>
        <dsp:cNvPr id="0" name=""/>
        <dsp:cNvSpPr/>
      </dsp:nvSpPr>
      <dsp:spPr>
        <a:xfrm>
          <a:off x="133508" y="0"/>
          <a:ext cx="4464050" cy="446405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E9B3BA-5495-814D-A969-B0EE3527DB47}">
      <dsp:nvSpPr>
        <dsp:cNvPr id="0" name=""/>
        <dsp:cNvSpPr/>
      </dsp:nvSpPr>
      <dsp:spPr>
        <a:xfrm>
          <a:off x="2365533" y="44880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Hypermedia</a:t>
          </a:r>
        </a:p>
      </dsp:txBody>
      <dsp:txXfrm>
        <a:off x="2417118" y="500387"/>
        <a:ext cx="2798462" cy="953554"/>
      </dsp:txXfrm>
    </dsp:sp>
    <dsp:sp modelId="{6ECC383C-8794-B84A-B77D-24103A3E20F1}">
      <dsp:nvSpPr>
        <dsp:cNvPr id="0" name=""/>
        <dsp:cNvSpPr/>
      </dsp:nvSpPr>
      <dsp:spPr>
        <a:xfrm>
          <a:off x="2365533" y="1637617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HTTP</a:t>
          </a:r>
        </a:p>
      </dsp:txBody>
      <dsp:txXfrm>
        <a:off x="2417118" y="1689202"/>
        <a:ext cx="2798462" cy="953554"/>
      </dsp:txXfrm>
    </dsp:sp>
    <dsp:sp modelId="{1CC712C6-03C4-7B4B-B84F-7A0A793F4367}">
      <dsp:nvSpPr>
        <dsp:cNvPr id="0" name=""/>
        <dsp:cNvSpPr/>
      </dsp:nvSpPr>
      <dsp:spPr>
        <a:xfrm>
          <a:off x="2365533" y="282643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URI</a:t>
          </a:r>
        </a:p>
      </dsp:txBody>
      <dsp:txXfrm>
        <a:off x="2417118" y="2878017"/>
        <a:ext cx="2798462" cy="9535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FE258B-E71D-194D-A781-A9E01DA704D8}">
      <dsp:nvSpPr>
        <dsp:cNvPr id="0" name=""/>
        <dsp:cNvSpPr/>
      </dsp:nvSpPr>
      <dsp:spPr>
        <a:xfrm>
          <a:off x="133508" y="0"/>
          <a:ext cx="4464050" cy="446405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636923-3E72-5846-9416-CF492F619C14}">
      <dsp:nvSpPr>
        <dsp:cNvPr id="0" name=""/>
        <dsp:cNvSpPr/>
      </dsp:nvSpPr>
      <dsp:spPr>
        <a:xfrm>
          <a:off x="2365533" y="44880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Hypermedia</a:t>
          </a:r>
        </a:p>
      </dsp:txBody>
      <dsp:txXfrm>
        <a:off x="2417118" y="500387"/>
        <a:ext cx="2798462" cy="953554"/>
      </dsp:txXfrm>
    </dsp:sp>
    <dsp:sp modelId="{50740206-3259-8645-B213-3DE76FD0F1C0}">
      <dsp:nvSpPr>
        <dsp:cNvPr id="0" name=""/>
        <dsp:cNvSpPr/>
      </dsp:nvSpPr>
      <dsp:spPr>
        <a:xfrm>
          <a:off x="2365533" y="1637617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HTTP</a:t>
          </a:r>
        </a:p>
      </dsp:txBody>
      <dsp:txXfrm>
        <a:off x="2417118" y="1689202"/>
        <a:ext cx="2798462" cy="953554"/>
      </dsp:txXfrm>
    </dsp:sp>
    <dsp:sp modelId="{F66A3927-C959-2846-858B-3CC6D9983937}">
      <dsp:nvSpPr>
        <dsp:cNvPr id="0" name=""/>
        <dsp:cNvSpPr/>
      </dsp:nvSpPr>
      <dsp:spPr>
        <a:xfrm>
          <a:off x="2365533" y="282643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URI</a:t>
          </a:r>
        </a:p>
      </dsp:txBody>
      <dsp:txXfrm>
        <a:off x="2417118" y="2878017"/>
        <a:ext cx="2798462" cy="9535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00E02-8987-9444-B770-80E0528E5274}">
      <dsp:nvSpPr>
        <dsp:cNvPr id="0" name=""/>
        <dsp:cNvSpPr/>
      </dsp:nvSpPr>
      <dsp:spPr>
        <a:xfrm>
          <a:off x="133508" y="0"/>
          <a:ext cx="4464050" cy="446405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DC3C32-D4CA-204F-A7FB-FA4EDC68645B}">
      <dsp:nvSpPr>
        <dsp:cNvPr id="0" name=""/>
        <dsp:cNvSpPr/>
      </dsp:nvSpPr>
      <dsp:spPr>
        <a:xfrm>
          <a:off x="2365533" y="44880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Hypermedia</a:t>
          </a:r>
        </a:p>
      </dsp:txBody>
      <dsp:txXfrm>
        <a:off x="2417118" y="500387"/>
        <a:ext cx="2798462" cy="953554"/>
      </dsp:txXfrm>
    </dsp:sp>
    <dsp:sp modelId="{AFE3A48D-128E-D34A-9ADF-F3B4F4D03674}">
      <dsp:nvSpPr>
        <dsp:cNvPr id="0" name=""/>
        <dsp:cNvSpPr/>
      </dsp:nvSpPr>
      <dsp:spPr>
        <a:xfrm>
          <a:off x="2365533" y="1637617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HTTP</a:t>
          </a:r>
        </a:p>
      </dsp:txBody>
      <dsp:txXfrm>
        <a:off x="2417118" y="1689202"/>
        <a:ext cx="2798462" cy="953554"/>
      </dsp:txXfrm>
    </dsp:sp>
    <dsp:sp modelId="{742740DB-B93C-D748-929D-E1E15FB7BB33}">
      <dsp:nvSpPr>
        <dsp:cNvPr id="0" name=""/>
        <dsp:cNvSpPr/>
      </dsp:nvSpPr>
      <dsp:spPr>
        <a:xfrm>
          <a:off x="2365533" y="282643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URI</a:t>
          </a:r>
        </a:p>
      </dsp:txBody>
      <dsp:txXfrm>
        <a:off x="2417118" y="2878017"/>
        <a:ext cx="2798462" cy="9535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C9196-1ECD-8C4D-BDEA-F2D64061F702}">
      <dsp:nvSpPr>
        <dsp:cNvPr id="0" name=""/>
        <dsp:cNvSpPr/>
      </dsp:nvSpPr>
      <dsp:spPr>
        <a:xfrm>
          <a:off x="133508" y="0"/>
          <a:ext cx="4464050" cy="446405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AD37B7-6DED-C84C-830A-986F47337260}">
      <dsp:nvSpPr>
        <dsp:cNvPr id="0" name=""/>
        <dsp:cNvSpPr/>
      </dsp:nvSpPr>
      <dsp:spPr>
        <a:xfrm>
          <a:off x="2365533" y="44880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Hypermedia</a:t>
          </a:r>
        </a:p>
      </dsp:txBody>
      <dsp:txXfrm>
        <a:off x="2417118" y="500387"/>
        <a:ext cx="2798462" cy="953554"/>
      </dsp:txXfrm>
    </dsp:sp>
    <dsp:sp modelId="{D9E2C352-FFEB-A440-9C8E-93263A8FB0BD}">
      <dsp:nvSpPr>
        <dsp:cNvPr id="0" name=""/>
        <dsp:cNvSpPr/>
      </dsp:nvSpPr>
      <dsp:spPr>
        <a:xfrm>
          <a:off x="2365533" y="1637617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HTTP</a:t>
          </a:r>
        </a:p>
      </dsp:txBody>
      <dsp:txXfrm>
        <a:off x="2417118" y="1689202"/>
        <a:ext cx="2798462" cy="953554"/>
      </dsp:txXfrm>
    </dsp:sp>
    <dsp:sp modelId="{5CF9E077-E230-AD4C-A7AC-55CDDBB7DF7E}">
      <dsp:nvSpPr>
        <dsp:cNvPr id="0" name=""/>
        <dsp:cNvSpPr/>
      </dsp:nvSpPr>
      <dsp:spPr>
        <a:xfrm>
          <a:off x="2365533" y="282643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URI</a:t>
          </a:r>
        </a:p>
      </dsp:txBody>
      <dsp:txXfrm>
        <a:off x="2417118" y="2878017"/>
        <a:ext cx="2798462" cy="953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29/10/2018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stateless – no client context stored on server</a:t>
            </a:r>
          </a:p>
          <a:p>
            <a:r>
              <a:rPr lang="en-US"/>
              <a:t>cacheable – responses may be cached</a:t>
            </a:r>
          </a:p>
          <a:p>
            <a:r>
              <a:rPr lang="en-US"/>
              <a:t>layered – intermediaries are transparent</a:t>
            </a:r>
          </a:p>
          <a:p>
            <a:r>
              <a:rPr lang="en-US"/>
              <a:t>uniform interface – resources, manipulation</a:t>
            </a:r>
            <a:r>
              <a:rPr lang="en-US" baseline="0"/>
              <a:t> through </a:t>
            </a:r>
            <a:r>
              <a:rPr lang="en-US"/>
              <a:t>representations, self-descriptive messages, HATEOAS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2992A-B5F0-5A43-8A93-7500E647BA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781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487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Origin server – definitive source for resource representations</a:t>
            </a:r>
          </a:p>
          <a:p>
            <a:r>
              <a:rPr lang="en-US"/>
              <a:t>User agent - browser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198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Encapsulate</a:t>
            </a:r>
            <a:r>
              <a:rPr lang="en-US" baseline="0" dirty="0"/>
              <a:t> activities of accessing resources and transferring resource representations</a:t>
            </a:r>
            <a:endParaRPr lang="en-US" dirty="0"/>
          </a:p>
          <a:p>
            <a:r>
              <a:rPr lang="en-US" dirty="0"/>
              <a:t>- Statelessness is key</a:t>
            </a:r>
          </a:p>
          <a:p>
            <a:endParaRPr lang="en-US" dirty="0"/>
          </a:p>
          <a:p>
            <a:r>
              <a:rPr lang="en-US" dirty="0"/>
              <a:t>client –</a:t>
            </a:r>
            <a:r>
              <a:rPr lang="en-US" baseline="0" dirty="0"/>
              <a:t> </a:t>
            </a:r>
            <a:r>
              <a:rPr lang="en-US" baseline="0" dirty="0" err="1"/>
              <a:t>libwww</a:t>
            </a:r>
            <a:r>
              <a:rPr lang="en-US" baseline="0" dirty="0"/>
              <a:t>, </a:t>
            </a:r>
            <a:r>
              <a:rPr lang="en-US" baseline="0" dirty="0" err="1"/>
              <a:t>etc</a:t>
            </a:r>
            <a:endParaRPr lang="en-US" baseline="0" dirty="0"/>
          </a:p>
          <a:p>
            <a:r>
              <a:rPr lang="en-US" baseline="0" dirty="0"/>
              <a:t>server – apache </a:t>
            </a:r>
            <a:r>
              <a:rPr lang="en-US" baseline="0" dirty="0" err="1"/>
              <a:t>api</a:t>
            </a:r>
            <a:r>
              <a:rPr lang="en-US" baseline="0" dirty="0"/>
              <a:t>, </a:t>
            </a:r>
            <a:r>
              <a:rPr lang="en-US" baseline="0" dirty="0" err="1"/>
              <a:t>etc</a:t>
            </a:r>
            <a:endParaRPr lang="en-US" baseline="0" dirty="0"/>
          </a:p>
          <a:p>
            <a:r>
              <a:rPr lang="en-US" baseline="0" dirty="0"/>
              <a:t>resolver – bind/DNS </a:t>
            </a:r>
            <a:r>
              <a:rPr lang="mr-IN" baseline="0" dirty="0"/>
              <a:t>–</a:t>
            </a:r>
            <a:r>
              <a:rPr lang="en-US" baseline="0" dirty="0"/>
              <a:t> translates resource identifiers </a:t>
            </a:r>
          </a:p>
          <a:p>
            <a:endParaRPr lang="en-US" baseline="0" dirty="0"/>
          </a:p>
          <a:p>
            <a:r>
              <a:rPr lang="en-US" baseline="0" dirty="0"/>
              <a:t>DDDS Dynamic Delegation Discovery System RFC 3401</a:t>
            </a:r>
          </a:p>
          <a:p>
            <a:r>
              <a:rPr lang="en-US" baseline="0" dirty="0"/>
              <a:t>tunnel – SOCKS, SSL </a:t>
            </a:r>
            <a:r>
              <a:rPr lang="mr-IN" baseline="0" dirty="0"/>
              <a:t>–</a:t>
            </a:r>
            <a:r>
              <a:rPr lang="en-US" baseline="0" dirty="0"/>
              <a:t> proxies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976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Compare with identity, interaction,</a:t>
            </a:r>
            <a:r>
              <a:rPr lang="en-US" baseline="0"/>
              <a:t> representation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720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Elaboration of intuitive URIs</a:t>
            </a:r>
          </a:p>
          <a:p>
            <a:r>
              <a:rPr lang="en-US"/>
              <a:t>Increases</a:t>
            </a:r>
            <a:r>
              <a:rPr lang="en-US" baseline="0"/>
              <a:t> tight coupling</a:t>
            </a:r>
          </a:p>
          <a:p>
            <a:endParaRPr lang="en-US" baseline="0"/>
          </a:p>
          <a:p>
            <a:r>
              <a:rPr lang="en-US" baseline="0"/>
              <a:t>safe – no side effects</a:t>
            </a:r>
          </a:p>
          <a:p>
            <a:r>
              <a:rPr lang="en-US" baseline="0"/>
              <a:t>idempotent – absolute side effect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717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152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94814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3375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9988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29/10/2018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Architectural Elements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7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Elements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Resources, Identifiers, Representations</a:t>
            </a:r>
          </a:p>
          <a:p>
            <a:pPr lvl="1"/>
            <a:r>
              <a:rPr lang="en-US" dirty="0"/>
              <a:t>URIs, HTML,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Representation metadata</a:t>
            </a:r>
          </a:p>
          <a:p>
            <a:pPr lvl="1"/>
            <a:r>
              <a:rPr lang="en-US" dirty="0"/>
              <a:t>Content-Type:, Last-Modified:</a:t>
            </a:r>
          </a:p>
          <a:p>
            <a:pPr marL="0" indent="0">
              <a:buNone/>
            </a:pPr>
            <a:r>
              <a:rPr lang="en-US" dirty="0"/>
              <a:t>Control metadata</a:t>
            </a:r>
          </a:p>
          <a:p>
            <a:pPr lvl="1"/>
            <a:r>
              <a:rPr lang="en-US" dirty="0"/>
              <a:t>If-Modified-Since:, Cache-Control: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7F2EE14-85E7-D244-8013-8149D48533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99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Components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Origin server</a:t>
            </a:r>
          </a:p>
          <a:p>
            <a:pPr lvl="1"/>
            <a:r>
              <a:rPr lang="en-US" dirty="0"/>
              <a:t>Definitive source of resource representations</a:t>
            </a:r>
          </a:p>
          <a:p>
            <a:pPr lvl="1"/>
            <a:r>
              <a:rPr lang="en-US" dirty="0"/>
              <a:t>Web server: Apache, </a:t>
            </a:r>
            <a:r>
              <a:rPr lang="en-US" dirty="0" err="1"/>
              <a:t>nginx</a:t>
            </a:r>
            <a:r>
              <a:rPr lang="en-US" dirty="0"/>
              <a:t>, IIS,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Gateway</a:t>
            </a:r>
          </a:p>
          <a:p>
            <a:pPr lvl="1"/>
            <a:r>
              <a:rPr lang="en-US" dirty="0"/>
              <a:t>Intermediary selected by origin server</a:t>
            </a:r>
          </a:p>
          <a:p>
            <a:pPr lvl="1"/>
            <a:r>
              <a:rPr lang="en-US" dirty="0"/>
              <a:t>Often used to integrate legacy services</a:t>
            </a:r>
          </a:p>
          <a:p>
            <a:pPr marL="0" indent="0">
              <a:buNone/>
            </a:pPr>
            <a:r>
              <a:rPr lang="en-US" dirty="0"/>
              <a:t>Proxy</a:t>
            </a:r>
          </a:p>
          <a:p>
            <a:pPr lvl="1"/>
            <a:r>
              <a:rPr lang="en-US" dirty="0"/>
              <a:t>Intermediary selected by client</a:t>
            </a:r>
          </a:p>
          <a:p>
            <a:pPr lvl="1"/>
            <a:r>
              <a:rPr lang="en-US" dirty="0"/>
              <a:t>Filter, cache,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User agent</a:t>
            </a:r>
          </a:p>
          <a:p>
            <a:pPr lvl="1"/>
            <a:r>
              <a:rPr lang="en-US" dirty="0"/>
              <a:t>Browser: Chrome, IE, Safari, Firefox, </a:t>
            </a:r>
            <a:r>
              <a:rPr lang="en-US" dirty="0" err="1"/>
              <a:t>etc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66C1E2-B026-F247-8DB8-5DB871161E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957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23688-5711-E744-BBEA-8E40EF541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EB1DBC-ECD7-D442-B17B-2B2E34327F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C900431604.PNG">
            <a:extLst>
              <a:ext uri="{FF2B5EF4-FFF2-40B4-BE49-F238E27FC236}">
                <a16:creationId xmlns:a16="http://schemas.microsoft.com/office/drawing/2014/main" id="{7EEA32E5-7DCA-5A44-89B2-788636BBAC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2937743"/>
            <a:ext cx="981301" cy="982513"/>
          </a:xfrm>
          <a:prstGeom prst="rect">
            <a:avLst/>
          </a:prstGeom>
        </p:spPr>
      </p:pic>
      <p:pic>
        <p:nvPicPr>
          <p:cNvPr id="5" name="Picture 4" descr="MC900431616-1.PNG">
            <a:extLst>
              <a:ext uri="{FF2B5EF4-FFF2-40B4-BE49-F238E27FC236}">
                <a16:creationId xmlns:a16="http://schemas.microsoft.com/office/drawing/2014/main" id="{0E5281A7-E9E8-494E-8816-520BB0535B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915" y="2899839"/>
            <a:ext cx="1061972" cy="10619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5D95C64-40D5-3D4B-A97E-7D4EB491AFDD}"/>
              </a:ext>
            </a:extLst>
          </p:cNvPr>
          <p:cNvSpPr txBox="1"/>
          <p:nvPr/>
        </p:nvSpPr>
        <p:spPr>
          <a:xfrm>
            <a:off x="623888" y="2139841"/>
            <a:ext cx="8451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User </a:t>
            </a:r>
          </a:p>
          <a:p>
            <a:pPr algn="ctr"/>
            <a:r>
              <a:rPr lang="en-US" dirty="0"/>
              <a:t>Agent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6FFF7B-7D26-3C4F-91F0-6FC8614E3D3A}"/>
              </a:ext>
            </a:extLst>
          </p:cNvPr>
          <p:cNvSpPr txBox="1"/>
          <p:nvPr/>
        </p:nvSpPr>
        <p:spPr>
          <a:xfrm>
            <a:off x="10608717" y="2144622"/>
            <a:ext cx="880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Origin</a:t>
            </a:r>
            <a:br>
              <a:rPr lang="en-US" dirty="0"/>
            </a:br>
            <a:r>
              <a:rPr lang="en-US" dirty="0"/>
              <a:t>Server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E5F1EDF-BAC2-4C4D-949B-683749EAC69E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 bwMode="auto">
          <a:xfrm>
            <a:off x="1605189" y="3429000"/>
            <a:ext cx="8912726" cy="182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lg" len="lg"/>
            <a:tailEnd type="arrow" w="lg" len="lg"/>
          </a:ln>
          <a:effectLst/>
        </p:spPr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D3BB406-BCE7-054D-B7B8-DFE4027597FE}"/>
              </a:ext>
            </a:extLst>
          </p:cNvPr>
          <p:cNvGrpSpPr/>
          <p:nvPr/>
        </p:nvGrpSpPr>
        <p:grpSpPr>
          <a:xfrm>
            <a:off x="1605189" y="2273684"/>
            <a:ext cx="8912726" cy="1688127"/>
            <a:chOff x="1605189" y="2273684"/>
            <a:chExt cx="8912726" cy="1688127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C566964-4109-CE4F-827C-AA707801309D}"/>
                </a:ext>
              </a:extLst>
            </p:cNvPr>
            <p:cNvSpPr txBox="1"/>
            <p:nvPr/>
          </p:nvSpPr>
          <p:spPr>
            <a:xfrm>
              <a:off x="3831517" y="2273684"/>
              <a:ext cx="8098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Proxy</a:t>
              </a:r>
            </a:p>
          </p:txBody>
        </p:sp>
        <p:pic>
          <p:nvPicPr>
            <p:cNvPr id="14" name="Picture 13" descr="MC900431616-1.PNG">
              <a:extLst>
                <a:ext uri="{FF2B5EF4-FFF2-40B4-BE49-F238E27FC236}">
                  <a16:creationId xmlns:a16="http://schemas.microsoft.com/office/drawing/2014/main" id="{D5594F0E-2E97-614F-9371-7D55FB5F8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05450" y="2899839"/>
              <a:ext cx="1061972" cy="1061972"/>
            </a:xfrm>
            <a:prstGeom prst="rect">
              <a:avLst/>
            </a:prstGeom>
          </p:spPr>
        </p:pic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8EC73459-48F3-BA4E-8BCB-2F2DF6CC31DC}"/>
                </a:ext>
              </a:extLst>
            </p:cNvPr>
            <p:cNvCxnSpPr>
              <a:cxnSpLocks/>
              <a:stCxn id="4" idx="3"/>
              <a:endCxn id="14" idx="1"/>
            </p:cNvCxnSpPr>
            <p:nvPr/>
          </p:nvCxnSpPr>
          <p:spPr bwMode="auto">
            <a:xfrm>
              <a:off x="1605189" y="3429000"/>
              <a:ext cx="2100261" cy="1825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lg" len="lg"/>
              <a:tailEnd type="arrow" w="lg" len="lg"/>
            </a:ln>
            <a:effectLst/>
          </p:spPr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AC464F38-4EFF-DF41-B735-A32C02D6C93D}"/>
                </a:ext>
              </a:extLst>
            </p:cNvPr>
            <p:cNvCxnSpPr>
              <a:cxnSpLocks/>
              <a:stCxn id="14" idx="3"/>
              <a:endCxn id="5" idx="1"/>
            </p:cNvCxnSpPr>
            <p:nvPr/>
          </p:nvCxnSpPr>
          <p:spPr bwMode="auto">
            <a:xfrm>
              <a:off x="4767422" y="3430825"/>
              <a:ext cx="5750493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lg" len="lg"/>
              <a:tailEnd type="arrow" w="lg" len="lg"/>
            </a:ln>
            <a:effectLst/>
          </p:spPr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B35D264-6E54-7D46-A8A6-8EB05161EA91}"/>
              </a:ext>
            </a:extLst>
          </p:cNvPr>
          <p:cNvGrpSpPr/>
          <p:nvPr/>
        </p:nvGrpSpPr>
        <p:grpSpPr>
          <a:xfrm>
            <a:off x="3797131" y="3961811"/>
            <a:ext cx="862737" cy="2073619"/>
            <a:chOff x="3797131" y="3961811"/>
            <a:chExt cx="862737" cy="2073619"/>
          </a:xfrm>
        </p:grpSpPr>
        <p:sp>
          <p:nvSpPr>
            <p:cNvPr id="25" name="Can 24">
              <a:extLst>
                <a:ext uri="{FF2B5EF4-FFF2-40B4-BE49-F238E27FC236}">
                  <a16:creationId xmlns:a16="http://schemas.microsoft.com/office/drawing/2014/main" id="{0C1078B3-A469-7945-A550-48BE63F1BA66}"/>
                </a:ext>
              </a:extLst>
            </p:cNvPr>
            <p:cNvSpPr/>
            <p:nvPr/>
          </p:nvSpPr>
          <p:spPr>
            <a:xfrm>
              <a:off x="3831517" y="4536752"/>
              <a:ext cx="809837" cy="878135"/>
            </a:xfrm>
            <a:prstGeom prst="can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3A8438CD-D59B-5049-AF0B-6132238E7B80}"/>
                </a:ext>
              </a:extLst>
            </p:cNvPr>
            <p:cNvCxnSpPr>
              <a:cxnSpLocks/>
              <a:stCxn id="25" idx="1"/>
              <a:endCxn id="14" idx="2"/>
            </p:cNvCxnSpPr>
            <p:nvPr/>
          </p:nvCxnSpPr>
          <p:spPr bwMode="auto">
            <a:xfrm flipV="1">
              <a:off x="4236436" y="3961811"/>
              <a:ext cx="0" cy="57494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lg" len="lg"/>
              <a:tailEnd type="arrow" w="lg" len="lg"/>
            </a:ln>
            <a:effectLst/>
          </p:spPr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1DD83A5-48A2-CA48-8932-40DD709E2EF9}"/>
                </a:ext>
              </a:extLst>
            </p:cNvPr>
            <p:cNvSpPr txBox="1"/>
            <p:nvPr/>
          </p:nvSpPr>
          <p:spPr>
            <a:xfrm>
              <a:off x="3797131" y="5666098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Cache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3B0BAC0-6760-9249-AFE2-40E8675041FF}"/>
              </a:ext>
            </a:extLst>
          </p:cNvPr>
          <p:cNvGrpSpPr/>
          <p:nvPr/>
        </p:nvGrpSpPr>
        <p:grpSpPr>
          <a:xfrm>
            <a:off x="1617606" y="2283121"/>
            <a:ext cx="8912726" cy="1678690"/>
            <a:chOff x="1605189" y="2283121"/>
            <a:chExt cx="8912726" cy="167869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21B3538-49AC-E747-BCA9-11AC4AFE03A4}"/>
                </a:ext>
              </a:extLst>
            </p:cNvPr>
            <p:cNvSpPr txBox="1"/>
            <p:nvPr/>
          </p:nvSpPr>
          <p:spPr>
            <a:xfrm>
              <a:off x="7395156" y="2283121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Gateway</a:t>
              </a:r>
            </a:p>
          </p:txBody>
        </p:sp>
        <p:pic>
          <p:nvPicPr>
            <p:cNvPr id="15" name="Picture 14" descr="MC900431616-1.PNG">
              <a:extLst>
                <a:ext uri="{FF2B5EF4-FFF2-40B4-BE49-F238E27FC236}">
                  <a16:creationId xmlns:a16="http://schemas.microsoft.com/office/drawing/2014/main" id="{FB643196-6EE2-EB4A-A968-B075983EE44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24580" y="2899839"/>
              <a:ext cx="1061972" cy="1061972"/>
            </a:xfrm>
            <a:prstGeom prst="rect">
              <a:avLst/>
            </a:prstGeom>
          </p:spPr>
        </p:pic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BCD09B3A-D1E0-474A-9941-4A6E1705B487}"/>
                </a:ext>
              </a:extLst>
            </p:cNvPr>
            <p:cNvCxnSpPr>
              <a:cxnSpLocks/>
              <a:stCxn id="4" idx="3"/>
              <a:endCxn id="15" idx="1"/>
            </p:cNvCxnSpPr>
            <p:nvPr/>
          </p:nvCxnSpPr>
          <p:spPr bwMode="auto">
            <a:xfrm>
              <a:off x="1605189" y="3429000"/>
              <a:ext cx="5819391" cy="1825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lg" len="lg"/>
              <a:tailEnd type="arrow" w="lg" len="lg"/>
            </a:ln>
            <a:effectLst/>
          </p:spPr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8F7BFB45-9826-C14F-BEA9-C172225D2F58}"/>
                </a:ext>
              </a:extLst>
            </p:cNvPr>
            <p:cNvCxnSpPr>
              <a:cxnSpLocks/>
              <a:stCxn id="15" idx="3"/>
              <a:endCxn id="5" idx="1"/>
            </p:cNvCxnSpPr>
            <p:nvPr/>
          </p:nvCxnSpPr>
          <p:spPr bwMode="auto">
            <a:xfrm>
              <a:off x="8486552" y="3430825"/>
              <a:ext cx="2031363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lg" len="lg"/>
              <a:tailEnd type="arrow" w="lg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54291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Connectors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Client: </a:t>
            </a:r>
            <a:r>
              <a:rPr lang="en-US" dirty="0" err="1"/>
              <a:t>libwww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Server: </a:t>
            </a:r>
            <a:r>
              <a:rPr lang="en-US" dirty="0" err="1"/>
              <a:t>libwww</a:t>
            </a:r>
            <a:r>
              <a:rPr lang="en-US" dirty="0"/>
              <a:t>, Apache API,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Cache: local or shared (c.f. Akamai)</a:t>
            </a:r>
          </a:p>
          <a:p>
            <a:pPr marL="0" indent="0">
              <a:buNone/>
            </a:pPr>
            <a:r>
              <a:rPr lang="en-US" dirty="0"/>
              <a:t>Resolver: Bind/DNS, DDDS</a:t>
            </a:r>
          </a:p>
          <a:p>
            <a:pPr marL="0" indent="0">
              <a:buNone/>
            </a:pPr>
            <a:r>
              <a:rPr lang="en-US" dirty="0"/>
              <a:t>Tunnel: HTTP CONNECT + SSL/TLS, SOCKS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4C0DC4-769F-A34F-A203-E39FCB3289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570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Further Reading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Architectural Styles and the Design of Network-based Software Architectures (</a:t>
            </a:r>
            <a:r>
              <a:rPr lang="en-US" dirty="0" err="1"/>
              <a:t>Ch</a:t>
            </a:r>
            <a:r>
              <a:rPr lang="en-US" dirty="0"/>
              <a:t> 4-6)</a:t>
            </a:r>
          </a:p>
          <a:p>
            <a:pPr marL="360000" lvl="1" indent="0">
              <a:buNone/>
            </a:pPr>
            <a:r>
              <a:rPr lang="en-US" dirty="0"/>
              <a:t>http://</a:t>
            </a:r>
            <a:r>
              <a:rPr lang="en-US" dirty="0" err="1"/>
              <a:t>www.ics.uci.edu</a:t>
            </a:r>
            <a:r>
              <a:rPr lang="en-US" dirty="0"/>
              <a:t>/~fielding/pubs/dissertation/</a:t>
            </a:r>
            <a:r>
              <a:rPr lang="en-US" dirty="0" err="1"/>
              <a:t>top.htm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B50CE7-55A8-8B4C-8D7F-8763ADF041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644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RESTful Web Services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462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REST beyond the Web architecture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“Traditional” Web Services based on W3C Web Services Architecture (+WS-I,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SOAP, WSDL, UDDI,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REST based on W3C Web Architecture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Apply the REST constraints to the design of Web Services</a:t>
            </a:r>
          </a:p>
          <a:p>
            <a:pPr lvl="1"/>
            <a:r>
              <a:rPr lang="en-US" dirty="0"/>
              <a:t>Better fit between the two architectures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F001C67-E369-4A48-BCD7-4ACE7E891A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790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Richardson Maturity Model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Model of </a:t>
            </a:r>
            <a:r>
              <a:rPr lang="en-US" err="1"/>
              <a:t>RESTful</a:t>
            </a:r>
            <a:r>
              <a:rPr lang="en-US"/>
              <a:t> maturity</a:t>
            </a:r>
          </a:p>
          <a:p>
            <a:r>
              <a:rPr lang="en-US"/>
              <a:t>REST constraints made concrete, in context of Web technology stack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4"/>
            <p:extLst/>
          </p:nvPr>
        </p:nvGraphicFramePr>
        <p:xfrm>
          <a:off x="6167438" y="1773238"/>
          <a:ext cx="540067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0C39C1-7524-A540-B23C-E295D60B3D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72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Zero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Single well-known endpoint</a:t>
            </a:r>
          </a:p>
          <a:p>
            <a:r>
              <a:rPr lang="en-US"/>
              <a:t>Uses HTTP as a transport only</a:t>
            </a:r>
          </a:p>
          <a:p>
            <a:r>
              <a:rPr lang="en-US"/>
              <a:t>No hypermedia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4"/>
            <p:extLst/>
          </p:nvPr>
        </p:nvGraphicFramePr>
        <p:xfrm>
          <a:off x="6167438" y="1773238"/>
          <a:ext cx="540067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5D3131-61DB-7B4A-B5C1-0A8EBC1C82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57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Representational State Transfer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  <a:br>
              <a:rPr lang="en-US" dirty="0"/>
            </a:br>
            <a:r>
              <a:rPr lang="en-US" dirty="0"/>
              <a:t>COMP6218 Web Architecture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915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Zero in Practice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XML-RPC</a:t>
            </a:r>
          </a:p>
          <a:p>
            <a:r>
              <a:rPr lang="en-US"/>
              <a:t>Most SOAP services</a:t>
            </a:r>
          </a:p>
          <a:p>
            <a:r>
              <a:rPr lang="en-US"/>
              <a:t>POX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DD908F-27DD-4C45-9E51-E8A2EADFAD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3613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POX: Plain Old XML over HTTP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HTTP POST to transfer XML documents between systems</a:t>
            </a:r>
          </a:p>
          <a:p>
            <a:pPr lvl="1"/>
            <a:r>
              <a:rPr lang="en-US" dirty="0"/>
              <a:t>SOAP-like, without SOAP headers,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Platform independent</a:t>
            </a:r>
          </a:p>
          <a:p>
            <a:pPr marL="0" indent="0">
              <a:buNone/>
            </a:pPr>
            <a:r>
              <a:rPr lang="en-US" dirty="0"/>
              <a:t>Uses HTTP as a </a:t>
            </a:r>
            <a:r>
              <a:rPr lang="en-US" i="1" dirty="0"/>
              <a:t>transport protocol</a:t>
            </a:r>
            <a:r>
              <a:rPr lang="en-US" dirty="0"/>
              <a:t>, not an </a:t>
            </a:r>
            <a:r>
              <a:rPr lang="en-US" i="1" dirty="0"/>
              <a:t>application protocol</a:t>
            </a:r>
            <a:endParaRPr lang="en-US" dirty="0"/>
          </a:p>
          <a:p>
            <a:pPr lvl="1"/>
            <a:r>
              <a:rPr lang="en-US" dirty="0"/>
              <a:t>HTTP metadata is ignored</a:t>
            </a:r>
          </a:p>
          <a:p>
            <a:pPr lvl="1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808080-09DE-3944-8E4E-9CA5A8C5200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819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One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Multiple endpoints</a:t>
            </a:r>
          </a:p>
          <a:p>
            <a:r>
              <a:rPr lang="en-US"/>
              <a:t>Uses HTTP as a transport only (single verb)</a:t>
            </a:r>
          </a:p>
          <a:p>
            <a:r>
              <a:rPr lang="en-US"/>
              <a:t>No hypermedia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4"/>
            <p:extLst/>
          </p:nvPr>
        </p:nvGraphicFramePr>
        <p:xfrm>
          <a:off x="6167438" y="1773238"/>
          <a:ext cx="540067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31B2BB-D349-DA43-A897-E28E8F23BF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6763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Templates and </a:t>
            </a:r>
            <a:r>
              <a:rPr lang="en-US" err="1"/>
              <a:t>Tunnelling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URI templates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http://</a:t>
            </a:r>
            <a:r>
              <a:rPr lang="en-US" dirty="0" err="1">
                <a:latin typeface="Lucida Console" panose="020B0609040504020204" pitchFamily="49" charset="0"/>
              </a:rPr>
              <a:t>restbucks.com</a:t>
            </a:r>
            <a:r>
              <a:rPr lang="en-US" dirty="0">
                <a:latin typeface="Lucida Console" panose="020B0609040504020204" pitchFamily="49" charset="0"/>
              </a:rPr>
              <a:t>/order/{</a:t>
            </a:r>
            <a:r>
              <a:rPr lang="en-US" dirty="0" err="1">
                <a:latin typeface="Lucida Console" panose="020B0609040504020204" pitchFamily="49" charset="0"/>
              </a:rPr>
              <a:t>order_id</a:t>
            </a:r>
            <a:r>
              <a:rPr lang="en-US" dirty="0">
                <a:latin typeface="Lucida Console" panose="020B0609040504020204" pitchFamily="49" charset="0"/>
              </a:rPr>
              <a:t>}</a:t>
            </a:r>
          </a:p>
          <a:p>
            <a:pPr marL="0" indent="0">
              <a:buNone/>
            </a:pPr>
            <a:r>
              <a:rPr lang="en-US" dirty="0"/>
              <a:t>URI tunneling</a:t>
            </a:r>
          </a:p>
          <a:p>
            <a:pPr lvl="1"/>
            <a:r>
              <a:rPr lang="en-US" dirty="0"/>
              <a:t>Use GET for safe/idempotent operations</a:t>
            </a:r>
          </a:p>
          <a:p>
            <a:pPr lvl="1"/>
            <a:r>
              <a:rPr lang="en-US" dirty="0"/>
              <a:t>Use POST otherwise</a:t>
            </a:r>
          </a:p>
          <a:p>
            <a:pPr lvl="1"/>
            <a:r>
              <a:rPr lang="en-US" dirty="0"/>
              <a:t>Map existing method parameters to URI query parameters</a:t>
            </a:r>
          </a:p>
          <a:p>
            <a:pPr lvl="2"/>
            <a:r>
              <a:rPr lang="en-US" dirty="0">
                <a:latin typeface="Lucida Console" panose="020B0609040504020204" pitchFamily="49" charset="0"/>
              </a:rPr>
              <a:t>http://</a:t>
            </a:r>
            <a:r>
              <a:rPr lang="en-US" dirty="0" err="1">
                <a:latin typeface="Lucida Console" panose="020B0609040504020204" pitchFamily="49" charset="0"/>
              </a:rPr>
              <a:t>restbucks.com</a:t>
            </a:r>
            <a:r>
              <a:rPr lang="en-US" dirty="0">
                <a:latin typeface="Lucida Console" panose="020B0609040504020204" pitchFamily="49" charset="0"/>
              </a:rPr>
              <a:t>/</a:t>
            </a:r>
            <a:r>
              <a:rPr lang="en-US" dirty="0" err="1">
                <a:latin typeface="Lucida Console" panose="020B0609040504020204" pitchFamily="49" charset="0"/>
              </a:rPr>
              <a:t>PlaceOrder?</a:t>
            </a:r>
            <a:r>
              <a:rPr lang="en-US" b="1" dirty="0" err="1">
                <a:latin typeface="Lucida Console" panose="020B0609040504020204" pitchFamily="49" charset="0"/>
              </a:rPr>
              <a:t>coffee</a:t>
            </a:r>
            <a:r>
              <a:rPr lang="en-US" b="1" dirty="0">
                <a:latin typeface="Lucida Console" panose="020B0609040504020204" pitchFamily="49" charset="0"/>
              </a:rPr>
              <a:t>=</a:t>
            </a:r>
            <a:r>
              <a:rPr lang="en-US" b="1" dirty="0" err="1">
                <a:latin typeface="Lucida Console" panose="020B0609040504020204" pitchFamily="49" charset="0"/>
              </a:rPr>
              <a:t>latte&amp;size</a:t>
            </a:r>
            <a:r>
              <a:rPr lang="en-US" b="1" dirty="0">
                <a:latin typeface="Lucida Console" panose="020B0609040504020204" pitchFamily="49" charset="0"/>
              </a:rPr>
              <a:t>=large</a:t>
            </a:r>
          </a:p>
          <a:p>
            <a:pPr lvl="1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B0B18F-570E-7F4D-8812-B1D831FBAF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3840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URI </a:t>
            </a:r>
            <a:r>
              <a:rPr lang="en-US" err="1"/>
              <a:t>Tunnelling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Sometimes</a:t>
            </a:r>
            <a:r>
              <a:rPr lang="en-US" dirty="0"/>
              <a:t> Web-friendly</a:t>
            </a:r>
          </a:p>
          <a:p>
            <a:pPr lvl="1"/>
            <a:r>
              <a:rPr lang="en-US" dirty="0"/>
              <a:t>Multiple URIs used to name resources</a:t>
            </a:r>
          </a:p>
          <a:p>
            <a:pPr lvl="1"/>
            <a:r>
              <a:rPr lang="en-US" dirty="0"/>
              <a:t>(Sometimes) correct use of GET</a:t>
            </a:r>
          </a:p>
          <a:p>
            <a:pPr marL="360000" lvl="1" indent="0">
              <a:buNone/>
            </a:pPr>
            <a:r>
              <a:rPr lang="en-US" dirty="0"/>
              <a:t>but</a:t>
            </a:r>
          </a:p>
          <a:p>
            <a:pPr lvl="1"/>
            <a:r>
              <a:rPr lang="en-US" dirty="0"/>
              <a:t>URIs often used to encode operations, rather than identify resources</a:t>
            </a:r>
          </a:p>
          <a:p>
            <a:pPr lvl="1"/>
            <a:r>
              <a:rPr lang="en-US" dirty="0"/>
              <a:t>Use of GET for non-safe operations breaches Web Architecture principle of Safe Retrieval</a:t>
            </a:r>
          </a:p>
          <a:p>
            <a:pPr lvl="1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E93647-07C4-A84B-9D5D-4368B968C35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9071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Two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Multiple endpoints, identifying resources</a:t>
            </a:r>
          </a:p>
          <a:p>
            <a:r>
              <a:rPr lang="en-US"/>
              <a:t>Understands HTTP (multiple verbs)</a:t>
            </a:r>
          </a:p>
          <a:p>
            <a:r>
              <a:rPr lang="en-US"/>
              <a:t>No hypermedia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4"/>
            <p:extLst/>
          </p:nvPr>
        </p:nvGraphicFramePr>
        <p:xfrm>
          <a:off x="6167438" y="1773238"/>
          <a:ext cx="540067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03E12-3A8C-584D-980E-B449456E24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8783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Mapping CRUD to HTTP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3E10D19-B932-4345-BF02-3527A640FC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10254"/>
              </p:ext>
            </p:extLst>
          </p:nvPr>
        </p:nvGraphicFramePr>
        <p:xfrm>
          <a:off x="623888" y="1773239"/>
          <a:ext cx="10944225" cy="292159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25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91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4318">
                <a:tc>
                  <a:txBody>
                    <a:bodyPr/>
                    <a:lstStyle/>
                    <a:p>
                      <a:r>
                        <a:rPr lang="en-US" sz="2400" dirty="0"/>
                        <a:t>Operation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HTTP Verb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318">
                <a:tc>
                  <a:txBody>
                    <a:bodyPr/>
                    <a:lstStyle/>
                    <a:p>
                      <a:r>
                        <a:rPr lang="en-US" sz="2400"/>
                        <a:t>Create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POST to a URI, creates new subordinate resource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318">
                <a:tc>
                  <a:txBody>
                    <a:bodyPr/>
                    <a:lstStyle/>
                    <a:p>
                      <a:r>
                        <a:rPr lang="en-US" sz="2400" dirty="0"/>
                        <a:t>Read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GET, returns representation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318">
                <a:tc>
                  <a:txBody>
                    <a:bodyPr/>
                    <a:lstStyle/>
                    <a:p>
                      <a:r>
                        <a:rPr lang="en-US" sz="2400"/>
                        <a:t>Update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PUT, providing new representation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318">
                <a:tc>
                  <a:txBody>
                    <a:bodyPr/>
                    <a:lstStyle/>
                    <a:p>
                      <a:r>
                        <a:rPr lang="en-US" sz="2400" dirty="0"/>
                        <a:t>Delete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DELETE,</a:t>
                      </a:r>
                      <a:r>
                        <a:rPr lang="en-US" sz="2400" baseline="0" dirty="0"/>
                        <a:t> removes resource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3707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Three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Multiple endpoints, identifying resources</a:t>
            </a:r>
          </a:p>
          <a:p>
            <a:r>
              <a:rPr lang="en-US"/>
              <a:t>Understands HTTP (multiple verbs)</a:t>
            </a:r>
          </a:p>
          <a:p>
            <a:r>
              <a:rPr lang="en-US"/>
              <a:t>Uses links to communicate protocols (shared state)</a:t>
            </a:r>
          </a:p>
          <a:p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4"/>
            <p:extLst/>
          </p:nvPr>
        </p:nvGraphicFramePr>
        <p:xfrm>
          <a:off x="6167438" y="1773238"/>
          <a:ext cx="540067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CF5595-0972-B242-9637-FC88C3B194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2583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HATEOAS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Hypermedia As The Engine Of Application State</a:t>
            </a:r>
          </a:p>
          <a:p>
            <a:pPr marL="0" indent="0">
              <a:buNone/>
            </a:pPr>
            <a:r>
              <a:rPr lang="en-US" dirty="0"/>
              <a:t>Resource representations include links to related resources</a:t>
            </a:r>
          </a:p>
          <a:p>
            <a:pPr lvl="1"/>
            <a:r>
              <a:rPr lang="en-US" dirty="0"/>
              <a:t>Links that represent a transition to a possible future state of the current resource</a:t>
            </a:r>
          </a:p>
          <a:p>
            <a:pPr lvl="1"/>
            <a:r>
              <a:rPr lang="en-US" i="1" dirty="0"/>
              <a:t>Link types </a:t>
            </a:r>
            <a:r>
              <a:rPr lang="en-US" dirty="0"/>
              <a:t>used to indicate operations (HTTP verbs) that may be used on the indicated resources</a:t>
            </a:r>
          </a:p>
          <a:p>
            <a:pPr lvl="1"/>
            <a:r>
              <a:rPr lang="en-US" dirty="0"/>
              <a:t>State transitions constitute application protocol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1E6230-BBC1-CF4E-B2C3-606C302FAD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5146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REST in Practice</a:t>
            </a:r>
          </a:p>
        </p:txBody>
      </p:sp>
    </p:spTree>
    <p:extLst>
      <p:ext uri="{BB962C8B-B14F-4D97-AF65-F5344CB8AC3E}">
        <p14:creationId xmlns:p14="http://schemas.microsoft.com/office/powerpoint/2010/main" val="2273724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Representational State Transfer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Original design for the Web did not have a formal architecture</a:t>
            </a:r>
          </a:p>
          <a:p>
            <a:pPr lvl="1"/>
            <a:r>
              <a:rPr lang="en-US" dirty="0"/>
              <a:t>Network issues with early HTTP (0.9/1.0) affected scalability</a:t>
            </a:r>
          </a:p>
          <a:p>
            <a:pPr lvl="1"/>
            <a:r>
              <a:rPr lang="en-US" dirty="0"/>
              <a:t>Nature of application interactions on the Web changed (images,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Limited support for shared caching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Architectural style that parallels and informs the design of HTTP/1.1</a:t>
            </a:r>
          </a:p>
          <a:p>
            <a:pPr lvl="1"/>
            <a:r>
              <a:rPr lang="en-US" dirty="0"/>
              <a:t>Described in a thesis by Roy Fielding (Day Software, co-founder of the Apache Software Foundation, co-author of HTTP and URI RFCs)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39FAE99-9151-BA43-909F-83374C7409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365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9A0DB-A00D-4E42-9643-2B25AF510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REST 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006E8-5F06-514F-833D-FFD4F8112C7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Client-Server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8F80FC-11B8-6E4E-9418-554CA84EFD0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Separation of concerns:</a:t>
            </a:r>
          </a:p>
          <a:p>
            <a:pPr lvl="1"/>
            <a:r>
              <a:rPr lang="en-US" dirty="0"/>
              <a:t>user interface (client)</a:t>
            </a:r>
          </a:p>
          <a:p>
            <a:pPr lvl="1"/>
            <a:r>
              <a:rPr lang="en-US" dirty="0"/>
              <a:t>data storage (server)</a:t>
            </a:r>
          </a:p>
          <a:p>
            <a:endParaRPr lang="en-US" dirty="0"/>
          </a:p>
          <a:p>
            <a:pPr>
              <a:buFont typeface="System Font"/>
              <a:buChar char="+"/>
            </a:pPr>
            <a:r>
              <a:rPr lang="en-US" dirty="0"/>
              <a:t>Improves portability of user interface</a:t>
            </a:r>
          </a:p>
          <a:p>
            <a:pPr>
              <a:buFont typeface="System Font"/>
              <a:buChar char="+"/>
            </a:pPr>
            <a:r>
              <a:rPr lang="en-US" dirty="0"/>
              <a:t>Improves scalability by simplifying server</a:t>
            </a:r>
          </a:p>
          <a:p>
            <a:pPr>
              <a:buFont typeface="System Font"/>
              <a:buChar char="+"/>
            </a:pPr>
            <a:r>
              <a:rPr lang="en-US" dirty="0"/>
              <a:t>Allows components to evolve separately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5F15AB3-D705-044D-9C9D-3638AE6030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073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B6177-10B6-A643-8921-7DE4E927C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REST 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CE7D4-FBD0-4B43-95F5-D8DACDBEFE8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>
                <a:solidFill>
                  <a:schemeClr val="bg2"/>
                </a:solidFill>
              </a:rPr>
              <a:t>Client-server</a:t>
            </a:r>
          </a:p>
          <a:p>
            <a:r>
              <a:rPr lang="en-GB" dirty="0"/>
              <a:t>Stateless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56934C-30D6-4148-AF91-9673DA28AF3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Each request from client to server must contain all of the information necessary to understand the request</a:t>
            </a:r>
          </a:p>
          <a:p>
            <a:pPr lvl="1"/>
            <a:r>
              <a:rPr lang="en-US" dirty="0"/>
              <a:t>No context is stored on the server</a:t>
            </a:r>
          </a:p>
          <a:p>
            <a:pPr lvl="1"/>
            <a:r>
              <a:rPr lang="en-US" dirty="0"/>
              <a:t>Session state is kept entirely on the client</a:t>
            </a:r>
          </a:p>
          <a:p>
            <a:endParaRPr lang="en-US" dirty="0"/>
          </a:p>
          <a:p>
            <a:pPr>
              <a:buFont typeface="System Font"/>
              <a:buChar char="+"/>
            </a:pPr>
            <a:r>
              <a:rPr lang="en-US" dirty="0"/>
              <a:t>Improves visibility </a:t>
            </a:r>
            <a:br>
              <a:rPr lang="en-US" dirty="0"/>
            </a:br>
            <a:r>
              <a:rPr lang="en-US" dirty="0"/>
              <a:t>(can consider each request in isolation)</a:t>
            </a:r>
          </a:p>
          <a:p>
            <a:pPr>
              <a:buFont typeface="System Font"/>
              <a:buChar char="+"/>
            </a:pPr>
            <a:r>
              <a:rPr lang="en-US" dirty="0"/>
              <a:t>Improves reliability </a:t>
            </a:r>
            <a:br>
              <a:rPr lang="en-US" dirty="0"/>
            </a:br>
            <a:r>
              <a:rPr lang="en-US" dirty="0"/>
              <a:t>(easier to recover from partial failures)</a:t>
            </a:r>
          </a:p>
          <a:p>
            <a:pPr>
              <a:buFont typeface="System Font"/>
              <a:buChar char="+"/>
            </a:pPr>
            <a:r>
              <a:rPr lang="en-US" dirty="0"/>
              <a:t>Improves scalability </a:t>
            </a:r>
            <a:br>
              <a:rPr lang="en-US" dirty="0"/>
            </a:br>
            <a:r>
              <a:rPr lang="en-US" dirty="0"/>
              <a:t>(reduces server resource usage)</a:t>
            </a:r>
          </a:p>
          <a:p>
            <a:pPr>
              <a:buFont typeface="System Font"/>
              <a:buChar char="–"/>
            </a:pPr>
            <a:r>
              <a:rPr lang="en-US" dirty="0"/>
              <a:t>Increases per-interaction overhead</a:t>
            </a:r>
          </a:p>
        </p:txBody>
      </p:sp>
    </p:spTree>
    <p:extLst>
      <p:ext uri="{BB962C8B-B14F-4D97-AF65-F5344CB8AC3E}">
        <p14:creationId xmlns:p14="http://schemas.microsoft.com/office/powerpoint/2010/main" val="902595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1FE19-FAE9-9244-A5FF-34F1A5D52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REST 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BD253-0B31-4542-8F31-68E11343198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>
                <a:solidFill>
                  <a:schemeClr val="bg2"/>
                </a:solidFill>
              </a:rPr>
              <a:t>Client-server</a:t>
            </a:r>
          </a:p>
          <a:p>
            <a:r>
              <a:rPr lang="en-GB" dirty="0">
                <a:solidFill>
                  <a:schemeClr val="bg2"/>
                </a:solidFill>
              </a:rPr>
              <a:t>Stateless</a:t>
            </a:r>
          </a:p>
          <a:p>
            <a:r>
              <a:rPr lang="en-GB" dirty="0"/>
              <a:t>Caching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FC1F0F-4854-4846-B53E-05117C6CEC4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Response data must be labelled as cacheable or non-cacheable</a:t>
            </a:r>
          </a:p>
          <a:p>
            <a:pPr lvl="1"/>
            <a:r>
              <a:rPr lang="en-US" dirty="0"/>
              <a:t>If cacheable, client may reuse response data for later requests</a:t>
            </a:r>
          </a:p>
          <a:p>
            <a:pPr lvl="1"/>
            <a:endParaRPr lang="en-US" dirty="0"/>
          </a:p>
          <a:p>
            <a:pPr>
              <a:buFont typeface="System Font"/>
              <a:buChar char="+"/>
            </a:pPr>
            <a:r>
              <a:rPr lang="en-US" dirty="0"/>
              <a:t>Allows some interactions to be eliminated</a:t>
            </a:r>
          </a:p>
          <a:p>
            <a:pPr>
              <a:buFont typeface="System Font"/>
              <a:buChar char="+"/>
            </a:pPr>
            <a:r>
              <a:rPr lang="en-US" dirty="0"/>
              <a:t>Reduces average latency of interactions</a:t>
            </a:r>
          </a:p>
          <a:p>
            <a:pPr>
              <a:buFont typeface="System Font"/>
              <a:buChar char="–"/>
            </a:pPr>
            <a:r>
              <a:rPr lang="en-US" dirty="0"/>
              <a:t>Stale data reduces reliability</a:t>
            </a: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0725309-7BF2-9142-AC45-0E12CC54BA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457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8A4A2-A6AC-504D-80E5-E13AF8C12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REST 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AD332-B8D6-A744-AD28-E187EABA60E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>
                <a:solidFill>
                  <a:schemeClr val="bg2"/>
                </a:solidFill>
              </a:rPr>
              <a:t>Client-server</a:t>
            </a:r>
          </a:p>
          <a:p>
            <a:r>
              <a:rPr lang="en-GB" dirty="0">
                <a:solidFill>
                  <a:schemeClr val="bg2"/>
                </a:solidFill>
              </a:rPr>
              <a:t>Stateless</a:t>
            </a:r>
          </a:p>
          <a:p>
            <a:r>
              <a:rPr lang="en-GB" dirty="0">
                <a:solidFill>
                  <a:schemeClr val="bg2"/>
                </a:solidFill>
              </a:rPr>
              <a:t>Caching</a:t>
            </a:r>
          </a:p>
          <a:p>
            <a:r>
              <a:rPr lang="en-GB" dirty="0"/>
              <a:t>Uniform Interface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C12BA0-32FA-474A-AD59-D8F503166529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Uniform interface between components</a:t>
            </a:r>
          </a:p>
          <a:p>
            <a:pPr lvl="1"/>
            <a:r>
              <a:rPr lang="en-US" dirty="0"/>
              <a:t>Identification of resources</a:t>
            </a:r>
          </a:p>
          <a:p>
            <a:pPr lvl="1"/>
            <a:r>
              <a:rPr lang="en-US" dirty="0"/>
              <a:t>Manipulation of resources through representations</a:t>
            </a:r>
          </a:p>
          <a:p>
            <a:pPr lvl="1"/>
            <a:r>
              <a:rPr lang="en-US" dirty="0"/>
              <a:t>Self-descriptive messages</a:t>
            </a:r>
          </a:p>
          <a:p>
            <a:pPr lvl="1"/>
            <a:r>
              <a:rPr lang="en-US" dirty="0"/>
              <a:t>Hypermedia as the engine of application state (HATEOAS)</a:t>
            </a:r>
          </a:p>
          <a:p>
            <a:endParaRPr lang="en-US" dirty="0"/>
          </a:p>
          <a:p>
            <a:pPr>
              <a:buFont typeface="Lucida Grande"/>
              <a:buChar char="+"/>
            </a:pPr>
            <a:r>
              <a:rPr lang="en-US" dirty="0"/>
              <a:t>Improves visibility of interactions</a:t>
            </a:r>
          </a:p>
          <a:p>
            <a:pPr>
              <a:buFont typeface="Lucida Grande"/>
              <a:buChar char="+"/>
            </a:pPr>
            <a:r>
              <a:rPr lang="en-US" dirty="0"/>
              <a:t>Encourages independent evolvability</a:t>
            </a:r>
          </a:p>
          <a:p>
            <a:pPr>
              <a:buFont typeface="Lucida Grande"/>
              <a:buChar char="-"/>
            </a:pPr>
            <a:r>
              <a:rPr lang="en-US" dirty="0"/>
              <a:t>Degrades efficiency </a:t>
            </a:r>
            <a:br>
              <a:rPr lang="en-US" dirty="0"/>
            </a:br>
            <a:r>
              <a:rPr lang="en-US" dirty="0"/>
              <a:t>(depending on </a:t>
            </a:r>
            <a:r>
              <a:rPr lang="en-US" dirty="0" err="1"/>
              <a:t>optimisation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B162B-F8E0-894B-A064-742C9AE119A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095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89328-75ED-B64C-A6B6-16F9C4576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REST 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5310E-DC61-2D43-8F00-064BCDC6B07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>
                <a:solidFill>
                  <a:schemeClr val="bg2"/>
                </a:solidFill>
              </a:rPr>
              <a:t>Client-server</a:t>
            </a:r>
          </a:p>
          <a:p>
            <a:r>
              <a:rPr lang="en-GB" dirty="0">
                <a:solidFill>
                  <a:schemeClr val="bg2"/>
                </a:solidFill>
              </a:rPr>
              <a:t>Stateless</a:t>
            </a:r>
          </a:p>
          <a:p>
            <a:r>
              <a:rPr lang="en-GB" dirty="0">
                <a:solidFill>
                  <a:schemeClr val="bg2"/>
                </a:solidFill>
              </a:rPr>
              <a:t>Caching</a:t>
            </a:r>
          </a:p>
          <a:p>
            <a:r>
              <a:rPr lang="en-GB" dirty="0">
                <a:solidFill>
                  <a:schemeClr val="bg2"/>
                </a:solidFill>
              </a:rPr>
              <a:t>Uniform interface</a:t>
            </a:r>
          </a:p>
          <a:p>
            <a:r>
              <a:rPr lang="en-GB" dirty="0"/>
              <a:t>Layered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5E28CB-D224-314D-B3D7-EE7E8DB6FF3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System components have no knowledge of components beyond those with which they directly interact</a:t>
            </a:r>
          </a:p>
          <a:p>
            <a:pPr lvl="1"/>
            <a:r>
              <a:rPr lang="en-US" dirty="0"/>
              <a:t>Encapsulate legacy services</a:t>
            </a:r>
          </a:p>
          <a:p>
            <a:pPr lvl="1"/>
            <a:r>
              <a:rPr lang="en-US" dirty="0"/>
              <a:t>Introduce intermediaries</a:t>
            </a:r>
          </a:p>
          <a:p>
            <a:pPr lvl="1"/>
            <a:endParaRPr lang="en-US" dirty="0"/>
          </a:p>
          <a:p>
            <a:pPr>
              <a:buFont typeface="Lucida Grande"/>
              <a:buChar char="+"/>
            </a:pPr>
            <a:r>
              <a:rPr lang="en-US" dirty="0"/>
              <a:t>Limits system complexity</a:t>
            </a:r>
          </a:p>
          <a:p>
            <a:pPr>
              <a:buFont typeface="Lucida Grande"/>
              <a:buChar char="+"/>
            </a:pPr>
            <a:r>
              <a:rPr lang="en-US" dirty="0"/>
              <a:t>Improves scalability </a:t>
            </a:r>
            <a:br>
              <a:rPr lang="en-US" dirty="0"/>
            </a:br>
            <a:r>
              <a:rPr lang="en-US" dirty="0"/>
              <a:t>(load balancing)</a:t>
            </a:r>
          </a:p>
          <a:p>
            <a:pPr>
              <a:buFont typeface="Lucida Grande"/>
              <a:buChar char="-"/>
            </a:pPr>
            <a:r>
              <a:rPr lang="en-US" dirty="0"/>
              <a:t>Adds latency and overhead </a:t>
            </a:r>
            <a:br>
              <a:rPr lang="en-US" dirty="0"/>
            </a:br>
            <a:r>
              <a:rPr lang="en-US" dirty="0"/>
              <a:t>(offset by caching)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34A5F6-6946-E747-A331-BC2E1A326B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869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2348F-2B37-BA44-8573-B65D8A5D9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REST 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D7EAD-73B7-AE48-94E1-93BC0EA788F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>
                <a:solidFill>
                  <a:schemeClr val="bg2"/>
                </a:solidFill>
              </a:rPr>
              <a:t>Client-server</a:t>
            </a:r>
          </a:p>
          <a:p>
            <a:r>
              <a:rPr lang="en-GB" dirty="0">
                <a:solidFill>
                  <a:schemeClr val="bg2"/>
                </a:solidFill>
              </a:rPr>
              <a:t>Stateless</a:t>
            </a:r>
          </a:p>
          <a:p>
            <a:r>
              <a:rPr lang="en-GB" dirty="0">
                <a:solidFill>
                  <a:schemeClr val="bg2"/>
                </a:solidFill>
              </a:rPr>
              <a:t>Caching</a:t>
            </a:r>
          </a:p>
          <a:p>
            <a:r>
              <a:rPr lang="en-GB" dirty="0">
                <a:solidFill>
                  <a:schemeClr val="bg2"/>
                </a:solidFill>
              </a:rPr>
              <a:t>Uniform interface</a:t>
            </a:r>
          </a:p>
          <a:p>
            <a:r>
              <a:rPr lang="en-GB" dirty="0">
                <a:solidFill>
                  <a:schemeClr val="bg2"/>
                </a:solidFill>
              </a:rPr>
              <a:t>Layered</a:t>
            </a:r>
          </a:p>
          <a:p>
            <a:r>
              <a:rPr lang="en-GB" dirty="0"/>
              <a:t>Code on demand (optional)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94D3A8-857C-CE42-97FC-188BE03A1F31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Client functionality extended by downloading and executing code</a:t>
            </a:r>
          </a:p>
          <a:p>
            <a:pPr lvl="1"/>
            <a:r>
              <a:rPr lang="en-US" dirty="0"/>
              <a:t>Applets</a:t>
            </a:r>
          </a:p>
          <a:p>
            <a:pPr lvl="1"/>
            <a:r>
              <a:rPr lang="en-US" dirty="0"/>
              <a:t>Scripts</a:t>
            </a:r>
          </a:p>
          <a:p>
            <a:endParaRPr lang="en-US" dirty="0"/>
          </a:p>
          <a:p>
            <a:pPr>
              <a:buFont typeface="Lucida Grande"/>
              <a:buChar char="+"/>
            </a:pPr>
            <a:r>
              <a:rPr lang="en-US" dirty="0"/>
              <a:t>Improves extensibility</a:t>
            </a:r>
          </a:p>
          <a:p>
            <a:pPr>
              <a:buFont typeface="Lucida Grande"/>
              <a:buChar char="-"/>
            </a:pPr>
            <a:r>
              <a:rPr lang="en-US" dirty="0"/>
              <a:t>Reduces visibility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58DF5A-A638-F546-9CF9-51533BACB3C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419234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1256</TotalTime>
  <Words>990</Words>
  <Application>Microsoft Macintosh PowerPoint</Application>
  <PresentationFormat>Widescreen</PresentationFormat>
  <Paragraphs>241</Paragraphs>
  <Slides>29</Slides>
  <Notes>6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29</vt:i4>
      </vt:variant>
    </vt:vector>
  </HeadingPairs>
  <TitlesOfParts>
    <vt:vector size="44" baseType="lpstr">
      <vt:lpstr>Arial</vt:lpstr>
      <vt:lpstr>Calibri</vt:lpstr>
      <vt:lpstr>Lucida Console</vt:lpstr>
      <vt:lpstr>Lucida Grande</vt:lpstr>
      <vt:lpstr>Lucida Sans</vt:lpstr>
      <vt:lpstr>Mangal</vt:lpstr>
      <vt:lpstr>System Font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Representational State Transfer</vt:lpstr>
      <vt:lpstr>Representational State Transfer</vt:lpstr>
      <vt:lpstr>REST Constraints</vt:lpstr>
      <vt:lpstr>REST Constraints</vt:lpstr>
      <vt:lpstr>REST Constraints</vt:lpstr>
      <vt:lpstr>REST Constraints</vt:lpstr>
      <vt:lpstr>REST Constraints</vt:lpstr>
      <vt:lpstr>REST Constraints</vt:lpstr>
      <vt:lpstr>Architectural Elements</vt:lpstr>
      <vt:lpstr>Data Elements</vt:lpstr>
      <vt:lpstr>Components</vt:lpstr>
      <vt:lpstr>Components</vt:lpstr>
      <vt:lpstr>Connectors</vt:lpstr>
      <vt:lpstr>Further Reading</vt:lpstr>
      <vt:lpstr>RESTful Web Services</vt:lpstr>
      <vt:lpstr>REST beyond the Web architecture</vt:lpstr>
      <vt:lpstr>The Richardson Maturity Model</vt:lpstr>
      <vt:lpstr>Level Zero</vt:lpstr>
      <vt:lpstr>Level Zero in Practice</vt:lpstr>
      <vt:lpstr>POX: Plain Old XML over HTTP</vt:lpstr>
      <vt:lpstr>Level One</vt:lpstr>
      <vt:lpstr>Templates and Tunnelling</vt:lpstr>
      <vt:lpstr>URI Tunnelling</vt:lpstr>
      <vt:lpstr>Level Two</vt:lpstr>
      <vt:lpstr>Mapping CRUD to HTTP</vt:lpstr>
      <vt:lpstr>Level Three</vt:lpstr>
      <vt:lpstr>HATEOAS</vt:lpstr>
      <vt:lpstr>Next Lecture: REST in 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Gibbins N.M.</cp:lastModifiedBy>
  <cp:revision>9</cp:revision>
  <dcterms:created xsi:type="dcterms:W3CDTF">2018-10-08T13:30:44Z</dcterms:created>
  <dcterms:modified xsi:type="dcterms:W3CDTF">2018-10-29T10:20:42Z</dcterms:modified>
</cp:coreProperties>
</file>