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5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6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7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6"/>
  </p:notesMasterIdLst>
  <p:sldIdLst>
    <p:sldId id="258" r:id="rId9"/>
    <p:sldId id="257" r:id="rId10"/>
    <p:sldId id="287" r:id="rId11"/>
    <p:sldId id="289" r:id="rId12"/>
    <p:sldId id="262" r:id="rId13"/>
    <p:sldId id="263" r:id="rId14"/>
    <p:sldId id="271" r:id="rId15"/>
    <p:sldId id="270" r:id="rId16"/>
    <p:sldId id="272" r:id="rId17"/>
    <p:sldId id="265" r:id="rId18"/>
    <p:sldId id="266" r:id="rId19"/>
    <p:sldId id="267" r:id="rId20"/>
    <p:sldId id="296" r:id="rId21"/>
    <p:sldId id="261" r:id="rId22"/>
    <p:sldId id="297" r:id="rId23"/>
    <p:sldId id="298" r:id="rId24"/>
    <p:sldId id="299" r:id="rId25"/>
    <p:sldId id="301" r:id="rId26"/>
    <p:sldId id="279" r:id="rId27"/>
    <p:sldId id="311" r:id="rId28"/>
    <p:sldId id="323" r:id="rId29"/>
    <p:sldId id="317" r:id="rId30"/>
    <p:sldId id="324" r:id="rId31"/>
    <p:sldId id="325" r:id="rId32"/>
    <p:sldId id="264" r:id="rId33"/>
    <p:sldId id="304" r:id="rId34"/>
    <p:sldId id="305" r:id="rId35"/>
    <p:sldId id="306" r:id="rId36"/>
    <p:sldId id="307" r:id="rId37"/>
    <p:sldId id="308" r:id="rId38"/>
    <p:sldId id="310" r:id="rId39"/>
    <p:sldId id="313" r:id="rId40"/>
    <p:sldId id="326" r:id="rId41"/>
    <p:sldId id="315" r:id="rId42"/>
    <p:sldId id="319" r:id="rId43"/>
    <p:sldId id="320" r:id="rId44"/>
    <p:sldId id="321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30"/>
    <p:restoredTop sz="94709"/>
  </p:normalViewPr>
  <p:slideViewPr>
    <p:cSldViewPr snapToGrid="0" snapToObjects="1" showGuides="1">
      <p:cViewPr>
        <p:scale>
          <a:sx n="117" d="100"/>
          <a:sy n="117" d="100"/>
        </p:scale>
        <p:origin x="144" y="8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DF74CF-BDB7-BE42-871E-E33130828E64}" type="doc">
      <dgm:prSet loTypeId="urn:microsoft.com/office/officeart/2005/8/layout/orgChart1" loCatId="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GB"/>
        </a:p>
      </dgm:t>
    </dgm:pt>
    <dgm:pt modelId="{ECAD7D96-A5F7-A341-BC4A-83D430AC9CC6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html</a:t>
          </a:r>
        </a:p>
      </dgm:t>
    </dgm:pt>
    <dgm:pt modelId="{32ECE815-E506-A049-9FF8-1E1728C797FE}" type="parTrans" cxnId="{A54C9FDF-320B-D24C-854E-7DC46968F841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EDE8766E-219F-854C-B480-6ABF0E5597E0}" type="sibTrans" cxnId="{A54C9FDF-320B-D24C-854E-7DC46968F841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CD17F4FE-727A-5641-99D0-6D89ED8D264E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head</a:t>
          </a:r>
        </a:p>
      </dgm:t>
    </dgm:pt>
    <dgm:pt modelId="{8AF9C108-6CD6-884A-9583-8C5CD1819BD0}" type="parTrans" cxnId="{65A65914-8240-8643-8879-61345B73FDDF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D9CF5FC6-D6F0-EF49-B3BD-B55B4B7CF01C}" type="sibTrans" cxnId="{65A65914-8240-8643-8879-61345B73FDDF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7FE75D55-14FB-9040-AFEA-B3E2DBD46C06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title</a:t>
          </a:r>
        </a:p>
      </dgm:t>
    </dgm:pt>
    <dgm:pt modelId="{C7C2E2A4-F7F8-E745-9D4B-13B328BC3B8D}" type="parTrans" cxnId="{FA36A6E8-1F7A-0B46-9719-2B68E3162BAB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419C37AC-863C-A848-9FB2-56F301788DAF}" type="sibTrans" cxnId="{FA36A6E8-1F7A-0B46-9719-2B68E3162BAB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2FDADF5F-049D-CF46-B576-23FF16BC82BC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body</a:t>
          </a:r>
        </a:p>
      </dgm:t>
    </dgm:pt>
    <dgm:pt modelId="{F42F06DC-C74B-0040-BEBA-05B2DAED588D}" type="parTrans" cxnId="{06EA2453-2C47-0A48-86C1-FA82C6FC9E6D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BA3EA431-1B2C-A84E-933D-2D08F613FEE0}" type="sibTrans" cxnId="{06EA2453-2C47-0A48-86C1-FA82C6FC9E6D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B6E3B3A8-5459-5F47-9C6E-B7270E603C47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 err="1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ol</a:t>
          </a:r>
          <a:endParaRPr lang="en-GB" sz="1600" dirty="0">
            <a:solidFill>
              <a:schemeClr val="tx1"/>
            </a:solidFill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FBBAC7BA-25E4-E34A-B774-9E67453EFCB3}" type="parTrans" cxnId="{C54AB7EA-F8D8-D84C-894E-CEFE4D47A742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CEE12A0C-8029-284B-962F-B8AD8D4ABC05}" type="sibTrans" cxnId="{C54AB7EA-F8D8-D84C-894E-CEFE4D47A742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2EC7EA35-4A91-344E-B019-3E2D6983E612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li</a:t>
          </a:r>
        </a:p>
      </dgm:t>
    </dgm:pt>
    <dgm:pt modelId="{1ACF9C6C-DF34-6A40-A12B-43BA76E7528F}" type="parTrans" cxnId="{E2021885-39EA-594A-8734-CA6209A9B2D9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7F9DF20C-5768-334F-8D29-7F5CDD176E03}" type="sibTrans" cxnId="{E2021885-39EA-594A-8734-CA6209A9B2D9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B2217619-31B4-444C-A048-D1C1F9234A6A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li</a:t>
          </a:r>
        </a:p>
      </dgm:t>
    </dgm:pt>
    <dgm:pt modelId="{ED4BE99C-F6E9-7F4D-9DA9-ED9C85571B30}" type="parTrans" cxnId="{DB12CC05-8AA1-BA47-950F-38A7CD0D6DF5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9F055E49-1712-CE45-83E4-3B8B206DAEB9}" type="sibTrans" cxnId="{DB12CC05-8AA1-BA47-950F-38A7CD0D6DF5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3DAAF1A3-2B38-D843-99EB-20949EF851DC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p</a:t>
          </a:r>
        </a:p>
      </dgm:t>
    </dgm:pt>
    <dgm:pt modelId="{212D2F2B-CFEA-A548-AB0F-1B5CBB61A63A}" type="parTrans" cxnId="{B078622D-F297-C340-934B-9DE5A7FBCD82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C093C99B-4323-614F-8DCD-FFFBA27AFD02}" type="sibTrans" cxnId="{B078622D-F297-C340-934B-9DE5A7FBCD82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2B6D63C5-8FAC-244D-A7BE-3CF99D70517E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 err="1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i</a:t>
          </a:r>
          <a:endParaRPr lang="en-GB" sz="1600" dirty="0">
            <a:solidFill>
              <a:schemeClr val="tx1"/>
            </a:solidFill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32137A35-06BB-0C4B-9C3A-5F9BEECCDA73}" type="parTrans" cxnId="{90DB1E9F-A3EE-2F4E-AC78-7B69EC383349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47F2267F-85FC-1A47-AF20-18A67727D6B8}" type="sibTrans" cxnId="{90DB1E9F-A3EE-2F4E-AC78-7B69EC383349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DF9D7B3A-4988-5C4C-98DC-48EEE9891C2A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p</a:t>
          </a:r>
        </a:p>
      </dgm:t>
    </dgm:pt>
    <dgm:pt modelId="{857B11BD-67E4-0B4F-983B-5A97ACB0D719}" type="parTrans" cxnId="{AE1782B5-CDE0-024E-8AA8-E78FF94EE71F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E831434A-8469-8444-9690-BD7F35E4E2AB}" type="sibTrans" cxnId="{AE1782B5-CDE0-024E-8AA8-E78FF94EE71F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FCC1FD84-2D88-5240-B409-7A81892E07A3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h1</a:t>
          </a:r>
        </a:p>
      </dgm:t>
    </dgm:pt>
    <dgm:pt modelId="{7BDFCD4D-4F7D-F44F-92BC-05B328B3BDCA}" type="parTrans" cxnId="{6F92FEB4-813A-4648-B1C6-BA1568F9756D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360E54E2-BD83-2D45-956B-FBBC34D777EA}" type="sibTrans" cxnId="{6F92FEB4-813A-4648-B1C6-BA1568F9756D}">
      <dgm:prSet/>
      <dgm:spPr/>
      <dgm:t>
        <a:bodyPr/>
        <a:lstStyle/>
        <a:p>
          <a:endParaRPr lang="en-GB"/>
        </a:p>
      </dgm:t>
    </dgm:pt>
    <dgm:pt modelId="{0E48DEC7-0E72-5243-AF96-899FC20EA6EA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a</a:t>
          </a:r>
        </a:p>
      </dgm:t>
    </dgm:pt>
    <dgm:pt modelId="{38C084CA-DC6A-C048-A942-3700AD8E069F}" type="parTrans" cxnId="{33C568AD-D18E-D649-804B-AEAEF66827A6}">
      <dgm:prSet/>
      <dgm:spPr>
        <a:ln w="25400"/>
      </dgm:spPr>
      <dgm:t>
        <a:bodyPr/>
        <a:lstStyle/>
        <a:p>
          <a:endParaRPr lang="en-US"/>
        </a:p>
      </dgm:t>
    </dgm:pt>
    <dgm:pt modelId="{0D1D052E-27FA-E343-95E6-4EE873910D77}" type="sibTrans" cxnId="{33C568AD-D18E-D649-804B-AEAEF66827A6}">
      <dgm:prSet/>
      <dgm:spPr/>
      <dgm:t>
        <a:bodyPr/>
        <a:lstStyle/>
        <a:p>
          <a:endParaRPr lang="en-US"/>
        </a:p>
      </dgm:t>
    </dgm:pt>
    <dgm:pt modelId="{D3C77DF1-65DF-F24D-A06A-5C03E3F8D37F}" type="pres">
      <dgm:prSet presAssocID="{B6DF74CF-BDB7-BE42-871E-E33130828E6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48C6B57-8344-BD4F-8011-0B3028045FE3}" type="pres">
      <dgm:prSet presAssocID="{ECAD7D96-A5F7-A341-BC4A-83D430AC9CC6}" presName="hierRoot1" presStyleCnt="0">
        <dgm:presLayoutVars>
          <dgm:hierBranch val="init"/>
        </dgm:presLayoutVars>
      </dgm:prSet>
      <dgm:spPr/>
    </dgm:pt>
    <dgm:pt modelId="{C43F299F-FB0C-8F48-850B-242F0B215499}" type="pres">
      <dgm:prSet presAssocID="{ECAD7D96-A5F7-A341-BC4A-83D430AC9CC6}" presName="rootComposite1" presStyleCnt="0"/>
      <dgm:spPr/>
    </dgm:pt>
    <dgm:pt modelId="{496204D4-0F24-5044-931F-272FBC5D7628}" type="pres">
      <dgm:prSet presAssocID="{ECAD7D96-A5F7-A341-BC4A-83D430AC9CC6}" presName="rootText1" presStyleLbl="node0" presStyleIdx="0" presStyleCnt="1">
        <dgm:presLayoutVars>
          <dgm:chPref val="3"/>
        </dgm:presLayoutVars>
      </dgm:prSet>
      <dgm:spPr/>
    </dgm:pt>
    <dgm:pt modelId="{F97F14D7-45F3-DC49-AFF1-8401AD6097DD}" type="pres">
      <dgm:prSet presAssocID="{ECAD7D96-A5F7-A341-BC4A-83D430AC9CC6}" presName="rootConnector1" presStyleLbl="node1" presStyleIdx="0" presStyleCnt="0"/>
      <dgm:spPr/>
    </dgm:pt>
    <dgm:pt modelId="{0568CE97-D5D7-364E-8728-FCBBB1C75A89}" type="pres">
      <dgm:prSet presAssocID="{ECAD7D96-A5F7-A341-BC4A-83D430AC9CC6}" presName="hierChild2" presStyleCnt="0"/>
      <dgm:spPr/>
    </dgm:pt>
    <dgm:pt modelId="{A2C6417D-FF8C-B04C-805C-1D6447B98B6C}" type="pres">
      <dgm:prSet presAssocID="{8AF9C108-6CD6-884A-9583-8C5CD1819BD0}" presName="Name37" presStyleLbl="parChTrans1D2" presStyleIdx="0" presStyleCnt="2"/>
      <dgm:spPr/>
    </dgm:pt>
    <dgm:pt modelId="{3E2367EE-4773-D64F-A594-0F2D0DB1C460}" type="pres">
      <dgm:prSet presAssocID="{CD17F4FE-727A-5641-99D0-6D89ED8D264E}" presName="hierRoot2" presStyleCnt="0">
        <dgm:presLayoutVars>
          <dgm:hierBranch val="init"/>
        </dgm:presLayoutVars>
      </dgm:prSet>
      <dgm:spPr/>
    </dgm:pt>
    <dgm:pt modelId="{9A5B5EE0-485F-814C-9B98-70CCB7C585F2}" type="pres">
      <dgm:prSet presAssocID="{CD17F4FE-727A-5641-99D0-6D89ED8D264E}" presName="rootComposite" presStyleCnt="0"/>
      <dgm:spPr/>
    </dgm:pt>
    <dgm:pt modelId="{FF78610E-3D68-CA42-8BCA-3BA813D18E16}" type="pres">
      <dgm:prSet presAssocID="{CD17F4FE-727A-5641-99D0-6D89ED8D264E}" presName="rootText" presStyleLbl="node2" presStyleIdx="0" presStyleCnt="2">
        <dgm:presLayoutVars>
          <dgm:chPref val="3"/>
        </dgm:presLayoutVars>
      </dgm:prSet>
      <dgm:spPr/>
    </dgm:pt>
    <dgm:pt modelId="{01F44799-2923-564A-B1B0-B8E93D76966E}" type="pres">
      <dgm:prSet presAssocID="{CD17F4FE-727A-5641-99D0-6D89ED8D264E}" presName="rootConnector" presStyleLbl="node2" presStyleIdx="0" presStyleCnt="2"/>
      <dgm:spPr/>
    </dgm:pt>
    <dgm:pt modelId="{C785BDBD-94C9-3047-B228-31DCE5FD2F3B}" type="pres">
      <dgm:prSet presAssocID="{CD17F4FE-727A-5641-99D0-6D89ED8D264E}" presName="hierChild4" presStyleCnt="0"/>
      <dgm:spPr/>
    </dgm:pt>
    <dgm:pt modelId="{427B591A-FC73-CF4A-8A18-9F26C46BFB4D}" type="pres">
      <dgm:prSet presAssocID="{C7C2E2A4-F7F8-E745-9D4B-13B328BC3B8D}" presName="Name37" presStyleLbl="parChTrans1D3" presStyleIdx="0" presStyleCnt="5"/>
      <dgm:spPr/>
    </dgm:pt>
    <dgm:pt modelId="{193CD096-6407-A143-A64E-E41564914230}" type="pres">
      <dgm:prSet presAssocID="{7FE75D55-14FB-9040-AFEA-B3E2DBD46C06}" presName="hierRoot2" presStyleCnt="0">
        <dgm:presLayoutVars>
          <dgm:hierBranch val="init"/>
        </dgm:presLayoutVars>
      </dgm:prSet>
      <dgm:spPr/>
    </dgm:pt>
    <dgm:pt modelId="{D0393C59-4858-1B41-9214-58F75E219520}" type="pres">
      <dgm:prSet presAssocID="{7FE75D55-14FB-9040-AFEA-B3E2DBD46C06}" presName="rootComposite" presStyleCnt="0"/>
      <dgm:spPr/>
    </dgm:pt>
    <dgm:pt modelId="{B394E72C-F10C-CD4D-A7B9-D8D3756A5C06}" type="pres">
      <dgm:prSet presAssocID="{7FE75D55-14FB-9040-AFEA-B3E2DBD46C06}" presName="rootText" presStyleLbl="node3" presStyleIdx="0" presStyleCnt="5">
        <dgm:presLayoutVars>
          <dgm:chPref val="3"/>
        </dgm:presLayoutVars>
      </dgm:prSet>
      <dgm:spPr/>
    </dgm:pt>
    <dgm:pt modelId="{AC1F60F7-064A-BC41-8323-4E5536D27BC4}" type="pres">
      <dgm:prSet presAssocID="{7FE75D55-14FB-9040-AFEA-B3E2DBD46C06}" presName="rootConnector" presStyleLbl="node3" presStyleIdx="0" presStyleCnt="5"/>
      <dgm:spPr/>
    </dgm:pt>
    <dgm:pt modelId="{7DB0A7E8-68D0-F249-9E06-EC151F594C81}" type="pres">
      <dgm:prSet presAssocID="{7FE75D55-14FB-9040-AFEA-B3E2DBD46C06}" presName="hierChild4" presStyleCnt="0"/>
      <dgm:spPr/>
    </dgm:pt>
    <dgm:pt modelId="{40366A10-43B8-E243-BF34-02EB8E24BD53}" type="pres">
      <dgm:prSet presAssocID="{7FE75D55-14FB-9040-AFEA-B3E2DBD46C06}" presName="hierChild5" presStyleCnt="0"/>
      <dgm:spPr/>
    </dgm:pt>
    <dgm:pt modelId="{236F470E-5E96-D84F-8A9A-2F15ADDB033D}" type="pres">
      <dgm:prSet presAssocID="{CD17F4FE-727A-5641-99D0-6D89ED8D264E}" presName="hierChild5" presStyleCnt="0"/>
      <dgm:spPr/>
    </dgm:pt>
    <dgm:pt modelId="{9D971813-583A-3D46-8FF8-9DF3C42C67EC}" type="pres">
      <dgm:prSet presAssocID="{F42F06DC-C74B-0040-BEBA-05B2DAED588D}" presName="Name37" presStyleLbl="parChTrans1D2" presStyleIdx="1" presStyleCnt="2"/>
      <dgm:spPr/>
    </dgm:pt>
    <dgm:pt modelId="{EC5B618F-CEF3-7C4A-A9DC-32D6A7AE54F9}" type="pres">
      <dgm:prSet presAssocID="{2FDADF5F-049D-CF46-B576-23FF16BC82BC}" presName="hierRoot2" presStyleCnt="0">
        <dgm:presLayoutVars>
          <dgm:hierBranch val="init"/>
        </dgm:presLayoutVars>
      </dgm:prSet>
      <dgm:spPr/>
    </dgm:pt>
    <dgm:pt modelId="{2F73CC72-C9ED-8A48-A11E-9BE36F0CAD72}" type="pres">
      <dgm:prSet presAssocID="{2FDADF5F-049D-CF46-B576-23FF16BC82BC}" presName="rootComposite" presStyleCnt="0"/>
      <dgm:spPr/>
    </dgm:pt>
    <dgm:pt modelId="{5699C23B-B06D-D240-9E8F-037A2CB0AD4D}" type="pres">
      <dgm:prSet presAssocID="{2FDADF5F-049D-CF46-B576-23FF16BC82BC}" presName="rootText" presStyleLbl="node2" presStyleIdx="1" presStyleCnt="2">
        <dgm:presLayoutVars>
          <dgm:chPref val="3"/>
        </dgm:presLayoutVars>
      </dgm:prSet>
      <dgm:spPr/>
    </dgm:pt>
    <dgm:pt modelId="{F630651A-D035-044E-8D88-59602C4F2A13}" type="pres">
      <dgm:prSet presAssocID="{2FDADF5F-049D-CF46-B576-23FF16BC82BC}" presName="rootConnector" presStyleLbl="node2" presStyleIdx="1" presStyleCnt="2"/>
      <dgm:spPr/>
    </dgm:pt>
    <dgm:pt modelId="{0C8BEA92-2B3C-1642-8C38-29EEE49BD1D7}" type="pres">
      <dgm:prSet presAssocID="{2FDADF5F-049D-CF46-B576-23FF16BC82BC}" presName="hierChild4" presStyleCnt="0"/>
      <dgm:spPr/>
    </dgm:pt>
    <dgm:pt modelId="{B88CF565-20C1-634E-BA97-937C998C500F}" type="pres">
      <dgm:prSet presAssocID="{7BDFCD4D-4F7D-F44F-92BC-05B328B3BDCA}" presName="Name37" presStyleLbl="parChTrans1D3" presStyleIdx="1" presStyleCnt="5"/>
      <dgm:spPr/>
    </dgm:pt>
    <dgm:pt modelId="{250BF763-53C9-CA44-A75B-CCF64492BA64}" type="pres">
      <dgm:prSet presAssocID="{FCC1FD84-2D88-5240-B409-7A81892E07A3}" presName="hierRoot2" presStyleCnt="0">
        <dgm:presLayoutVars>
          <dgm:hierBranch val="init"/>
        </dgm:presLayoutVars>
      </dgm:prSet>
      <dgm:spPr/>
    </dgm:pt>
    <dgm:pt modelId="{2792755D-20A2-0048-BEE3-1F77935F239C}" type="pres">
      <dgm:prSet presAssocID="{FCC1FD84-2D88-5240-B409-7A81892E07A3}" presName="rootComposite" presStyleCnt="0"/>
      <dgm:spPr/>
    </dgm:pt>
    <dgm:pt modelId="{4C22775F-BD05-BD46-B5BE-424937421F40}" type="pres">
      <dgm:prSet presAssocID="{FCC1FD84-2D88-5240-B409-7A81892E07A3}" presName="rootText" presStyleLbl="node3" presStyleIdx="1" presStyleCnt="5">
        <dgm:presLayoutVars>
          <dgm:chPref val="3"/>
        </dgm:presLayoutVars>
      </dgm:prSet>
      <dgm:spPr/>
    </dgm:pt>
    <dgm:pt modelId="{65747B7F-0AC0-A84F-949E-BA38FEFFEF1A}" type="pres">
      <dgm:prSet presAssocID="{FCC1FD84-2D88-5240-B409-7A81892E07A3}" presName="rootConnector" presStyleLbl="node3" presStyleIdx="1" presStyleCnt="5"/>
      <dgm:spPr/>
    </dgm:pt>
    <dgm:pt modelId="{78272E0D-8F28-8946-A4D3-420152E46129}" type="pres">
      <dgm:prSet presAssocID="{FCC1FD84-2D88-5240-B409-7A81892E07A3}" presName="hierChild4" presStyleCnt="0"/>
      <dgm:spPr/>
    </dgm:pt>
    <dgm:pt modelId="{F0F75EA6-C9DF-B14A-A690-EA72F13134B3}" type="pres">
      <dgm:prSet presAssocID="{FCC1FD84-2D88-5240-B409-7A81892E07A3}" presName="hierChild5" presStyleCnt="0"/>
      <dgm:spPr/>
    </dgm:pt>
    <dgm:pt modelId="{A8E210C4-7502-CD41-8F43-654AC277BF0B}" type="pres">
      <dgm:prSet presAssocID="{FBBAC7BA-25E4-E34A-B774-9E67453EFCB3}" presName="Name37" presStyleLbl="parChTrans1D3" presStyleIdx="2" presStyleCnt="5"/>
      <dgm:spPr/>
    </dgm:pt>
    <dgm:pt modelId="{E0DA0D6F-A9C7-DC4A-B135-8E62CD24CDB8}" type="pres">
      <dgm:prSet presAssocID="{B6E3B3A8-5459-5F47-9C6E-B7270E603C47}" presName="hierRoot2" presStyleCnt="0">
        <dgm:presLayoutVars>
          <dgm:hierBranch val="init"/>
        </dgm:presLayoutVars>
      </dgm:prSet>
      <dgm:spPr/>
    </dgm:pt>
    <dgm:pt modelId="{39973098-B638-F147-9542-46300DE49D64}" type="pres">
      <dgm:prSet presAssocID="{B6E3B3A8-5459-5F47-9C6E-B7270E603C47}" presName="rootComposite" presStyleCnt="0"/>
      <dgm:spPr/>
    </dgm:pt>
    <dgm:pt modelId="{4D5BF21C-FEA5-1D4F-85CA-984F625585C1}" type="pres">
      <dgm:prSet presAssocID="{B6E3B3A8-5459-5F47-9C6E-B7270E603C47}" presName="rootText" presStyleLbl="node3" presStyleIdx="2" presStyleCnt="5">
        <dgm:presLayoutVars>
          <dgm:chPref val="3"/>
        </dgm:presLayoutVars>
      </dgm:prSet>
      <dgm:spPr/>
    </dgm:pt>
    <dgm:pt modelId="{FF9DDA0A-73E4-2E42-B033-9273A4C66329}" type="pres">
      <dgm:prSet presAssocID="{B6E3B3A8-5459-5F47-9C6E-B7270E603C47}" presName="rootConnector" presStyleLbl="node3" presStyleIdx="2" presStyleCnt="5"/>
      <dgm:spPr/>
    </dgm:pt>
    <dgm:pt modelId="{FC185533-C3CF-0E46-9A99-FF17DFE19E25}" type="pres">
      <dgm:prSet presAssocID="{B6E3B3A8-5459-5F47-9C6E-B7270E603C47}" presName="hierChild4" presStyleCnt="0"/>
      <dgm:spPr/>
    </dgm:pt>
    <dgm:pt modelId="{57828697-6BDB-9B4E-8FB7-CEEA0710AAD2}" type="pres">
      <dgm:prSet presAssocID="{1ACF9C6C-DF34-6A40-A12B-43BA76E7528F}" presName="Name37" presStyleLbl="parChTrans1D4" presStyleIdx="0" presStyleCnt="4"/>
      <dgm:spPr/>
    </dgm:pt>
    <dgm:pt modelId="{D2829A9B-672C-814D-A979-037D9B632081}" type="pres">
      <dgm:prSet presAssocID="{2EC7EA35-4A91-344E-B019-3E2D6983E612}" presName="hierRoot2" presStyleCnt="0">
        <dgm:presLayoutVars>
          <dgm:hierBranch val="init"/>
        </dgm:presLayoutVars>
      </dgm:prSet>
      <dgm:spPr/>
    </dgm:pt>
    <dgm:pt modelId="{42D9472F-694E-F84D-A18B-B9CA4E87870A}" type="pres">
      <dgm:prSet presAssocID="{2EC7EA35-4A91-344E-B019-3E2D6983E612}" presName="rootComposite" presStyleCnt="0"/>
      <dgm:spPr/>
    </dgm:pt>
    <dgm:pt modelId="{F1824C3A-5174-B540-B9BE-8CDCFF48CF0C}" type="pres">
      <dgm:prSet presAssocID="{2EC7EA35-4A91-344E-B019-3E2D6983E612}" presName="rootText" presStyleLbl="node4" presStyleIdx="0" presStyleCnt="4">
        <dgm:presLayoutVars>
          <dgm:chPref val="3"/>
        </dgm:presLayoutVars>
      </dgm:prSet>
      <dgm:spPr/>
    </dgm:pt>
    <dgm:pt modelId="{D9E1B20C-27A1-8844-B22E-40611C274CFB}" type="pres">
      <dgm:prSet presAssocID="{2EC7EA35-4A91-344E-B019-3E2D6983E612}" presName="rootConnector" presStyleLbl="node4" presStyleIdx="0" presStyleCnt="4"/>
      <dgm:spPr/>
    </dgm:pt>
    <dgm:pt modelId="{64C841B2-A742-D34C-9442-C83B1015EA2A}" type="pres">
      <dgm:prSet presAssocID="{2EC7EA35-4A91-344E-B019-3E2D6983E612}" presName="hierChild4" presStyleCnt="0"/>
      <dgm:spPr/>
    </dgm:pt>
    <dgm:pt modelId="{FE693F7D-6D94-1046-8531-241F3896C5F4}" type="pres">
      <dgm:prSet presAssocID="{2EC7EA35-4A91-344E-B019-3E2D6983E612}" presName="hierChild5" presStyleCnt="0"/>
      <dgm:spPr/>
    </dgm:pt>
    <dgm:pt modelId="{24CFDBDB-0D51-FF43-AA17-AA7D617F0D0B}" type="pres">
      <dgm:prSet presAssocID="{ED4BE99C-F6E9-7F4D-9DA9-ED9C85571B30}" presName="Name37" presStyleLbl="parChTrans1D4" presStyleIdx="1" presStyleCnt="4"/>
      <dgm:spPr/>
    </dgm:pt>
    <dgm:pt modelId="{35552478-E34C-874B-BE77-620F206068C2}" type="pres">
      <dgm:prSet presAssocID="{B2217619-31B4-444C-A048-D1C1F9234A6A}" presName="hierRoot2" presStyleCnt="0">
        <dgm:presLayoutVars>
          <dgm:hierBranch val="init"/>
        </dgm:presLayoutVars>
      </dgm:prSet>
      <dgm:spPr/>
    </dgm:pt>
    <dgm:pt modelId="{5EC7C23F-1D52-8241-8980-9C62D9B3DA5F}" type="pres">
      <dgm:prSet presAssocID="{B2217619-31B4-444C-A048-D1C1F9234A6A}" presName="rootComposite" presStyleCnt="0"/>
      <dgm:spPr/>
    </dgm:pt>
    <dgm:pt modelId="{C8EA87DD-F556-7540-ACC3-F0ECA76731EE}" type="pres">
      <dgm:prSet presAssocID="{B2217619-31B4-444C-A048-D1C1F9234A6A}" presName="rootText" presStyleLbl="node4" presStyleIdx="1" presStyleCnt="4">
        <dgm:presLayoutVars>
          <dgm:chPref val="3"/>
        </dgm:presLayoutVars>
      </dgm:prSet>
      <dgm:spPr/>
    </dgm:pt>
    <dgm:pt modelId="{19D4646A-9CC8-AC48-B857-07E60DFEEEC2}" type="pres">
      <dgm:prSet presAssocID="{B2217619-31B4-444C-A048-D1C1F9234A6A}" presName="rootConnector" presStyleLbl="node4" presStyleIdx="1" presStyleCnt="4"/>
      <dgm:spPr/>
    </dgm:pt>
    <dgm:pt modelId="{DC2061BC-E68D-C944-8578-476879F6E481}" type="pres">
      <dgm:prSet presAssocID="{B2217619-31B4-444C-A048-D1C1F9234A6A}" presName="hierChild4" presStyleCnt="0"/>
      <dgm:spPr/>
    </dgm:pt>
    <dgm:pt modelId="{19DCAD8C-2D53-744A-BFCD-9E575989A2DC}" type="pres">
      <dgm:prSet presAssocID="{B2217619-31B4-444C-A048-D1C1F9234A6A}" presName="hierChild5" presStyleCnt="0"/>
      <dgm:spPr/>
    </dgm:pt>
    <dgm:pt modelId="{9B9FA218-4C72-A044-B441-F9F591E9A4FE}" type="pres">
      <dgm:prSet presAssocID="{B6E3B3A8-5459-5F47-9C6E-B7270E603C47}" presName="hierChild5" presStyleCnt="0"/>
      <dgm:spPr/>
    </dgm:pt>
    <dgm:pt modelId="{30553710-E537-884D-9185-1A9683A1AE6C}" type="pres">
      <dgm:prSet presAssocID="{212D2F2B-CFEA-A548-AB0F-1B5CBB61A63A}" presName="Name37" presStyleLbl="parChTrans1D3" presStyleIdx="3" presStyleCnt="5"/>
      <dgm:spPr/>
    </dgm:pt>
    <dgm:pt modelId="{827FA011-C1E2-A744-91EA-10BCCC5F9EE8}" type="pres">
      <dgm:prSet presAssocID="{3DAAF1A3-2B38-D843-99EB-20949EF851DC}" presName="hierRoot2" presStyleCnt="0">
        <dgm:presLayoutVars>
          <dgm:hierBranch val="init"/>
        </dgm:presLayoutVars>
      </dgm:prSet>
      <dgm:spPr/>
    </dgm:pt>
    <dgm:pt modelId="{99ACA333-811C-114C-8979-13E953302F06}" type="pres">
      <dgm:prSet presAssocID="{3DAAF1A3-2B38-D843-99EB-20949EF851DC}" presName="rootComposite" presStyleCnt="0"/>
      <dgm:spPr/>
    </dgm:pt>
    <dgm:pt modelId="{2ACE9756-2A87-D546-91AD-6B695297F690}" type="pres">
      <dgm:prSet presAssocID="{3DAAF1A3-2B38-D843-99EB-20949EF851DC}" presName="rootText" presStyleLbl="node3" presStyleIdx="3" presStyleCnt="5">
        <dgm:presLayoutVars>
          <dgm:chPref val="3"/>
        </dgm:presLayoutVars>
      </dgm:prSet>
      <dgm:spPr/>
    </dgm:pt>
    <dgm:pt modelId="{B522A18F-5D5F-4C45-A253-55A26D906369}" type="pres">
      <dgm:prSet presAssocID="{3DAAF1A3-2B38-D843-99EB-20949EF851DC}" presName="rootConnector" presStyleLbl="node3" presStyleIdx="3" presStyleCnt="5"/>
      <dgm:spPr/>
    </dgm:pt>
    <dgm:pt modelId="{754340B7-6C48-EC4A-A9AB-389237919B17}" type="pres">
      <dgm:prSet presAssocID="{3DAAF1A3-2B38-D843-99EB-20949EF851DC}" presName="hierChild4" presStyleCnt="0"/>
      <dgm:spPr/>
    </dgm:pt>
    <dgm:pt modelId="{429890F0-EF58-344C-9EDC-744E8B4239F4}" type="pres">
      <dgm:prSet presAssocID="{32137A35-06BB-0C4B-9C3A-5F9BEECCDA73}" presName="Name37" presStyleLbl="parChTrans1D4" presStyleIdx="2" presStyleCnt="4"/>
      <dgm:spPr/>
    </dgm:pt>
    <dgm:pt modelId="{437F48F1-7050-AB45-9AAB-49A4EB880F47}" type="pres">
      <dgm:prSet presAssocID="{2B6D63C5-8FAC-244D-A7BE-3CF99D70517E}" presName="hierRoot2" presStyleCnt="0">
        <dgm:presLayoutVars>
          <dgm:hierBranch val="init"/>
        </dgm:presLayoutVars>
      </dgm:prSet>
      <dgm:spPr/>
    </dgm:pt>
    <dgm:pt modelId="{F3E2F30F-6ACA-D147-BEF1-EFD7D5E24AC7}" type="pres">
      <dgm:prSet presAssocID="{2B6D63C5-8FAC-244D-A7BE-3CF99D70517E}" presName="rootComposite" presStyleCnt="0"/>
      <dgm:spPr/>
    </dgm:pt>
    <dgm:pt modelId="{1F92A688-3839-E345-BCA6-3F5DABC4A121}" type="pres">
      <dgm:prSet presAssocID="{2B6D63C5-8FAC-244D-A7BE-3CF99D70517E}" presName="rootText" presStyleLbl="node4" presStyleIdx="2" presStyleCnt="4">
        <dgm:presLayoutVars>
          <dgm:chPref val="3"/>
        </dgm:presLayoutVars>
      </dgm:prSet>
      <dgm:spPr/>
    </dgm:pt>
    <dgm:pt modelId="{79F8AE48-A54B-554C-B359-D16C57D80B26}" type="pres">
      <dgm:prSet presAssocID="{2B6D63C5-8FAC-244D-A7BE-3CF99D70517E}" presName="rootConnector" presStyleLbl="node4" presStyleIdx="2" presStyleCnt="4"/>
      <dgm:spPr/>
    </dgm:pt>
    <dgm:pt modelId="{B8E421C8-FBA2-1D48-82F9-0C41B8AEF08F}" type="pres">
      <dgm:prSet presAssocID="{2B6D63C5-8FAC-244D-A7BE-3CF99D70517E}" presName="hierChild4" presStyleCnt="0"/>
      <dgm:spPr/>
    </dgm:pt>
    <dgm:pt modelId="{F1F0404C-7218-8347-99E9-CE90D76A6C7A}" type="pres">
      <dgm:prSet presAssocID="{2B6D63C5-8FAC-244D-A7BE-3CF99D70517E}" presName="hierChild5" presStyleCnt="0"/>
      <dgm:spPr/>
    </dgm:pt>
    <dgm:pt modelId="{E4DF987B-0A71-A945-A2E1-42ACEFD9559A}" type="pres">
      <dgm:prSet presAssocID="{3DAAF1A3-2B38-D843-99EB-20949EF851DC}" presName="hierChild5" presStyleCnt="0"/>
      <dgm:spPr/>
    </dgm:pt>
    <dgm:pt modelId="{305D7682-48AF-5443-B894-FE686A411780}" type="pres">
      <dgm:prSet presAssocID="{857B11BD-67E4-0B4F-983B-5A97ACB0D719}" presName="Name37" presStyleLbl="parChTrans1D3" presStyleIdx="4" presStyleCnt="5"/>
      <dgm:spPr/>
    </dgm:pt>
    <dgm:pt modelId="{5E784377-9AB6-5341-84F8-5A9BFC325AA9}" type="pres">
      <dgm:prSet presAssocID="{DF9D7B3A-4988-5C4C-98DC-48EEE9891C2A}" presName="hierRoot2" presStyleCnt="0">
        <dgm:presLayoutVars>
          <dgm:hierBranch val="init"/>
        </dgm:presLayoutVars>
      </dgm:prSet>
      <dgm:spPr/>
    </dgm:pt>
    <dgm:pt modelId="{DF947345-69A8-BD42-A9F3-16B5A32042B7}" type="pres">
      <dgm:prSet presAssocID="{DF9D7B3A-4988-5C4C-98DC-48EEE9891C2A}" presName="rootComposite" presStyleCnt="0"/>
      <dgm:spPr/>
    </dgm:pt>
    <dgm:pt modelId="{6174399D-6013-D747-B7C2-4A656CDD4AD0}" type="pres">
      <dgm:prSet presAssocID="{DF9D7B3A-4988-5C4C-98DC-48EEE9891C2A}" presName="rootText" presStyleLbl="node3" presStyleIdx="4" presStyleCnt="5">
        <dgm:presLayoutVars>
          <dgm:chPref val="3"/>
        </dgm:presLayoutVars>
      </dgm:prSet>
      <dgm:spPr/>
    </dgm:pt>
    <dgm:pt modelId="{98698E23-8B73-BE45-B2CC-2548EF4746DD}" type="pres">
      <dgm:prSet presAssocID="{DF9D7B3A-4988-5C4C-98DC-48EEE9891C2A}" presName="rootConnector" presStyleLbl="node3" presStyleIdx="4" presStyleCnt="5"/>
      <dgm:spPr/>
    </dgm:pt>
    <dgm:pt modelId="{ADB8C4B1-61A3-1B49-B705-EB4C3CD06F06}" type="pres">
      <dgm:prSet presAssocID="{DF9D7B3A-4988-5C4C-98DC-48EEE9891C2A}" presName="hierChild4" presStyleCnt="0"/>
      <dgm:spPr/>
    </dgm:pt>
    <dgm:pt modelId="{7DB6BEBE-747D-2B4E-AF7E-E7747D72BBB9}" type="pres">
      <dgm:prSet presAssocID="{38C084CA-DC6A-C048-A942-3700AD8E069F}" presName="Name37" presStyleLbl="parChTrans1D4" presStyleIdx="3" presStyleCnt="4"/>
      <dgm:spPr/>
    </dgm:pt>
    <dgm:pt modelId="{310537D2-C4CD-0A4C-8A54-383AF9F9B084}" type="pres">
      <dgm:prSet presAssocID="{0E48DEC7-0E72-5243-AF96-899FC20EA6EA}" presName="hierRoot2" presStyleCnt="0">
        <dgm:presLayoutVars>
          <dgm:hierBranch val="init"/>
        </dgm:presLayoutVars>
      </dgm:prSet>
      <dgm:spPr/>
    </dgm:pt>
    <dgm:pt modelId="{2FE31287-1111-B346-B89D-0414ED1647E9}" type="pres">
      <dgm:prSet presAssocID="{0E48DEC7-0E72-5243-AF96-899FC20EA6EA}" presName="rootComposite" presStyleCnt="0"/>
      <dgm:spPr/>
    </dgm:pt>
    <dgm:pt modelId="{07143064-1204-614F-A6A1-4E69D17858D5}" type="pres">
      <dgm:prSet presAssocID="{0E48DEC7-0E72-5243-AF96-899FC20EA6EA}" presName="rootText" presStyleLbl="node4" presStyleIdx="3" presStyleCnt="4">
        <dgm:presLayoutVars>
          <dgm:chPref val="3"/>
        </dgm:presLayoutVars>
      </dgm:prSet>
      <dgm:spPr/>
    </dgm:pt>
    <dgm:pt modelId="{5B6E0743-88B4-BB4A-AC0B-6C5053E112D4}" type="pres">
      <dgm:prSet presAssocID="{0E48DEC7-0E72-5243-AF96-899FC20EA6EA}" presName="rootConnector" presStyleLbl="node4" presStyleIdx="3" presStyleCnt="4"/>
      <dgm:spPr/>
    </dgm:pt>
    <dgm:pt modelId="{5786756C-D57A-3A4C-A69F-C25C048AB11A}" type="pres">
      <dgm:prSet presAssocID="{0E48DEC7-0E72-5243-AF96-899FC20EA6EA}" presName="hierChild4" presStyleCnt="0"/>
      <dgm:spPr/>
    </dgm:pt>
    <dgm:pt modelId="{D8E130A0-E12A-1746-8917-93A2DDED0D4C}" type="pres">
      <dgm:prSet presAssocID="{0E48DEC7-0E72-5243-AF96-899FC20EA6EA}" presName="hierChild5" presStyleCnt="0"/>
      <dgm:spPr/>
    </dgm:pt>
    <dgm:pt modelId="{A57D8EB7-30ED-FD40-9F88-C490808E9F90}" type="pres">
      <dgm:prSet presAssocID="{DF9D7B3A-4988-5C4C-98DC-48EEE9891C2A}" presName="hierChild5" presStyleCnt="0"/>
      <dgm:spPr/>
    </dgm:pt>
    <dgm:pt modelId="{2E5E50B5-A8D8-AC46-ACFE-1D1966CD177E}" type="pres">
      <dgm:prSet presAssocID="{2FDADF5F-049D-CF46-B576-23FF16BC82BC}" presName="hierChild5" presStyleCnt="0"/>
      <dgm:spPr/>
    </dgm:pt>
    <dgm:pt modelId="{9C731E41-CD93-B743-B543-481D72FA37DF}" type="pres">
      <dgm:prSet presAssocID="{ECAD7D96-A5F7-A341-BC4A-83D430AC9CC6}" presName="hierChild3" presStyleCnt="0"/>
      <dgm:spPr/>
    </dgm:pt>
  </dgm:ptLst>
  <dgm:cxnLst>
    <dgm:cxn modelId="{88C14B00-5D6E-4446-A843-E167E04337C3}" type="presOf" srcId="{ECAD7D96-A5F7-A341-BC4A-83D430AC9CC6}" destId="{496204D4-0F24-5044-931F-272FBC5D7628}" srcOrd="0" destOrd="0" presId="urn:microsoft.com/office/officeart/2005/8/layout/orgChart1"/>
    <dgm:cxn modelId="{DB12CC05-8AA1-BA47-950F-38A7CD0D6DF5}" srcId="{B6E3B3A8-5459-5F47-9C6E-B7270E603C47}" destId="{B2217619-31B4-444C-A048-D1C1F9234A6A}" srcOrd="1" destOrd="0" parTransId="{ED4BE99C-F6E9-7F4D-9DA9-ED9C85571B30}" sibTransId="{9F055E49-1712-CE45-83E4-3B8B206DAEB9}"/>
    <dgm:cxn modelId="{65A65914-8240-8643-8879-61345B73FDDF}" srcId="{ECAD7D96-A5F7-A341-BC4A-83D430AC9CC6}" destId="{CD17F4FE-727A-5641-99D0-6D89ED8D264E}" srcOrd="0" destOrd="0" parTransId="{8AF9C108-6CD6-884A-9583-8C5CD1819BD0}" sibTransId="{D9CF5FC6-D6F0-EF49-B3BD-B55B4B7CF01C}"/>
    <dgm:cxn modelId="{7CE0D921-1BF6-FB41-8DBF-120BA79EDB2E}" type="presOf" srcId="{2EC7EA35-4A91-344E-B019-3E2D6983E612}" destId="{D9E1B20C-27A1-8844-B22E-40611C274CFB}" srcOrd="1" destOrd="0" presId="urn:microsoft.com/office/officeart/2005/8/layout/orgChart1"/>
    <dgm:cxn modelId="{B078622D-F297-C340-934B-9DE5A7FBCD82}" srcId="{2FDADF5F-049D-CF46-B576-23FF16BC82BC}" destId="{3DAAF1A3-2B38-D843-99EB-20949EF851DC}" srcOrd="2" destOrd="0" parTransId="{212D2F2B-CFEA-A548-AB0F-1B5CBB61A63A}" sibTransId="{C093C99B-4323-614F-8DCD-FFFBA27AFD02}"/>
    <dgm:cxn modelId="{0704B12E-1E23-6246-AF8F-1DC0D4E13129}" type="presOf" srcId="{B6E3B3A8-5459-5F47-9C6E-B7270E603C47}" destId="{FF9DDA0A-73E4-2E42-B033-9273A4C66329}" srcOrd="1" destOrd="0" presId="urn:microsoft.com/office/officeart/2005/8/layout/orgChart1"/>
    <dgm:cxn modelId="{97083130-A91D-0645-BEB1-E35914E37F74}" type="presOf" srcId="{DF9D7B3A-4988-5C4C-98DC-48EEE9891C2A}" destId="{6174399D-6013-D747-B7C2-4A656CDD4AD0}" srcOrd="0" destOrd="0" presId="urn:microsoft.com/office/officeart/2005/8/layout/orgChart1"/>
    <dgm:cxn modelId="{5830D131-CE57-6846-B3EB-C8A5E990EB27}" type="presOf" srcId="{ECAD7D96-A5F7-A341-BC4A-83D430AC9CC6}" destId="{F97F14D7-45F3-DC49-AFF1-8401AD6097DD}" srcOrd="1" destOrd="0" presId="urn:microsoft.com/office/officeart/2005/8/layout/orgChart1"/>
    <dgm:cxn modelId="{2772FC39-CF61-D04A-9CAC-74337D600D91}" type="presOf" srcId="{32137A35-06BB-0C4B-9C3A-5F9BEECCDA73}" destId="{429890F0-EF58-344C-9EDC-744E8B4239F4}" srcOrd="0" destOrd="0" presId="urn:microsoft.com/office/officeart/2005/8/layout/orgChart1"/>
    <dgm:cxn modelId="{08A8D33B-AB63-0147-8ABA-3E741424B340}" type="presOf" srcId="{C7C2E2A4-F7F8-E745-9D4B-13B328BC3B8D}" destId="{427B591A-FC73-CF4A-8A18-9F26C46BFB4D}" srcOrd="0" destOrd="0" presId="urn:microsoft.com/office/officeart/2005/8/layout/orgChart1"/>
    <dgm:cxn modelId="{FDBC9E47-3B3D-EC4A-9DD2-88B38CBF9BED}" type="presOf" srcId="{1ACF9C6C-DF34-6A40-A12B-43BA76E7528F}" destId="{57828697-6BDB-9B4E-8FB7-CEEA0710AAD2}" srcOrd="0" destOrd="0" presId="urn:microsoft.com/office/officeart/2005/8/layout/orgChart1"/>
    <dgm:cxn modelId="{8FE96B4D-4580-6542-B547-F4352EE96636}" type="presOf" srcId="{7FE75D55-14FB-9040-AFEA-B3E2DBD46C06}" destId="{B394E72C-F10C-CD4D-A7B9-D8D3756A5C06}" srcOrd="0" destOrd="0" presId="urn:microsoft.com/office/officeart/2005/8/layout/orgChart1"/>
    <dgm:cxn modelId="{06EA2453-2C47-0A48-86C1-FA82C6FC9E6D}" srcId="{ECAD7D96-A5F7-A341-BC4A-83D430AC9CC6}" destId="{2FDADF5F-049D-CF46-B576-23FF16BC82BC}" srcOrd="1" destOrd="0" parTransId="{F42F06DC-C74B-0040-BEBA-05B2DAED588D}" sibTransId="{BA3EA431-1B2C-A84E-933D-2D08F613FEE0}"/>
    <dgm:cxn modelId="{21D3F65F-8E54-244C-A728-C27FA14455B0}" type="presOf" srcId="{3DAAF1A3-2B38-D843-99EB-20949EF851DC}" destId="{B522A18F-5D5F-4C45-A253-55A26D906369}" srcOrd="1" destOrd="0" presId="urn:microsoft.com/office/officeart/2005/8/layout/orgChart1"/>
    <dgm:cxn modelId="{9BA3C665-CE1E-ED48-8451-03504DF34E13}" type="presOf" srcId="{2B6D63C5-8FAC-244D-A7BE-3CF99D70517E}" destId="{79F8AE48-A54B-554C-B359-D16C57D80B26}" srcOrd="1" destOrd="0" presId="urn:microsoft.com/office/officeart/2005/8/layout/orgChart1"/>
    <dgm:cxn modelId="{19875B6F-32E2-D34F-A46B-3A95C8852468}" type="presOf" srcId="{7BDFCD4D-4F7D-F44F-92BC-05B328B3BDCA}" destId="{B88CF565-20C1-634E-BA97-937C998C500F}" srcOrd="0" destOrd="0" presId="urn:microsoft.com/office/officeart/2005/8/layout/orgChart1"/>
    <dgm:cxn modelId="{E469AB72-670A-684C-8E2F-AEB31A5B5279}" type="presOf" srcId="{B2217619-31B4-444C-A048-D1C1F9234A6A}" destId="{19D4646A-9CC8-AC48-B857-07E60DFEEEC2}" srcOrd="1" destOrd="0" presId="urn:microsoft.com/office/officeart/2005/8/layout/orgChart1"/>
    <dgm:cxn modelId="{AA762274-E559-3443-91DA-CF654AA386A7}" type="presOf" srcId="{DF9D7B3A-4988-5C4C-98DC-48EEE9891C2A}" destId="{98698E23-8B73-BE45-B2CC-2548EF4746DD}" srcOrd="1" destOrd="0" presId="urn:microsoft.com/office/officeart/2005/8/layout/orgChart1"/>
    <dgm:cxn modelId="{09025975-A4A5-634B-A0CC-611C086DE1CD}" type="presOf" srcId="{FCC1FD84-2D88-5240-B409-7A81892E07A3}" destId="{65747B7F-0AC0-A84F-949E-BA38FEFFEF1A}" srcOrd="1" destOrd="0" presId="urn:microsoft.com/office/officeart/2005/8/layout/orgChart1"/>
    <dgm:cxn modelId="{C5312980-F653-964B-8E28-58DCD49477C5}" type="presOf" srcId="{2B6D63C5-8FAC-244D-A7BE-3CF99D70517E}" destId="{1F92A688-3839-E345-BCA6-3F5DABC4A121}" srcOrd="0" destOrd="0" presId="urn:microsoft.com/office/officeart/2005/8/layout/orgChart1"/>
    <dgm:cxn modelId="{E2021885-39EA-594A-8734-CA6209A9B2D9}" srcId="{B6E3B3A8-5459-5F47-9C6E-B7270E603C47}" destId="{2EC7EA35-4A91-344E-B019-3E2D6983E612}" srcOrd="0" destOrd="0" parTransId="{1ACF9C6C-DF34-6A40-A12B-43BA76E7528F}" sibTransId="{7F9DF20C-5768-334F-8D29-7F5CDD176E03}"/>
    <dgm:cxn modelId="{FD18A68C-96DB-4F4C-90D9-49828C105A9B}" type="presOf" srcId="{8AF9C108-6CD6-884A-9583-8C5CD1819BD0}" destId="{A2C6417D-FF8C-B04C-805C-1D6447B98B6C}" srcOrd="0" destOrd="0" presId="urn:microsoft.com/office/officeart/2005/8/layout/orgChart1"/>
    <dgm:cxn modelId="{CFC1A490-8AE6-D34D-A8D5-207D68F84DBA}" type="presOf" srcId="{FBBAC7BA-25E4-E34A-B774-9E67453EFCB3}" destId="{A8E210C4-7502-CD41-8F43-654AC277BF0B}" srcOrd="0" destOrd="0" presId="urn:microsoft.com/office/officeart/2005/8/layout/orgChart1"/>
    <dgm:cxn modelId="{CC42A791-CE61-C842-ADAD-A6F0D4121474}" type="presOf" srcId="{2FDADF5F-049D-CF46-B576-23FF16BC82BC}" destId="{5699C23B-B06D-D240-9E8F-037A2CB0AD4D}" srcOrd="0" destOrd="0" presId="urn:microsoft.com/office/officeart/2005/8/layout/orgChart1"/>
    <dgm:cxn modelId="{90DB1E9F-A3EE-2F4E-AC78-7B69EC383349}" srcId="{3DAAF1A3-2B38-D843-99EB-20949EF851DC}" destId="{2B6D63C5-8FAC-244D-A7BE-3CF99D70517E}" srcOrd="0" destOrd="0" parTransId="{32137A35-06BB-0C4B-9C3A-5F9BEECCDA73}" sibTransId="{47F2267F-85FC-1A47-AF20-18A67727D6B8}"/>
    <dgm:cxn modelId="{CC016BA5-5547-D345-A950-657636BD9F35}" type="presOf" srcId="{FCC1FD84-2D88-5240-B409-7A81892E07A3}" destId="{4C22775F-BD05-BD46-B5BE-424937421F40}" srcOrd="0" destOrd="0" presId="urn:microsoft.com/office/officeart/2005/8/layout/orgChart1"/>
    <dgm:cxn modelId="{65D985AB-2E57-0A46-8CCF-E21694183196}" type="presOf" srcId="{ED4BE99C-F6E9-7F4D-9DA9-ED9C85571B30}" destId="{24CFDBDB-0D51-FF43-AA17-AA7D617F0D0B}" srcOrd="0" destOrd="0" presId="urn:microsoft.com/office/officeart/2005/8/layout/orgChart1"/>
    <dgm:cxn modelId="{33C568AD-D18E-D649-804B-AEAEF66827A6}" srcId="{DF9D7B3A-4988-5C4C-98DC-48EEE9891C2A}" destId="{0E48DEC7-0E72-5243-AF96-899FC20EA6EA}" srcOrd="0" destOrd="0" parTransId="{38C084CA-DC6A-C048-A942-3700AD8E069F}" sibTransId="{0D1D052E-27FA-E343-95E6-4EE873910D77}"/>
    <dgm:cxn modelId="{6F92FEB4-813A-4648-B1C6-BA1568F9756D}" srcId="{2FDADF5F-049D-CF46-B576-23FF16BC82BC}" destId="{FCC1FD84-2D88-5240-B409-7A81892E07A3}" srcOrd="0" destOrd="0" parTransId="{7BDFCD4D-4F7D-F44F-92BC-05B328B3BDCA}" sibTransId="{360E54E2-BD83-2D45-956B-FBBC34D777EA}"/>
    <dgm:cxn modelId="{AE1782B5-CDE0-024E-8AA8-E78FF94EE71F}" srcId="{2FDADF5F-049D-CF46-B576-23FF16BC82BC}" destId="{DF9D7B3A-4988-5C4C-98DC-48EEE9891C2A}" srcOrd="3" destOrd="0" parTransId="{857B11BD-67E4-0B4F-983B-5A97ACB0D719}" sibTransId="{E831434A-8469-8444-9690-BD7F35E4E2AB}"/>
    <dgm:cxn modelId="{E92755BA-CE07-2149-A1AC-5EFA87D579D2}" type="presOf" srcId="{0E48DEC7-0E72-5243-AF96-899FC20EA6EA}" destId="{07143064-1204-614F-A6A1-4E69D17858D5}" srcOrd="0" destOrd="0" presId="urn:microsoft.com/office/officeart/2005/8/layout/orgChart1"/>
    <dgm:cxn modelId="{78B0E0BF-B298-F54D-A957-023A760409B2}" type="presOf" srcId="{38C084CA-DC6A-C048-A942-3700AD8E069F}" destId="{7DB6BEBE-747D-2B4E-AF7E-E7747D72BBB9}" srcOrd="0" destOrd="0" presId="urn:microsoft.com/office/officeart/2005/8/layout/orgChart1"/>
    <dgm:cxn modelId="{E04061C0-4E48-FC4E-9B27-1E92003620E1}" type="presOf" srcId="{857B11BD-67E4-0B4F-983B-5A97ACB0D719}" destId="{305D7682-48AF-5443-B894-FE686A411780}" srcOrd="0" destOrd="0" presId="urn:microsoft.com/office/officeart/2005/8/layout/orgChart1"/>
    <dgm:cxn modelId="{8062ECC4-D075-9842-95D3-11E6BE438234}" type="presOf" srcId="{7FE75D55-14FB-9040-AFEA-B3E2DBD46C06}" destId="{AC1F60F7-064A-BC41-8323-4E5536D27BC4}" srcOrd="1" destOrd="0" presId="urn:microsoft.com/office/officeart/2005/8/layout/orgChart1"/>
    <dgm:cxn modelId="{3AEC8ACA-A859-E644-BEE5-073867125D51}" type="presOf" srcId="{F42F06DC-C74B-0040-BEBA-05B2DAED588D}" destId="{9D971813-583A-3D46-8FF8-9DF3C42C67EC}" srcOrd="0" destOrd="0" presId="urn:microsoft.com/office/officeart/2005/8/layout/orgChart1"/>
    <dgm:cxn modelId="{635B12D1-C7F8-5D4A-A8CB-7554DB97F71A}" type="presOf" srcId="{B2217619-31B4-444C-A048-D1C1F9234A6A}" destId="{C8EA87DD-F556-7540-ACC3-F0ECA76731EE}" srcOrd="0" destOrd="0" presId="urn:microsoft.com/office/officeart/2005/8/layout/orgChart1"/>
    <dgm:cxn modelId="{8242DED5-79A5-2242-B2FF-B027F0050BFB}" type="presOf" srcId="{3DAAF1A3-2B38-D843-99EB-20949EF851DC}" destId="{2ACE9756-2A87-D546-91AD-6B695297F690}" srcOrd="0" destOrd="0" presId="urn:microsoft.com/office/officeart/2005/8/layout/orgChart1"/>
    <dgm:cxn modelId="{9364EAD7-C17C-8144-A56D-66975CFC10AA}" type="presOf" srcId="{B6E3B3A8-5459-5F47-9C6E-B7270E603C47}" destId="{4D5BF21C-FEA5-1D4F-85CA-984F625585C1}" srcOrd="0" destOrd="0" presId="urn:microsoft.com/office/officeart/2005/8/layout/orgChart1"/>
    <dgm:cxn modelId="{A54C9FDF-320B-D24C-854E-7DC46968F841}" srcId="{B6DF74CF-BDB7-BE42-871E-E33130828E64}" destId="{ECAD7D96-A5F7-A341-BC4A-83D430AC9CC6}" srcOrd="0" destOrd="0" parTransId="{32ECE815-E506-A049-9FF8-1E1728C797FE}" sibTransId="{EDE8766E-219F-854C-B480-6ABF0E5597E0}"/>
    <dgm:cxn modelId="{744953E1-516F-3746-BF65-1CB4ABBDF866}" type="presOf" srcId="{CD17F4FE-727A-5641-99D0-6D89ED8D264E}" destId="{FF78610E-3D68-CA42-8BCA-3BA813D18E16}" srcOrd="0" destOrd="0" presId="urn:microsoft.com/office/officeart/2005/8/layout/orgChart1"/>
    <dgm:cxn modelId="{FA36A6E8-1F7A-0B46-9719-2B68E3162BAB}" srcId="{CD17F4FE-727A-5641-99D0-6D89ED8D264E}" destId="{7FE75D55-14FB-9040-AFEA-B3E2DBD46C06}" srcOrd="0" destOrd="0" parTransId="{C7C2E2A4-F7F8-E745-9D4B-13B328BC3B8D}" sibTransId="{419C37AC-863C-A848-9FB2-56F301788DAF}"/>
    <dgm:cxn modelId="{C54AB7EA-F8D8-D84C-894E-CEFE4D47A742}" srcId="{2FDADF5F-049D-CF46-B576-23FF16BC82BC}" destId="{B6E3B3A8-5459-5F47-9C6E-B7270E603C47}" srcOrd="1" destOrd="0" parTransId="{FBBAC7BA-25E4-E34A-B774-9E67453EFCB3}" sibTransId="{CEE12A0C-8029-284B-962F-B8AD8D4ABC05}"/>
    <dgm:cxn modelId="{391682F2-DBDA-CD45-BD05-65B5551DCC39}" type="presOf" srcId="{212D2F2B-CFEA-A548-AB0F-1B5CBB61A63A}" destId="{30553710-E537-884D-9185-1A9683A1AE6C}" srcOrd="0" destOrd="0" presId="urn:microsoft.com/office/officeart/2005/8/layout/orgChart1"/>
    <dgm:cxn modelId="{6D341FF9-49B9-9A4A-A1DF-AFDF06EE5AA4}" type="presOf" srcId="{2FDADF5F-049D-CF46-B576-23FF16BC82BC}" destId="{F630651A-D035-044E-8D88-59602C4F2A13}" srcOrd="1" destOrd="0" presId="urn:microsoft.com/office/officeart/2005/8/layout/orgChart1"/>
    <dgm:cxn modelId="{B3D170FA-88F7-5E42-8D7A-904527F78332}" type="presOf" srcId="{B6DF74CF-BDB7-BE42-871E-E33130828E64}" destId="{D3C77DF1-65DF-F24D-A06A-5C03E3F8D37F}" srcOrd="0" destOrd="0" presId="urn:microsoft.com/office/officeart/2005/8/layout/orgChart1"/>
    <dgm:cxn modelId="{B9A389FE-FD9B-A64F-9908-6050CD0E4ED5}" type="presOf" srcId="{CD17F4FE-727A-5641-99D0-6D89ED8D264E}" destId="{01F44799-2923-564A-B1B0-B8E93D76966E}" srcOrd="1" destOrd="0" presId="urn:microsoft.com/office/officeart/2005/8/layout/orgChart1"/>
    <dgm:cxn modelId="{9187C8FE-5640-054A-ADB8-49592FB92CA1}" type="presOf" srcId="{0E48DEC7-0E72-5243-AF96-899FC20EA6EA}" destId="{5B6E0743-88B4-BB4A-AC0B-6C5053E112D4}" srcOrd="1" destOrd="0" presId="urn:microsoft.com/office/officeart/2005/8/layout/orgChart1"/>
    <dgm:cxn modelId="{BD8968FF-6ECA-7E4B-9EDA-C899DE1DCCA8}" type="presOf" srcId="{2EC7EA35-4A91-344E-B019-3E2D6983E612}" destId="{F1824C3A-5174-B540-B9BE-8CDCFF48CF0C}" srcOrd="0" destOrd="0" presId="urn:microsoft.com/office/officeart/2005/8/layout/orgChart1"/>
    <dgm:cxn modelId="{CD837378-4180-E443-9AC9-6C2A39FD4572}" type="presParOf" srcId="{D3C77DF1-65DF-F24D-A06A-5C03E3F8D37F}" destId="{848C6B57-8344-BD4F-8011-0B3028045FE3}" srcOrd="0" destOrd="0" presId="urn:microsoft.com/office/officeart/2005/8/layout/orgChart1"/>
    <dgm:cxn modelId="{D7EE35C2-94C2-6A43-B4B2-8EB96EA8C9B6}" type="presParOf" srcId="{848C6B57-8344-BD4F-8011-0B3028045FE3}" destId="{C43F299F-FB0C-8F48-850B-242F0B215499}" srcOrd="0" destOrd="0" presId="urn:microsoft.com/office/officeart/2005/8/layout/orgChart1"/>
    <dgm:cxn modelId="{F49E79CD-4B90-2945-8747-95F7738A2DE8}" type="presParOf" srcId="{C43F299F-FB0C-8F48-850B-242F0B215499}" destId="{496204D4-0F24-5044-931F-272FBC5D7628}" srcOrd="0" destOrd="0" presId="urn:microsoft.com/office/officeart/2005/8/layout/orgChart1"/>
    <dgm:cxn modelId="{3DAE049D-44C4-CD49-ADB0-0340B5E13BE7}" type="presParOf" srcId="{C43F299F-FB0C-8F48-850B-242F0B215499}" destId="{F97F14D7-45F3-DC49-AFF1-8401AD6097DD}" srcOrd="1" destOrd="0" presId="urn:microsoft.com/office/officeart/2005/8/layout/orgChart1"/>
    <dgm:cxn modelId="{8ACBA4EB-C02F-1E46-8B3D-FD090A7BD627}" type="presParOf" srcId="{848C6B57-8344-BD4F-8011-0B3028045FE3}" destId="{0568CE97-D5D7-364E-8728-FCBBB1C75A89}" srcOrd="1" destOrd="0" presId="urn:microsoft.com/office/officeart/2005/8/layout/orgChart1"/>
    <dgm:cxn modelId="{C3595F12-6A43-E044-84A0-68ABF3651ED9}" type="presParOf" srcId="{0568CE97-D5D7-364E-8728-FCBBB1C75A89}" destId="{A2C6417D-FF8C-B04C-805C-1D6447B98B6C}" srcOrd="0" destOrd="0" presId="urn:microsoft.com/office/officeart/2005/8/layout/orgChart1"/>
    <dgm:cxn modelId="{22AF487D-6956-BC45-BAF0-6339C47914E5}" type="presParOf" srcId="{0568CE97-D5D7-364E-8728-FCBBB1C75A89}" destId="{3E2367EE-4773-D64F-A594-0F2D0DB1C460}" srcOrd="1" destOrd="0" presId="urn:microsoft.com/office/officeart/2005/8/layout/orgChart1"/>
    <dgm:cxn modelId="{548C45BC-B585-D746-AFB2-E586D907EDB2}" type="presParOf" srcId="{3E2367EE-4773-D64F-A594-0F2D0DB1C460}" destId="{9A5B5EE0-485F-814C-9B98-70CCB7C585F2}" srcOrd="0" destOrd="0" presId="urn:microsoft.com/office/officeart/2005/8/layout/orgChart1"/>
    <dgm:cxn modelId="{2B2C9A2B-E508-2448-90C1-061DF79E061A}" type="presParOf" srcId="{9A5B5EE0-485F-814C-9B98-70CCB7C585F2}" destId="{FF78610E-3D68-CA42-8BCA-3BA813D18E16}" srcOrd="0" destOrd="0" presId="urn:microsoft.com/office/officeart/2005/8/layout/orgChart1"/>
    <dgm:cxn modelId="{43E67BA4-9547-5F42-8C71-A762EA152BDE}" type="presParOf" srcId="{9A5B5EE0-485F-814C-9B98-70CCB7C585F2}" destId="{01F44799-2923-564A-B1B0-B8E93D76966E}" srcOrd="1" destOrd="0" presId="urn:microsoft.com/office/officeart/2005/8/layout/orgChart1"/>
    <dgm:cxn modelId="{E323A9EE-C6C3-EA40-A13C-C0372AC3FF25}" type="presParOf" srcId="{3E2367EE-4773-D64F-A594-0F2D0DB1C460}" destId="{C785BDBD-94C9-3047-B228-31DCE5FD2F3B}" srcOrd="1" destOrd="0" presId="urn:microsoft.com/office/officeart/2005/8/layout/orgChart1"/>
    <dgm:cxn modelId="{D88ADCA6-DC3E-0445-9CEC-164C835351AA}" type="presParOf" srcId="{C785BDBD-94C9-3047-B228-31DCE5FD2F3B}" destId="{427B591A-FC73-CF4A-8A18-9F26C46BFB4D}" srcOrd="0" destOrd="0" presId="urn:microsoft.com/office/officeart/2005/8/layout/orgChart1"/>
    <dgm:cxn modelId="{C2B8F585-45B4-AD4C-B3CC-A08B578C6120}" type="presParOf" srcId="{C785BDBD-94C9-3047-B228-31DCE5FD2F3B}" destId="{193CD096-6407-A143-A64E-E41564914230}" srcOrd="1" destOrd="0" presId="urn:microsoft.com/office/officeart/2005/8/layout/orgChart1"/>
    <dgm:cxn modelId="{A9BE6CEE-386D-8847-ABF0-1AE39F111691}" type="presParOf" srcId="{193CD096-6407-A143-A64E-E41564914230}" destId="{D0393C59-4858-1B41-9214-58F75E219520}" srcOrd="0" destOrd="0" presId="urn:microsoft.com/office/officeart/2005/8/layout/orgChart1"/>
    <dgm:cxn modelId="{D194FFCE-2B88-464F-8B56-A3DF239EAF16}" type="presParOf" srcId="{D0393C59-4858-1B41-9214-58F75E219520}" destId="{B394E72C-F10C-CD4D-A7B9-D8D3756A5C06}" srcOrd="0" destOrd="0" presId="urn:microsoft.com/office/officeart/2005/8/layout/orgChart1"/>
    <dgm:cxn modelId="{63A96C8A-5A37-144F-822A-BFCE288E724B}" type="presParOf" srcId="{D0393C59-4858-1B41-9214-58F75E219520}" destId="{AC1F60F7-064A-BC41-8323-4E5536D27BC4}" srcOrd="1" destOrd="0" presId="urn:microsoft.com/office/officeart/2005/8/layout/orgChart1"/>
    <dgm:cxn modelId="{335E0FAD-1E8D-D743-A1E0-A0CF02BB02EB}" type="presParOf" srcId="{193CD096-6407-A143-A64E-E41564914230}" destId="{7DB0A7E8-68D0-F249-9E06-EC151F594C81}" srcOrd="1" destOrd="0" presId="urn:microsoft.com/office/officeart/2005/8/layout/orgChart1"/>
    <dgm:cxn modelId="{CA13EFEE-9B95-E046-B1E8-50F388309A69}" type="presParOf" srcId="{193CD096-6407-A143-A64E-E41564914230}" destId="{40366A10-43B8-E243-BF34-02EB8E24BD53}" srcOrd="2" destOrd="0" presId="urn:microsoft.com/office/officeart/2005/8/layout/orgChart1"/>
    <dgm:cxn modelId="{23C0392E-DC58-054B-9778-931DC95316BD}" type="presParOf" srcId="{3E2367EE-4773-D64F-A594-0F2D0DB1C460}" destId="{236F470E-5E96-D84F-8A9A-2F15ADDB033D}" srcOrd="2" destOrd="0" presId="urn:microsoft.com/office/officeart/2005/8/layout/orgChart1"/>
    <dgm:cxn modelId="{82C88FB2-3641-3C41-AE0A-2EA615DD0128}" type="presParOf" srcId="{0568CE97-D5D7-364E-8728-FCBBB1C75A89}" destId="{9D971813-583A-3D46-8FF8-9DF3C42C67EC}" srcOrd="2" destOrd="0" presId="urn:microsoft.com/office/officeart/2005/8/layout/orgChart1"/>
    <dgm:cxn modelId="{4CDA27AA-7DCF-9543-A7A8-8EEFB1ADC8FC}" type="presParOf" srcId="{0568CE97-D5D7-364E-8728-FCBBB1C75A89}" destId="{EC5B618F-CEF3-7C4A-A9DC-32D6A7AE54F9}" srcOrd="3" destOrd="0" presId="urn:microsoft.com/office/officeart/2005/8/layout/orgChart1"/>
    <dgm:cxn modelId="{FE8D2F7E-D8BD-A241-AE78-BABA2ECE09DB}" type="presParOf" srcId="{EC5B618F-CEF3-7C4A-A9DC-32D6A7AE54F9}" destId="{2F73CC72-C9ED-8A48-A11E-9BE36F0CAD72}" srcOrd="0" destOrd="0" presId="urn:microsoft.com/office/officeart/2005/8/layout/orgChart1"/>
    <dgm:cxn modelId="{22C5BB2A-D81E-0447-B34D-21388189CAF5}" type="presParOf" srcId="{2F73CC72-C9ED-8A48-A11E-9BE36F0CAD72}" destId="{5699C23B-B06D-D240-9E8F-037A2CB0AD4D}" srcOrd="0" destOrd="0" presId="urn:microsoft.com/office/officeart/2005/8/layout/orgChart1"/>
    <dgm:cxn modelId="{F4CCF641-4E66-D242-807C-2C8A107B375D}" type="presParOf" srcId="{2F73CC72-C9ED-8A48-A11E-9BE36F0CAD72}" destId="{F630651A-D035-044E-8D88-59602C4F2A13}" srcOrd="1" destOrd="0" presId="urn:microsoft.com/office/officeart/2005/8/layout/orgChart1"/>
    <dgm:cxn modelId="{A34CD8D7-C4E3-9A4A-920A-8724C9BECCB4}" type="presParOf" srcId="{EC5B618F-CEF3-7C4A-A9DC-32D6A7AE54F9}" destId="{0C8BEA92-2B3C-1642-8C38-29EEE49BD1D7}" srcOrd="1" destOrd="0" presId="urn:microsoft.com/office/officeart/2005/8/layout/orgChart1"/>
    <dgm:cxn modelId="{F5E2BD7E-0BE1-9842-B0A1-7C6286FBD4B6}" type="presParOf" srcId="{0C8BEA92-2B3C-1642-8C38-29EEE49BD1D7}" destId="{B88CF565-20C1-634E-BA97-937C998C500F}" srcOrd="0" destOrd="0" presId="urn:microsoft.com/office/officeart/2005/8/layout/orgChart1"/>
    <dgm:cxn modelId="{56ECE1F6-8DB0-2347-B0D1-8F0BB9D7A467}" type="presParOf" srcId="{0C8BEA92-2B3C-1642-8C38-29EEE49BD1D7}" destId="{250BF763-53C9-CA44-A75B-CCF64492BA64}" srcOrd="1" destOrd="0" presId="urn:microsoft.com/office/officeart/2005/8/layout/orgChart1"/>
    <dgm:cxn modelId="{2F20F850-5F5E-364A-B8D5-7708E5041D30}" type="presParOf" srcId="{250BF763-53C9-CA44-A75B-CCF64492BA64}" destId="{2792755D-20A2-0048-BEE3-1F77935F239C}" srcOrd="0" destOrd="0" presId="urn:microsoft.com/office/officeart/2005/8/layout/orgChart1"/>
    <dgm:cxn modelId="{C1D3059A-3A00-F64D-9EC1-B6A78B4183DA}" type="presParOf" srcId="{2792755D-20A2-0048-BEE3-1F77935F239C}" destId="{4C22775F-BD05-BD46-B5BE-424937421F40}" srcOrd="0" destOrd="0" presId="urn:microsoft.com/office/officeart/2005/8/layout/orgChart1"/>
    <dgm:cxn modelId="{BC63392E-2415-E048-8180-3149C99EAA16}" type="presParOf" srcId="{2792755D-20A2-0048-BEE3-1F77935F239C}" destId="{65747B7F-0AC0-A84F-949E-BA38FEFFEF1A}" srcOrd="1" destOrd="0" presId="urn:microsoft.com/office/officeart/2005/8/layout/orgChart1"/>
    <dgm:cxn modelId="{99C42AA2-41BE-3C48-B4D9-A49F2FD11CF2}" type="presParOf" srcId="{250BF763-53C9-CA44-A75B-CCF64492BA64}" destId="{78272E0D-8F28-8946-A4D3-420152E46129}" srcOrd="1" destOrd="0" presId="urn:microsoft.com/office/officeart/2005/8/layout/orgChart1"/>
    <dgm:cxn modelId="{A503C27B-A106-F04F-9F3D-A1DAB54B24F2}" type="presParOf" srcId="{250BF763-53C9-CA44-A75B-CCF64492BA64}" destId="{F0F75EA6-C9DF-B14A-A690-EA72F13134B3}" srcOrd="2" destOrd="0" presId="urn:microsoft.com/office/officeart/2005/8/layout/orgChart1"/>
    <dgm:cxn modelId="{E98F1507-DE26-1C47-BBD7-ABB08DCC5472}" type="presParOf" srcId="{0C8BEA92-2B3C-1642-8C38-29EEE49BD1D7}" destId="{A8E210C4-7502-CD41-8F43-654AC277BF0B}" srcOrd="2" destOrd="0" presId="urn:microsoft.com/office/officeart/2005/8/layout/orgChart1"/>
    <dgm:cxn modelId="{09BBA3ED-FEB6-0041-AB3C-9D01C0275BF2}" type="presParOf" srcId="{0C8BEA92-2B3C-1642-8C38-29EEE49BD1D7}" destId="{E0DA0D6F-A9C7-DC4A-B135-8E62CD24CDB8}" srcOrd="3" destOrd="0" presId="urn:microsoft.com/office/officeart/2005/8/layout/orgChart1"/>
    <dgm:cxn modelId="{4FBF66D0-F238-4943-9DF4-51ADECF60EBC}" type="presParOf" srcId="{E0DA0D6F-A9C7-DC4A-B135-8E62CD24CDB8}" destId="{39973098-B638-F147-9542-46300DE49D64}" srcOrd="0" destOrd="0" presId="urn:microsoft.com/office/officeart/2005/8/layout/orgChart1"/>
    <dgm:cxn modelId="{2B106ABF-A839-964B-80D4-59A5DF4D0694}" type="presParOf" srcId="{39973098-B638-F147-9542-46300DE49D64}" destId="{4D5BF21C-FEA5-1D4F-85CA-984F625585C1}" srcOrd="0" destOrd="0" presId="urn:microsoft.com/office/officeart/2005/8/layout/orgChart1"/>
    <dgm:cxn modelId="{1EC25D48-2A35-8848-B6BB-B7706EAB5E20}" type="presParOf" srcId="{39973098-B638-F147-9542-46300DE49D64}" destId="{FF9DDA0A-73E4-2E42-B033-9273A4C66329}" srcOrd="1" destOrd="0" presId="urn:microsoft.com/office/officeart/2005/8/layout/orgChart1"/>
    <dgm:cxn modelId="{BBC121B5-8548-9745-BA48-B70A4F4D8311}" type="presParOf" srcId="{E0DA0D6F-A9C7-DC4A-B135-8E62CD24CDB8}" destId="{FC185533-C3CF-0E46-9A99-FF17DFE19E25}" srcOrd="1" destOrd="0" presId="urn:microsoft.com/office/officeart/2005/8/layout/orgChart1"/>
    <dgm:cxn modelId="{82603456-0BCA-EC42-9783-8F6668A38683}" type="presParOf" srcId="{FC185533-C3CF-0E46-9A99-FF17DFE19E25}" destId="{57828697-6BDB-9B4E-8FB7-CEEA0710AAD2}" srcOrd="0" destOrd="0" presId="urn:microsoft.com/office/officeart/2005/8/layout/orgChart1"/>
    <dgm:cxn modelId="{1C3EC181-6261-4246-9D95-84EDA667BF14}" type="presParOf" srcId="{FC185533-C3CF-0E46-9A99-FF17DFE19E25}" destId="{D2829A9B-672C-814D-A979-037D9B632081}" srcOrd="1" destOrd="0" presId="urn:microsoft.com/office/officeart/2005/8/layout/orgChart1"/>
    <dgm:cxn modelId="{E5DBC4E4-F97E-1743-A776-976C837005EE}" type="presParOf" srcId="{D2829A9B-672C-814D-A979-037D9B632081}" destId="{42D9472F-694E-F84D-A18B-B9CA4E87870A}" srcOrd="0" destOrd="0" presId="urn:microsoft.com/office/officeart/2005/8/layout/orgChart1"/>
    <dgm:cxn modelId="{62F78F92-D0F6-1F4A-8A3C-8B76E2DF2C11}" type="presParOf" srcId="{42D9472F-694E-F84D-A18B-B9CA4E87870A}" destId="{F1824C3A-5174-B540-B9BE-8CDCFF48CF0C}" srcOrd="0" destOrd="0" presId="urn:microsoft.com/office/officeart/2005/8/layout/orgChart1"/>
    <dgm:cxn modelId="{BD900EDD-5F90-9546-BCCB-1A537EA9E4BA}" type="presParOf" srcId="{42D9472F-694E-F84D-A18B-B9CA4E87870A}" destId="{D9E1B20C-27A1-8844-B22E-40611C274CFB}" srcOrd="1" destOrd="0" presId="urn:microsoft.com/office/officeart/2005/8/layout/orgChart1"/>
    <dgm:cxn modelId="{AEB096DC-2F95-9441-A872-F06C22B62C20}" type="presParOf" srcId="{D2829A9B-672C-814D-A979-037D9B632081}" destId="{64C841B2-A742-D34C-9442-C83B1015EA2A}" srcOrd="1" destOrd="0" presId="urn:microsoft.com/office/officeart/2005/8/layout/orgChart1"/>
    <dgm:cxn modelId="{C630BF30-E8A1-D54E-8CA7-C28BA75EB2FE}" type="presParOf" srcId="{D2829A9B-672C-814D-A979-037D9B632081}" destId="{FE693F7D-6D94-1046-8531-241F3896C5F4}" srcOrd="2" destOrd="0" presId="urn:microsoft.com/office/officeart/2005/8/layout/orgChart1"/>
    <dgm:cxn modelId="{33B0F8A4-1B02-744B-9B80-DCF3577CD598}" type="presParOf" srcId="{FC185533-C3CF-0E46-9A99-FF17DFE19E25}" destId="{24CFDBDB-0D51-FF43-AA17-AA7D617F0D0B}" srcOrd="2" destOrd="0" presId="urn:microsoft.com/office/officeart/2005/8/layout/orgChart1"/>
    <dgm:cxn modelId="{7B0F54AE-99F9-144C-A4FE-93570124F723}" type="presParOf" srcId="{FC185533-C3CF-0E46-9A99-FF17DFE19E25}" destId="{35552478-E34C-874B-BE77-620F206068C2}" srcOrd="3" destOrd="0" presId="urn:microsoft.com/office/officeart/2005/8/layout/orgChart1"/>
    <dgm:cxn modelId="{4663781D-2D15-E446-8F99-3521D2C2F5D4}" type="presParOf" srcId="{35552478-E34C-874B-BE77-620F206068C2}" destId="{5EC7C23F-1D52-8241-8980-9C62D9B3DA5F}" srcOrd="0" destOrd="0" presId="urn:microsoft.com/office/officeart/2005/8/layout/orgChart1"/>
    <dgm:cxn modelId="{2C483688-CB06-1445-A796-C30F11DD0886}" type="presParOf" srcId="{5EC7C23F-1D52-8241-8980-9C62D9B3DA5F}" destId="{C8EA87DD-F556-7540-ACC3-F0ECA76731EE}" srcOrd="0" destOrd="0" presId="urn:microsoft.com/office/officeart/2005/8/layout/orgChart1"/>
    <dgm:cxn modelId="{76352FBF-7926-1B44-8C99-2BCDD97F75FD}" type="presParOf" srcId="{5EC7C23F-1D52-8241-8980-9C62D9B3DA5F}" destId="{19D4646A-9CC8-AC48-B857-07E60DFEEEC2}" srcOrd="1" destOrd="0" presId="urn:microsoft.com/office/officeart/2005/8/layout/orgChart1"/>
    <dgm:cxn modelId="{1ADB992E-293F-044A-A2D5-F5B59A341F86}" type="presParOf" srcId="{35552478-E34C-874B-BE77-620F206068C2}" destId="{DC2061BC-E68D-C944-8578-476879F6E481}" srcOrd="1" destOrd="0" presId="urn:microsoft.com/office/officeart/2005/8/layout/orgChart1"/>
    <dgm:cxn modelId="{B502E8B7-814F-FD49-9C7F-B93FE2359C52}" type="presParOf" srcId="{35552478-E34C-874B-BE77-620F206068C2}" destId="{19DCAD8C-2D53-744A-BFCD-9E575989A2DC}" srcOrd="2" destOrd="0" presId="urn:microsoft.com/office/officeart/2005/8/layout/orgChart1"/>
    <dgm:cxn modelId="{6BE829C9-3C31-BE47-A045-D6BFEFA59D2A}" type="presParOf" srcId="{E0DA0D6F-A9C7-DC4A-B135-8E62CD24CDB8}" destId="{9B9FA218-4C72-A044-B441-F9F591E9A4FE}" srcOrd="2" destOrd="0" presId="urn:microsoft.com/office/officeart/2005/8/layout/orgChart1"/>
    <dgm:cxn modelId="{AC10D304-9E23-EA45-9527-7919A0231139}" type="presParOf" srcId="{0C8BEA92-2B3C-1642-8C38-29EEE49BD1D7}" destId="{30553710-E537-884D-9185-1A9683A1AE6C}" srcOrd="4" destOrd="0" presId="urn:microsoft.com/office/officeart/2005/8/layout/orgChart1"/>
    <dgm:cxn modelId="{4E27848E-D3E4-C142-9F8B-41BAFF616A0F}" type="presParOf" srcId="{0C8BEA92-2B3C-1642-8C38-29EEE49BD1D7}" destId="{827FA011-C1E2-A744-91EA-10BCCC5F9EE8}" srcOrd="5" destOrd="0" presId="urn:microsoft.com/office/officeart/2005/8/layout/orgChart1"/>
    <dgm:cxn modelId="{7E64C0BB-4963-9849-8F99-B143B9DFC449}" type="presParOf" srcId="{827FA011-C1E2-A744-91EA-10BCCC5F9EE8}" destId="{99ACA333-811C-114C-8979-13E953302F06}" srcOrd="0" destOrd="0" presId="urn:microsoft.com/office/officeart/2005/8/layout/orgChart1"/>
    <dgm:cxn modelId="{2A7685C5-3BAB-9F4C-B48E-C21E2FEEDC66}" type="presParOf" srcId="{99ACA333-811C-114C-8979-13E953302F06}" destId="{2ACE9756-2A87-D546-91AD-6B695297F690}" srcOrd="0" destOrd="0" presId="urn:microsoft.com/office/officeart/2005/8/layout/orgChart1"/>
    <dgm:cxn modelId="{7D6C70E8-B638-434E-9CE8-753638FB411D}" type="presParOf" srcId="{99ACA333-811C-114C-8979-13E953302F06}" destId="{B522A18F-5D5F-4C45-A253-55A26D906369}" srcOrd="1" destOrd="0" presId="urn:microsoft.com/office/officeart/2005/8/layout/orgChart1"/>
    <dgm:cxn modelId="{9E911669-6E01-7949-85E1-6C8C3B021F52}" type="presParOf" srcId="{827FA011-C1E2-A744-91EA-10BCCC5F9EE8}" destId="{754340B7-6C48-EC4A-A9AB-389237919B17}" srcOrd="1" destOrd="0" presId="urn:microsoft.com/office/officeart/2005/8/layout/orgChart1"/>
    <dgm:cxn modelId="{3387FBC4-F328-4147-9DAC-C055AD782D85}" type="presParOf" srcId="{754340B7-6C48-EC4A-A9AB-389237919B17}" destId="{429890F0-EF58-344C-9EDC-744E8B4239F4}" srcOrd="0" destOrd="0" presId="urn:microsoft.com/office/officeart/2005/8/layout/orgChart1"/>
    <dgm:cxn modelId="{6AFC8A92-D534-9A43-8E55-24D97D2EA91E}" type="presParOf" srcId="{754340B7-6C48-EC4A-A9AB-389237919B17}" destId="{437F48F1-7050-AB45-9AAB-49A4EB880F47}" srcOrd="1" destOrd="0" presId="urn:microsoft.com/office/officeart/2005/8/layout/orgChart1"/>
    <dgm:cxn modelId="{71146766-EF20-F04F-8D99-62A5C26A048C}" type="presParOf" srcId="{437F48F1-7050-AB45-9AAB-49A4EB880F47}" destId="{F3E2F30F-6ACA-D147-BEF1-EFD7D5E24AC7}" srcOrd="0" destOrd="0" presId="urn:microsoft.com/office/officeart/2005/8/layout/orgChart1"/>
    <dgm:cxn modelId="{1F4BCEB4-E9C5-B24E-BA33-D0D8599CEF27}" type="presParOf" srcId="{F3E2F30F-6ACA-D147-BEF1-EFD7D5E24AC7}" destId="{1F92A688-3839-E345-BCA6-3F5DABC4A121}" srcOrd="0" destOrd="0" presId="urn:microsoft.com/office/officeart/2005/8/layout/orgChart1"/>
    <dgm:cxn modelId="{9E7AA809-14CF-5D44-9223-CE67C6074E39}" type="presParOf" srcId="{F3E2F30F-6ACA-D147-BEF1-EFD7D5E24AC7}" destId="{79F8AE48-A54B-554C-B359-D16C57D80B26}" srcOrd="1" destOrd="0" presId="urn:microsoft.com/office/officeart/2005/8/layout/orgChart1"/>
    <dgm:cxn modelId="{09E59E63-D52B-F846-A1FF-A305B2079D16}" type="presParOf" srcId="{437F48F1-7050-AB45-9AAB-49A4EB880F47}" destId="{B8E421C8-FBA2-1D48-82F9-0C41B8AEF08F}" srcOrd="1" destOrd="0" presId="urn:microsoft.com/office/officeart/2005/8/layout/orgChart1"/>
    <dgm:cxn modelId="{C813965E-8FAE-3143-92CC-D3AF33EAA135}" type="presParOf" srcId="{437F48F1-7050-AB45-9AAB-49A4EB880F47}" destId="{F1F0404C-7218-8347-99E9-CE90D76A6C7A}" srcOrd="2" destOrd="0" presId="urn:microsoft.com/office/officeart/2005/8/layout/orgChart1"/>
    <dgm:cxn modelId="{306F6168-4586-7A4B-8C2F-4832796B387A}" type="presParOf" srcId="{827FA011-C1E2-A744-91EA-10BCCC5F9EE8}" destId="{E4DF987B-0A71-A945-A2E1-42ACEFD9559A}" srcOrd="2" destOrd="0" presId="urn:microsoft.com/office/officeart/2005/8/layout/orgChart1"/>
    <dgm:cxn modelId="{85D43912-3301-2C40-866E-884723666DCD}" type="presParOf" srcId="{0C8BEA92-2B3C-1642-8C38-29EEE49BD1D7}" destId="{305D7682-48AF-5443-B894-FE686A411780}" srcOrd="6" destOrd="0" presId="urn:microsoft.com/office/officeart/2005/8/layout/orgChart1"/>
    <dgm:cxn modelId="{85F54DB4-57BB-E841-B26F-E5A526C55C4D}" type="presParOf" srcId="{0C8BEA92-2B3C-1642-8C38-29EEE49BD1D7}" destId="{5E784377-9AB6-5341-84F8-5A9BFC325AA9}" srcOrd="7" destOrd="0" presId="urn:microsoft.com/office/officeart/2005/8/layout/orgChart1"/>
    <dgm:cxn modelId="{4DFFB486-5253-004B-BF26-59F7F2747C1E}" type="presParOf" srcId="{5E784377-9AB6-5341-84F8-5A9BFC325AA9}" destId="{DF947345-69A8-BD42-A9F3-16B5A32042B7}" srcOrd="0" destOrd="0" presId="urn:microsoft.com/office/officeart/2005/8/layout/orgChart1"/>
    <dgm:cxn modelId="{4700155E-C3F3-A142-BA85-D7F934A9C39D}" type="presParOf" srcId="{DF947345-69A8-BD42-A9F3-16B5A32042B7}" destId="{6174399D-6013-D747-B7C2-4A656CDD4AD0}" srcOrd="0" destOrd="0" presId="urn:microsoft.com/office/officeart/2005/8/layout/orgChart1"/>
    <dgm:cxn modelId="{BD81DA5D-1063-0D44-B81D-9BB5C9D05A4B}" type="presParOf" srcId="{DF947345-69A8-BD42-A9F3-16B5A32042B7}" destId="{98698E23-8B73-BE45-B2CC-2548EF4746DD}" srcOrd="1" destOrd="0" presId="urn:microsoft.com/office/officeart/2005/8/layout/orgChart1"/>
    <dgm:cxn modelId="{1A0B0615-A055-994A-A7A0-FCD673E9E61F}" type="presParOf" srcId="{5E784377-9AB6-5341-84F8-5A9BFC325AA9}" destId="{ADB8C4B1-61A3-1B49-B705-EB4C3CD06F06}" srcOrd="1" destOrd="0" presId="urn:microsoft.com/office/officeart/2005/8/layout/orgChart1"/>
    <dgm:cxn modelId="{35D7FFA0-EC1E-0A42-9A02-156E76047EC5}" type="presParOf" srcId="{ADB8C4B1-61A3-1B49-B705-EB4C3CD06F06}" destId="{7DB6BEBE-747D-2B4E-AF7E-E7747D72BBB9}" srcOrd="0" destOrd="0" presId="urn:microsoft.com/office/officeart/2005/8/layout/orgChart1"/>
    <dgm:cxn modelId="{2229BD44-EE37-234F-B81B-DF8AC7C32DA4}" type="presParOf" srcId="{ADB8C4B1-61A3-1B49-B705-EB4C3CD06F06}" destId="{310537D2-C4CD-0A4C-8A54-383AF9F9B084}" srcOrd="1" destOrd="0" presId="urn:microsoft.com/office/officeart/2005/8/layout/orgChart1"/>
    <dgm:cxn modelId="{6DB8D1FE-B276-BF4E-AA13-89EE91971128}" type="presParOf" srcId="{310537D2-C4CD-0A4C-8A54-383AF9F9B084}" destId="{2FE31287-1111-B346-B89D-0414ED1647E9}" srcOrd="0" destOrd="0" presId="urn:microsoft.com/office/officeart/2005/8/layout/orgChart1"/>
    <dgm:cxn modelId="{5B1E700A-C984-B64D-A175-FAA65DD78ECF}" type="presParOf" srcId="{2FE31287-1111-B346-B89D-0414ED1647E9}" destId="{07143064-1204-614F-A6A1-4E69D17858D5}" srcOrd="0" destOrd="0" presId="urn:microsoft.com/office/officeart/2005/8/layout/orgChart1"/>
    <dgm:cxn modelId="{0229EF5D-2A81-EF4F-B575-420FBABDC4F1}" type="presParOf" srcId="{2FE31287-1111-B346-B89D-0414ED1647E9}" destId="{5B6E0743-88B4-BB4A-AC0B-6C5053E112D4}" srcOrd="1" destOrd="0" presId="urn:microsoft.com/office/officeart/2005/8/layout/orgChart1"/>
    <dgm:cxn modelId="{09806873-3C9F-7946-A590-AD793B6849DD}" type="presParOf" srcId="{310537D2-C4CD-0A4C-8A54-383AF9F9B084}" destId="{5786756C-D57A-3A4C-A69F-C25C048AB11A}" srcOrd="1" destOrd="0" presId="urn:microsoft.com/office/officeart/2005/8/layout/orgChart1"/>
    <dgm:cxn modelId="{D817BE60-BC0B-6A43-A3EE-548873B6CBA6}" type="presParOf" srcId="{310537D2-C4CD-0A4C-8A54-383AF9F9B084}" destId="{D8E130A0-E12A-1746-8917-93A2DDED0D4C}" srcOrd="2" destOrd="0" presId="urn:microsoft.com/office/officeart/2005/8/layout/orgChart1"/>
    <dgm:cxn modelId="{F038CD01-2B99-054A-AF24-685268F0EC4D}" type="presParOf" srcId="{5E784377-9AB6-5341-84F8-5A9BFC325AA9}" destId="{A57D8EB7-30ED-FD40-9F88-C490808E9F90}" srcOrd="2" destOrd="0" presId="urn:microsoft.com/office/officeart/2005/8/layout/orgChart1"/>
    <dgm:cxn modelId="{BDAD1208-D70D-6B41-BCE4-A8351B3D1F25}" type="presParOf" srcId="{EC5B618F-CEF3-7C4A-A9DC-32D6A7AE54F9}" destId="{2E5E50B5-A8D8-AC46-ACFE-1D1966CD177E}" srcOrd="2" destOrd="0" presId="urn:microsoft.com/office/officeart/2005/8/layout/orgChart1"/>
    <dgm:cxn modelId="{07421890-2948-4141-A9FA-016993B5A5D3}" type="presParOf" srcId="{848C6B57-8344-BD4F-8011-0B3028045FE3}" destId="{9C731E41-CD93-B743-B543-481D72FA37DF}" srcOrd="2" destOrd="0" presId="urn:microsoft.com/office/officeart/2005/8/layout/orgChart1"/>
  </dgm:cxnLst>
  <dgm:bg/>
  <dgm:whole>
    <a:ln w="12700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B6BEBE-747D-2B4E-AF7E-E7747D72BBB9}">
      <dsp:nvSpPr>
        <dsp:cNvPr id="0" name=""/>
        <dsp:cNvSpPr/>
      </dsp:nvSpPr>
      <dsp:spPr>
        <a:xfrm>
          <a:off x="8170761" y="2566016"/>
          <a:ext cx="200394" cy="61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543"/>
              </a:lnTo>
              <a:lnTo>
                <a:pt x="200394" y="614543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5D7682-48AF-5443-B894-FE686A411780}">
      <dsp:nvSpPr>
        <dsp:cNvPr id="0" name=""/>
        <dsp:cNvSpPr/>
      </dsp:nvSpPr>
      <dsp:spPr>
        <a:xfrm>
          <a:off x="6280371" y="1617481"/>
          <a:ext cx="2424776" cy="280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76"/>
              </a:lnTo>
              <a:lnTo>
                <a:pt x="2424776" y="140276"/>
              </a:lnTo>
              <a:lnTo>
                <a:pt x="2424776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9890F0-EF58-344C-9EDC-744E8B4239F4}">
      <dsp:nvSpPr>
        <dsp:cNvPr id="0" name=""/>
        <dsp:cNvSpPr/>
      </dsp:nvSpPr>
      <dsp:spPr>
        <a:xfrm>
          <a:off x="6554244" y="2566016"/>
          <a:ext cx="200394" cy="61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543"/>
              </a:lnTo>
              <a:lnTo>
                <a:pt x="200394" y="61454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553710-E537-884D-9185-1A9683A1AE6C}">
      <dsp:nvSpPr>
        <dsp:cNvPr id="0" name=""/>
        <dsp:cNvSpPr/>
      </dsp:nvSpPr>
      <dsp:spPr>
        <a:xfrm>
          <a:off x="6280371" y="1617481"/>
          <a:ext cx="808258" cy="280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76"/>
              </a:lnTo>
              <a:lnTo>
                <a:pt x="808258" y="140276"/>
              </a:lnTo>
              <a:lnTo>
                <a:pt x="808258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CFDBDB-0D51-FF43-AA17-AA7D617F0D0B}">
      <dsp:nvSpPr>
        <dsp:cNvPr id="0" name=""/>
        <dsp:cNvSpPr/>
      </dsp:nvSpPr>
      <dsp:spPr>
        <a:xfrm>
          <a:off x="4937726" y="2566016"/>
          <a:ext cx="200394" cy="1563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3079"/>
              </a:lnTo>
              <a:lnTo>
                <a:pt x="200394" y="156307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28697-6BDB-9B4E-8FB7-CEEA0710AAD2}">
      <dsp:nvSpPr>
        <dsp:cNvPr id="0" name=""/>
        <dsp:cNvSpPr/>
      </dsp:nvSpPr>
      <dsp:spPr>
        <a:xfrm>
          <a:off x="4937726" y="2566016"/>
          <a:ext cx="200394" cy="61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543"/>
              </a:lnTo>
              <a:lnTo>
                <a:pt x="200394" y="61454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E210C4-7502-CD41-8F43-654AC277BF0B}">
      <dsp:nvSpPr>
        <dsp:cNvPr id="0" name=""/>
        <dsp:cNvSpPr/>
      </dsp:nvSpPr>
      <dsp:spPr>
        <a:xfrm>
          <a:off x="5472112" y="1617481"/>
          <a:ext cx="808258" cy="280552"/>
        </a:xfrm>
        <a:custGeom>
          <a:avLst/>
          <a:gdLst/>
          <a:ahLst/>
          <a:cxnLst/>
          <a:rect l="0" t="0" r="0" b="0"/>
          <a:pathLst>
            <a:path>
              <a:moveTo>
                <a:pt x="808258" y="0"/>
              </a:moveTo>
              <a:lnTo>
                <a:pt x="808258" y="140276"/>
              </a:lnTo>
              <a:lnTo>
                <a:pt x="0" y="140276"/>
              </a:lnTo>
              <a:lnTo>
                <a:pt x="0" y="28055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8CF565-20C1-634E-BA97-937C998C500F}">
      <dsp:nvSpPr>
        <dsp:cNvPr id="0" name=""/>
        <dsp:cNvSpPr/>
      </dsp:nvSpPr>
      <dsp:spPr>
        <a:xfrm>
          <a:off x="3855594" y="1617481"/>
          <a:ext cx="2424776" cy="280552"/>
        </a:xfrm>
        <a:custGeom>
          <a:avLst/>
          <a:gdLst/>
          <a:ahLst/>
          <a:cxnLst/>
          <a:rect l="0" t="0" r="0" b="0"/>
          <a:pathLst>
            <a:path>
              <a:moveTo>
                <a:pt x="2424776" y="0"/>
              </a:moveTo>
              <a:lnTo>
                <a:pt x="2424776" y="140276"/>
              </a:lnTo>
              <a:lnTo>
                <a:pt x="0" y="140276"/>
              </a:lnTo>
              <a:lnTo>
                <a:pt x="0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71813-583A-3D46-8FF8-9DF3C42C67EC}">
      <dsp:nvSpPr>
        <dsp:cNvPr id="0" name=""/>
        <dsp:cNvSpPr/>
      </dsp:nvSpPr>
      <dsp:spPr>
        <a:xfrm>
          <a:off x="4092728" y="668945"/>
          <a:ext cx="2187642" cy="280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76"/>
              </a:lnTo>
              <a:lnTo>
                <a:pt x="2187642" y="140276"/>
              </a:lnTo>
              <a:lnTo>
                <a:pt x="2187642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7B591A-FC73-CF4A-8A18-9F26C46BFB4D}">
      <dsp:nvSpPr>
        <dsp:cNvPr id="0" name=""/>
        <dsp:cNvSpPr/>
      </dsp:nvSpPr>
      <dsp:spPr>
        <a:xfrm>
          <a:off x="1370700" y="1617481"/>
          <a:ext cx="200394" cy="61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543"/>
              </a:lnTo>
              <a:lnTo>
                <a:pt x="200394" y="61454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C6417D-FF8C-B04C-805C-1D6447B98B6C}">
      <dsp:nvSpPr>
        <dsp:cNvPr id="0" name=""/>
        <dsp:cNvSpPr/>
      </dsp:nvSpPr>
      <dsp:spPr>
        <a:xfrm>
          <a:off x="1905086" y="668945"/>
          <a:ext cx="2187642" cy="280552"/>
        </a:xfrm>
        <a:custGeom>
          <a:avLst/>
          <a:gdLst/>
          <a:ahLst/>
          <a:cxnLst/>
          <a:rect l="0" t="0" r="0" b="0"/>
          <a:pathLst>
            <a:path>
              <a:moveTo>
                <a:pt x="2187642" y="0"/>
              </a:moveTo>
              <a:lnTo>
                <a:pt x="2187642" y="140276"/>
              </a:lnTo>
              <a:lnTo>
                <a:pt x="0" y="140276"/>
              </a:lnTo>
              <a:lnTo>
                <a:pt x="0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6204D4-0F24-5044-931F-272FBC5D7628}">
      <dsp:nvSpPr>
        <dsp:cNvPr id="0" name=""/>
        <dsp:cNvSpPr/>
      </dsp:nvSpPr>
      <dsp:spPr>
        <a:xfrm>
          <a:off x="3424746" y="96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html</a:t>
          </a:r>
        </a:p>
      </dsp:txBody>
      <dsp:txXfrm>
        <a:off x="3424746" y="963"/>
        <a:ext cx="1335964" cy="667982"/>
      </dsp:txXfrm>
    </dsp:sp>
    <dsp:sp modelId="{FF78610E-3D68-CA42-8BCA-3BA813D18E16}">
      <dsp:nvSpPr>
        <dsp:cNvPr id="0" name=""/>
        <dsp:cNvSpPr/>
      </dsp:nvSpPr>
      <dsp:spPr>
        <a:xfrm>
          <a:off x="1237103" y="94949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head</a:t>
          </a:r>
        </a:p>
      </dsp:txBody>
      <dsp:txXfrm>
        <a:off x="1237103" y="949498"/>
        <a:ext cx="1335964" cy="667982"/>
      </dsp:txXfrm>
    </dsp:sp>
    <dsp:sp modelId="{B394E72C-F10C-CD4D-A7B9-D8D3756A5C06}">
      <dsp:nvSpPr>
        <dsp:cNvPr id="0" name=""/>
        <dsp:cNvSpPr/>
      </dsp:nvSpPr>
      <dsp:spPr>
        <a:xfrm>
          <a:off x="1571094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title</a:t>
          </a:r>
        </a:p>
      </dsp:txBody>
      <dsp:txXfrm>
        <a:off x="1571094" y="1898033"/>
        <a:ext cx="1335964" cy="667982"/>
      </dsp:txXfrm>
    </dsp:sp>
    <dsp:sp modelId="{5699C23B-B06D-D240-9E8F-037A2CB0AD4D}">
      <dsp:nvSpPr>
        <dsp:cNvPr id="0" name=""/>
        <dsp:cNvSpPr/>
      </dsp:nvSpPr>
      <dsp:spPr>
        <a:xfrm>
          <a:off x="5612388" y="94949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body</a:t>
          </a:r>
        </a:p>
      </dsp:txBody>
      <dsp:txXfrm>
        <a:off x="5612388" y="949498"/>
        <a:ext cx="1335964" cy="667982"/>
      </dsp:txXfrm>
    </dsp:sp>
    <dsp:sp modelId="{4C22775F-BD05-BD46-B5BE-424937421F40}">
      <dsp:nvSpPr>
        <dsp:cNvPr id="0" name=""/>
        <dsp:cNvSpPr/>
      </dsp:nvSpPr>
      <dsp:spPr>
        <a:xfrm>
          <a:off x="3187612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h1</a:t>
          </a:r>
        </a:p>
      </dsp:txBody>
      <dsp:txXfrm>
        <a:off x="3187612" y="1898033"/>
        <a:ext cx="1335964" cy="667982"/>
      </dsp:txXfrm>
    </dsp:sp>
    <dsp:sp modelId="{4D5BF21C-FEA5-1D4F-85CA-984F625585C1}">
      <dsp:nvSpPr>
        <dsp:cNvPr id="0" name=""/>
        <dsp:cNvSpPr/>
      </dsp:nvSpPr>
      <dsp:spPr>
        <a:xfrm>
          <a:off x="4804130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ol</a:t>
          </a:r>
          <a:endParaRPr lang="en-GB" sz="1600" kern="1200" dirty="0">
            <a:solidFill>
              <a:schemeClr val="tx1"/>
            </a:solidFill>
            <a:latin typeface="Lucida Sans Typewriter Std" charset="0"/>
            <a:ea typeface="Lucida Sans Typewriter Std" charset="0"/>
            <a:cs typeface="Lucida Sans Typewriter Std" charset="0"/>
          </a:endParaRPr>
        </a:p>
      </dsp:txBody>
      <dsp:txXfrm>
        <a:off x="4804130" y="1898033"/>
        <a:ext cx="1335964" cy="667982"/>
      </dsp:txXfrm>
    </dsp:sp>
    <dsp:sp modelId="{F1824C3A-5174-B540-B9BE-8CDCFF48CF0C}">
      <dsp:nvSpPr>
        <dsp:cNvPr id="0" name=""/>
        <dsp:cNvSpPr/>
      </dsp:nvSpPr>
      <dsp:spPr>
        <a:xfrm>
          <a:off x="5138121" y="284656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li</a:t>
          </a:r>
        </a:p>
      </dsp:txBody>
      <dsp:txXfrm>
        <a:off x="5138121" y="2846568"/>
        <a:ext cx="1335964" cy="667982"/>
      </dsp:txXfrm>
    </dsp:sp>
    <dsp:sp modelId="{C8EA87DD-F556-7540-ACC3-F0ECA76731EE}">
      <dsp:nvSpPr>
        <dsp:cNvPr id="0" name=""/>
        <dsp:cNvSpPr/>
      </dsp:nvSpPr>
      <dsp:spPr>
        <a:xfrm>
          <a:off x="5138121" y="3795104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li</a:t>
          </a:r>
        </a:p>
      </dsp:txBody>
      <dsp:txXfrm>
        <a:off x="5138121" y="3795104"/>
        <a:ext cx="1335964" cy="667982"/>
      </dsp:txXfrm>
    </dsp:sp>
    <dsp:sp modelId="{2ACE9756-2A87-D546-91AD-6B695297F690}">
      <dsp:nvSpPr>
        <dsp:cNvPr id="0" name=""/>
        <dsp:cNvSpPr/>
      </dsp:nvSpPr>
      <dsp:spPr>
        <a:xfrm>
          <a:off x="6420647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p</a:t>
          </a:r>
        </a:p>
      </dsp:txBody>
      <dsp:txXfrm>
        <a:off x="6420647" y="1898033"/>
        <a:ext cx="1335964" cy="667982"/>
      </dsp:txXfrm>
    </dsp:sp>
    <dsp:sp modelId="{1F92A688-3839-E345-BCA6-3F5DABC4A121}">
      <dsp:nvSpPr>
        <dsp:cNvPr id="0" name=""/>
        <dsp:cNvSpPr/>
      </dsp:nvSpPr>
      <dsp:spPr>
        <a:xfrm>
          <a:off x="6754638" y="284656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i</a:t>
          </a:r>
          <a:endParaRPr lang="en-GB" sz="1600" kern="1200" dirty="0">
            <a:solidFill>
              <a:schemeClr val="tx1"/>
            </a:solidFill>
            <a:latin typeface="Lucida Sans Typewriter Std" charset="0"/>
            <a:ea typeface="Lucida Sans Typewriter Std" charset="0"/>
            <a:cs typeface="Lucida Sans Typewriter Std" charset="0"/>
          </a:endParaRPr>
        </a:p>
      </dsp:txBody>
      <dsp:txXfrm>
        <a:off x="6754638" y="2846568"/>
        <a:ext cx="1335964" cy="667982"/>
      </dsp:txXfrm>
    </dsp:sp>
    <dsp:sp modelId="{6174399D-6013-D747-B7C2-4A656CDD4AD0}">
      <dsp:nvSpPr>
        <dsp:cNvPr id="0" name=""/>
        <dsp:cNvSpPr/>
      </dsp:nvSpPr>
      <dsp:spPr>
        <a:xfrm>
          <a:off x="8037165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p</a:t>
          </a:r>
        </a:p>
      </dsp:txBody>
      <dsp:txXfrm>
        <a:off x="8037165" y="1898033"/>
        <a:ext cx="1335964" cy="667982"/>
      </dsp:txXfrm>
    </dsp:sp>
    <dsp:sp modelId="{07143064-1204-614F-A6A1-4E69D17858D5}">
      <dsp:nvSpPr>
        <dsp:cNvPr id="0" name=""/>
        <dsp:cNvSpPr/>
      </dsp:nvSpPr>
      <dsp:spPr>
        <a:xfrm>
          <a:off x="8371156" y="284656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a</a:t>
          </a:r>
        </a:p>
      </dsp:txBody>
      <dsp:txXfrm>
        <a:off x="8371156" y="2846568"/>
        <a:ext cx="1335964" cy="667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 this</a:t>
            </a:r>
            <a:r>
              <a:rPr lang="en-GB" baseline="0" dirty="0"/>
              <a:t> lecture, we’ll concentrate on #2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8278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4182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 </a:t>
            </a:r>
            <a:r>
              <a:rPr lang="mr-IN" dirty="0"/>
              <a:t>–</a:t>
            </a:r>
            <a:r>
              <a:rPr lang="en-GB" dirty="0"/>
              <a:t> alternative media resources</a:t>
            </a:r>
          </a:p>
          <a:p>
            <a:r>
              <a:rPr lang="en-GB" dirty="0"/>
              <a:t>Track </a:t>
            </a:r>
            <a:r>
              <a:rPr lang="mr-IN" dirty="0"/>
              <a:t>–</a:t>
            </a:r>
            <a:r>
              <a:rPr lang="en-GB" baseline="0" dirty="0"/>
              <a:t> timed text tracks (subtitles, captions, </a:t>
            </a:r>
            <a:r>
              <a:rPr lang="en-GB" baseline="0" dirty="0" err="1"/>
              <a:t>etc</a:t>
            </a:r>
            <a:r>
              <a:rPr lang="en-GB" baseline="0" dirty="0"/>
              <a:t>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581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Evolution of features </a:t>
            </a:r>
            <a:r>
              <a:rPr lang="mr-IN" dirty="0"/>
              <a:t>–</a:t>
            </a:r>
            <a:r>
              <a:rPr lang="en-GB" dirty="0"/>
              <a:t> overview of HTML 5 in next lecture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050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961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819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HTML 4.01 released in 1999</a:t>
            </a:r>
          </a:p>
          <a:p>
            <a:endParaRPr lang="en-GB" dirty="0"/>
          </a:p>
          <a:p>
            <a:r>
              <a:rPr lang="en-GB" dirty="0"/>
              <a:t>Steve Jobs’ “Thoughts on Flash” open letter in 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E471-5B42-7E4E-99BC-6BC05B91D99B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971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855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1351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6674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754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3387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08/10/2018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4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1092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Evolution of HTML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Initially a language for encoding simple document semantics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8F3BBB5-44B8-1947-B7F8-CC82A6A960E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&lt;h1&gt;Things to See in London&lt;/h1&gt; </a:t>
            </a:r>
            <a:br>
              <a:rPr lang="en-GB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&lt;p&gt;The &lt;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i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&gt;Millennium Dome&lt;/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i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 is great.&lt;/p&gt;</a:t>
            </a:r>
          </a:p>
          <a:p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24D016A-86F1-044E-B82C-D2CF52504D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653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Evolution of HTML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Subsequently extended to allow more design precision and visual effects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80CC232-728E-114D-A6D8-7DEF1D82C21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&lt;h1&gt;&lt;</a:t>
            </a:r>
            <a:r>
              <a:rPr lang="en-GB" dirty="0" err="1">
                <a:latin typeface="Lucida Console" panose="020B0609040504020204" pitchFamily="49" charset="0"/>
              </a:rPr>
              <a:t>center</a:t>
            </a:r>
            <a:r>
              <a:rPr lang="en-GB" dirty="0">
                <a:latin typeface="Lucida Console" panose="020B0609040504020204" pitchFamily="49" charset="0"/>
              </a:rPr>
              <a:t>&gt;Things to See in London&lt;/</a:t>
            </a:r>
            <a:r>
              <a:rPr lang="en-GB" dirty="0" err="1">
                <a:latin typeface="Lucida Console" panose="020B0609040504020204" pitchFamily="49" charset="0"/>
              </a:rPr>
              <a:t>center</a:t>
            </a:r>
            <a:r>
              <a:rPr lang="en-GB" dirty="0">
                <a:latin typeface="Lucida Console" panose="020B0609040504020204" pitchFamily="49" charset="0"/>
              </a:rPr>
              <a:t>&gt;&lt;/h1&gt;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&lt;p&gt;&lt;font size=“3” text=“#FF0000”&gt;The &lt;</a:t>
            </a:r>
            <a:r>
              <a:rPr lang="en-GB" dirty="0" err="1">
                <a:latin typeface="Lucida Console" panose="020B0609040504020204" pitchFamily="49" charset="0"/>
              </a:rPr>
              <a:t>i</a:t>
            </a:r>
            <a:r>
              <a:rPr lang="en-GB" dirty="0">
                <a:latin typeface="Lucida Console" panose="020B0609040504020204" pitchFamily="49" charset="0"/>
              </a:rPr>
              <a:t>&gt;Millennium Dome&lt;/</a:t>
            </a:r>
            <a:r>
              <a:rPr lang="en-GB" dirty="0" err="1">
                <a:latin typeface="Lucida Console" panose="020B0609040504020204" pitchFamily="49" charset="0"/>
              </a:rPr>
              <a:t>i</a:t>
            </a:r>
            <a:r>
              <a:rPr lang="en-GB" dirty="0">
                <a:latin typeface="Lucida Console" panose="020B0609040504020204" pitchFamily="49" charset="0"/>
              </a:rPr>
              <a:t>&gt; is &lt;blink&gt;great&lt;/blink&gt;.&lt;/font&gt;&lt;/p&gt;</a:t>
            </a:r>
          </a:p>
          <a:p>
            <a:endParaRPr lang="en-GB" dirty="0">
              <a:latin typeface="Lucida Console" panose="020B0609040504020204" pitchFamily="49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32C3D71-2671-2742-A73A-E290C3737D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655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Evolution of HTML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Separation of semantics from presentation using stylesheets</a:t>
            </a:r>
            <a:endParaRPr lang="en-GB" b="1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C046584-F66B-0040-9678-8E76968DDC2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&lt;h1&gt;Things to See in London&lt;/h1&gt; </a:t>
            </a:r>
            <a:br>
              <a:rPr lang="en-GB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&lt;p&gt;The &lt;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&gt;Millennium Dome&lt;/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 is great.&lt;/p&gt;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030DC0D-84D5-AA4D-AAC3-A93A22AC45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2258025" y="2965628"/>
            <a:ext cx="1774209" cy="968991"/>
          </a:xfrm>
          <a:prstGeom prst="wedgeRoundRectCallout">
            <a:avLst>
              <a:gd name="adj1" fmla="val -46218"/>
              <a:gd name="adj2" fmla="val 76584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72000" bIns="0" numCol="1" rtlCol="0" anchor="ctr" anchorCtr="1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Large font, bold, red</a:t>
            </a:r>
          </a:p>
        </p:txBody>
      </p:sp>
      <p:sp>
        <p:nvSpPr>
          <p:cNvPr id="10" name="Rounded Rectangular Callout 9"/>
          <p:cNvSpPr/>
          <p:nvPr/>
        </p:nvSpPr>
        <p:spPr bwMode="auto">
          <a:xfrm>
            <a:off x="1056342" y="5269885"/>
            <a:ext cx="1774209" cy="968991"/>
          </a:xfrm>
          <a:prstGeom prst="wedgeRoundRectCallout">
            <a:avLst>
              <a:gd name="adj1" fmla="val -53141"/>
              <a:gd name="adj2" fmla="val -109331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72000" bIns="0" numCol="1" rtlCol="0" anchor="ctr" anchorCtr="1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Normal font, 1cm indent</a:t>
            </a:r>
          </a:p>
        </p:txBody>
      </p:sp>
      <p:sp>
        <p:nvSpPr>
          <p:cNvPr id="11" name="Rounded Rectangular Callout 10"/>
          <p:cNvSpPr/>
          <p:nvPr/>
        </p:nvSpPr>
        <p:spPr bwMode="auto">
          <a:xfrm>
            <a:off x="4393229" y="5268297"/>
            <a:ext cx="1774209" cy="968991"/>
          </a:xfrm>
          <a:prstGeom prst="wedgeRoundRectCallout">
            <a:avLst>
              <a:gd name="adj1" fmla="val -53141"/>
              <a:gd name="adj2" fmla="val -109331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72000" bIns="0" numCol="1" rtlCol="0" anchor="ctr" anchorCtr="1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Italic font</a:t>
            </a:r>
          </a:p>
        </p:txBody>
      </p:sp>
    </p:spTree>
    <p:extLst>
      <p:ext uri="{BB962C8B-B14F-4D97-AF65-F5344CB8AC3E}">
        <p14:creationId xmlns:p14="http://schemas.microsoft.com/office/powerpoint/2010/main" val="11277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HTML5?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major revision of HTML</a:t>
            </a:r>
          </a:p>
          <a:p>
            <a:pPr lvl="1"/>
            <a:r>
              <a:rPr lang="en-GB" dirty="0"/>
              <a:t>Started in 2004 by WHATWG</a:t>
            </a:r>
          </a:p>
          <a:p>
            <a:pPr lvl="1"/>
            <a:r>
              <a:rPr lang="en-GB" dirty="0"/>
              <a:t>Adopted by W3C in 2007</a:t>
            </a:r>
          </a:p>
          <a:p>
            <a:pPr lvl="1"/>
            <a:r>
              <a:rPr lang="en-GB" dirty="0"/>
              <a:t>W3C Recommendation in 2014</a:t>
            </a:r>
          </a:p>
          <a:p>
            <a:pPr lvl="1"/>
            <a:r>
              <a:rPr lang="en-GB" dirty="0"/>
              <a:t>Largely driven by browser manufacturers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750" y="1773238"/>
            <a:ext cx="4464050" cy="4464050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6044DC-007D-1145-B436-21E400ABAC9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8686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HTML5?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Usage of HTML in the wild had changed</a:t>
            </a:r>
          </a:p>
          <a:p>
            <a:pPr lvl="1"/>
            <a:r>
              <a:rPr lang="en-GB" dirty="0"/>
              <a:t>Greater emphasis on JavaScript-based web applications</a:t>
            </a:r>
            <a:br>
              <a:rPr lang="en-GB" dirty="0"/>
            </a:br>
            <a:r>
              <a:rPr lang="en-GB" dirty="0"/>
              <a:t>(AJAX, </a:t>
            </a:r>
            <a:r>
              <a:rPr lang="en-GB" dirty="0" err="1"/>
              <a:t>XMLHttpRequest</a:t>
            </a:r>
            <a:r>
              <a:rPr lang="en-GB" dirty="0"/>
              <a:t>, </a:t>
            </a:r>
            <a:r>
              <a:rPr lang="en-GB" dirty="0" err="1"/>
              <a:t>etc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Concerns about widespread use of Adobe Flash for interactivity</a:t>
            </a:r>
            <a:br>
              <a:rPr lang="en-GB" dirty="0"/>
            </a:br>
            <a:r>
              <a:rPr lang="en-GB" dirty="0"/>
              <a:t>(openness, reliability, security, performance)</a:t>
            </a:r>
          </a:p>
          <a:p>
            <a:pPr lvl="1"/>
            <a:r>
              <a:rPr lang="en-GB" dirty="0"/>
              <a:t>Concerns about consistency of handling invalid </a:t>
            </a:r>
            <a:r>
              <a:rPr lang="en-GB" dirty="0" err="1"/>
              <a:t>markup</a:t>
            </a:r>
            <a:br>
              <a:rPr lang="en-GB" dirty="0"/>
            </a:br>
            <a:r>
              <a:rPr lang="en-GB" dirty="0"/>
              <a:t>(browser “quirks modes”)</a:t>
            </a:r>
          </a:p>
          <a:p>
            <a:pPr lvl="1"/>
            <a:r>
              <a:rPr lang="en-GB" dirty="0"/>
              <a:t>Overuse of generic semantics-light </a:t>
            </a:r>
            <a:r>
              <a:rPr lang="en-GB" dirty="0" err="1"/>
              <a:t>markup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(div and span for everything)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W3C efforts lay in a different direction (XHTML 2.0)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B17AEB5-C634-A04E-8004-31F1B674E5B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211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HTML5 Design Principles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Compatibility</a:t>
            </a:r>
          </a:p>
          <a:p>
            <a:pPr lvl="1"/>
            <a:r>
              <a:rPr lang="en-GB" dirty="0"/>
              <a:t>Support existing content (HTML 4 and earlier, broken </a:t>
            </a:r>
            <a:r>
              <a:rPr lang="en-GB" dirty="0" err="1"/>
              <a:t>markup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Degrade gracefully (work well in older browsers)</a:t>
            </a:r>
          </a:p>
          <a:p>
            <a:pPr marL="0" indent="0">
              <a:buNone/>
            </a:pPr>
            <a:r>
              <a:rPr lang="en-GB" dirty="0"/>
              <a:t>Utility</a:t>
            </a:r>
          </a:p>
          <a:p>
            <a:pPr lvl="1"/>
            <a:r>
              <a:rPr lang="en-GB" dirty="0"/>
              <a:t>Separation of concerns (content versus presentation)</a:t>
            </a:r>
          </a:p>
          <a:p>
            <a:pPr lvl="1"/>
            <a:r>
              <a:rPr lang="en-GB" dirty="0"/>
              <a:t>Priority of constituencies (users &gt; authors &gt; implementers)</a:t>
            </a:r>
          </a:p>
          <a:p>
            <a:pPr marL="0" indent="0">
              <a:buNone/>
            </a:pPr>
            <a:r>
              <a:rPr lang="en-GB" dirty="0"/>
              <a:t>Interoperability</a:t>
            </a:r>
          </a:p>
          <a:p>
            <a:pPr lvl="1"/>
            <a:r>
              <a:rPr lang="en-GB" dirty="0"/>
              <a:t>Well-defined behaviour</a:t>
            </a:r>
          </a:p>
          <a:p>
            <a:pPr lvl="1"/>
            <a:r>
              <a:rPr lang="en-GB" dirty="0"/>
              <a:t>Graceful error handling</a:t>
            </a:r>
          </a:p>
          <a:p>
            <a:pPr marL="0" indent="0">
              <a:buNone/>
            </a:pPr>
            <a:r>
              <a:rPr lang="en-GB" dirty="0"/>
              <a:t>Universal access</a:t>
            </a:r>
          </a:p>
          <a:p>
            <a:pPr lvl="1"/>
            <a:r>
              <a:rPr lang="en-GB" dirty="0"/>
              <a:t>Work on all platforms</a:t>
            </a:r>
          </a:p>
          <a:p>
            <a:pPr lvl="1"/>
            <a:r>
              <a:rPr lang="en-GB" dirty="0"/>
              <a:t>Work for all users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15A856-D0A0-944E-89C0-99017A43A8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78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HTML5 Design Principles in practice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Define what should happen when a browser gets bad </a:t>
            </a:r>
            <a:r>
              <a:rPr lang="en-GB" dirty="0" err="1"/>
              <a:t>markup</a:t>
            </a:r>
            <a:br>
              <a:rPr lang="en-GB" dirty="0"/>
            </a:br>
            <a:r>
              <a:rPr lang="en-GB" dirty="0"/>
              <a:t>(cannot assume well-formed or valid HTML)</a:t>
            </a:r>
          </a:p>
          <a:p>
            <a:r>
              <a:rPr lang="en-GB" dirty="0"/>
              <a:t>Define APIs that improve programmatic access to document and browser</a:t>
            </a:r>
            <a:br>
              <a:rPr lang="en-GB" dirty="0"/>
            </a:br>
            <a:r>
              <a:rPr lang="en-GB" dirty="0"/>
              <a:t>(HTML5 as Flash-killer)</a:t>
            </a:r>
          </a:p>
          <a:p>
            <a:r>
              <a:rPr lang="en-GB" dirty="0"/>
              <a:t>Define </a:t>
            </a:r>
            <a:r>
              <a:rPr lang="en-GB" dirty="0" err="1"/>
              <a:t>markup</a:t>
            </a:r>
            <a:r>
              <a:rPr lang="en-GB" dirty="0"/>
              <a:t> that better captures document semantics</a:t>
            </a:r>
            <a:br>
              <a:rPr lang="en-GB" dirty="0"/>
            </a:br>
            <a:r>
              <a:rPr lang="en-GB" dirty="0"/>
              <a:t>(better alternatives to span and div)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B9FC62-A4CC-9841-B5A2-781DCB954C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62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Notes on HTML5 parsing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HTML 4.01 (and earlier) and XHTML define a document grammar</a:t>
            </a:r>
          </a:p>
          <a:p>
            <a:pPr lvl="1"/>
            <a:r>
              <a:rPr lang="en-GB" dirty="0"/>
              <a:t>Declarative definition</a:t>
            </a:r>
          </a:p>
          <a:p>
            <a:pPr lvl="1"/>
            <a:r>
              <a:rPr lang="en-GB" dirty="0"/>
              <a:t>Describes the structure, but not how the structure should be processed</a:t>
            </a:r>
          </a:p>
          <a:p>
            <a:pPr lvl="1"/>
            <a:r>
              <a:rPr lang="en-GB" dirty="0"/>
              <a:t>Behaviour with ill-formed or invalid documents is undefined</a:t>
            </a:r>
          </a:p>
          <a:p>
            <a:pPr marL="0" indent="0">
              <a:buNone/>
            </a:pPr>
            <a:r>
              <a:rPr lang="en-GB" dirty="0"/>
              <a:t>HTML 5 also defines document grammar</a:t>
            </a:r>
          </a:p>
          <a:p>
            <a:pPr lvl="1"/>
            <a:r>
              <a:rPr lang="en-GB" dirty="0"/>
              <a:t>Procedural definition</a:t>
            </a:r>
          </a:p>
          <a:p>
            <a:pPr lvl="1"/>
            <a:r>
              <a:rPr lang="en-GB" dirty="0"/>
              <a:t>Describes the process by which a compliant implementation should parse an HTML5 document (i.e. state machine)</a:t>
            </a:r>
          </a:p>
          <a:p>
            <a:pPr lvl="1"/>
            <a:r>
              <a:rPr lang="en-GB" dirty="0"/>
              <a:t>Defines behaviour with ill-formed or invalid documents</a:t>
            </a:r>
          </a:p>
          <a:p>
            <a:pPr lvl="1"/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6F28C0-74B6-EB4D-A8AA-7483ADA379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549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  &lt;title&gt;...&lt;/title&gt;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...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HTML5 top-level structure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1E0D03-5103-5348-A829-554F888008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FAD3B41-2FB5-7749-A56E-16D794039A24}"/>
              </a:ext>
            </a:extLst>
          </p:cNvPr>
          <p:cNvGrpSpPr/>
          <p:nvPr/>
        </p:nvGrpSpPr>
        <p:grpSpPr>
          <a:xfrm>
            <a:off x="623888" y="2054431"/>
            <a:ext cx="5022366" cy="3879243"/>
            <a:chOff x="623888" y="2054431"/>
            <a:chExt cx="5022366" cy="387924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AB9FE8F-0289-304B-A14B-04C3E44A66F5}"/>
                </a:ext>
              </a:extLst>
            </p:cNvPr>
            <p:cNvSpPr/>
            <p:nvPr/>
          </p:nvSpPr>
          <p:spPr bwMode="auto">
            <a:xfrm>
              <a:off x="623888" y="2054431"/>
              <a:ext cx="3671887" cy="276695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6AD86A2-E24E-0A49-B9DC-5E2E00A5CEE3}"/>
                </a:ext>
              </a:extLst>
            </p:cNvPr>
            <p:cNvSpPr txBox="1"/>
            <p:nvPr/>
          </p:nvSpPr>
          <p:spPr>
            <a:xfrm>
              <a:off x="4028503" y="5564342"/>
              <a:ext cx="16177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root element</a:t>
              </a:r>
            </a:p>
          </p:txBody>
        </p:sp>
        <p:cxnSp>
          <p:nvCxnSpPr>
            <p:cNvPr id="14" name="Curved Connector 13">
              <a:extLst>
                <a:ext uri="{FF2B5EF4-FFF2-40B4-BE49-F238E27FC236}">
                  <a16:creationId xmlns:a16="http://schemas.microsoft.com/office/drawing/2014/main" id="{475B8898-EFD2-EF47-ACBF-03DC9CA4FAD8}"/>
                </a:ext>
              </a:extLst>
            </p:cNvPr>
            <p:cNvCxnSpPr>
              <a:cxnSpLocks/>
              <a:stCxn id="13" idx="1"/>
              <a:endCxn id="11" idx="2"/>
            </p:cNvCxnSpPr>
            <p:nvPr/>
          </p:nvCxnSpPr>
          <p:spPr>
            <a:xfrm rot="10800000">
              <a:off x="2459833" y="4821384"/>
              <a:ext cx="1568671" cy="927625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DD74FD5-E062-EF4A-BFFF-BF6ED159ADF0}"/>
              </a:ext>
            </a:extLst>
          </p:cNvPr>
          <p:cNvGrpSpPr/>
          <p:nvPr/>
        </p:nvGrpSpPr>
        <p:grpSpPr>
          <a:xfrm>
            <a:off x="623888" y="1808863"/>
            <a:ext cx="9417478" cy="1052367"/>
            <a:chOff x="623888" y="1808863"/>
            <a:chExt cx="9417478" cy="105236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978F32-1B29-BF42-A605-929159201629}"/>
                </a:ext>
              </a:extLst>
            </p:cNvPr>
            <p:cNvSpPr/>
            <p:nvPr/>
          </p:nvSpPr>
          <p:spPr bwMode="auto">
            <a:xfrm>
              <a:off x="623888" y="1808863"/>
              <a:ext cx="3671887" cy="24556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0AF5B04-7E94-6A4C-B22F-F3BC5F985580}"/>
                </a:ext>
              </a:extLst>
            </p:cNvPr>
            <p:cNvSpPr txBox="1"/>
            <p:nvPr/>
          </p:nvSpPr>
          <p:spPr>
            <a:xfrm>
              <a:off x="6859085" y="2491898"/>
              <a:ext cx="3182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document type declaration</a:t>
              </a:r>
            </a:p>
          </p:txBody>
        </p:sp>
        <p:cxnSp>
          <p:nvCxnSpPr>
            <p:cNvPr id="18" name="Curved Connector 17">
              <a:extLst>
                <a:ext uri="{FF2B5EF4-FFF2-40B4-BE49-F238E27FC236}">
                  <a16:creationId xmlns:a16="http://schemas.microsoft.com/office/drawing/2014/main" id="{F83AD183-9E9C-CD4C-B968-6C6B4A06EE2F}"/>
                </a:ext>
              </a:extLst>
            </p:cNvPr>
            <p:cNvCxnSpPr>
              <a:cxnSpLocks/>
              <a:stCxn id="12" idx="0"/>
              <a:endCxn id="6" idx="3"/>
            </p:cNvCxnSpPr>
            <p:nvPr/>
          </p:nvCxnSpPr>
          <p:spPr>
            <a:xfrm rot="16200000" flipV="1">
              <a:off x="6092876" y="134547"/>
              <a:ext cx="560251" cy="4154451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08FCADA-2D70-1A49-88B4-5DC16C141812}"/>
              </a:ext>
            </a:extLst>
          </p:cNvPr>
          <p:cNvGrpSpPr/>
          <p:nvPr/>
        </p:nvGrpSpPr>
        <p:grpSpPr>
          <a:xfrm>
            <a:off x="943672" y="2365025"/>
            <a:ext cx="7128246" cy="1305909"/>
            <a:chOff x="943672" y="2365025"/>
            <a:chExt cx="7128246" cy="130590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9CB3024-C0EF-FD47-9B2A-C04A49DB0E4F}"/>
                </a:ext>
              </a:extLst>
            </p:cNvPr>
            <p:cNvSpPr/>
            <p:nvPr/>
          </p:nvSpPr>
          <p:spPr bwMode="auto">
            <a:xfrm>
              <a:off x="943672" y="2365025"/>
              <a:ext cx="3207641" cy="82943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4602529-62AB-1144-9CCD-F3AEA26E243C}"/>
                </a:ext>
              </a:extLst>
            </p:cNvPr>
            <p:cNvSpPr txBox="1"/>
            <p:nvPr/>
          </p:nvSpPr>
          <p:spPr>
            <a:xfrm>
              <a:off x="5646254" y="3301602"/>
              <a:ext cx="24256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document metadata</a:t>
              </a:r>
            </a:p>
          </p:txBody>
        </p:sp>
        <p:cxnSp>
          <p:nvCxnSpPr>
            <p:cNvPr id="19" name="Curved Connector 18">
              <a:extLst>
                <a:ext uri="{FF2B5EF4-FFF2-40B4-BE49-F238E27FC236}">
                  <a16:creationId xmlns:a16="http://schemas.microsoft.com/office/drawing/2014/main" id="{FF852C3E-14AC-0F40-87F4-6532DFB83325}"/>
                </a:ext>
              </a:extLst>
            </p:cNvPr>
            <p:cNvCxnSpPr>
              <a:cxnSpLocks/>
              <a:stCxn id="9" idx="0"/>
              <a:endCxn id="7" idx="3"/>
            </p:cNvCxnSpPr>
            <p:nvPr/>
          </p:nvCxnSpPr>
          <p:spPr>
            <a:xfrm rot="16200000" flipV="1">
              <a:off x="5244271" y="1686786"/>
              <a:ext cx="521858" cy="2707773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E730DF4C-B01D-D148-8AB1-3EBF804BD04D}"/>
              </a:ext>
            </a:extLst>
          </p:cNvPr>
          <p:cNvGrpSpPr/>
          <p:nvPr/>
        </p:nvGrpSpPr>
        <p:grpSpPr>
          <a:xfrm>
            <a:off x="943671" y="3194462"/>
            <a:ext cx="7028059" cy="1779322"/>
            <a:chOff x="943671" y="3194462"/>
            <a:chExt cx="7028059" cy="177932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E55240C-2FFC-3549-8DB6-0D11D79E63CB}"/>
                </a:ext>
              </a:extLst>
            </p:cNvPr>
            <p:cNvSpPr/>
            <p:nvPr/>
          </p:nvSpPr>
          <p:spPr bwMode="auto">
            <a:xfrm>
              <a:off x="943671" y="3194462"/>
              <a:ext cx="3207642" cy="1365663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E240FDA-A19E-504D-8594-82A7B4636489}"/>
                </a:ext>
              </a:extLst>
            </p:cNvPr>
            <p:cNvSpPr txBox="1"/>
            <p:nvPr/>
          </p:nvSpPr>
          <p:spPr>
            <a:xfrm>
              <a:off x="5746441" y="4604452"/>
              <a:ext cx="22252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document content</a:t>
              </a:r>
            </a:p>
          </p:txBody>
        </p:sp>
        <p:cxnSp>
          <p:nvCxnSpPr>
            <p:cNvPr id="20" name="Curved Connector 19">
              <a:extLst>
                <a:ext uri="{FF2B5EF4-FFF2-40B4-BE49-F238E27FC236}">
                  <a16:creationId xmlns:a16="http://schemas.microsoft.com/office/drawing/2014/main" id="{C06DC1F9-D51F-304C-A5FD-BFC05F4FDD07}"/>
                </a:ext>
              </a:extLst>
            </p:cNvPr>
            <p:cNvCxnSpPr>
              <a:cxnSpLocks/>
              <a:stCxn id="10" idx="0"/>
              <a:endCxn id="8" idx="3"/>
            </p:cNvCxnSpPr>
            <p:nvPr/>
          </p:nvCxnSpPr>
          <p:spPr>
            <a:xfrm rot="16200000" flipV="1">
              <a:off x="5141621" y="2886986"/>
              <a:ext cx="727158" cy="2707773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60592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Document-level metadata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Document title			</a:t>
            </a:r>
            <a:r>
              <a:rPr lang="en-GB" sz="1800" dirty="0">
                <a:latin typeface="Lucida Console" panose="020B0609040504020204" pitchFamily="49" charset="0"/>
              </a:rPr>
              <a:t>&lt;title&gt;</a:t>
            </a:r>
          </a:p>
          <a:p>
            <a:pPr marL="0" indent="0">
              <a:buNone/>
            </a:pPr>
            <a:r>
              <a:rPr lang="en-GB" dirty="0"/>
              <a:t>Base URI			</a:t>
            </a:r>
            <a:r>
              <a:rPr lang="en-GB" sz="1800" dirty="0">
                <a:latin typeface="Lucida Console" panose="020B0609040504020204" pitchFamily="49" charset="0"/>
              </a:rPr>
              <a:t>&lt;base&gt;</a:t>
            </a:r>
          </a:p>
          <a:p>
            <a:pPr marL="0" indent="0">
              <a:buNone/>
            </a:pPr>
            <a:r>
              <a:rPr lang="en-GB" dirty="0"/>
              <a:t>Document-level links		</a:t>
            </a:r>
            <a:r>
              <a:rPr lang="en-GB" sz="1800" dirty="0">
                <a:latin typeface="Lucida Console" panose="020B0609040504020204" pitchFamily="49" charset="0"/>
              </a:rPr>
              <a:t>&lt;link&gt;</a:t>
            </a:r>
          </a:p>
          <a:p>
            <a:pPr marL="0" indent="0">
              <a:buNone/>
            </a:pPr>
            <a:r>
              <a:rPr lang="en-GB" dirty="0"/>
              <a:t>Presentation information	</a:t>
            </a:r>
            <a:r>
              <a:rPr lang="en-GB" sz="1800" dirty="0">
                <a:latin typeface="Lucida Console" panose="020B0609040504020204" pitchFamily="49" charset="0"/>
              </a:rPr>
              <a:t>&lt;style&gt;</a:t>
            </a:r>
          </a:p>
          <a:p>
            <a:pPr marL="0" indent="0">
              <a:buNone/>
            </a:pPr>
            <a:r>
              <a:rPr lang="en-GB" dirty="0"/>
              <a:t>Other metadata		</a:t>
            </a:r>
            <a:r>
              <a:rPr lang="en-GB" sz="1800" dirty="0">
                <a:latin typeface="Lucida Console" panose="020B0609040504020204" pitchFamily="49" charset="0"/>
              </a:rPr>
              <a:t>&lt;meta&gt;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2E054A-99CD-9946-BE8D-352BCD9D87A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705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Hypertext Markup Language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  <a:br>
              <a:rPr lang="en-US" dirty="0"/>
            </a:br>
            <a:r>
              <a:rPr lang="en-US" dirty="0"/>
              <a:t>COMP6218 Web Architecture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Dr</a:t>
            </a:r>
            <a:r>
              <a:rPr lang="en-US" dirty="0"/>
              <a:t> Nicholas Gibbins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nmg@ecs.soton.ac.uk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93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Flow content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Things that behave like paragraphs...</a:t>
            </a:r>
          </a:p>
          <a:p>
            <a:endParaRPr lang="en-GB" dirty="0"/>
          </a:p>
          <a:p>
            <a:r>
              <a:rPr lang="en-GB" dirty="0"/>
              <a:t>Paragraphs		</a:t>
            </a:r>
            <a:r>
              <a:rPr lang="en-GB" sz="1800" dirty="0">
                <a:latin typeface="Lucida Console" panose="020B0609040504020204" pitchFamily="49" charset="0"/>
              </a:rPr>
              <a:t>&lt;p&gt;</a:t>
            </a:r>
          </a:p>
          <a:p>
            <a:r>
              <a:rPr lang="en-GB" dirty="0"/>
              <a:t>Lists	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ol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ul</a:t>
            </a:r>
            <a:r>
              <a:rPr lang="en-GB" sz="1800" dirty="0">
                <a:latin typeface="Lucida Console" panose="020B0609040504020204" pitchFamily="49" charset="0"/>
              </a:rPr>
              <a:t>&gt; &lt;li&gt; &lt;dl&gt; &lt;</a:t>
            </a:r>
            <a:r>
              <a:rPr lang="en-GB" sz="1800" dirty="0" err="1">
                <a:latin typeface="Lucida Console" panose="020B0609040504020204" pitchFamily="49" charset="0"/>
              </a:rPr>
              <a:t>dt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dd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  <a:p>
            <a:r>
              <a:rPr lang="en-GB" dirty="0"/>
              <a:t>Figures		</a:t>
            </a:r>
            <a:r>
              <a:rPr lang="en-GB" sz="1800" dirty="0">
                <a:latin typeface="Lucida Console" panose="020B0609040504020204" pitchFamily="49" charset="0"/>
              </a:rPr>
              <a:t>&lt;figure&gt; &lt;</a:t>
            </a:r>
            <a:r>
              <a:rPr lang="en-GB" sz="1800" dirty="0" err="1">
                <a:latin typeface="Lucida Console" panose="020B0609040504020204" pitchFamily="49" charset="0"/>
              </a:rPr>
              <a:t>figcaption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  <a:p>
            <a:r>
              <a:rPr lang="en-GB" dirty="0"/>
              <a:t>Quotations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blockquote</a:t>
            </a:r>
            <a:r>
              <a:rPr lang="en-GB" sz="1800" dirty="0">
                <a:latin typeface="Lucida Console" panose="020B0609040504020204" pitchFamily="49" charset="0"/>
              </a:rPr>
              <a:t>&gt; &lt;pre&gt;</a:t>
            </a:r>
          </a:p>
          <a:p>
            <a:r>
              <a:rPr lang="en-GB" dirty="0"/>
              <a:t>Miscellaneous	</a:t>
            </a:r>
            <a:r>
              <a:rPr lang="en-GB" sz="1800" dirty="0">
                <a:latin typeface="Lucida Console" panose="020B0609040504020204" pitchFamily="49" charset="0"/>
              </a:rPr>
              <a:t>&lt;hr&gt; &lt;main&gt; &lt;div&gt;</a:t>
            </a:r>
          </a:p>
          <a:p>
            <a:r>
              <a:rPr lang="en-GB" dirty="0"/>
              <a:t>Headings		</a:t>
            </a:r>
            <a:r>
              <a:rPr lang="en-GB" sz="1800" dirty="0">
                <a:latin typeface="Lucida Console" panose="020B0609040504020204" pitchFamily="49" charset="0"/>
              </a:rPr>
              <a:t>&lt;h1&gt; &lt;h2&gt; &lt;h3&gt; &lt;h4&gt; &lt;h5&gt; &lt;h6&gt;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4C6C517-2AAD-6A4A-90F2-87FB946257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9633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&lt;title&gt;My Document&lt;/title&gt;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&lt;h1&gt;This is an example HTML document&lt;/h1&gt;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&lt;li&gt;First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&lt;li&gt;Second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first paragraph.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&gt;It doesn't really say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very much.&lt;/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 Now is the time for all good men to come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to the aid of the party.&lt;/p&gt;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second paragraph. The quick brown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/"&gt;fox&lt;/a&gt; jumped over the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lazy dog.&lt;/p&gt;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C2D04C2-7C1B-0D44-B720-B037E4600600}"/>
              </a:ext>
            </a:extLst>
          </p:cNvPr>
          <p:cNvGrpSpPr/>
          <p:nvPr/>
        </p:nvGrpSpPr>
        <p:grpSpPr>
          <a:xfrm>
            <a:off x="1151906" y="3367338"/>
            <a:ext cx="7995194" cy="1132213"/>
            <a:chOff x="1151906" y="3367338"/>
            <a:chExt cx="7995194" cy="113221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EBFD33E-73F1-F84D-BE09-0F8CF65720BC}"/>
                </a:ext>
              </a:extLst>
            </p:cNvPr>
            <p:cNvSpPr/>
            <p:nvPr/>
          </p:nvSpPr>
          <p:spPr bwMode="auto">
            <a:xfrm>
              <a:off x="1151906" y="3519387"/>
              <a:ext cx="3475512" cy="98016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9A04C56-5F81-324D-B3B0-490BEAE71A1E}"/>
                </a:ext>
              </a:extLst>
            </p:cNvPr>
            <p:cNvSpPr txBox="1"/>
            <p:nvPr/>
          </p:nvSpPr>
          <p:spPr>
            <a:xfrm>
              <a:off x="7327371" y="3367338"/>
              <a:ext cx="18197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an ordered list</a:t>
              </a:r>
            </a:p>
          </p:txBody>
        </p:sp>
        <p:cxnSp>
          <p:nvCxnSpPr>
            <p:cNvPr id="38" name="Curved Connector 37">
              <a:extLst>
                <a:ext uri="{FF2B5EF4-FFF2-40B4-BE49-F238E27FC236}">
                  <a16:creationId xmlns:a16="http://schemas.microsoft.com/office/drawing/2014/main" id="{5FFBC7CE-3730-C547-9720-02F364BBC76B}"/>
                </a:ext>
              </a:extLst>
            </p:cNvPr>
            <p:cNvCxnSpPr>
              <a:cxnSpLocks/>
              <a:stCxn id="13" idx="1"/>
              <a:endCxn id="6" idx="3"/>
            </p:cNvCxnSpPr>
            <p:nvPr/>
          </p:nvCxnSpPr>
          <p:spPr>
            <a:xfrm rot="10800000" flipV="1">
              <a:off x="4627419" y="3552003"/>
              <a:ext cx="2699953" cy="457465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Flow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0678BB0-FF7C-834F-8533-2E1AD10E99EA}"/>
              </a:ext>
            </a:extLst>
          </p:cNvPr>
          <p:cNvGrpSpPr/>
          <p:nvPr/>
        </p:nvGrpSpPr>
        <p:grpSpPr>
          <a:xfrm>
            <a:off x="1151905" y="2767661"/>
            <a:ext cx="7335399" cy="751726"/>
            <a:chOff x="1151905" y="2767661"/>
            <a:chExt cx="7335399" cy="75172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6E3D6B2-2D5C-8B47-8CE8-0549F5B73347}"/>
                </a:ext>
              </a:extLst>
            </p:cNvPr>
            <p:cNvSpPr/>
            <p:nvPr/>
          </p:nvSpPr>
          <p:spPr bwMode="auto">
            <a:xfrm>
              <a:off x="1151905" y="3253799"/>
              <a:ext cx="5092697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D7756DD-9A3E-6340-AC1D-DF930052A788}"/>
                </a:ext>
              </a:extLst>
            </p:cNvPr>
            <p:cNvSpPr txBox="1"/>
            <p:nvPr/>
          </p:nvSpPr>
          <p:spPr>
            <a:xfrm>
              <a:off x="6167438" y="2767661"/>
              <a:ext cx="23198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 top-level heading</a:t>
              </a:r>
            </a:p>
          </p:txBody>
        </p:sp>
        <p:cxnSp>
          <p:nvCxnSpPr>
            <p:cNvPr id="17" name="Curved Connector 16">
              <a:extLst>
                <a:ext uri="{FF2B5EF4-FFF2-40B4-BE49-F238E27FC236}">
                  <a16:creationId xmlns:a16="http://schemas.microsoft.com/office/drawing/2014/main" id="{07A9BA9A-1533-5548-97EA-A01441D6BD8C}"/>
                </a:ext>
              </a:extLst>
            </p:cNvPr>
            <p:cNvCxnSpPr>
              <a:cxnSpLocks/>
              <a:stCxn id="12" idx="1"/>
              <a:endCxn id="11" idx="0"/>
            </p:cNvCxnSpPr>
            <p:nvPr/>
          </p:nvCxnSpPr>
          <p:spPr>
            <a:xfrm rot="10800000" flipV="1">
              <a:off x="3698254" y="2952327"/>
              <a:ext cx="2469184" cy="301472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8B15DEAA-9161-874F-B97F-B9BD96C77173}"/>
              </a:ext>
            </a:extLst>
          </p:cNvPr>
          <p:cNvGrpSpPr/>
          <p:nvPr/>
        </p:nvGrpSpPr>
        <p:grpSpPr>
          <a:xfrm>
            <a:off x="1151907" y="5237018"/>
            <a:ext cx="10416206" cy="1155273"/>
            <a:chOff x="1151907" y="5237018"/>
            <a:chExt cx="10416206" cy="115527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BAB3B8F-9BC8-4946-82F9-265CF07F67AC}"/>
                </a:ext>
              </a:extLst>
            </p:cNvPr>
            <p:cNvSpPr/>
            <p:nvPr/>
          </p:nvSpPr>
          <p:spPr bwMode="auto">
            <a:xfrm>
              <a:off x="1151907" y="5237018"/>
              <a:ext cx="7825838" cy="69847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884FA6A-01A2-654B-8CC0-DC12ECF4EB96}"/>
                </a:ext>
              </a:extLst>
            </p:cNvPr>
            <p:cNvSpPr txBox="1"/>
            <p:nvPr/>
          </p:nvSpPr>
          <p:spPr>
            <a:xfrm>
              <a:off x="9293131" y="6022959"/>
              <a:ext cx="2274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another paragraph</a:t>
              </a:r>
            </a:p>
          </p:txBody>
        </p:sp>
        <p:cxnSp>
          <p:nvCxnSpPr>
            <p:cNvPr id="20" name="Curved Connector 19">
              <a:extLst>
                <a:ext uri="{FF2B5EF4-FFF2-40B4-BE49-F238E27FC236}">
                  <a16:creationId xmlns:a16="http://schemas.microsoft.com/office/drawing/2014/main" id="{6D620B03-FBD4-3A4F-8B40-AD927D82A107}"/>
                </a:ext>
              </a:extLst>
            </p:cNvPr>
            <p:cNvCxnSpPr>
              <a:cxnSpLocks/>
              <a:stCxn id="16" idx="0"/>
              <a:endCxn id="8" idx="3"/>
            </p:cNvCxnSpPr>
            <p:nvPr/>
          </p:nvCxnSpPr>
          <p:spPr>
            <a:xfrm rot="16200000" flipV="1">
              <a:off x="9485831" y="5078167"/>
              <a:ext cx="436706" cy="1452877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718243B-AEB2-2B4A-8CFD-C6956B7724BC}"/>
              </a:ext>
            </a:extLst>
          </p:cNvPr>
          <p:cNvGrpSpPr/>
          <p:nvPr/>
        </p:nvGrpSpPr>
        <p:grpSpPr>
          <a:xfrm>
            <a:off x="1151906" y="3550807"/>
            <a:ext cx="10233922" cy="1686211"/>
            <a:chOff x="1151906" y="3550807"/>
            <a:chExt cx="10233922" cy="16862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EBBF08D-534F-474F-88DD-B213899E6EF3}"/>
                </a:ext>
              </a:extLst>
            </p:cNvPr>
            <p:cNvSpPr/>
            <p:nvPr/>
          </p:nvSpPr>
          <p:spPr bwMode="auto">
            <a:xfrm>
              <a:off x="1151906" y="4500747"/>
              <a:ext cx="7825839" cy="73627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7182FF0-271F-7241-96FB-5237BCAD02E4}"/>
                </a:ext>
              </a:extLst>
            </p:cNvPr>
            <p:cNvSpPr txBox="1"/>
            <p:nvPr/>
          </p:nvSpPr>
          <p:spPr>
            <a:xfrm>
              <a:off x="9846624" y="3550807"/>
              <a:ext cx="15392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 paragraph</a:t>
              </a:r>
            </a:p>
          </p:txBody>
        </p:sp>
        <p:cxnSp>
          <p:nvCxnSpPr>
            <p:cNvPr id="24" name="Curved Connector 23">
              <a:extLst>
                <a:ext uri="{FF2B5EF4-FFF2-40B4-BE49-F238E27FC236}">
                  <a16:creationId xmlns:a16="http://schemas.microsoft.com/office/drawing/2014/main" id="{386B14E0-C016-884A-B086-77B4F773857F}"/>
                </a:ext>
              </a:extLst>
            </p:cNvPr>
            <p:cNvCxnSpPr>
              <a:cxnSpLocks/>
              <a:stCxn id="15" idx="2"/>
              <a:endCxn id="7" idx="3"/>
            </p:cNvCxnSpPr>
            <p:nvPr/>
          </p:nvCxnSpPr>
          <p:spPr>
            <a:xfrm rot="5400000">
              <a:off x="9322614" y="3575271"/>
              <a:ext cx="948744" cy="1638481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B2050FC-69F8-824C-A1C6-CE3DF76F6314}"/>
              </a:ext>
            </a:extLst>
          </p:cNvPr>
          <p:cNvGrpSpPr/>
          <p:nvPr/>
        </p:nvGrpSpPr>
        <p:grpSpPr>
          <a:xfrm>
            <a:off x="1294409" y="3735473"/>
            <a:ext cx="7537180" cy="672549"/>
            <a:chOff x="1294409" y="3735473"/>
            <a:chExt cx="7537180" cy="67254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36C162D-C200-9346-A316-61650F66DAFC}"/>
                </a:ext>
              </a:extLst>
            </p:cNvPr>
            <p:cNvSpPr/>
            <p:nvPr/>
          </p:nvSpPr>
          <p:spPr bwMode="auto">
            <a:xfrm>
              <a:off x="1294409" y="3735473"/>
              <a:ext cx="3218213" cy="24001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6799C64-BC02-D044-8367-6AF3DBA4F93B}"/>
                </a:ext>
              </a:extLst>
            </p:cNvPr>
            <p:cNvSpPr/>
            <p:nvPr/>
          </p:nvSpPr>
          <p:spPr bwMode="auto">
            <a:xfrm>
              <a:off x="1294410" y="4014445"/>
              <a:ext cx="3218212" cy="22663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C2986A4-C6BF-1344-B531-9807E3579299}"/>
                </a:ext>
              </a:extLst>
            </p:cNvPr>
            <p:cNvSpPr txBox="1"/>
            <p:nvPr/>
          </p:nvSpPr>
          <p:spPr>
            <a:xfrm>
              <a:off x="6474854" y="4038690"/>
              <a:ext cx="23567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the items in the list</a:t>
              </a:r>
            </a:p>
          </p:txBody>
        </p:sp>
        <p:cxnSp>
          <p:nvCxnSpPr>
            <p:cNvPr id="30" name="Curved Connector 29">
              <a:extLst>
                <a:ext uri="{FF2B5EF4-FFF2-40B4-BE49-F238E27FC236}">
                  <a16:creationId xmlns:a16="http://schemas.microsoft.com/office/drawing/2014/main" id="{137F41C9-4B06-5145-9467-B91FD9711D48}"/>
                </a:ext>
              </a:extLst>
            </p:cNvPr>
            <p:cNvCxnSpPr>
              <a:cxnSpLocks/>
              <a:stCxn id="14" idx="1"/>
              <a:endCxn id="9" idx="3"/>
            </p:cNvCxnSpPr>
            <p:nvPr/>
          </p:nvCxnSpPr>
          <p:spPr>
            <a:xfrm rot="10800000">
              <a:off x="4512622" y="3855482"/>
              <a:ext cx="1962232" cy="367874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urved Connector 32">
              <a:extLst>
                <a:ext uri="{FF2B5EF4-FFF2-40B4-BE49-F238E27FC236}">
                  <a16:creationId xmlns:a16="http://schemas.microsoft.com/office/drawing/2014/main" id="{06A6B983-5868-CE41-8A6F-3ED5D54EEDA9}"/>
                </a:ext>
              </a:extLst>
            </p:cNvPr>
            <p:cNvCxnSpPr>
              <a:cxnSpLocks/>
              <a:stCxn id="14" idx="1"/>
              <a:endCxn id="10" idx="3"/>
            </p:cNvCxnSpPr>
            <p:nvPr/>
          </p:nvCxnSpPr>
          <p:spPr>
            <a:xfrm rot="10800000">
              <a:off x="4512622" y="4127762"/>
              <a:ext cx="1962232" cy="95594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684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Phrasing content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Things that behave like the contents of paragraphs...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30+ elements for structuring text within paragraphs</a:t>
            </a:r>
          </a:p>
          <a:p>
            <a:pPr lvl="1"/>
            <a:r>
              <a:rPr lang="en-GB" dirty="0"/>
              <a:t>Links			&lt;a&gt;</a:t>
            </a:r>
          </a:p>
          <a:p>
            <a:pPr lvl="1"/>
            <a:r>
              <a:rPr lang="en-GB" dirty="0"/>
              <a:t>Emphasis			&lt;</a:t>
            </a:r>
            <a:r>
              <a:rPr lang="en-GB" dirty="0" err="1"/>
              <a:t>em</a:t>
            </a:r>
            <a:r>
              <a:rPr lang="en-GB" dirty="0"/>
              <a:t>&gt; &lt;strong&gt; &lt;</a:t>
            </a:r>
            <a:r>
              <a:rPr lang="en-GB" dirty="0" err="1"/>
              <a:t>i</a:t>
            </a:r>
            <a:r>
              <a:rPr lang="en-GB" dirty="0"/>
              <a:t>&gt; &lt;b&gt;</a:t>
            </a:r>
          </a:p>
          <a:p>
            <a:pPr lvl="1"/>
            <a:r>
              <a:rPr lang="en-GB" dirty="0"/>
              <a:t>Abbreviations 		&lt;</a:t>
            </a:r>
            <a:r>
              <a:rPr lang="en-GB" dirty="0" err="1"/>
              <a:t>abbr</a:t>
            </a:r>
            <a:r>
              <a:rPr lang="en-GB" dirty="0"/>
              <a:t>&gt; &lt;</a:t>
            </a:r>
            <a:r>
              <a:rPr lang="en-GB" dirty="0" err="1"/>
              <a:t>dfn</a:t>
            </a:r>
            <a:r>
              <a:rPr lang="en-GB" dirty="0"/>
              <a:t>&gt;</a:t>
            </a:r>
          </a:p>
          <a:p>
            <a:pPr lvl="1"/>
            <a:r>
              <a:rPr lang="en-GB" dirty="0"/>
              <a:t>Quotes and citations 	&lt;q&gt; &lt;cite&gt;</a:t>
            </a:r>
          </a:p>
          <a:p>
            <a:pPr lvl="1"/>
            <a:r>
              <a:rPr lang="en-GB" dirty="0"/>
              <a:t>Dates, times 		&lt;time&gt;</a:t>
            </a:r>
          </a:p>
          <a:p>
            <a:pPr lvl="1"/>
            <a:r>
              <a:rPr lang="en-GB" dirty="0"/>
              <a:t>Bidirectional text 		&lt;</a:t>
            </a:r>
            <a:r>
              <a:rPr lang="en-GB" dirty="0" err="1"/>
              <a:t>bdi</a:t>
            </a:r>
            <a:r>
              <a:rPr lang="en-GB" dirty="0"/>
              <a:t>&gt;</a:t>
            </a:r>
          </a:p>
          <a:p>
            <a:pPr lvl="1"/>
            <a:r>
              <a:rPr lang="en-GB" dirty="0"/>
              <a:t>Ruby annotations (pronunciation guides for East Asian typography </a:t>
            </a:r>
            <a:r>
              <a:rPr lang="mr-IN" dirty="0"/>
              <a:t>–</a:t>
            </a:r>
            <a:r>
              <a:rPr lang="en-GB" dirty="0"/>
              <a:t> furigana, </a:t>
            </a:r>
            <a:r>
              <a:rPr lang="en-GB" dirty="0" err="1"/>
              <a:t>etc</a:t>
            </a:r>
            <a:r>
              <a:rPr lang="en-GB" dirty="0"/>
              <a:t>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5FC0F7-1B0E-4D43-86BB-DBD6A192E0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1801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Phrasing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&lt;title&gt;My Document&lt;/title&gt;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&lt;h1&gt;This is an example HTML document&lt;/h1&gt;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&lt;li&gt;First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&lt;li&gt;Second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first paragraph.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&gt;It doesn't really say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very much.&lt;/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 Now is the time for all good men to come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to the aid of the party.&lt;/p&gt;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second paragraph. The quick brown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/"&gt;fox&lt;/a&gt; jumped over the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lazy dog.&lt;/p&gt;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C4E179A-53BF-CD4A-AF2C-85D7ABD4AA78}"/>
              </a:ext>
            </a:extLst>
          </p:cNvPr>
          <p:cNvGrpSpPr/>
          <p:nvPr/>
        </p:nvGrpSpPr>
        <p:grpSpPr>
          <a:xfrm>
            <a:off x="1389413" y="3564493"/>
            <a:ext cx="9883201" cy="1432634"/>
            <a:chOff x="1389413" y="3564493"/>
            <a:chExt cx="9883201" cy="143263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EBBF08D-534F-474F-88DD-B213899E6EF3}"/>
                </a:ext>
              </a:extLst>
            </p:cNvPr>
            <p:cNvSpPr/>
            <p:nvPr/>
          </p:nvSpPr>
          <p:spPr bwMode="auto">
            <a:xfrm>
              <a:off x="5040643" y="4493127"/>
              <a:ext cx="3153331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7182FF0-271F-7241-96FB-5237BCAD02E4}"/>
                </a:ext>
              </a:extLst>
            </p:cNvPr>
            <p:cNvSpPr txBox="1"/>
            <p:nvPr/>
          </p:nvSpPr>
          <p:spPr>
            <a:xfrm>
              <a:off x="8561615" y="3564493"/>
              <a:ext cx="2710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some emphasised text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9F4F014-2F5D-D54B-AE3A-71C275E69737}"/>
                </a:ext>
              </a:extLst>
            </p:cNvPr>
            <p:cNvSpPr/>
            <p:nvPr/>
          </p:nvSpPr>
          <p:spPr bwMode="auto">
            <a:xfrm>
              <a:off x="1389413" y="4745127"/>
              <a:ext cx="1864427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8" name="Curved Connector 17">
              <a:extLst>
                <a:ext uri="{FF2B5EF4-FFF2-40B4-BE49-F238E27FC236}">
                  <a16:creationId xmlns:a16="http://schemas.microsoft.com/office/drawing/2014/main" id="{12DD84CB-A502-3944-B63F-098522831E4F}"/>
                </a:ext>
              </a:extLst>
            </p:cNvPr>
            <p:cNvCxnSpPr>
              <a:stCxn id="15" idx="1"/>
              <a:endCxn id="7" idx="0"/>
            </p:cNvCxnSpPr>
            <p:nvPr/>
          </p:nvCxnSpPr>
          <p:spPr>
            <a:xfrm rot="10800000" flipV="1">
              <a:off x="6617309" y="3749159"/>
              <a:ext cx="1944306" cy="743968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536683E-45EC-3140-8E79-E82F609C05E2}"/>
              </a:ext>
            </a:extLst>
          </p:cNvPr>
          <p:cNvGrpSpPr/>
          <p:nvPr/>
        </p:nvGrpSpPr>
        <p:grpSpPr>
          <a:xfrm>
            <a:off x="1389413" y="5465669"/>
            <a:ext cx="6464586" cy="1059751"/>
            <a:chOff x="1389413" y="5465669"/>
            <a:chExt cx="6464586" cy="105975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BAB3B8F-9BC8-4946-82F9-265CF07F67AC}"/>
                </a:ext>
              </a:extLst>
            </p:cNvPr>
            <p:cNvSpPr/>
            <p:nvPr/>
          </p:nvSpPr>
          <p:spPr bwMode="auto">
            <a:xfrm>
              <a:off x="1389413" y="5465669"/>
              <a:ext cx="4548249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884FA6A-01A2-654B-8CC0-DC12ECF4EB96}"/>
                </a:ext>
              </a:extLst>
            </p:cNvPr>
            <p:cNvSpPr txBox="1"/>
            <p:nvPr/>
          </p:nvSpPr>
          <p:spPr>
            <a:xfrm>
              <a:off x="7055382" y="6156088"/>
              <a:ext cx="7986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 link</a:t>
              </a:r>
            </a:p>
          </p:txBody>
        </p:sp>
        <p:cxnSp>
          <p:nvCxnSpPr>
            <p:cNvPr id="19" name="Curved Connector 18">
              <a:extLst>
                <a:ext uri="{FF2B5EF4-FFF2-40B4-BE49-F238E27FC236}">
                  <a16:creationId xmlns:a16="http://schemas.microsoft.com/office/drawing/2014/main" id="{6DC63803-CD92-6640-9BE7-4E5362B5E66B}"/>
                </a:ext>
              </a:extLst>
            </p:cNvPr>
            <p:cNvCxnSpPr>
              <a:cxnSpLocks/>
              <a:stCxn id="16" idx="1"/>
              <a:endCxn id="8" idx="2"/>
            </p:cNvCxnSpPr>
            <p:nvPr/>
          </p:nvCxnSpPr>
          <p:spPr>
            <a:xfrm rot="10800000">
              <a:off x="3663538" y="5717670"/>
              <a:ext cx="3391844" cy="623085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359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01D6C-D06B-EB4E-BD42-D080FE675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Sectioning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4CBEE-C6EB-0B4C-81DB-B5DE780CE63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Elements that can be used to group together paragraph-like things:</a:t>
            </a:r>
          </a:p>
          <a:p>
            <a:pPr lvl="1"/>
            <a:r>
              <a:rPr lang="en-GB" dirty="0"/>
              <a:t>Navigation</a:t>
            </a:r>
          </a:p>
          <a:p>
            <a:pPr lvl="1"/>
            <a:r>
              <a:rPr lang="en-GB" dirty="0"/>
              <a:t>Headers and footers</a:t>
            </a:r>
          </a:p>
          <a:p>
            <a:pPr lvl="1"/>
            <a:r>
              <a:rPr lang="en-GB" dirty="0"/>
              <a:t>Articles</a:t>
            </a:r>
          </a:p>
          <a:p>
            <a:pPr lvl="1"/>
            <a:r>
              <a:rPr lang="en-GB" dirty="0"/>
              <a:t>Asides</a:t>
            </a:r>
          </a:p>
          <a:p>
            <a:pPr lvl="1"/>
            <a:r>
              <a:rPr lang="en-GB" dirty="0"/>
              <a:t>Sections</a:t>
            </a:r>
          </a:p>
          <a:p>
            <a:pPr lvl="1"/>
            <a:r>
              <a:rPr lang="en-GB" dirty="0"/>
              <a:t>Addresses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6D1808-9A2A-824C-8BA8-F7FBCEE981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1972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Navigation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nav</a:t>
            </a: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</a:p>
          <a:p>
            <a:pPr lvl="1"/>
            <a:r>
              <a:rPr lang="en-GB" dirty="0"/>
              <a:t>Represents a navigation block that groups links to other pages or to parts of the current page whose role is purely navigation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9E9B0B-4EF1-6D4B-9342-EFFC60FBD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b="1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nav</a:t>
            </a:r>
            <a:r>
              <a:rPr lang="en-GB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=“/”&gt;Home&lt;/a&gt;&lt;/li&gt;</a:t>
            </a:r>
            <a:br>
              <a:rPr lang="en-GB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=”/events”&gt;Events&lt;/a&gt;&lt;/li&gt;</a:t>
            </a:r>
            <a:br>
              <a:rPr lang="en-GB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=“/contact”&gt;Contact us&lt;/a&gt;&lt;/li&gt;</a:t>
            </a:r>
            <a:br>
              <a:rPr lang="en-GB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b="1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nav</a:t>
            </a:r>
            <a:r>
              <a:rPr lang="en-GB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&gt;</a:t>
            </a:r>
          </a:p>
          <a:p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B9ED300-5A36-794D-8D90-9F6B8F8C1A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7683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Headers and Footers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&lt;header&gt;</a:t>
            </a:r>
          </a:p>
          <a:p>
            <a:pPr lvl="1"/>
            <a:r>
              <a:rPr lang="en-GB" dirty="0"/>
              <a:t>Represents introductory content for its nearest ancestor, typically contains a group of introductory or navigational aids.</a:t>
            </a:r>
          </a:p>
          <a:p>
            <a:pPr lvl="1"/>
            <a:r>
              <a:rPr lang="en-GB" dirty="0"/>
              <a:t>When the nearest ancestor the body element, then it applies to the whole page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&lt;h1&gt;Scalable Vector Graphics (SVG) 1.2&lt;/h1&gt;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&lt;p&gt;W3C Working Draft 27 October 2004&lt;/p&gt;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="http://www.w3.org/TR/2004/WD-SVG12-20041027/"&gt;This version&lt;/a&gt;&lt;/li&gt;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="http://www.w3.org/TR/2004/WD-SVG12-20040510/"&gt; Previous version&lt;/a&gt;&lt;/li&gt;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&lt;p&gt;Editor: 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=“mailto:dean@w3.org”&gt;Dean Jackson, W3C&lt;/a&gt;&lt;/p&gt;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&lt;/header&gt;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A88E733-DDC8-8341-8439-F0590459A7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8377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Headers and Footers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&lt;footer&gt;</a:t>
            </a:r>
          </a:p>
          <a:p>
            <a:pPr lvl="1"/>
            <a:r>
              <a:rPr lang="en-GB" dirty="0"/>
              <a:t>represents a footer for its nearest ancestor, and typically contains information about its section (who wrote it, links to related documents, copyright data, </a:t>
            </a:r>
            <a:r>
              <a:rPr lang="en-GB" dirty="0" err="1"/>
              <a:t>etc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May contain entire sections: appendices, indexes, colophons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&lt;footer&gt;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nav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credits.html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"&gt;Credits&lt;/a&gt;&lt;/li&gt;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tos.html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"&gt;Terms of Service&lt;/a&gt;&lt;/li&gt;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index.html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"&gt;Blog Index&lt;/a&gt;&lt;/li&gt;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nav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&lt;p&gt;Copyright © 2009 Gordon Freeman&lt;/p&gt; </a:t>
            </a:r>
            <a:b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&lt;/footer&gt;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9707EBC-E673-E049-AFC1-D7F8D32E36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6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Articles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&lt;article&gt;</a:t>
            </a:r>
          </a:p>
          <a:p>
            <a:pPr lvl="1"/>
            <a:r>
              <a:rPr lang="en-GB" dirty="0"/>
              <a:t>Represents a complete, or self-contained, composition in a document, page, application, or site and that is, in principle, independently distributable or reusable</a:t>
            </a:r>
          </a:p>
          <a:p>
            <a:pPr lvl="1"/>
            <a:r>
              <a:rPr lang="en-GB" dirty="0"/>
              <a:t>A forum post, newspaper article, a blog entry, comment, </a:t>
            </a:r>
            <a:r>
              <a:rPr lang="en-GB" dirty="0" err="1"/>
              <a:t>etc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&lt;article&gt;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&lt;h1&gt;The Very First Rule of Life&lt;/h1&gt;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&lt;p&gt;&lt;time&gt;3 days ago&lt;/time&gt;&lt;/p&gt;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&lt;p&gt;If there's a microphone anywhere near you, assume it's hot and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sending whatever you're saying to the world. Seriously.&lt;/p&gt;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&lt;footer&gt;&lt;a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=“?comments=1&gt;Show comments&lt;/a&gt;&lt;/footer&gt; </a:t>
            </a:r>
            <a:b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&lt;/article&gt;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18DA3C-B2DE-194C-BBAE-4D5180E5ABF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057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&lt;aside&gt;</a:t>
            </a:r>
          </a:p>
          <a:p>
            <a:pPr lvl="1"/>
            <a:r>
              <a:rPr lang="en-GB" dirty="0"/>
              <a:t>Represents a section of a page that consists of content that is tangentially related to the content around the aside element, and which could be considered separate from that content</a:t>
            </a:r>
          </a:p>
          <a:p>
            <a:pPr lvl="1"/>
            <a:r>
              <a:rPr lang="en-GB" dirty="0"/>
              <a:t>Pull quotes, sidebars, </a:t>
            </a:r>
            <a:r>
              <a:rPr lang="en-GB" dirty="0" err="1"/>
              <a:t>etc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&lt;aside&gt;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&lt;h1&gt;Switzerland&lt;/h1&gt;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&lt;p&gt;Switzerland, a land-locked country in the middle of geographic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Europe, has not joined the geopolitical European Union, though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it is a signatory to a number of European treaties.&lt;/p&gt;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&lt;/aside&gt;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3380758-66EB-EB4C-85D7-4F721FEF44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526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B49E0E9-35B2-0F4B-BA5A-860D36DE2D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loud 5"/>
          <p:cNvSpPr/>
          <p:nvPr/>
        </p:nvSpPr>
        <p:spPr bwMode="auto">
          <a:xfrm>
            <a:off x="2856261" y="3196366"/>
            <a:ext cx="2504447" cy="1233003"/>
          </a:xfrm>
          <a:prstGeom prst="cloud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today’s BBC weather forecast for Southampton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29914" y="2836304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Resource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91908" y="2093143"/>
            <a:ext cx="28280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 "/>
                <a:cs typeface="Lucida  "/>
              </a:rPr>
              <a:t>http://</a:t>
            </a:r>
            <a:r>
              <a:rPr lang="en-US" sz="1200" dirty="0" err="1">
                <a:latin typeface="Lucida  "/>
                <a:cs typeface="Lucida  "/>
              </a:rPr>
              <a:t>www.bbc.co.uk</a:t>
            </a:r>
            <a:r>
              <a:rPr lang="en-US" sz="1200" dirty="0">
                <a:latin typeface="Lucida  "/>
                <a:cs typeface="Lucida  "/>
              </a:rPr>
              <a:t>/weather/2637487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91908" y="1752032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URI</a:t>
            </a:r>
          </a:p>
        </p:txBody>
      </p:sp>
      <p:sp>
        <p:nvSpPr>
          <p:cNvPr id="8" name="Left Arrow 7"/>
          <p:cNvSpPr/>
          <p:nvPr/>
        </p:nvSpPr>
        <p:spPr bwMode="auto">
          <a:xfrm rot="19939971">
            <a:off x="5672158" y="2421476"/>
            <a:ext cx="245474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 rot="20019355">
            <a:off x="5265179" y="2144849"/>
            <a:ext cx="9861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identifies</a:t>
            </a:r>
          </a:p>
        </p:txBody>
      </p:sp>
      <p:sp>
        <p:nvSpPr>
          <p:cNvPr id="10" name="Document 9"/>
          <p:cNvSpPr/>
          <p:nvPr/>
        </p:nvSpPr>
        <p:spPr bwMode="auto">
          <a:xfrm>
            <a:off x="6593660" y="4123436"/>
            <a:ext cx="2095089" cy="2061411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Metadata: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Content-Type: text/html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Data: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&lt;html&gt;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&lt;head&gt;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&lt;title&gt;BBC Weather – Southampton&lt;/title&gt;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...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&lt;/html&gt;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91908" y="3696983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Representation</a:t>
            </a:r>
          </a:p>
        </p:txBody>
      </p:sp>
      <p:sp>
        <p:nvSpPr>
          <p:cNvPr id="12" name="Left Arrow 11"/>
          <p:cNvSpPr/>
          <p:nvPr/>
        </p:nvSpPr>
        <p:spPr bwMode="auto">
          <a:xfrm rot="1603421">
            <a:off x="5673224" y="4474692"/>
            <a:ext cx="245474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 rot="1612783">
            <a:off x="5415967" y="4205103"/>
            <a:ext cx="1104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represents</a:t>
            </a:r>
          </a:p>
        </p:txBody>
      </p:sp>
      <p:sp>
        <p:nvSpPr>
          <p:cNvPr id="14" name="Left Arrow 13"/>
          <p:cNvSpPr/>
          <p:nvPr/>
        </p:nvSpPr>
        <p:spPr bwMode="auto">
          <a:xfrm rot="16200000">
            <a:off x="7512820" y="2865143"/>
            <a:ext cx="245474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76214" y="2888589"/>
            <a:ext cx="20457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yields on dereference</a:t>
            </a:r>
          </a:p>
        </p:txBody>
      </p:sp>
    </p:spTree>
    <p:extLst>
      <p:ext uri="{BB962C8B-B14F-4D97-AF65-F5344CB8AC3E}">
        <p14:creationId xmlns:p14="http://schemas.microsoft.com/office/powerpoint/2010/main" val="325210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2" grpId="0"/>
      <p:bldP spid="4" grpId="0"/>
      <p:bldP spid="8" grpId="0" animBg="1"/>
      <p:bldP spid="9" grpId="0"/>
      <p:bldP spid="12" grpId="0" animBg="1"/>
      <p:bldP spid="14" grpId="0" animBg="1"/>
      <p:bldP spid="1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&lt;section&gt;</a:t>
            </a:r>
          </a:p>
          <a:p>
            <a:pPr lvl="1"/>
            <a:r>
              <a:rPr lang="en-GB" dirty="0"/>
              <a:t>Represents a generic section of a document or application, a thematic grouping of content</a:t>
            </a:r>
          </a:p>
          <a:p>
            <a:pPr lvl="1"/>
            <a:r>
              <a:rPr lang="en-GB" dirty="0"/>
              <a:t>Part of something else (unlike an article, which is a thing in its own right)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&lt;article&gt;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&lt;header&gt;&lt;h2&gt;Apples&lt;/h2&gt;&lt;/header&gt;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&lt;p&gt;The apple is the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pomaceous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fruit of the apple tree.&lt;/p&gt;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&lt;section&gt;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&lt;h3&gt;Red Delicious&lt;/h3&gt;&lt;p&gt;These bright red apples are the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most common found in many supermarkets.&lt;/p&gt;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&lt;/section&gt;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&lt;section&gt;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&lt;h3&gt;Granny Smith&lt;/h3&gt;&lt;p&gt;These juicy, green apples make a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great filling for apple pies.&lt;/p&gt;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&lt;/section&gt;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b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&lt;/article&gt;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909A499-7CD6-334B-B582-A81271E1D7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280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Addresses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&lt;address&gt;</a:t>
            </a:r>
          </a:p>
          <a:p>
            <a:pPr lvl="1"/>
            <a:r>
              <a:rPr lang="en-GB" dirty="0"/>
              <a:t>Represents the contact information for its nearest article or body ancestor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&lt;address&gt;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="../People/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Raggett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/"&gt;Dave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Raggett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&lt;/a&gt;,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="../People/Arnaud/"&gt;Arnaud Le Hors&lt;/a&gt;,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contact persons for the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="Activity"&gt;W3C HTML Activity&lt;/a&gt;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&lt;/address&gt;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00744ED-08B5-804C-B63F-444A6DBC31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8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Tables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Expressive data model for tables</a:t>
            </a:r>
          </a:p>
          <a:p>
            <a:r>
              <a:rPr lang="en-GB" dirty="0"/>
              <a:t>Table header, body, footer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thead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tbody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tfoot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  <a:p>
            <a:r>
              <a:rPr lang="en-GB" dirty="0"/>
              <a:t>Row-by-row data	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tr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th</a:t>
            </a:r>
            <a:r>
              <a:rPr lang="en-GB" sz="1800" dirty="0">
                <a:latin typeface="Lucida Console" panose="020B0609040504020204" pitchFamily="49" charset="0"/>
              </a:rPr>
              <a:t>&gt; &lt;td&gt;</a:t>
            </a:r>
          </a:p>
          <a:p>
            <a:r>
              <a:rPr lang="en-GB" dirty="0"/>
              <a:t>Grouping of columns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colgroup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B0467A-727D-0940-8823-DDE0B3CDC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4595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69FD9B-7DAB-804D-876C-C6D3DBB210F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8958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/>
              <a:t>&lt;table&gt;</a:t>
            </a:r>
            <a:br>
              <a:rPr lang="en-GB" dirty="0"/>
            </a:br>
            <a:r>
              <a:rPr lang="en-GB" dirty="0"/>
              <a:t>  &lt;caption&gt;Child Data&lt;/caption&gt;</a:t>
            </a:r>
            <a:br>
              <a:rPr lang="en-GB" dirty="0"/>
            </a:br>
            <a:r>
              <a:rPr lang="en-GB" dirty="0"/>
              <a:t>  &lt;</a:t>
            </a:r>
            <a:r>
              <a:rPr lang="en-GB" dirty="0" err="1"/>
              <a:t>thead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</a:t>
            </a:r>
            <a:r>
              <a:rPr lang="en-GB" dirty="0" err="1"/>
              <a:t>tr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  &lt;</a:t>
            </a:r>
            <a:r>
              <a:rPr lang="en-GB" dirty="0" err="1"/>
              <a:t>th</a:t>
            </a:r>
            <a:r>
              <a:rPr lang="en-GB" dirty="0"/>
              <a:t> </a:t>
            </a:r>
            <a:r>
              <a:rPr lang="en-GB" dirty="0" err="1"/>
              <a:t>rowspan</a:t>
            </a:r>
            <a:r>
              <a:rPr lang="en-GB" dirty="0"/>
              <a:t>="2"&gt;Name&lt;/</a:t>
            </a:r>
            <a:r>
              <a:rPr lang="en-GB" dirty="0" err="1"/>
              <a:t>th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  &lt;</a:t>
            </a:r>
            <a:r>
              <a:rPr lang="en-GB" dirty="0" err="1"/>
              <a:t>th</a:t>
            </a:r>
            <a:r>
              <a:rPr lang="en-GB" dirty="0"/>
              <a:t>&gt;Age&lt;/</a:t>
            </a:r>
            <a:r>
              <a:rPr lang="en-GB" dirty="0" err="1"/>
              <a:t>th</a:t>
            </a:r>
            <a:r>
              <a:rPr lang="en-GB" dirty="0"/>
              <a:t>&gt;&lt;</a:t>
            </a:r>
            <a:r>
              <a:rPr lang="en-GB" dirty="0" err="1"/>
              <a:t>th</a:t>
            </a:r>
            <a:r>
              <a:rPr lang="en-GB" dirty="0"/>
              <a:t>&gt;Height&lt;/</a:t>
            </a:r>
            <a:r>
              <a:rPr lang="en-GB" dirty="0" err="1"/>
              <a:t>th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&lt;/</a:t>
            </a:r>
            <a:r>
              <a:rPr lang="en-GB" dirty="0" err="1"/>
              <a:t>tr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</a:t>
            </a:r>
            <a:r>
              <a:rPr lang="en-GB" dirty="0" err="1"/>
              <a:t>tr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  &lt;</a:t>
            </a:r>
            <a:r>
              <a:rPr lang="en-GB" dirty="0" err="1"/>
              <a:t>th</a:t>
            </a:r>
            <a:r>
              <a:rPr lang="en-GB" dirty="0"/>
              <a:t>&gt;years&lt;/</a:t>
            </a:r>
            <a:r>
              <a:rPr lang="en-GB" dirty="0" err="1"/>
              <a:t>th</a:t>
            </a:r>
            <a:r>
              <a:rPr lang="en-GB" dirty="0"/>
              <a:t>&gt;&lt;</a:t>
            </a:r>
            <a:r>
              <a:rPr lang="en-GB" dirty="0" err="1"/>
              <a:t>th</a:t>
            </a:r>
            <a:r>
              <a:rPr lang="en-GB" dirty="0"/>
              <a:t>&gt;cm&lt;/</a:t>
            </a:r>
            <a:r>
              <a:rPr lang="en-GB" dirty="0" err="1"/>
              <a:t>th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&lt;/</a:t>
            </a:r>
            <a:r>
              <a:rPr lang="en-GB" dirty="0" err="1"/>
              <a:t>tr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&lt;/</a:t>
            </a:r>
            <a:r>
              <a:rPr lang="en-GB" dirty="0" err="1"/>
              <a:t>thead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&lt;</a:t>
            </a:r>
            <a:r>
              <a:rPr lang="en-GB" dirty="0" err="1"/>
              <a:t>tbody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</a:t>
            </a:r>
            <a:r>
              <a:rPr lang="en-GB" dirty="0" err="1"/>
              <a:t>tr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  &lt;td&gt;Alex&lt;/td&gt;&lt;td&gt;10&lt;/td&gt;&lt;td&gt;130&lt;/td&gt;</a:t>
            </a:r>
            <a:br>
              <a:rPr lang="en-GB" dirty="0"/>
            </a:br>
            <a:r>
              <a:rPr lang="en-GB" dirty="0"/>
              <a:t>    &lt;/</a:t>
            </a:r>
            <a:r>
              <a:rPr lang="en-GB" dirty="0" err="1"/>
              <a:t>tr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</a:t>
            </a:r>
            <a:r>
              <a:rPr lang="en-GB" dirty="0" err="1"/>
              <a:t>tr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  &lt;td&gt;Cory&lt;/td&gt;&lt;td&gt;5&lt;/td&gt;&lt;td&gt;102&lt;/td&gt;</a:t>
            </a:r>
            <a:br>
              <a:rPr lang="en-GB" dirty="0"/>
            </a:br>
            <a:r>
              <a:rPr lang="en-GB" dirty="0"/>
              <a:t>    &lt;/</a:t>
            </a:r>
            <a:r>
              <a:rPr lang="en-GB" dirty="0" err="1"/>
              <a:t>tr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&lt;/</a:t>
            </a:r>
            <a:r>
              <a:rPr lang="en-GB" dirty="0" err="1"/>
              <a:t>tbody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&lt;/table&gt;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DDF0B8F-FFE9-1542-80ED-65426FBBF779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7313377" y="2133600"/>
            <a:ext cx="3145708" cy="2893678"/>
          </a:xfr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EDA6AF78-1F2F-7A40-8A11-A627042B3189}"/>
              </a:ext>
            </a:extLst>
          </p:cNvPr>
          <p:cNvGrpSpPr/>
          <p:nvPr/>
        </p:nvGrpSpPr>
        <p:grpSpPr>
          <a:xfrm>
            <a:off x="777875" y="3811603"/>
            <a:ext cx="9607784" cy="2425685"/>
            <a:chOff x="777875" y="3811603"/>
            <a:chExt cx="9607784" cy="242568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A3FC24F-8B51-D34C-91DD-B56BA63B5417}"/>
                </a:ext>
              </a:extLst>
            </p:cNvPr>
            <p:cNvSpPr/>
            <p:nvPr/>
          </p:nvSpPr>
          <p:spPr bwMode="auto">
            <a:xfrm>
              <a:off x="777875" y="4400786"/>
              <a:ext cx="4795152" cy="183650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B85D49A-7159-5749-B067-8D6AFB2A5004}"/>
                </a:ext>
              </a:extLst>
            </p:cNvPr>
            <p:cNvSpPr/>
            <p:nvPr/>
          </p:nvSpPr>
          <p:spPr bwMode="auto">
            <a:xfrm>
              <a:off x="7313377" y="3811603"/>
              <a:ext cx="3072282" cy="113578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6" name="Curved Connector 25">
              <a:extLst>
                <a:ext uri="{FF2B5EF4-FFF2-40B4-BE49-F238E27FC236}">
                  <a16:creationId xmlns:a16="http://schemas.microsoft.com/office/drawing/2014/main" id="{36F7B566-455B-7E48-B7BC-6986105E7E1D}"/>
                </a:ext>
              </a:extLst>
            </p:cNvPr>
            <p:cNvCxnSpPr>
              <a:cxnSpLocks/>
              <a:stCxn id="10" idx="3"/>
              <a:endCxn id="11" idx="1"/>
            </p:cNvCxnSpPr>
            <p:nvPr/>
          </p:nvCxnSpPr>
          <p:spPr>
            <a:xfrm flipV="1">
              <a:off x="5573027" y="4379494"/>
              <a:ext cx="1740350" cy="939543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1C80C26-A05B-4E41-8700-143C52AA49B7}"/>
              </a:ext>
            </a:extLst>
          </p:cNvPr>
          <p:cNvGrpSpPr/>
          <p:nvPr/>
        </p:nvGrpSpPr>
        <p:grpSpPr>
          <a:xfrm>
            <a:off x="777876" y="2278060"/>
            <a:ext cx="9607783" cy="2111059"/>
            <a:chOff x="777876" y="2278060"/>
            <a:chExt cx="9607783" cy="211105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78D41D0-DE69-8F4C-BBA8-4BDD3EC40DFC}"/>
                </a:ext>
              </a:extLst>
            </p:cNvPr>
            <p:cNvSpPr/>
            <p:nvPr/>
          </p:nvSpPr>
          <p:spPr bwMode="auto">
            <a:xfrm>
              <a:off x="777876" y="2278060"/>
              <a:ext cx="3726747" cy="2111059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41194D0-8FB3-7E46-A80A-F664A99D0CA0}"/>
                </a:ext>
              </a:extLst>
            </p:cNvPr>
            <p:cNvSpPr/>
            <p:nvPr/>
          </p:nvSpPr>
          <p:spPr bwMode="auto">
            <a:xfrm>
              <a:off x="7313377" y="2598752"/>
              <a:ext cx="3072282" cy="12128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0" name="Curved Connector 19">
              <a:extLst>
                <a:ext uri="{FF2B5EF4-FFF2-40B4-BE49-F238E27FC236}">
                  <a16:creationId xmlns:a16="http://schemas.microsoft.com/office/drawing/2014/main" id="{75D801E9-E8F2-B34D-9F02-C908E24C68B7}"/>
                </a:ext>
              </a:extLst>
            </p:cNvPr>
            <p:cNvCxnSpPr>
              <a:cxnSpLocks/>
              <a:stCxn id="8" idx="3"/>
              <a:endCxn id="9" idx="1"/>
            </p:cNvCxnSpPr>
            <p:nvPr/>
          </p:nvCxnSpPr>
          <p:spPr>
            <a:xfrm flipV="1">
              <a:off x="4504623" y="3205178"/>
              <a:ext cx="2808754" cy="128412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2A1BA80-98AF-D24B-9959-9406DCF86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Table example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A4F456B-A59A-6546-9D53-0185A5CA93B4}"/>
              </a:ext>
            </a:extLst>
          </p:cNvPr>
          <p:cNvGrpSpPr/>
          <p:nvPr/>
        </p:nvGrpSpPr>
        <p:grpSpPr>
          <a:xfrm>
            <a:off x="777876" y="2033287"/>
            <a:ext cx="8751135" cy="522858"/>
            <a:chOff x="777876" y="2033287"/>
            <a:chExt cx="8751135" cy="5228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A2D88F7-E065-DC46-970B-5298F6A4B0B7}"/>
                </a:ext>
              </a:extLst>
            </p:cNvPr>
            <p:cNvSpPr/>
            <p:nvPr/>
          </p:nvSpPr>
          <p:spPr bwMode="auto">
            <a:xfrm>
              <a:off x="777876" y="2033287"/>
              <a:ext cx="3373437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5E41859-9149-174F-B929-C891FEFFA087}"/>
                </a:ext>
              </a:extLst>
            </p:cNvPr>
            <p:cNvSpPr/>
            <p:nvPr/>
          </p:nvSpPr>
          <p:spPr bwMode="auto">
            <a:xfrm>
              <a:off x="8194676" y="2290557"/>
              <a:ext cx="1334335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7" name="Curved Connector 16">
              <a:extLst>
                <a:ext uri="{FF2B5EF4-FFF2-40B4-BE49-F238E27FC236}">
                  <a16:creationId xmlns:a16="http://schemas.microsoft.com/office/drawing/2014/main" id="{6A752B08-9B9C-8545-8990-361EFC3057CF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>
              <a:off x="4151313" y="2166081"/>
              <a:ext cx="4043363" cy="257270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DE2B17A-0617-B94E-9580-634DAE246B12}"/>
              </a:ext>
            </a:extLst>
          </p:cNvPr>
          <p:cNvGrpSpPr/>
          <p:nvPr/>
        </p:nvGrpSpPr>
        <p:grpSpPr>
          <a:xfrm>
            <a:off x="892407" y="2510749"/>
            <a:ext cx="9387374" cy="1258247"/>
            <a:chOff x="892407" y="2510749"/>
            <a:chExt cx="9387374" cy="125824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B27BE19-CD88-034A-9AE8-DBDF1D995CD3}"/>
                </a:ext>
              </a:extLst>
            </p:cNvPr>
            <p:cNvSpPr/>
            <p:nvPr/>
          </p:nvSpPr>
          <p:spPr bwMode="auto">
            <a:xfrm>
              <a:off x="892407" y="2510749"/>
              <a:ext cx="3506338" cy="9182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EDFC7E3-3E47-8648-87DE-D20FF62D3A40}"/>
                </a:ext>
              </a:extLst>
            </p:cNvPr>
            <p:cNvGrpSpPr/>
            <p:nvPr/>
          </p:nvGrpSpPr>
          <p:grpSpPr>
            <a:xfrm>
              <a:off x="7411453" y="2640939"/>
              <a:ext cx="2868328" cy="1128057"/>
              <a:chOff x="7411453" y="2640939"/>
              <a:chExt cx="2868328" cy="1128057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800BD93-76B7-434A-917A-CAF22BECCEBC}"/>
                  </a:ext>
                </a:extLst>
              </p:cNvPr>
              <p:cNvSpPr/>
              <p:nvPr/>
            </p:nvSpPr>
            <p:spPr bwMode="auto">
              <a:xfrm>
                <a:off x="8340757" y="2640939"/>
                <a:ext cx="1939024" cy="573899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 w="12700" cap="flat" cmpd="sng" algn="ctr">
                <a:solidFill>
                  <a:schemeClr val="bg2">
                    <a:lumMod val="75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GB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0323D88-EAE8-1945-BD76-8EE1E48CE737}"/>
                  </a:ext>
                </a:extLst>
              </p:cNvPr>
              <p:cNvSpPr/>
              <p:nvPr/>
            </p:nvSpPr>
            <p:spPr bwMode="auto">
              <a:xfrm>
                <a:off x="7411453" y="2649493"/>
                <a:ext cx="929304" cy="1119503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 w="12700" cap="flat" cmpd="sng" algn="ctr">
                <a:solidFill>
                  <a:schemeClr val="bg2">
                    <a:lumMod val="75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GB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</p:grpSp>
        <p:cxnSp>
          <p:nvCxnSpPr>
            <p:cNvPr id="23" name="Curved Connector 22">
              <a:extLst>
                <a:ext uri="{FF2B5EF4-FFF2-40B4-BE49-F238E27FC236}">
                  <a16:creationId xmlns:a16="http://schemas.microsoft.com/office/drawing/2014/main" id="{4B0D6B6D-A1FD-E247-A71E-D0DE505E1C46}"/>
                </a:ext>
              </a:extLst>
            </p:cNvPr>
            <p:cNvCxnSpPr>
              <a:cxnSpLocks/>
              <a:stCxn id="12" idx="3"/>
            </p:cNvCxnSpPr>
            <p:nvPr/>
          </p:nvCxnSpPr>
          <p:spPr>
            <a:xfrm>
              <a:off x="4398745" y="2969875"/>
              <a:ext cx="3012708" cy="12700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9FCB8B9-A6A4-7F4F-B4F2-12445D8DA162}"/>
              </a:ext>
            </a:extLst>
          </p:cNvPr>
          <p:cNvGrpSpPr/>
          <p:nvPr/>
        </p:nvGrpSpPr>
        <p:grpSpPr>
          <a:xfrm>
            <a:off x="985451" y="3766384"/>
            <a:ext cx="9337644" cy="1537136"/>
            <a:chOff x="985451" y="3766384"/>
            <a:chExt cx="9337644" cy="153713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9C6D4E2-67F4-0444-9631-082F83691036}"/>
                </a:ext>
              </a:extLst>
            </p:cNvPr>
            <p:cNvSpPr/>
            <p:nvPr/>
          </p:nvSpPr>
          <p:spPr bwMode="auto">
            <a:xfrm>
              <a:off x="985451" y="4633892"/>
              <a:ext cx="4510574" cy="66962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FE06EFF-C004-FD46-85BC-FFF5B4331FF5}"/>
                </a:ext>
              </a:extLst>
            </p:cNvPr>
            <p:cNvSpPr/>
            <p:nvPr/>
          </p:nvSpPr>
          <p:spPr bwMode="auto">
            <a:xfrm>
              <a:off x="7411453" y="3766384"/>
              <a:ext cx="2911642" cy="55004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9" name="Curved Connector 28">
              <a:extLst>
                <a:ext uri="{FF2B5EF4-FFF2-40B4-BE49-F238E27FC236}">
                  <a16:creationId xmlns:a16="http://schemas.microsoft.com/office/drawing/2014/main" id="{C432FA44-5261-604E-9C84-84F92093136F}"/>
                </a:ext>
              </a:extLst>
            </p:cNvPr>
            <p:cNvCxnSpPr>
              <a:cxnSpLocks/>
              <a:stCxn id="15" idx="3"/>
              <a:endCxn id="16" idx="1"/>
            </p:cNvCxnSpPr>
            <p:nvPr/>
          </p:nvCxnSpPr>
          <p:spPr>
            <a:xfrm flipV="1">
              <a:off x="5496025" y="4041406"/>
              <a:ext cx="1915428" cy="927300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2107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Forms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Structured data entry widgets</a:t>
            </a:r>
          </a:p>
          <a:p>
            <a:pPr lvl="1"/>
            <a:r>
              <a:rPr lang="en-GB" dirty="0"/>
              <a:t>Text fields</a:t>
            </a:r>
          </a:p>
          <a:p>
            <a:pPr lvl="1"/>
            <a:r>
              <a:rPr lang="en-GB" dirty="0"/>
              <a:t>Buttons (including checkboxes and radio buttons)</a:t>
            </a:r>
          </a:p>
          <a:p>
            <a:pPr lvl="1"/>
            <a:r>
              <a:rPr lang="en-GB" dirty="0"/>
              <a:t>Date/time pickers</a:t>
            </a:r>
          </a:p>
          <a:p>
            <a:pPr lvl="1"/>
            <a:r>
              <a:rPr lang="en-GB" dirty="0"/>
              <a:t>Colour pickers</a:t>
            </a:r>
          </a:p>
          <a:p>
            <a:pPr lvl="1"/>
            <a:r>
              <a:rPr lang="en-GB" dirty="0"/>
              <a:t>File upload</a:t>
            </a:r>
          </a:p>
          <a:p>
            <a:pPr lvl="1"/>
            <a:r>
              <a:rPr lang="en-GB" dirty="0"/>
              <a:t>Sliders</a:t>
            </a:r>
          </a:p>
          <a:p>
            <a:pPr lvl="1"/>
            <a:r>
              <a:rPr lang="en-GB" dirty="0"/>
              <a:t>Single/multiple selections</a:t>
            </a:r>
          </a:p>
          <a:p>
            <a:pPr lvl="1"/>
            <a:r>
              <a:rPr lang="en-GB" dirty="0"/>
              <a:t>Progress indicators and meters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82E9CD-58AE-1A49-BE15-10ECF0EF29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7492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Embedded content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Images			</a:t>
            </a:r>
            <a:r>
              <a:rPr lang="en-GB" sz="1800" dirty="0"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img</a:t>
            </a:r>
            <a:r>
              <a:rPr lang="en-GB" sz="1800" dirty="0"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&gt; &lt;map&gt; &lt;area&gt;</a:t>
            </a:r>
          </a:p>
          <a:p>
            <a:pPr marL="0" indent="0">
              <a:buNone/>
            </a:pPr>
            <a:r>
              <a:rPr lang="en-GB" dirty="0"/>
              <a:t>Multimedia		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&lt;video&gt; &lt;audio&gt; &lt;track&gt; &lt;source&gt;</a:t>
            </a:r>
          </a:p>
          <a:p>
            <a:pPr marL="0" indent="0">
              <a:buNone/>
            </a:pPr>
            <a:r>
              <a:rPr lang="en-GB" dirty="0"/>
              <a:t>Nested documents	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&lt;iframe&gt;</a:t>
            </a:r>
          </a:p>
          <a:p>
            <a:pPr marL="0" indent="0">
              <a:buNone/>
            </a:pPr>
            <a:r>
              <a:rPr lang="en-GB" dirty="0"/>
              <a:t>Miscellaneous		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&lt;object&gt; &lt;embed&gt;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5C4932-8EFB-1647-BC95-EA6CDF43CA0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2546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Further Reading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HTML5.2 Spec</a:t>
            </a:r>
          </a:p>
          <a:p>
            <a:pPr lvl="1"/>
            <a:r>
              <a:rPr lang="en-GB" dirty="0"/>
              <a:t>https://www.w3.org/TR/html52/</a:t>
            </a:r>
            <a:br>
              <a:rPr lang="en-GB" dirty="0"/>
            </a:br>
            <a:r>
              <a:rPr lang="en-GB" dirty="0"/>
              <a:t>(not for the faint-hearted)</a:t>
            </a:r>
          </a:p>
          <a:p>
            <a:pPr marL="0" indent="0">
              <a:buNone/>
            </a:pPr>
            <a:r>
              <a:rPr lang="en-GB" dirty="0"/>
              <a:t>WHATWG HTML Living Standard</a:t>
            </a:r>
          </a:p>
          <a:p>
            <a:pPr lvl="1"/>
            <a:r>
              <a:rPr lang="en-GB" dirty="0"/>
              <a:t>https://</a:t>
            </a:r>
            <a:r>
              <a:rPr lang="en-GB" dirty="0" err="1"/>
              <a:t>html.spec.whatwg.org</a:t>
            </a:r>
            <a:r>
              <a:rPr lang="en-GB" dirty="0"/>
              <a:t>/</a:t>
            </a:r>
            <a:br>
              <a:rPr lang="en-GB" dirty="0"/>
            </a:br>
            <a:r>
              <a:rPr lang="en-GB" dirty="0"/>
              <a:t>(over 1200 pages!)</a:t>
            </a:r>
          </a:p>
          <a:p>
            <a:pPr marL="0" indent="0">
              <a:buNone/>
            </a:pPr>
            <a:r>
              <a:rPr lang="en-GB" dirty="0"/>
              <a:t>W3Schools HTML5 Tutorial</a:t>
            </a:r>
          </a:p>
          <a:p>
            <a:pPr lvl="1"/>
            <a:r>
              <a:rPr lang="en-GB" dirty="0"/>
              <a:t>https://www.w3schools.com/html/</a:t>
            </a:r>
            <a:br>
              <a:rPr lang="en-GB" dirty="0"/>
            </a:br>
            <a:r>
              <a:rPr lang="en-GB" dirty="0"/>
              <a:t>(approachable </a:t>
            </a:r>
            <a:r>
              <a:rPr lang="en-GB"/>
              <a:t>text-based tutorials)</a:t>
            </a:r>
            <a:endParaRPr lang="en-GB" dirty="0"/>
          </a:p>
          <a:p>
            <a:pPr marL="0" indent="0">
              <a:buNone/>
            </a:pPr>
            <a:r>
              <a:rPr lang="en-GB" dirty="0" err="1"/>
              <a:t>Lynda.com</a:t>
            </a:r>
            <a:endParaRPr lang="en-GB" dirty="0"/>
          </a:p>
          <a:p>
            <a:pPr lvl="1"/>
            <a:r>
              <a:rPr lang="en-GB" dirty="0"/>
              <a:t>Large number of HTML video tutorials, aimed at a wide range of prior knowledge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D2C4E5-D68E-1F48-9732-23F3FA98B38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5411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</a:t>
            </a:r>
            <a:br>
              <a:rPr lang="en-GB" dirty="0"/>
            </a:br>
            <a:r>
              <a:rPr lang="en-GB" dirty="0"/>
              <a:t>Other Web Formats</a:t>
            </a:r>
          </a:p>
        </p:txBody>
      </p:sp>
    </p:spTree>
    <p:extLst>
      <p:ext uri="{BB962C8B-B14F-4D97-AF65-F5344CB8AC3E}">
        <p14:creationId xmlns:p14="http://schemas.microsoft.com/office/powerpoint/2010/main" val="4112386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HTML?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The data format for Web pages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 </a:t>
            </a:r>
            <a:r>
              <a:rPr lang="en-GB" dirty="0" err="1"/>
              <a:t>markup</a:t>
            </a:r>
            <a:r>
              <a:rPr lang="en-GB" dirty="0"/>
              <a:t> language for structured documents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 platform for Web application development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All of the above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C486A0-DC38-4946-83BF-F7935BC9F7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45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Which HTML?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HTML Tags</a:t>
            </a:r>
          </a:p>
          <a:p>
            <a:r>
              <a:rPr lang="en-GB" dirty="0"/>
              <a:t>HTML+</a:t>
            </a:r>
          </a:p>
          <a:p>
            <a:r>
              <a:rPr lang="en-GB" dirty="0"/>
              <a:t>HTML 2.0</a:t>
            </a:r>
          </a:p>
          <a:p>
            <a:r>
              <a:rPr lang="en-GB" dirty="0"/>
              <a:t>HTML 3.0</a:t>
            </a:r>
          </a:p>
          <a:p>
            <a:r>
              <a:rPr lang="en-GB" dirty="0"/>
              <a:t>HTML 3.2</a:t>
            </a:r>
          </a:p>
          <a:p>
            <a:r>
              <a:rPr lang="en-GB" dirty="0"/>
              <a:t>HTML 4</a:t>
            </a:r>
          </a:p>
          <a:p>
            <a:r>
              <a:rPr lang="en-GB" dirty="0"/>
              <a:t>HTML 4.01</a:t>
            </a:r>
          </a:p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GB" dirty="0"/>
              <a:t>XHTML</a:t>
            </a:r>
          </a:p>
          <a:p>
            <a:r>
              <a:rPr lang="en-GB" dirty="0"/>
              <a:t>XHTML 2</a:t>
            </a:r>
          </a:p>
          <a:p>
            <a:r>
              <a:rPr lang="en-GB" dirty="0"/>
              <a:t>HTML 5</a:t>
            </a:r>
          </a:p>
          <a:p>
            <a:r>
              <a:rPr lang="en-GB" dirty="0"/>
              <a:t>HTML 5.1</a:t>
            </a:r>
          </a:p>
          <a:p>
            <a:r>
              <a:rPr lang="en-GB" dirty="0"/>
              <a:t>HTML 5.1 2nd ed.</a:t>
            </a:r>
          </a:p>
          <a:p>
            <a:r>
              <a:rPr lang="en-GB" dirty="0"/>
              <a:t>HTML 5.2</a:t>
            </a:r>
          </a:p>
          <a:p>
            <a:r>
              <a:rPr lang="en-GB" dirty="0"/>
              <a:t>...</a:t>
            </a:r>
          </a:p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140D32-8C43-834C-8D7C-180A511743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169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E083FC6-2257-B84D-88AF-D2F452AEE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CD00E053-A456-F94A-A0DC-ECFB8F52E9F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705100" y="2133600"/>
            <a:ext cx="6781800" cy="2717800"/>
          </a:xfrm>
          <a:effectLst>
            <a:outerShdw blurRad="2032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55538DE-97F6-4E4C-B8BC-325D7AA2C0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949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 source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&lt;title&gt;My Document&lt;/title&gt;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&lt;h1&gt;This is an example HTML document&lt;/h1&gt;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&lt;li&gt;First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&lt;li&gt;Second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first paragraph.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&gt;It doesn't really say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very much.&lt;/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 Now is the time for all good men to come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to the aid of the party.&lt;/p&gt;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second paragraph. The quick brown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/"&gt;fox&lt;/a&gt; jumped over the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lazy dog.&lt;/p&gt;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339204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 </a:t>
            </a:r>
            <a:r>
              <a:rPr lang="en-GB" dirty="0" err="1"/>
              <a:t>markup</a:t>
            </a:r>
            <a:r>
              <a:rPr lang="en-GB" dirty="0"/>
              <a:t> basics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GB" dirty="0"/>
              <a:t>Tags that structure a document as a hierarchy of elements</a:t>
            </a:r>
          </a:p>
          <a:p>
            <a:pPr marL="360000" lvl="1" indent="0">
              <a:buNone/>
            </a:pPr>
            <a:r>
              <a:rPr lang="en-GB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&lt;p&gt;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 ... </a:t>
            </a:r>
            <a:r>
              <a:rPr lang="en-GB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&lt;/p&gt;</a:t>
            </a:r>
          </a:p>
          <a:p>
            <a:endParaRPr lang="en-GB" dirty="0"/>
          </a:p>
          <a:p>
            <a:r>
              <a:rPr lang="en-GB" dirty="0"/>
              <a:t>Attributes that modify elements</a:t>
            </a:r>
          </a:p>
          <a:p>
            <a:pPr marL="360000" lvl="1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&lt;a </a:t>
            </a:r>
            <a:r>
              <a:rPr lang="en-GB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=“...”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&gt;...&lt;/a&gt;</a:t>
            </a:r>
          </a:p>
          <a:p>
            <a:endParaRPr lang="en-GB" dirty="0"/>
          </a:p>
          <a:p>
            <a:r>
              <a:rPr lang="en-GB" dirty="0"/>
              <a:t>Entity references that represent character sequences</a:t>
            </a:r>
          </a:p>
          <a:p>
            <a:pPr marL="360000" lvl="1" indent="0">
              <a:buNone/>
            </a:pP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R</a:t>
            </a:r>
            <a:r>
              <a:rPr lang="en-GB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&amp;amp;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D</a:t>
            </a:r>
            <a:endParaRPr lang="en-GB" dirty="0">
              <a:latin typeface="Lucida Console" charset="0"/>
              <a:ea typeface="Lucida Console" charset="0"/>
              <a:cs typeface="Lucida Console" charset="0"/>
            </a:endParaRP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E110FB-427D-7F4C-96B5-6EF89F71C7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507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Element structure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93490425"/>
              </p:ext>
            </p:extLst>
          </p:nvPr>
        </p:nvGraphicFramePr>
        <p:xfrm>
          <a:off x="623888" y="1773238"/>
          <a:ext cx="1094422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8988A-58BB-A64C-BC85-A634AA83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525913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354</TotalTime>
  <Words>1028</Words>
  <Application>Microsoft Macintosh PowerPoint</Application>
  <PresentationFormat>Widescreen</PresentationFormat>
  <Paragraphs>283</Paragraphs>
  <Slides>37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37</vt:i4>
      </vt:variant>
    </vt:vector>
  </HeadingPairs>
  <TitlesOfParts>
    <vt:vector size="53" baseType="lpstr">
      <vt:lpstr>ＭＳ Ｐゴシック</vt:lpstr>
      <vt:lpstr>Arial</vt:lpstr>
      <vt:lpstr>Calibri</vt:lpstr>
      <vt:lpstr>Lucida  </vt:lpstr>
      <vt:lpstr>Lucida Console</vt:lpstr>
      <vt:lpstr>Lucida Sans</vt:lpstr>
      <vt:lpstr>Lucida Sans Typewriter Std</vt:lpstr>
      <vt:lpstr>Mangal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Hypertext Markup Language</vt:lpstr>
      <vt:lpstr>Representation</vt:lpstr>
      <vt:lpstr>What is HTML?</vt:lpstr>
      <vt:lpstr>Which HTML?</vt:lpstr>
      <vt:lpstr>PowerPoint Presentation</vt:lpstr>
      <vt:lpstr>HTML source</vt:lpstr>
      <vt:lpstr>HTML markup basics</vt:lpstr>
      <vt:lpstr>Element structure</vt:lpstr>
      <vt:lpstr>Evolution of HTML</vt:lpstr>
      <vt:lpstr>Evolution of HTML</vt:lpstr>
      <vt:lpstr>Evolution of HTML</vt:lpstr>
      <vt:lpstr>What is HTML5?</vt:lpstr>
      <vt:lpstr>Why HTML5?</vt:lpstr>
      <vt:lpstr>HTML5 Design Principles</vt:lpstr>
      <vt:lpstr>HTML5 Design Principles in practice</vt:lpstr>
      <vt:lpstr>Notes on HTML5 parsing</vt:lpstr>
      <vt:lpstr>HTML5 top-level structure</vt:lpstr>
      <vt:lpstr>Document-level metadata</vt:lpstr>
      <vt:lpstr>Flow content</vt:lpstr>
      <vt:lpstr>Flow example</vt:lpstr>
      <vt:lpstr>Phrasing content</vt:lpstr>
      <vt:lpstr>Phrasing example</vt:lpstr>
      <vt:lpstr>Sectioning content</vt:lpstr>
      <vt:lpstr>Navigation</vt:lpstr>
      <vt:lpstr>Headers and Footers</vt:lpstr>
      <vt:lpstr>Headers and Footers</vt:lpstr>
      <vt:lpstr>Articles</vt:lpstr>
      <vt:lpstr>Asides</vt:lpstr>
      <vt:lpstr>Sections</vt:lpstr>
      <vt:lpstr>Addresses</vt:lpstr>
      <vt:lpstr>Tables</vt:lpstr>
      <vt:lpstr>Table example</vt:lpstr>
      <vt:lpstr>Forms</vt:lpstr>
      <vt:lpstr>Embedded content</vt:lpstr>
      <vt:lpstr>Further Reading</vt:lpstr>
      <vt:lpstr>Next Lecture: Other Web Formats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Nick Gibbins</cp:lastModifiedBy>
  <cp:revision>18</cp:revision>
  <dcterms:created xsi:type="dcterms:W3CDTF">2018-10-03T14:33:49Z</dcterms:created>
  <dcterms:modified xsi:type="dcterms:W3CDTF">2018-10-08T09:18:55Z</dcterms:modified>
</cp:coreProperties>
</file>