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6"/>
  </p:notesMasterIdLst>
  <p:handoutMasterIdLst>
    <p:handoutMasterId r:id="rId117"/>
  </p:handoutMasterIdLst>
  <p:sldIdLst>
    <p:sldId id="267" r:id="rId2"/>
    <p:sldId id="397" r:id="rId3"/>
    <p:sldId id="395" r:id="rId4"/>
    <p:sldId id="292" r:id="rId5"/>
    <p:sldId id="313" r:id="rId6"/>
    <p:sldId id="393" r:id="rId7"/>
    <p:sldId id="418" r:id="rId8"/>
    <p:sldId id="390" r:id="rId9"/>
    <p:sldId id="314" r:id="rId10"/>
    <p:sldId id="353" r:id="rId11"/>
    <p:sldId id="291" r:id="rId12"/>
    <p:sldId id="336" r:id="rId13"/>
    <p:sldId id="311" r:id="rId14"/>
    <p:sldId id="419" r:id="rId15"/>
    <p:sldId id="420" r:id="rId16"/>
    <p:sldId id="421" r:id="rId17"/>
    <p:sldId id="343" r:id="rId18"/>
    <p:sldId id="342" r:id="rId19"/>
    <p:sldId id="344" r:id="rId20"/>
    <p:sldId id="399" r:id="rId21"/>
    <p:sldId id="407" r:id="rId22"/>
    <p:sldId id="408" r:id="rId23"/>
    <p:sldId id="414" r:id="rId24"/>
    <p:sldId id="409" r:id="rId25"/>
    <p:sldId id="411" r:id="rId26"/>
    <p:sldId id="349" r:id="rId27"/>
    <p:sldId id="335" r:id="rId28"/>
    <p:sldId id="394" r:id="rId29"/>
    <p:sldId id="398" r:id="rId30"/>
    <p:sldId id="417" r:id="rId31"/>
    <p:sldId id="416" r:id="rId32"/>
    <p:sldId id="412" r:id="rId33"/>
    <p:sldId id="413" r:id="rId34"/>
    <p:sldId id="312" r:id="rId35"/>
    <p:sldId id="391" r:id="rId36"/>
    <p:sldId id="392" r:id="rId37"/>
    <p:sldId id="355" r:id="rId38"/>
    <p:sldId id="415" r:id="rId39"/>
    <p:sldId id="356" r:id="rId40"/>
    <p:sldId id="357" r:id="rId41"/>
    <p:sldId id="400" r:id="rId42"/>
    <p:sldId id="360" r:id="rId43"/>
    <p:sldId id="401" r:id="rId44"/>
    <p:sldId id="402" r:id="rId45"/>
    <p:sldId id="403" r:id="rId46"/>
    <p:sldId id="404" r:id="rId47"/>
    <p:sldId id="405" r:id="rId48"/>
    <p:sldId id="406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325" r:id="rId89"/>
    <p:sldId id="326" r:id="rId90"/>
    <p:sldId id="327" r:id="rId91"/>
    <p:sldId id="328" r:id="rId92"/>
    <p:sldId id="329" r:id="rId93"/>
    <p:sldId id="330" r:id="rId94"/>
    <p:sldId id="331" r:id="rId95"/>
    <p:sldId id="332" r:id="rId96"/>
    <p:sldId id="333" r:id="rId97"/>
    <p:sldId id="334" r:id="rId98"/>
    <p:sldId id="294" r:id="rId99"/>
    <p:sldId id="295" r:id="rId100"/>
    <p:sldId id="296" r:id="rId101"/>
    <p:sldId id="297" r:id="rId102"/>
    <p:sldId id="298" r:id="rId103"/>
    <p:sldId id="299" r:id="rId104"/>
    <p:sldId id="300" r:id="rId105"/>
    <p:sldId id="301" r:id="rId106"/>
    <p:sldId id="302" r:id="rId107"/>
    <p:sldId id="303" r:id="rId108"/>
    <p:sldId id="304" r:id="rId109"/>
    <p:sldId id="305" r:id="rId110"/>
    <p:sldId id="306" r:id="rId111"/>
    <p:sldId id="307" r:id="rId112"/>
    <p:sldId id="308" r:id="rId113"/>
    <p:sldId id="309" r:id="rId114"/>
    <p:sldId id="310" r:id="rId1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05" autoAdjust="0"/>
    <p:restoredTop sz="94712"/>
  </p:normalViewPr>
  <p:slideViewPr>
    <p:cSldViewPr snapToGrid="0" snapToObjects="1">
      <p:cViewPr>
        <p:scale>
          <a:sx n="105" d="100"/>
          <a:sy n="105" d="100"/>
        </p:scale>
        <p:origin x="776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9" d="100"/>
        <a:sy n="219" d="100"/>
      </p:scale>
      <p:origin x="0" y="13480"/>
    </p:cViewPr>
  </p:sorterViewPr>
  <p:notesViewPr>
    <p:cSldViewPr snapToGrid="0" snapToObjects="1">
      <p:cViewPr varScale="1">
        <p:scale>
          <a:sx n="81" d="100"/>
          <a:sy n="81" d="100"/>
        </p:scale>
        <p:origin x="33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notesMaster" Target="notesMasters/notesMaster1.xml"/><Relationship Id="rId117" Type="http://schemas.openxmlformats.org/officeDocument/2006/relationships/handoutMaster" Target="handoutMasters/handout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8DF85-44EE-054E-9CCE-7BBD545DF535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713BEDB-9C46-154F-983A-317F91ABC857}">
      <dgm:prSet phldrT="[Text]"/>
      <dgm:spPr/>
      <dgm:t>
        <a:bodyPr/>
        <a:lstStyle/>
        <a:p>
          <a:r>
            <a:rPr lang="en-GB" dirty="0" smtClean="0"/>
            <a:t>problem</a:t>
          </a:r>
          <a:endParaRPr lang="en-GB" dirty="0"/>
        </a:p>
      </dgm:t>
    </dgm:pt>
    <dgm:pt modelId="{F96DB4CD-9257-224D-B23B-90FE6680D0C8}" type="parTrans" cxnId="{5DDF1C46-CECA-7D49-9AA8-25F4F3B3C638}">
      <dgm:prSet/>
      <dgm:spPr/>
      <dgm:t>
        <a:bodyPr/>
        <a:lstStyle/>
        <a:p>
          <a:endParaRPr lang="en-GB"/>
        </a:p>
      </dgm:t>
    </dgm:pt>
    <dgm:pt modelId="{53CD4FDC-E186-5F46-9BA6-B0F6F0B609EC}" type="sibTrans" cxnId="{5DDF1C46-CECA-7D49-9AA8-25F4F3B3C638}">
      <dgm:prSet/>
      <dgm:spPr/>
      <dgm:t>
        <a:bodyPr/>
        <a:lstStyle/>
        <a:p>
          <a:endParaRPr lang="en-GB"/>
        </a:p>
      </dgm:t>
    </dgm:pt>
    <dgm:pt modelId="{54953C76-17D0-FB4A-8A73-351162358F4F}">
      <dgm:prSet phldrT="[Text]"/>
      <dgm:spPr/>
      <dgm:t>
        <a:bodyPr/>
        <a:lstStyle/>
        <a:p>
          <a:r>
            <a:rPr lang="en-GB" dirty="0" smtClean="0"/>
            <a:t>Disciplinary insights</a:t>
          </a:r>
          <a:endParaRPr lang="en-GB" dirty="0"/>
        </a:p>
      </dgm:t>
    </dgm:pt>
    <dgm:pt modelId="{8F546629-CD99-8242-911A-61EA5725209F}" type="parTrans" cxnId="{809B9F44-1900-9C4E-BA9E-06F8E407C64C}">
      <dgm:prSet/>
      <dgm:spPr/>
      <dgm:t>
        <a:bodyPr/>
        <a:lstStyle/>
        <a:p>
          <a:endParaRPr lang="en-GB"/>
        </a:p>
      </dgm:t>
    </dgm:pt>
    <dgm:pt modelId="{ED73FAA3-6269-6342-83A5-4153888FD98C}" type="sibTrans" cxnId="{809B9F44-1900-9C4E-BA9E-06F8E407C64C}">
      <dgm:prSet/>
      <dgm:spPr/>
      <dgm:t>
        <a:bodyPr/>
        <a:lstStyle/>
        <a:p>
          <a:endParaRPr lang="en-GB"/>
        </a:p>
      </dgm:t>
    </dgm:pt>
    <dgm:pt modelId="{1BC70139-774E-C44F-ADE3-BCC951205F86}">
      <dgm:prSet phldrT="[Text]"/>
      <dgm:spPr/>
      <dgm:t>
        <a:bodyPr/>
        <a:lstStyle/>
        <a:p>
          <a:r>
            <a:rPr lang="en-GB" dirty="0" smtClean="0"/>
            <a:t>Integration</a:t>
          </a:r>
          <a:endParaRPr lang="en-GB" dirty="0"/>
        </a:p>
      </dgm:t>
    </dgm:pt>
    <dgm:pt modelId="{050E8E30-1FB1-8C48-A485-DDC8C053782C}" type="parTrans" cxnId="{9DAE96B6-4021-6A47-B449-7CFF874EC5DE}">
      <dgm:prSet/>
      <dgm:spPr/>
      <dgm:t>
        <a:bodyPr/>
        <a:lstStyle/>
        <a:p>
          <a:endParaRPr lang="en-GB"/>
        </a:p>
      </dgm:t>
    </dgm:pt>
    <dgm:pt modelId="{68DC70BB-40BF-F34A-9AA2-9B7CC27565BB}" type="sibTrans" cxnId="{9DAE96B6-4021-6A47-B449-7CFF874EC5DE}">
      <dgm:prSet/>
      <dgm:spPr/>
      <dgm:t>
        <a:bodyPr/>
        <a:lstStyle/>
        <a:p>
          <a:endParaRPr lang="en-GB"/>
        </a:p>
      </dgm:t>
    </dgm:pt>
    <dgm:pt modelId="{51272371-47C8-FB49-9E0D-72D5B18FF77C}">
      <dgm:prSet phldrT="[Text]"/>
      <dgm:spPr/>
      <dgm:t>
        <a:bodyPr/>
        <a:lstStyle/>
        <a:p>
          <a:r>
            <a:rPr lang="en-GB" dirty="0" smtClean="0"/>
            <a:t>Understanding</a:t>
          </a:r>
          <a:endParaRPr lang="en-GB" dirty="0"/>
        </a:p>
      </dgm:t>
    </dgm:pt>
    <dgm:pt modelId="{0622E5E8-FA4D-8F41-A035-73D633D58804}" type="parTrans" cxnId="{E04537A0-0840-CE4F-BFD7-091EA90D46F1}">
      <dgm:prSet/>
      <dgm:spPr/>
      <dgm:t>
        <a:bodyPr/>
        <a:lstStyle/>
        <a:p>
          <a:endParaRPr lang="en-GB"/>
        </a:p>
      </dgm:t>
    </dgm:pt>
    <dgm:pt modelId="{A0B5BE7D-9226-4149-9841-3D9A9291A7A1}" type="sibTrans" cxnId="{E04537A0-0840-CE4F-BFD7-091EA90D46F1}">
      <dgm:prSet/>
      <dgm:spPr/>
      <dgm:t>
        <a:bodyPr/>
        <a:lstStyle/>
        <a:p>
          <a:endParaRPr lang="en-GB"/>
        </a:p>
      </dgm:t>
    </dgm:pt>
    <dgm:pt modelId="{1844A5FB-0E60-FA47-92B5-D86C61B42CD6}" type="pres">
      <dgm:prSet presAssocID="{8768DF85-44EE-054E-9CCE-7BBD545DF5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16D215C-3873-3B41-BF5B-100BB7613BEA}" type="pres">
      <dgm:prSet presAssocID="{8768DF85-44EE-054E-9CCE-7BBD545DF535}" presName="tSp" presStyleCnt="0"/>
      <dgm:spPr/>
    </dgm:pt>
    <dgm:pt modelId="{B70F783D-D12D-1E40-8C02-E570EC28BDEC}" type="pres">
      <dgm:prSet presAssocID="{8768DF85-44EE-054E-9CCE-7BBD545DF535}" presName="bSp" presStyleCnt="0"/>
      <dgm:spPr/>
    </dgm:pt>
    <dgm:pt modelId="{CCA186FD-1795-E04E-B049-6387578B18EB}" type="pres">
      <dgm:prSet presAssocID="{8768DF85-44EE-054E-9CCE-7BBD545DF535}" presName="process" presStyleCnt="0"/>
      <dgm:spPr/>
    </dgm:pt>
    <dgm:pt modelId="{669D8386-62F8-3248-A24F-431F6DD358DE}" type="pres">
      <dgm:prSet presAssocID="{D713BEDB-9C46-154F-983A-317F91ABC857}" presName="composite1" presStyleCnt="0"/>
      <dgm:spPr/>
    </dgm:pt>
    <dgm:pt modelId="{1D4AD694-349F-3041-AA39-DAD499833423}" type="pres">
      <dgm:prSet presAssocID="{D713BEDB-9C46-154F-983A-317F91ABC857}" presName="dummyNode1" presStyleLbl="node1" presStyleIdx="0" presStyleCnt="4"/>
      <dgm:spPr/>
    </dgm:pt>
    <dgm:pt modelId="{1C727306-401C-3649-8AFF-1FA7C05D4FB8}" type="pres">
      <dgm:prSet presAssocID="{D713BEDB-9C46-154F-983A-317F91ABC857}" presName="childNode1" presStyleLbl="bgAcc1" presStyleIdx="0" presStyleCnt="4">
        <dgm:presLayoutVars>
          <dgm:bulletEnabled val="1"/>
        </dgm:presLayoutVars>
      </dgm:prSet>
      <dgm:spPr/>
    </dgm:pt>
    <dgm:pt modelId="{A77B4DFE-9F18-4245-AA7E-899F35A75A48}" type="pres">
      <dgm:prSet presAssocID="{D713BEDB-9C46-154F-983A-317F91ABC857}" presName="childNode1tx" presStyleLbl="bgAcc1" presStyleIdx="0" presStyleCnt="4">
        <dgm:presLayoutVars>
          <dgm:bulletEnabled val="1"/>
        </dgm:presLayoutVars>
      </dgm:prSet>
      <dgm:spPr/>
    </dgm:pt>
    <dgm:pt modelId="{31503371-FFCB-7345-A312-1A1CBD293420}" type="pres">
      <dgm:prSet presAssocID="{D713BEDB-9C46-154F-983A-317F91ABC857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F4A668-3F32-9140-92FD-491157C074E4}" type="pres">
      <dgm:prSet presAssocID="{D713BEDB-9C46-154F-983A-317F91ABC857}" presName="connSite1" presStyleCnt="0"/>
      <dgm:spPr/>
    </dgm:pt>
    <dgm:pt modelId="{9F944B1F-7931-A749-BFEB-C7B961A8DC5F}" type="pres">
      <dgm:prSet presAssocID="{53CD4FDC-E186-5F46-9BA6-B0F6F0B609EC}" presName="Name9" presStyleLbl="sibTrans2D1" presStyleIdx="0" presStyleCnt="3"/>
      <dgm:spPr/>
      <dgm:t>
        <a:bodyPr/>
        <a:lstStyle/>
        <a:p>
          <a:endParaRPr lang="en-GB"/>
        </a:p>
      </dgm:t>
    </dgm:pt>
    <dgm:pt modelId="{AD2C6FBA-4313-8E4C-99BC-3FB5DE4DB6E5}" type="pres">
      <dgm:prSet presAssocID="{54953C76-17D0-FB4A-8A73-351162358F4F}" presName="composite2" presStyleCnt="0"/>
      <dgm:spPr/>
    </dgm:pt>
    <dgm:pt modelId="{839696DA-103C-1C4C-BBC7-8B5F27078F74}" type="pres">
      <dgm:prSet presAssocID="{54953C76-17D0-FB4A-8A73-351162358F4F}" presName="dummyNode2" presStyleLbl="node1" presStyleIdx="0" presStyleCnt="4"/>
      <dgm:spPr/>
    </dgm:pt>
    <dgm:pt modelId="{2E02F0E2-AF9D-5A4E-8D1F-52D691A8D4E3}" type="pres">
      <dgm:prSet presAssocID="{54953C76-17D0-FB4A-8A73-351162358F4F}" presName="childNode2" presStyleLbl="bgAcc1" presStyleIdx="1" presStyleCnt="4">
        <dgm:presLayoutVars>
          <dgm:bulletEnabled val="1"/>
        </dgm:presLayoutVars>
      </dgm:prSet>
      <dgm:spPr/>
    </dgm:pt>
    <dgm:pt modelId="{6862B7F7-60AD-EE48-8141-F748398D8EB7}" type="pres">
      <dgm:prSet presAssocID="{54953C76-17D0-FB4A-8A73-351162358F4F}" presName="childNode2tx" presStyleLbl="bgAcc1" presStyleIdx="1" presStyleCnt="4">
        <dgm:presLayoutVars>
          <dgm:bulletEnabled val="1"/>
        </dgm:presLayoutVars>
      </dgm:prSet>
      <dgm:spPr/>
    </dgm:pt>
    <dgm:pt modelId="{B984C404-6DAA-8A48-A339-184644359D6D}" type="pres">
      <dgm:prSet presAssocID="{54953C76-17D0-FB4A-8A73-351162358F4F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F6DDF2-8022-1843-BB56-03F76E892615}" type="pres">
      <dgm:prSet presAssocID="{54953C76-17D0-FB4A-8A73-351162358F4F}" presName="connSite2" presStyleCnt="0"/>
      <dgm:spPr/>
    </dgm:pt>
    <dgm:pt modelId="{857681F0-8178-9940-9B08-12A67033C52C}" type="pres">
      <dgm:prSet presAssocID="{ED73FAA3-6269-6342-83A5-4153888FD98C}" presName="Name18" presStyleLbl="sibTrans2D1" presStyleIdx="1" presStyleCnt="3"/>
      <dgm:spPr/>
      <dgm:t>
        <a:bodyPr/>
        <a:lstStyle/>
        <a:p>
          <a:endParaRPr lang="en-GB"/>
        </a:p>
      </dgm:t>
    </dgm:pt>
    <dgm:pt modelId="{1F77B64A-6431-C042-AD9A-446E1E669F16}" type="pres">
      <dgm:prSet presAssocID="{1BC70139-774E-C44F-ADE3-BCC951205F86}" presName="composite1" presStyleCnt="0"/>
      <dgm:spPr/>
    </dgm:pt>
    <dgm:pt modelId="{627C90D1-B2C4-5F4F-9442-4BB84008806B}" type="pres">
      <dgm:prSet presAssocID="{1BC70139-774E-C44F-ADE3-BCC951205F86}" presName="dummyNode1" presStyleLbl="node1" presStyleIdx="1" presStyleCnt="4"/>
      <dgm:spPr/>
    </dgm:pt>
    <dgm:pt modelId="{FD854AE5-EEA0-F943-AFDC-A490476F9199}" type="pres">
      <dgm:prSet presAssocID="{1BC70139-774E-C44F-ADE3-BCC951205F86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A384BD-314C-4445-B2EB-8566D89DB9A9}" type="pres">
      <dgm:prSet presAssocID="{1BC70139-774E-C44F-ADE3-BCC951205F86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3AF8B9-197F-F545-9C91-0E878B4A0676}" type="pres">
      <dgm:prSet presAssocID="{1BC70139-774E-C44F-ADE3-BCC951205F86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3C7D7B-56D5-2344-A307-B161C836E5A7}" type="pres">
      <dgm:prSet presAssocID="{1BC70139-774E-C44F-ADE3-BCC951205F86}" presName="connSite1" presStyleCnt="0"/>
      <dgm:spPr/>
    </dgm:pt>
    <dgm:pt modelId="{D1BA037D-A797-3944-BAEC-2A467C8DBC7C}" type="pres">
      <dgm:prSet presAssocID="{68DC70BB-40BF-F34A-9AA2-9B7CC27565BB}" presName="Name9" presStyleLbl="sibTrans2D1" presStyleIdx="2" presStyleCnt="3"/>
      <dgm:spPr/>
      <dgm:t>
        <a:bodyPr/>
        <a:lstStyle/>
        <a:p>
          <a:endParaRPr lang="en-GB"/>
        </a:p>
      </dgm:t>
    </dgm:pt>
    <dgm:pt modelId="{79FFD069-1418-B840-9E77-297F619690FE}" type="pres">
      <dgm:prSet presAssocID="{51272371-47C8-FB49-9E0D-72D5B18FF77C}" presName="composite2" presStyleCnt="0"/>
      <dgm:spPr/>
    </dgm:pt>
    <dgm:pt modelId="{FF2506BA-79E9-0140-84D8-BA24287096C1}" type="pres">
      <dgm:prSet presAssocID="{51272371-47C8-FB49-9E0D-72D5B18FF77C}" presName="dummyNode2" presStyleLbl="node1" presStyleIdx="2" presStyleCnt="4"/>
      <dgm:spPr/>
    </dgm:pt>
    <dgm:pt modelId="{6A944AAA-4CEE-4E4B-83E0-7605DFA0BBE5}" type="pres">
      <dgm:prSet presAssocID="{51272371-47C8-FB49-9E0D-72D5B18FF77C}" presName="childNode2" presStyleLbl="bgAcc1" presStyleIdx="3" presStyleCnt="4">
        <dgm:presLayoutVars>
          <dgm:bulletEnabled val="1"/>
        </dgm:presLayoutVars>
      </dgm:prSet>
      <dgm:spPr/>
    </dgm:pt>
    <dgm:pt modelId="{0F99561F-341C-A24F-99A4-77640486F126}" type="pres">
      <dgm:prSet presAssocID="{51272371-47C8-FB49-9E0D-72D5B18FF77C}" presName="childNode2tx" presStyleLbl="bgAcc1" presStyleIdx="3" presStyleCnt="4">
        <dgm:presLayoutVars>
          <dgm:bulletEnabled val="1"/>
        </dgm:presLayoutVars>
      </dgm:prSet>
      <dgm:spPr/>
    </dgm:pt>
    <dgm:pt modelId="{2866053E-D404-0B43-B2D3-5C22522560F2}" type="pres">
      <dgm:prSet presAssocID="{51272371-47C8-FB49-9E0D-72D5B18FF77C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A86ACE-F0C8-2844-8A27-C30B8D55B905}" type="pres">
      <dgm:prSet presAssocID="{51272371-47C8-FB49-9E0D-72D5B18FF77C}" presName="connSite2" presStyleCnt="0"/>
      <dgm:spPr/>
    </dgm:pt>
  </dgm:ptLst>
  <dgm:cxnLst>
    <dgm:cxn modelId="{9DAE96B6-4021-6A47-B449-7CFF874EC5DE}" srcId="{8768DF85-44EE-054E-9CCE-7BBD545DF535}" destId="{1BC70139-774E-C44F-ADE3-BCC951205F86}" srcOrd="2" destOrd="0" parTransId="{050E8E30-1FB1-8C48-A485-DDC8C053782C}" sibTransId="{68DC70BB-40BF-F34A-9AA2-9B7CC27565BB}"/>
    <dgm:cxn modelId="{FBF794D5-2E61-ED40-AF8B-C05D1C4864B2}" type="presOf" srcId="{68DC70BB-40BF-F34A-9AA2-9B7CC27565BB}" destId="{D1BA037D-A797-3944-BAEC-2A467C8DBC7C}" srcOrd="0" destOrd="0" presId="urn:microsoft.com/office/officeart/2005/8/layout/hProcess4"/>
    <dgm:cxn modelId="{5B7148F6-C5B1-7444-A08E-3BA6A0FD71D8}" type="presOf" srcId="{54953C76-17D0-FB4A-8A73-351162358F4F}" destId="{B984C404-6DAA-8A48-A339-184644359D6D}" srcOrd="0" destOrd="0" presId="urn:microsoft.com/office/officeart/2005/8/layout/hProcess4"/>
    <dgm:cxn modelId="{1B7E893D-9BCC-CF47-8716-63047E96418E}" type="presOf" srcId="{51272371-47C8-FB49-9E0D-72D5B18FF77C}" destId="{2866053E-D404-0B43-B2D3-5C22522560F2}" srcOrd="0" destOrd="0" presId="urn:microsoft.com/office/officeart/2005/8/layout/hProcess4"/>
    <dgm:cxn modelId="{5DDF1C46-CECA-7D49-9AA8-25F4F3B3C638}" srcId="{8768DF85-44EE-054E-9CCE-7BBD545DF535}" destId="{D713BEDB-9C46-154F-983A-317F91ABC857}" srcOrd="0" destOrd="0" parTransId="{F96DB4CD-9257-224D-B23B-90FE6680D0C8}" sibTransId="{53CD4FDC-E186-5F46-9BA6-B0F6F0B609EC}"/>
    <dgm:cxn modelId="{DFE40AF8-C94D-ED40-B49C-71CE76FB3D39}" type="presOf" srcId="{D713BEDB-9C46-154F-983A-317F91ABC857}" destId="{31503371-FFCB-7345-A312-1A1CBD293420}" srcOrd="0" destOrd="0" presId="urn:microsoft.com/office/officeart/2005/8/layout/hProcess4"/>
    <dgm:cxn modelId="{809B9F44-1900-9C4E-BA9E-06F8E407C64C}" srcId="{8768DF85-44EE-054E-9CCE-7BBD545DF535}" destId="{54953C76-17D0-FB4A-8A73-351162358F4F}" srcOrd="1" destOrd="0" parTransId="{8F546629-CD99-8242-911A-61EA5725209F}" sibTransId="{ED73FAA3-6269-6342-83A5-4153888FD98C}"/>
    <dgm:cxn modelId="{B81C09AC-239E-AD45-8A81-D6CCA9D29860}" type="presOf" srcId="{8768DF85-44EE-054E-9CCE-7BBD545DF535}" destId="{1844A5FB-0E60-FA47-92B5-D86C61B42CD6}" srcOrd="0" destOrd="0" presId="urn:microsoft.com/office/officeart/2005/8/layout/hProcess4"/>
    <dgm:cxn modelId="{795D67A0-75CD-924D-A624-1A91F75F0C5B}" type="presOf" srcId="{1BC70139-774E-C44F-ADE3-BCC951205F86}" destId="{273AF8B9-197F-F545-9C91-0E878B4A0676}" srcOrd="0" destOrd="0" presId="urn:microsoft.com/office/officeart/2005/8/layout/hProcess4"/>
    <dgm:cxn modelId="{F4C0D3E6-36F0-5042-A6FE-6670815C2C61}" type="presOf" srcId="{53CD4FDC-E186-5F46-9BA6-B0F6F0B609EC}" destId="{9F944B1F-7931-A749-BFEB-C7B961A8DC5F}" srcOrd="0" destOrd="0" presId="urn:microsoft.com/office/officeart/2005/8/layout/hProcess4"/>
    <dgm:cxn modelId="{E04537A0-0840-CE4F-BFD7-091EA90D46F1}" srcId="{8768DF85-44EE-054E-9CCE-7BBD545DF535}" destId="{51272371-47C8-FB49-9E0D-72D5B18FF77C}" srcOrd="3" destOrd="0" parTransId="{0622E5E8-FA4D-8F41-A035-73D633D58804}" sibTransId="{A0B5BE7D-9226-4149-9841-3D9A9291A7A1}"/>
    <dgm:cxn modelId="{3849B867-CBDE-4449-ADBD-5E32B49F6CDF}" type="presOf" srcId="{ED73FAA3-6269-6342-83A5-4153888FD98C}" destId="{857681F0-8178-9940-9B08-12A67033C52C}" srcOrd="0" destOrd="0" presId="urn:microsoft.com/office/officeart/2005/8/layout/hProcess4"/>
    <dgm:cxn modelId="{21E64D64-0274-C54C-8236-EA2D9A296D23}" type="presParOf" srcId="{1844A5FB-0E60-FA47-92B5-D86C61B42CD6}" destId="{316D215C-3873-3B41-BF5B-100BB7613BEA}" srcOrd="0" destOrd="0" presId="urn:microsoft.com/office/officeart/2005/8/layout/hProcess4"/>
    <dgm:cxn modelId="{FB6E2CC6-AE09-C946-A452-7FAC1915ACD1}" type="presParOf" srcId="{1844A5FB-0E60-FA47-92B5-D86C61B42CD6}" destId="{B70F783D-D12D-1E40-8C02-E570EC28BDEC}" srcOrd="1" destOrd="0" presId="urn:microsoft.com/office/officeart/2005/8/layout/hProcess4"/>
    <dgm:cxn modelId="{18D477EE-6487-CC48-B018-3B60D4AE6A82}" type="presParOf" srcId="{1844A5FB-0E60-FA47-92B5-D86C61B42CD6}" destId="{CCA186FD-1795-E04E-B049-6387578B18EB}" srcOrd="2" destOrd="0" presId="urn:microsoft.com/office/officeart/2005/8/layout/hProcess4"/>
    <dgm:cxn modelId="{A46464EF-02EE-5A44-8BCB-C16848853CE7}" type="presParOf" srcId="{CCA186FD-1795-E04E-B049-6387578B18EB}" destId="{669D8386-62F8-3248-A24F-431F6DD358DE}" srcOrd="0" destOrd="0" presId="urn:microsoft.com/office/officeart/2005/8/layout/hProcess4"/>
    <dgm:cxn modelId="{2C5D5BA2-DAD4-B74D-A07C-DAEC3245905E}" type="presParOf" srcId="{669D8386-62F8-3248-A24F-431F6DD358DE}" destId="{1D4AD694-349F-3041-AA39-DAD499833423}" srcOrd="0" destOrd="0" presId="urn:microsoft.com/office/officeart/2005/8/layout/hProcess4"/>
    <dgm:cxn modelId="{A9E305AA-53EF-AD4C-AF48-08C94B205316}" type="presParOf" srcId="{669D8386-62F8-3248-A24F-431F6DD358DE}" destId="{1C727306-401C-3649-8AFF-1FA7C05D4FB8}" srcOrd="1" destOrd="0" presId="urn:microsoft.com/office/officeart/2005/8/layout/hProcess4"/>
    <dgm:cxn modelId="{59BB8574-20F0-DA4A-883B-441A2122FF65}" type="presParOf" srcId="{669D8386-62F8-3248-A24F-431F6DD358DE}" destId="{A77B4DFE-9F18-4245-AA7E-899F35A75A48}" srcOrd="2" destOrd="0" presId="urn:microsoft.com/office/officeart/2005/8/layout/hProcess4"/>
    <dgm:cxn modelId="{ECD2A05F-E9A7-C946-8B09-B13238DB3CE7}" type="presParOf" srcId="{669D8386-62F8-3248-A24F-431F6DD358DE}" destId="{31503371-FFCB-7345-A312-1A1CBD293420}" srcOrd="3" destOrd="0" presId="urn:microsoft.com/office/officeart/2005/8/layout/hProcess4"/>
    <dgm:cxn modelId="{9797F396-606A-9B4A-8611-3DF32E1F5B95}" type="presParOf" srcId="{669D8386-62F8-3248-A24F-431F6DD358DE}" destId="{FEF4A668-3F32-9140-92FD-491157C074E4}" srcOrd="4" destOrd="0" presId="urn:microsoft.com/office/officeart/2005/8/layout/hProcess4"/>
    <dgm:cxn modelId="{FDDE4964-87D0-2348-8567-C170A989BF19}" type="presParOf" srcId="{CCA186FD-1795-E04E-B049-6387578B18EB}" destId="{9F944B1F-7931-A749-BFEB-C7B961A8DC5F}" srcOrd="1" destOrd="0" presId="urn:microsoft.com/office/officeart/2005/8/layout/hProcess4"/>
    <dgm:cxn modelId="{FFEC776C-89BA-774C-85B0-46AA568268AD}" type="presParOf" srcId="{CCA186FD-1795-E04E-B049-6387578B18EB}" destId="{AD2C6FBA-4313-8E4C-99BC-3FB5DE4DB6E5}" srcOrd="2" destOrd="0" presId="urn:microsoft.com/office/officeart/2005/8/layout/hProcess4"/>
    <dgm:cxn modelId="{548DD35C-CABB-7549-AE74-BB72994916BE}" type="presParOf" srcId="{AD2C6FBA-4313-8E4C-99BC-3FB5DE4DB6E5}" destId="{839696DA-103C-1C4C-BBC7-8B5F27078F74}" srcOrd="0" destOrd="0" presId="urn:microsoft.com/office/officeart/2005/8/layout/hProcess4"/>
    <dgm:cxn modelId="{3A716911-A5FF-574F-9435-F021B8C9D186}" type="presParOf" srcId="{AD2C6FBA-4313-8E4C-99BC-3FB5DE4DB6E5}" destId="{2E02F0E2-AF9D-5A4E-8D1F-52D691A8D4E3}" srcOrd="1" destOrd="0" presId="urn:microsoft.com/office/officeart/2005/8/layout/hProcess4"/>
    <dgm:cxn modelId="{0D5CD2A1-67FE-CE44-87A5-7E9727FD7CD8}" type="presParOf" srcId="{AD2C6FBA-4313-8E4C-99BC-3FB5DE4DB6E5}" destId="{6862B7F7-60AD-EE48-8141-F748398D8EB7}" srcOrd="2" destOrd="0" presId="urn:microsoft.com/office/officeart/2005/8/layout/hProcess4"/>
    <dgm:cxn modelId="{18262592-8B6B-CC4E-ABA2-3A3F067F69BE}" type="presParOf" srcId="{AD2C6FBA-4313-8E4C-99BC-3FB5DE4DB6E5}" destId="{B984C404-6DAA-8A48-A339-184644359D6D}" srcOrd="3" destOrd="0" presId="urn:microsoft.com/office/officeart/2005/8/layout/hProcess4"/>
    <dgm:cxn modelId="{3ECD4AA2-F73D-5B4D-B9C4-ED005BC5F6AE}" type="presParOf" srcId="{AD2C6FBA-4313-8E4C-99BC-3FB5DE4DB6E5}" destId="{3CF6DDF2-8022-1843-BB56-03F76E892615}" srcOrd="4" destOrd="0" presId="urn:microsoft.com/office/officeart/2005/8/layout/hProcess4"/>
    <dgm:cxn modelId="{E58C57B9-212E-574B-8441-6C38990516FB}" type="presParOf" srcId="{CCA186FD-1795-E04E-B049-6387578B18EB}" destId="{857681F0-8178-9940-9B08-12A67033C52C}" srcOrd="3" destOrd="0" presId="urn:microsoft.com/office/officeart/2005/8/layout/hProcess4"/>
    <dgm:cxn modelId="{7D20A1E7-1D40-564A-A279-943CD73B78ED}" type="presParOf" srcId="{CCA186FD-1795-E04E-B049-6387578B18EB}" destId="{1F77B64A-6431-C042-AD9A-446E1E669F16}" srcOrd="4" destOrd="0" presId="urn:microsoft.com/office/officeart/2005/8/layout/hProcess4"/>
    <dgm:cxn modelId="{6A6E4A00-C275-4842-8E97-F128B6E5A7EA}" type="presParOf" srcId="{1F77B64A-6431-C042-AD9A-446E1E669F16}" destId="{627C90D1-B2C4-5F4F-9442-4BB84008806B}" srcOrd="0" destOrd="0" presId="urn:microsoft.com/office/officeart/2005/8/layout/hProcess4"/>
    <dgm:cxn modelId="{310B5F71-DD61-F442-85D9-2703F811BC08}" type="presParOf" srcId="{1F77B64A-6431-C042-AD9A-446E1E669F16}" destId="{FD854AE5-EEA0-F943-AFDC-A490476F9199}" srcOrd="1" destOrd="0" presId="urn:microsoft.com/office/officeart/2005/8/layout/hProcess4"/>
    <dgm:cxn modelId="{F02922EF-9839-D545-BEE2-171EAAE9ED61}" type="presParOf" srcId="{1F77B64A-6431-C042-AD9A-446E1E669F16}" destId="{A6A384BD-314C-4445-B2EB-8566D89DB9A9}" srcOrd="2" destOrd="0" presId="urn:microsoft.com/office/officeart/2005/8/layout/hProcess4"/>
    <dgm:cxn modelId="{E6D0139E-6A1D-5D4D-95F9-369AF5DBBB87}" type="presParOf" srcId="{1F77B64A-6431-C042-AD9A-446E1E669F16}" destId="{273AF8B9-197F-F545-9C91-0E878B4A0676}" srcOrd="3" destOrd="0" presId="urn:microsoft.com/office/officeart/2005/8/layout/hProcess4"/>
    <dgm:cxn modelId="{644D0750-42BD-544E-A186-D36AD15569E4}" type="presParOf" srcId="{1F77B64A-6431-C042-AD9A-446E1E669F16}" destId="{513C7D7B-56D5-2344-A307-B161C836E5A7}" srcOrd="4" destOrd="0" presId="urn:microsoft.com/office/officeart/2005/8/layout/hProcess4"/>
    <dgm:cxn modelId="{6357BD9A-173B-0343-BD72-82A0FC1CB0F2}" type="presParOf" srcId="{CCA186FD-1795-E04E-B049-6387578B18EB}" destId="{D1BA037D-A797-3944-BAEC-2A467C8DBC7C}" srcOrd="5" destOrd="0" presId="urn:microsoft.com/office/officeart/2005/8/layout/hProcess4"/>
    <dgm:cxn modelId="{39B3A341-66EE-6643-9FBB-7625438354B0}" type="presParOf" srcId="{CCA186FD-1795-E04E-B049-6387578B18EB}" destId="{79FFD069-1418-B840-9E77-297F619690FE}" srcOrd="6" destOrd="0" presId="urn:microsoft.com/office/officeart/2005/8/layout/hProcess4"/>
    <dgm:cxn modelId="{F3BA3A1A-E9E6-3142-8A0C-F45F5AF51F5A}" type="presParOf" srcId="{79FFD069-1418-B840-9E77-297F619690FE}" destId="{FF2506BA-79E9-0140-84D8-BA24287096C1}" srcOrd="0" destOrd="0" presId="urn:microsoft.com/office/officeart/2005/8/layout/hProcess4"/>
    <dgm:cxn modelId="{8FD6F478-6324-F046-ACA0-02EB8DDDB02C}" type="presParOf" srcId="{79FFD069-1418-B840-9E77-297F619690FE}" destId="{6A944AAA-4CEE-4E4B-83E0-7605DFA0BBE5}" srcOrd="1" destOrd="0" presId="urn:microsoft.com/office/officeart/2005/8/layout/hProcess4"/>
    <dgm:cxn modelId="{E7F324BE-BBED-C54C-B4F7-9BB25AFA958F}" type="presParOf" srcId="{79FFD069-1418-B840-9E77-297F619690FE}" destId="{0F99561F-341C-A24F-99A4-77640486F126}" srcOrd="2" destOrd="0" presId="urn:microsoft.com/office/officeart/2005/8/layout/hProcess4"/>
    <dgm:cxn modelId="{6CCD0ABB-9004-6547-BF84-226E5DE18F87}" type="presParOf" srcId="{79FFD069-1418-B840-9E77-297F619690FE}" destId="{2866053E-D404-0B43-B2D3-5C22522560F2}" srcOrd="3" destOrd="0" presId="urn:microsoft.com/office/officeart/2005/8/layout/hProcess4"/>
    <dgm:cxn modelId="{5A225E4C-5E69-3244-8F50-2EB30C848B35}" type="presParOf" srcId="{79FFD069-1418-B840-9E77-297F619690FE}" destId="{72A86ACE-F0C8-2844-8A27-C30B8D55B90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242B13-7CB8-A24F-872F-6E28A4E3BCB7}" type="doc">
      <dgm:prSet loTypeId="urn:microsoft.com/office/officeart/2005/8/layout/chevron1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616550CA-8C41-7E40-BFA2-E94DD49FA2A9}">
      <dgm:prSet phldrT="[Text]"/>
      <dgm:spPr/>
      <dgm:t>
        <a:bodyPr/>
        <a:lstStyle/>
        <a:p>
          <a:r>
            <a:rPr lang="en-GB" dirty="0" smtClean="0"/>
            <a:t>think</a:t>
          </a:r>
          <a:endParaRPr lang="en-GB" dirty="0"/>
        </a:p>
      </dgm:t>
    </dgm:pt>
    <dgm:pt modelId="{D65474BD-7522-1F48-9253-E9B1CBBCC18D}" type="parTrans" cxnId="{7CBFFC30-40BA-CC44-856D-528653159F88}">
      <dgm:prSet/>
      <dgm:spPr/>
      <dgm:t>
        <a:bodyPr/>
        <a:lstStyle/>
        <a:p>
          <a:endParaRPr lang="en-GB"/>
        </a:p>
      </dgm:t>
    </dgm:pt>
    <dgm:pt modelId="{517534EE-37BB-BA4C-87F0-D07594E66A21}" type="sibTrans" cxnId="{7CBFFC30-40BA-CC44-856D-528653159F88}">
      <dgm:prSet/>
      <dgm:spPr/>
      <dgm:t>
        <a:bodyPr/>
        <a:lstStyle/>
        <a:p>
          <a:endParaRPr lang="en-GB"/>
        </a:p>
      </dgm:t>
    </dgm:pt>
    <dgm:pt modelId="{5A56E71C-7664-9746-998C-FCF998E6F6AE}">
      <dgm:prSet phldrT="[Text]"/>
      <dgm:spPr/>
      <dgm:t>
        <a:bodyPr/>
        <a:lstStyle/>
        <a:p>
          <a:r>
            <a:rPr lang="en-GB" dirty="0" smtClean="0"/>
            <a:t>share</a:t>
          </a:r>
          <a:endParaRPr lang="en-GB" dirty="0"/>
        </a:p>
      </dgm:t>
    </dgm:pt>
    <dgm:pt modelId="{D851AEC8-2254-8F45-A521-3B9A0A2C0255}" type="parTrans" cxnId="{A482649A-0FEF-8E4B-A384-BCD27FEA410C}">
      <dgm:prSet/>
      <dgm:spPr/>
      <dgm:t>
        <a:bodyPr/>
        <a:lstStyle/>
        <a:p>
          <a:endParaRPr lang="en-GB"/>
        </a:p>
      </dgm:t>
    </dgm:pt>
    <dgm:pt modelId="{55B5BB8C-40EA-A24F-8E9E-90FFC9E42FBD}" type="sibTrans" cxnId="{A482649A-0FEF-8E4B-A384-BCD27FEA410C}">
      <dgm:prSet/>
      <dgm:spPr/>
      <dgm:t>
        <a:bodyPr/>
        <a:lstStyle/>
        <a:p>
          <a:endParaRPr lang="en-GB"/>
        </a:p>
      </dgm:t>
    </dgm:pt>
    <dgm:pt modelId="{BF621190-2E13-064D-A9F9-36DD93243C2D}">
      <dgm:prSet phldrT="[Text]"/>
      <dgm:spPr/>
      <dgm:t>
        <a:bodyPr/>
        <a:lstStyle/>
        <a:p>
          <a:r>
            <a:rPr lang="en-GB" dirty="0" smtClean="0"/>
            <a:t>pair</a:t>
          </a:r>
          <a:endParaRPr lang="en-GB" dirty="0"/>
        </a:p>
      </dgm:t>
    </dgm:pt>
    <dgm:pt modelId="{DAADB05C-B0BA-2A46-9DB3-FDCDBA1F7812}" type="parTrans" cxnId="{94DDE8D6-BAEA-D44A-B628-550FCC402BEE}">
      <dgm:prSet/>
      <dgm:spPr/>
      <dgm:t>
        <a:bodyPr/>
        <a:lstStyle/>
        <a:p>
          <a:endParaRPr lang="en-GB"/>
        </a:p>
      </dgm:t>
    </dgm:pt>
    <dgm:pt modelId="{C233C33C-0D8A-F144-95F7-1F053F69867E}" type="sibTrans" cxnId="{94DDE8D6-BAEA-D44A-B628-550FCC402BEE}">
      <dgm:prSet/>
      <dgm:spPr/>
      <dgm:t>
        <a:bodyPr/>
        <a:lstStyle/>
        <a:p>
          <a:endParaRPr lang="en-GB"/>
        </a:p>
      </dgm:t>
    </dgm:pt>
    <dgm:pt modelId="{D649E90A-49EC-A342-8EFD-DD4101DFD35F}" type="pres">
      <dgm:prSet presAssocID="{83242B13-7CB8-A24F-872F-6E28A4E3BC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A20A10D-8B18-8D45-B54D-85DF286C5D9E}" type="pres">
      <dgm:prSet presAssocID="{616550CA-8C41-7E40-BFA2-E94DD49FA2A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470F03-9D33-B048-B586-485554E39025}" type="pres">
      <dgm:prSet presAssocID="{517534EE-37BB-BA4C-87F0-D07594E66A21}" presName="parTxOnlySpace" presStyleCnt="0"/>
      <dgm:spPr/>
    </dgm:pt>
    <dgm:pt modelId="{C514909A-BEFB-AF45-AC36-8CE33D3C5691}" type="pres">
      <dgm:prSet presAssocID="{BF621190-2E13-064D-A9F9-36DD93243C2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55F028-0AD8-1C4C-8BC0-FD3C6FCA116D}" type="pres">
      <dgm:prSet presAssocID="{C233C33C-0D8A-F144-95F7-1F053F69867E}" presName="parTxOnlySpace" presStyleCnt="0"/>
      <dgm:spPr/>
    </dgm:pt>
    <dgm:pt modelId="{B8F16D7A-019F-9D46-81CB-AFF3E16CC3B4}" type="pres">
      <dgm:prSet presAssocID="{5A56E71C-7664-9746-998C-FCF998E6F6A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119F90E-628C-AD4F-8D18-F62066A40CCB}" type="presOf" srcId="{BF621190-2E13-064D-A9F9-36DD93243C2D}" destId="{C514909A-BEFB-AF45-AC36-8CE33D3C5691}" srcOrd="0" destOrd="0" presId="urn:microsoft.com/office/officeart/2005/8/layout/chevron1"/>
    <dgm:cxn modelId="{31B86439-709A-2C4B-9AB5-47FAD560D0BA}" type="presOf" srcId="{83242B13-7CB8-A24F-872F-6E28A4E3BCB7}" destId="{D649E90A-49EC-A342-8EFD-DD4101DFD35F}" srcOrd="0" destOrd="0" presId="urn:microsoft.com/office/officeart/2005/8/layout/chevron1"/>
    <dgm:cxn modelId="{A482649A-0FEF-8E4B-A384-BCD27FEA410C}" srcId="{83242B13-7CB8-A24F-872F-6E28A4E3BCB7}" destId="{5A56E71C-7664-9746-998C-FCF998E6F6AE}" srcOrd="2" destOrd="0" parTransId="{D851AEC8-2254-8F45-A521-3B9A0A2C0255}" sibTransId="{55B5BB8C-40EA-A24F-8E9E-90FFC9E42FBD}"/>
    <dgm:cxn modelId="{7CBFFC30-40BA-CC44-856D-528653159F88}" srcId="{83242B13-7CB8-A24F-872F-6E28A4E3BCB7}" destId="{616550CA-8C41-7E40-BFA2-E94DD49FA2A9}" srcOrd="0" destOrd="0" parTransId="{D65474BD-7522-1F48-9253-E9B1CBBCC18D}" sibTransId="{517534EE-37BB-BA4C-87F0-D07594E66A21}"/>
    <dgm:cxn modelId="{351B5159-50F4-3E40-A459-E5E3C1E03188}" type="presOf" srcId="{616550CA-8C41-7E40-BFA2-E94DD49FA2A9}" destId="{EA20A10D-8B18-8D45-B54D-85DF286C5D9E}" srcOrd="0" destOrd="0" presId="urn:microsoft.com/office/officeart/2005/8/layout/chevron1"/>
    <dgm:cxn modelId="{6D2FC72E-57D6-2A41-9418-29C716E7EED2}" type="presOf" srcId="{5A56E71C-7664-9746-998C-FCF998E6F6AE}" destId="{B8F16D7A-019F-9D46-81CB-AFF3E16CC3B4}" srcOrd="0" destOrd="0" presId="urn:microsoft.com/office/officeart/2005/8/layout/chevron1"/>
    <dgm:cxn modelId="{94DDE8D6-BAEA-D44A-B628-550FCC402BEE}" srcId="{83242B13-7CB8-A24F-872F-6E28A4E3BCB7}" destId="{BF621190-2E13-064D-A9F9-36DD93243C2D}" srcOrd="1" destOrd="0" parTransId="{DAADB05C-B0BA-2A46-9DB3-FDCDBA1F7812}" sibTransId="{C233C33C-0D8A-F144-95F7-1F053F69867E}"/>
    <dgm:cxn modelId="{BA90F865-7917-F142-98FC-6E51EDE91143}" type="presParOf" srcId="{D649E90A-49EC-A342-8EFD-DD4101DFD35F}" destId="{EA20A10D-8B18-8D45-B54D-85DF286C5D9E}" srcOrd="0" destOrd="0" presId="urn:microsoft.com/office/officeart/2005/8/layout/chevron1"/>
    <dgm:cxn modelId="{8FA87204-59DF-4C4A-81EC-631AC47A9AB7}" type="presParOf" srcId="{D649E90A-49EC-A342-8EFD-DD4101DFD35F}" destId="{A1470F03-9D33-B048-B586-485554E39025}" srcOrd="1" destOrd="0" presId="urn:microsoft.com/office/officeart/2005/8/layout/chevron1"/>
    <dgm:cxn modelId="{F0187635-FF81-8F45-B78F-220C171F742B}" type="presParOf" srcId="{D649E90A-49EC-A342-8EFD-DD4101DFD35F}" destId="{C514909A-BEFB-AF45-AC36-8CE33D3C5691}" srcOrd="2" destOrd="0" presId="urn:microsoft.com/office/officeart/2005/8/layout/chevron1"/>
    <dgm:cxn modelId="{6DB142FE-4D20-0741-A694-E45F03DF47D2}" type="presParOf" srcId="{D649E90A-49EC-A342-8EFD-DD4101DFD35F}" destId="{0E55F028-0AD8-1C4C-8BC0-FD3C6FCA116D}" srcOrd="3" destOrd="0" presId="urn:microsoft.com/office/officeart/2005/8/layout/chevron1"/>
    <dgm:cxn modelId="{4C362CC3-A7F4-FC44-B2B3-C404746F0BB4}" type="presParOf" srcId="{D649E90A-49EC-A342-8EFD-DD4101DFD35F}" destId="{B8F16D7A-019F-9D46-81CB-AFF3E16CC3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2074C5-1981-5046-9412-855382F86B4E}" type="doc">
      <dgm:prSet loTypeId="urn:microsoft.com/office/officeart/2005/8/layout/venn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A096E20-21B4-4846-B4C1-051BC8A81A68}">
      <dgm:prSet phldrT="[Text]"/>
      <dgm:spPr/>
      <dgm:t>
        <a:bodyPr/>
        <a:lstStyle/>
        <a:p>
          <a:r>
            <a:rPr lang="en-GB" dirty="0" smtClean="0"/>
            <a:t>reading</a:t>
          </a:r>
          <a:endParaRPr lang="en-GB" dirty="0"/>
        </a:p>
      </dgm:t>
    </dgm:pt>
    <dgm:pt modelId="{704F3FCA-3410-3840-B0EF-E3DD239866D7}" type="parTrans" cxnId="{1AB0CC35-0C80-0741-8E90-40D3F9A6736D}">
      <dgm:prSet/>
      <dgm:spPr/>
      <dgm:t>
        <a:bodyPr/>
        <a:lstStyle/>
        <a:p>
          <a:endParaRPr lang="en-GB"/>
        </a:p>
      </dgm:t>
    </dgm:pt>
    <dgm:pt modelId="{E84D6977-6183-9A41-9778-2CFCC9DB600C}" type="sibTrans" cxnId="{1AB0CC35-0C80-0741-8E90-40D3F9A6736D}">
      <dgm:prSet/>
      <dgm:spPr/>
      <dgm:t>
        <a:bodyPr/>
        <a:lstStyle/>
        <a:p>
          <a:endParaRPr lang="en-GB"/>
        </a:p>
      </dgm:t>
    </dgm:pt>
    <dgm:pt modelId="{176771C7-6461-3145-BE5A-8F85AB7DAD26}">
      <dgm:prSet phldrT="[Text]"/>
      <dgm:spPr/>
      <dgm:t>
        <a:bodyPr/>
        <a:lstStyle/>
        <a:p>
          <a:r>
            <a:rPr lang="en-GB" dirty="0" smtClean="0"/>
            <a:t>discussing</a:t>
          </a:r>
          <a:endParaRPr lang="en-GB" dirty="0"/>
        </a:p>
      </dgm:t>
    </dgm:pt>
    <dgm:pt modelId="{AD6343DB-F7F2-A045-B891-A079AEAB05C5}" type="parTrans" cxnId="{21288EAB-94F0-FC45-B3EA-FE46FF76BA8A}">
      <dgm:prSet/>
      <dgm:spPr/>
      <dgm:t>
        <a:bodyPr/>
        <a:lstStyle/>
        <a:p>
          <a:endParaRPr lang="en-GB"/>
        </a:p>
      </dgm:t>
    </dgm:pt>
    <dgm:pt modelId="{41E11910-2B0D-5D4E-B945-502BD73B34D3}" type="sibTrans" cxnId="{21288EAB-94F0-FC45-B3EA-FE46FF76BA8A}">
      <dgm:prSet/>
      <dgm:spPr/>
      <dgm:t>
        <a:bodyPr/>
        <a:lstStyle/>
        <a:p>
          <a:endParaRPr lang="en-GB"/>
        </a:p>
      </dgm:t>
    </dgm:pt>
    <dgm:pt modelId="{C712FFDA-66E8-8E47-9D84-31ABA2D09382}">
      <dgm:prSet phldrT="[Text]"/>
      <dgm:spPr/>
      <dgm:t>
        <a:bodyPr/>
        <a:lstStyle/>
        <a:p>
          <a:r>
            <a:rPr lang="en-GB" dirty="0" smtClean="0"/>
            <a:t>reviewing</a:t>
          </a:r>
          <a:endParaRPr lang="en-GB" dirty="0"/>
        </a:p>
      </dgm:t>
    </dgm:pt>
    <dgm:pt modelId="{16073A75-9913-2445-9184-F863B467E69F}" type="parTrans" cxnId="{6047C646-9372-FD4A-9FA2-F1A619345119}">
      <dgm:prSet/>
      <dgm:spPr/>
      <dgm:t>
        <a:bodyPr/>
        <a:lstStyle/>
        <a:p>
          <a:endParaRPr lang="en-GB"/>
        </a:p>
      </dgm:t>
    </dgm:pt>
    <dgm:pt modelId="{81673704-3843-2545-91D1-CA95B1691E8B}" type="sibTrans" cxnId="{6047C646-9372-FD4A-9FA2-F1A619345119}">
      <dgm:prSet/>
      <dgm:spPr/>
      <dgm:t>
        <a:bodyPr/>
        <a:lstStyle/>
        <a:p>
          <a:endParaRPr lang="en-GB"/>
        </a:p>
      </dgm:t>
    </dgm:pt>
    <dgm:pt modelId="{A2F123C0-25D5-8941-9249-B4CD95EC44A9}">
      <dgm:prSet phldrT="[Text]"/>
      <dgm:spPr/>
      <dgm:t>
        <a:bodyPr/>
        <a:lstStyle/>
        <a:p>
          <a:r>
            <a:rPr lang="en-GB" dirty="0" smtClean="0"/>
            <a:t>thinking</a:t>
          </a:r>
          <a:endParaRPr lang="en-GB" dirty="0"/>
        </a:p>
      </dgm:t>
    </dgm:pt>
    <dgm:pt modelId="{85A11EAF-AAB7-F14F-A138-86E8468FF543}" type="parTrans" cxnId="{EE417A45-16D8-7745-B8C1-2EDDEFA028D5}">
      <dgm:prSet/>
      <dgm:spPr/>
      <dgm:t>
        <a:bodyPr/>
        <a:lstStyle/>
        <a:p>
          <a:endParaRPr lang="en-GB"/>
        </a:p>
      </dgm:t>
    </dgm:pt>
    <dgm:pt modelId="{99AAE44B-35DB-F948-B083-05E9EA377049}" type="sibTrans" cxnId="{EE417A45-16D8-7745-B8C1-2EDDEFA028D5}">
      <dgm:prSet/>
      <dgm:spPr/>
      <dgm:t>
        <a:bodyPr/>
        <a:lstStyle/>
        <a:p>
          <a:endParaRPr lang="en-GB"/>
        </a:p>
      </dgm:t>
    </dgm:pt>
    <dgm:pt modelId="{4BC71ACD-1AC3-C547-972E-DB5D0E72BB96}">
      <dgm:prSet phldrT="[Text]"/>
      <dgm:spPr/>
      <dgm:t>
        <a:bodyPr/>
        <a:lstStyle/>
        <a:p>
          <a:r>
            <a:rPr lang="en-GB" dirty="0" smtClean="0"/>
            <a:t>reflecting</a:t>
          </a:r>
          <a:endParaRPr lang="en-GB" dirty="0"/>
        </a:p>
      </dgm:t>
    </dgm:pt>
    <dgm:pt modelId="{6C772D38-68DD-554C-BA4B-ECDB37DF43E3}" type="parTrans" cxnId="{DC02A8A5-B982-1F40-A060-E814DACFA3C1}">
      <dgm:prSet/>
      <dgm:spPr/>
      <dgm:t>
        <a:bodyPr/>
        <a:lstStyle/>
        <a:p>
          <a:endParaRPr lang="en-GB"/>
        </a:p>
      </dgm:t>
    </dgm:pt>
    <dgm:pt modelId="{A4A21C59-5EEE-FE4A-8DFB-D9C18DB66604}" type="sibTrans" cxnId="{DC02A8A5-B982-1F40-A060-E814DACFA3C1}">
      <dgm:prSet/>
      <dgm:spPr/>
      <dgm:t>
        <a:bodyPr/>
        <a:lstStyle/>
        <a:p>
          <a:endParaRPr lang="en-GB"/>
        </a:p>
      </dgm:t>
    </dgm:pt>
    <dgm:pt modelId="{240B2C7E-75E3-E142-BEF8-C05AC4ACE8B2}">
      <dgm:prSet phldrT="[Text]"/>
      <dgm:spPr/>
      <dgm:t>
        <a:bodyPr/>
        <a:lstStyle/>
        <a:p>
          <a:r>
            <a:rPr lang="en-GB" dirty="0" smtClean="0"/>
            <a:t>revising</a:t>
          </a:r>
          <a:endParaRPr lang="en-GB" dirty="0"/>
        </a:p>
      </dgm:t>
    </dgm:pt>
    <dgm:pt modelId="{1868E678-FB75-A245-A811-9611081B257E}" type="parTrans" cxnId="{B9B92C72-B094-E942-9DD5-5E8D0170EF9C}">
      <dgm:prSet/>
      <dgm:spPr/>
      <dgm:t>
        <a:bodyPr/>
        <a:lstStyle/>
        <a:p>
          <a:endParaRPr lang="en-GB"/>
        </a:p>
      </dgm:t>
    </dgm:pt>
    <dgm:pt modelId="{F2DE9FA2-261A-644B-A146-24DD2EA82297}" type="sibTrans" cxnId="{B9B92C72-B094-E942-9DD5-5E8D0170EF9C}">
      <dgm:prSet/>
      <dgm:spPr/>
      <dgm:t>
        <a:bodyPr/>
        <a:lstStyle/>
        <a:p>
          <a:endParaRPr lang="en-GB"/>
        </a:p>
      </dgm:t>
    </dgm:pt>
    <dgm:pt modelId="{B1FC1410-D6B0-D547-9E8B-021A98664138}" type="pres">
      <dgm:prSet presAssocID="{932074C5-1981-5046-9412-855382F86B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06C02E9-5469-EC4C-927B-41A136628E18}" type="pres">
      <dgm:prSet presAssocID="{0A096E20-21B4-4846-B4C1-051BC8A81A6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E92DB2-21C5-2B4E-9348-950BBE783F11}" type="pres">
      <dgm:prSet presAssocID="{E84D6977-6183-9A41-9778-2CFCC9DB600C}" presName="space" presStyleCnt="0"/>
      <dgm:spPr/>
    </dgm:pt>
    <dgm:pt modelId="{3CC466CE-94D4-1543-9A59-FA1F472423FC}" type="pres">
      <dgm:prSet presAssocID="{A2F123C0-25D5-8941-9249-B4CD95EC44A9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4815E4-85E6-CF45-9369-6CE7EB4E7116}" type="pres">
      <dgm:prSet presAssocID="{99AAE44B-35DB-F948-B083-05E9EA377049}" presName="space" presStyleCnt="0"/>
      <dgm:spPr/>
    </dgm:pt>
    <dgm:pt modelId="{C6434AE5-50E7-8141-9180-D6DC69893A75}" type="pres">
      <dgm:prSet presAssocID="{176771C7-6461-3145-BE5A-8F85AB7DAD26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DCAB42-5AB0-FA4F-9D9D-C82A0B399F86}" type="pres">
      <dgm:prSet presAssocID="{41E11910-2B0D-5D4E-B945-502BD73B34D3}" presName="space" presStyleCnt="0"/>
      <dgm:spPr/>
    </dgm:pt>
    <dgm:pt modelId="{9E3C84F6-194D-2144-890B-35ECE56CB533}" type="pres">
      <dgm:prSet presAssocID="{C712FFDA-66E8-8E47-9D84-31ABA2D09382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42FBA7-EB8D-E343-AD62-8E3715FB22A5}" type="pres">
      <dgm:prSet presAssocID="{81673704-3843-2545-91D1-CA95B1691E8B}" presName="space" presStyleCnt="0"/>
      <dgm:spPr/>
    </dgm:pt>
    <dgm:pt modelId="{0060B286-C58C-A144-A329-7AB01CD78D78}" type="pres">
      <dgm:prSet presAssocID="{4BC71ACD-1AC3-C547-972E-DB5D0E72BB96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C9AA3E-5DBF-F846-860E-9D798AA86182}" type="pres">
      <dgm:prSet presAssocID="{A4A21C59-5EEE-FE4A-8DFB-D9C18DB66604}" presName="space" presStyleCnt="0"/>
      <dgm:spPr/>
    </dgm:pt>
    <dgm:pt modelId="{9FF3AE65-6D10-0241-B6ED-34BDB56C9B63}" type="pres">
      <dgm:prSet presAssocID="{240B2C7E-75E3-E142-BEF8-C05AC4ACE8B2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C80AC57-FBA4-A743-AC48-2712EE37F1F2}" type="presOf" srcId="{932074C5-1981-5046-9412-855382F86B4E}" destId="{B1FC1410-D6B0-D547-9E8B-021A98664138}" srcOrd="0" destOrd="0" presId="urn:microsoft.com/office/officeart/2005/8/layout/venn3"/>
    <dgm:cxn modelId="{31A1CBF0-1D7F-A54E-802F-D120276C85A7}" type="presOf" srcId="{4BC71ACD-1AC3-C547-972E-DB5D0E72BB96}" destId="{0060B286-C58C-A144-A329-7AB01CD78D78}" srcOrd="0" destOrd="0" presId="urn:microsoft.com/office/officeart/2005/8/layout/venn3"/>
    <dgm:cxn modelId="{EE417A45-16D8-7745-B8C1-2EDDEFA028D5}" srcId="{932074C5-1981-5046-9412-855382F86B4E}" destId="{A2F123C0-25D5-8941-9249-B4CD95EC44A9}" srcOrd="1" destOrd="0" parTransId="{85A11EAF-AAB7-F14F-A138-86E8468FF543}" sibTransId="{99AAE44B-35DB-F948-B083-05E9EA377049}"/>
    <dgm:cxn modelId="{21288EAB-94F0-FC45-B3EA-FE46FF76BA8A}" srcId="{932074C5-1981-5046-9412-855382F86B4E}" destId="{176771C7-6461-3145-BE5A-8F85AB7DAD26}" srcOrd="2" destOrd="0" parTransId="{AD6343DB-F7F2-A045-B891-A079AEAB05C5}" sibTransId="{41E11910-2B0D-5D4E-B945-502BD73B34D3}"/>
    <dgm:cxn modelId="{5EDBCEBF-763C-3846-A169-E73D87C707F3}" type="presOf" srcId="{0A096E20-21B4-4846-B4C1-051BC8A81A68}" destId="{606C02E9-5469-EC4C-927B-41A136628E18}" srcOrd="0" destOrd="0" presId="urn:microsoft.com/office/officeart/2005/8/layout/venn3"/>
    <dgm:cxn modelId="{909628F5-96D5-D244-8B07-67CF9607B80E}" type="presOf" srcId="{A2F123C0-25D5-8941-9249-B4CD95EC44A9}" destId="{3CC466CE-94D4-1543-9A59-FA1F472423FC}" srcOrd="0" destOrd="0" presId="urn:microsoft.com/office/officeart/2005/8/layout/venn3"/>
    <dgm:cxn modelId="{6B665813-0F4D-E64C-A289-EC01A484139D}" type="presOf" srcId="{C712FFDA-66E8-8E47-9D84-31ABA2D09382}" destId="{9E3C84F6-194D-2144-890B-35ECE56CB533}" srcOrd="0" destOrd="0" presId="urn:microsoft.com/office/officeart/2005/8/layout/venn3"/>
    <dgm:cxn modelId="{DC02A8A5-B982-1F40-A060-E814DACFA3C1}" srcId="{932074C5-1981-5046-9412-855382F86B4E}" destId="{4BC71ACD-1AC3-C547-972E-DB5D0E72BB96}" srcOrd="4" destOrd="0" parTransId="{6C772D38-68DD-554C-BA4B-ECDB37DF43E3}" sibTransId="{A4A21C59-5EEE-FE4A-8DFB-D9C18DB66604}"/>
    <dgm:cxn modelId="{1CD9AF65-1096-8D4A-B674-49788C54CABD}" type="presOf" srcId="{176771C7-6461-3145-BE5A-8F85AB7DAD26}" destId="{C6434AE5-50E7-8141-9180-D6DC69893A75}" srcOrd="0" destOrd="0" presId="urn:microsoft.com/office/officeart/2005/8/layout/venn3"/>
    <dgm:cxn modelId="{1AB0CC35-0C80-0741-8E90-40D3F9A6736D}" srcId="{932074C5-1981-5046-9412-855382F86B4E}" destId="{0A096E20-21B4-4846-B4C1-051BC8A81A68}" srcOrd="0" destOrd="0" parTransId="{704F3FCA-3410-3840-B0EF-E3DD239866D7}" sibTransId="{E84D6977-6183-9A41-9778-2CFCC9DB600C}"/>
    <dgm:cxn modelId="{01122BAD-7067-6742-A349-2284F199B698}" type="presOf" srcId="{240B2C7E-75E3-E142-BEF8-C05AC4ACE8B2}" destId="{9FF3AE65-6D10-0241-B6ED-34BDB56C9B63}" srcOrd="0" destOrd="0" presId="urn:microsoft.com/office/officeart/2005/8/layout/venn3"/>
    <dgm:cxn modelId="{6047C646-9372-FD4A-9FA2-F1A619345119}" srcId="{932074C5-1981-5046-9412-855382F86B4E}" destId="{C712FFDA-66E8-8E47-9D84-31ABA2D09382}" srcOrd="3" destOrd="0" parTransId="{16073A75-9913-2445-9184-F863B467E69F}" sibTransId="{81673704-3843-2545-91D1-CA95B1691E8B}"/>
    <dgm:cxn modelId="{B9B92C72-B094-E942-9DD5-5E8D0170EF9C}" srcId="{932074C5-1981-5046-9412-855382F86B4E}" destId="{240B2C7E-75E3-E142-BEF8-C05AC4ACE8B2}" srcOrd="5" destOrd="0" parTransId="{1868E678-FB75-A245-A811-9611081B257E}" sibTransId="{F2DE9FA2-261A-644B-A146-24DD2EA82297}"/>
    <dgm:cxn modelId="{1F781A37-15C0-3843-9CB6-4F896237B6A0}" type="presParOf" srcId="{B1FC1410-D6B0-D547-9E8B-021A98664138}" destId="{606C02E9-5469-EC4C-927B-41A136628E18}" srcOrd="0" destOrd="0" presId="urn:microsoft.com/office/officeart/2005/8/layout/venn3"/>
    <dgm:cxn modelId="{C45E2DF0-7C67-1E4E-9E23-6B113DCB7DA0}" type="presParOf" srcId="{B1FC1410-D6B0-D547-9E8B-021A98664138}" destId="{7FE92DB2-21C5-2B4E-9348-950BBE783F11}" srcOrd="1" destOrd="0" presId="urn:microsoft.com/office/officeart/2005/8/layout/venn3"/>
    <dgm:cxn modelId="{CD84135F-FCBD-B04F-9019-ED79A3DC8CCC}" type="presParOf" srcId="{B1FC1410-D6B0-D547-9E8B-021A98664138}" destId="{3CC466CE-94D4-1543-9A59-FA1F472423FC}" srcOrd="2" destOrd="0" presId="urn:microsoft.com/office/officeart/2005/8/layout/venn3"/>
    <dgm:cxn modelId="{807FD2D8-FDBC-D440-8902-4A354471F2FD}" type="presParOf" srcId="{B1FC1410-D6B0-D547-9E8B-021A98664138}" destId="{DF4815E4-85E6-CF45-9369-6CE7EB4E7116}" srcOrd="3" destOrd="0" presId="urn:microsoft.com/office/officeart/2005/8/layout/venn3"/>
    <dgm:cxn modelId="{B1FF93B9-1745-B149-93A5-3D5107F4FCC6}" type="presParOf" srcId="{B1FC1410-D6B0-D547-9E8B-021A98664138}" destId="{C6434AE5-50E7-8141-9180-D6DC69893A75}" srcOrd="4" destOrd="0" presId="urn:microsoft.com/office/officeart/2005/8/layout/venn3"/>
    <dgm:cxn modelId="{80AC6A95-D690-4C4A-AE48-3BE18C17EB7D}" type="presParOf" srcId="{B1FC1410-D6B0-D547-9E8B-021A98664138}" destId="{97DCAB42-5AB0-FA4F-9D9D-C82A0B399F86}" srcOrd="5" destOrd="0" presId="urn:microsoft.com/office/officeart/2005/8/layout/venn3"/>
    <dgm:cxn modelId="{4D1E92EA-642A-9042-8857-0CE09882058F}" type="presParOf" srcId="{B1FC1410-D6B0-D547-9E8B-021A98664138}" destId="{9E3C84F6-194D-2144-890B-35ECE56CB533}" srcOrd="6" destOrd="0" presId="urn:microsoft.com/office/officeart/2005/8/layout/venn3"/>
    <dgm:cxn modelId="{05010BAB-3CC9-EB41-BC93-ECC3733E12BF}" type="presParOf" srcId="{B1FC1410-D6B0-D547-9E8B-021A98664138}" destId="{C142FBA7-EB8D-E343-AD62-8E3715FB22A5}" srcOrd="7" destOrd="0" presId="urn:microsoft.com/office/officeart/2005/8/layout/venn3"/>
    <dgm:cxn modelId="{E2F366AB-A593-DC4C-A214-7486FAE1D624}" type="presParOf" srcId="{B1FC1410-D6B0-D547-9E8B-021A98664138}" destId="{0060B286-C58C-A144-A329-7AB01CD78D78}" srcOrd="8" destOrd="0" presId="urn:microsoft.com/office/officeart/2005/8/layout/venn3"/>
    <dgm:cxn modelId="{59C834D7-647C-C64D-A216-566DE0DBC022}" type="presParOf" srcId="{B1FC1410-D6B0-D547-9E8B-021A98664138}" destId="{FFC9AA3E-5DBF-F846-860E-9D798AA86182}" srcOrd="9" destOrd="0" presId="urn:microsoft.com/office/officeart/2005/8/layout/venn3"/>
    <dgm:cxn modelId="{7719BBC8-5389-4544-9390-2B7856A8F471}" type="presParOf" srcId="{B1FC1410-D6B0-D547-9E8B-021A98664138}" destId="{9FF3AE65-6D10-0241-B6ED-34BDB56C9B63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DD4CE4-BCBF-0A4F-9572-4484DB2BFDD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58C08F12-7A87-BD4D-AF88-E6E3B4EB8AB2}">
      <dgm:prSet phldrT="[Text]"/>
      <dgm:spPr/>
      <dgm:t>
        <a:bodyPr/>
        <a:lstStyle/>
        <a:p>
          <a:r>
            <a:rPr lang="en-GB" dirty="0" smtClean="0"/>
            <a:t>Slide show</a:t>
          </a:r>
          <a:endParaRPr lang="en-GB" dirty="0"/>
        </a:p>
      </dgm:t>
    </dgm:pt>
    <dgm:pt modelId="{1B016609-E111-0949-B22A-B77FEDC23FC2}" type="parTrans" cxnId="{5FA82F78-88F4-984B-A86E-F9A5285C461E}">
      <dgm:prSet/>
      <dgm:spPr/>
      <dgm:t>
        <a:bodyPr/>
        <a:lstStyle/>
        <a:p>
          <a:endParaRPr lang="en-GB"/>
        </a:p>
      </dgm:t>
    </dgm:pt>
    <dgm:pt modelId="{A8863057-653E-4A4E-9C26-82F8D5AB40DB}" type="sibTrans" cxnId="{5FA82F78-88F4-984B-A86E-F9A5285C461E}">
      <dgm:prSet/>
      <dgm:spPr/>
      <dgm:t>
        <a:bodyPr/>
        <a:lstStyle/>
        <a:p>
          <a:endParaRPr lang="en-GB"/>
        </a:p>
      </dgm:t>
    </dgm:pt>
    <dgm:pt modelId="{6714CC01-4E21-FB4D-B94D-A5FC0E7E3C63}">
      <dgm:prSet phldrT="[Text]"/>
      <dgm:spPr/>
      <dgm:t>
        <a:bodyPr/>
        <a:lstStyle/>
        <a:p>
          <a:r>
            <a:rPr lang="en-GB" dirty="0" smtClean="0"/>
            <a:t>Report</a:t>
          </a:r>
          <a:endParaRPr lang="en-GB" dirty="0"/>
        </a:p>
      </dgm:t>
    </dgm:pt>
    <dgm:pt modelId="{24E6CACC-6CDD-A74C-AAE7-ED6BBFB11673}" type="parTrans" cxnId="{78E2685B-9CAA-A447-A401-2DE4A42B360F}">
      <dgm:prSet/>
      <dgm:spPr/>
      <dgm:t>
        <a:bodyPr/>
        <a:lstStyle/>
        <a:p>
          <a:endParaRPr lang="en-GB"/>
        </a:p>
      </dgm:t>
    </dgm:pt>
    <dgm:pt modelId="{03A7D71B-D1AF-8047-92F1-EBB7F2F0B4F7}" type="sibTrans" cxnId="{78E2685B-9CAA-A447-A401-2DE4A42B360F}">
      <dgm:prSet/>
      <dgm:spPr/>
      <dgm:t>
        <a:bodyPr/>
        <a:lstStyle/>
        <a:p>
          <a:endParaRPr lang="en-GB"/>
        </a:p>
      </dgm:t>
    </dgm:pt>
    <dgm:pt modelId="{8ED27520-4A55-074D-9389-F8424DE8439C}">
      <dgm:prSet phldrT="[Text]"/>
      <dgm:spPr/>
      <dgm:t>
        <a:bodyPr/>
        <a:lstStyle/>
        <a:p>
          <a:r>
            <a:rPr lang="en-GB" dirty="0" smtClean="0"/>
            <a:t>Provide a structured overview of your chosen areas</a:t>
          </a:r>
          <a:endParaRPr lang="en-GB" dirty="0"/>
        </a:p>
      </dgm:t>
    </dgm:pt>
    <dgm:pt modelId="{CEFE3ECC-F7AF-D04B-9500-2E54767C4834}" type="parTrans" cxnId="{1CE065A6-DAB9-A04F-B027-99184337FDBA}">
      <dgm:prSet/>
      <dgm:spPr/>
      <dgm:t>
        <a:bodyPr/>
        <a:lstStyle/>
        <a:p>
          <a:endParaRPr lang="en-GB"/>
        </a:p>
      </dgm:t>
    </dgm:pt>
    <dgm:pt modelId="{A6D5B0E1-FC21-9D42-B452-36BC13850484}" type="sibTrans" cxnId="{1CE065A6-DAB9-A04F-B027-99184337FDBA}">
      <dgm:prSet/>
      <dgm:spPr/>
      <dgm:t>
        <a:bodyPr/>
        <a:lstStyle/>
        <a:p>
          <a:endParaRPr lang="en-GB"/>
        </a:p>
      </dgm:t>
    </dgm:pt>
    <dgm:pt modelId="{610F23EA-BC3D-7140-B19C-2ED1424DA3C2}">
      <dgm:prSet/>
      <dgm:spPr/>
      <dgm:t>
        <a:bodyPr/>
        <a:lstStyle/>
        <a:p>
          <a:r>
            <a:rPr lang="en-GB" dirty="0" smtClean="0"/>
            <a:t>Communicate key points in visually compelling manner</a:t>
          </a:r>
          <a:endParaRPr lang="en-GB" dirty="0"/>
        </a:p>
      </dgm:t>
    </dgm:pt>
    <dgm:pt modelId="{716FF771-C0AA-E24D-9943-2BC9704AEDC1}" type="parTrans" cxnId="{F58350C5-7FD0-EF48-B3DA-AD9C90755529}">
      <dgm:prSet/>
      <dgm:spPr/>
      <dgm:t>
        <a:bodyPr/>
        <a:lstStyle/>
        <a:p>
          <a:endParaRPr lang="en-GB"/>
        </a:p>
      </dgm:t>
    </dgm:pt>
    <dgm:pt modelId="{8A5F17F0-3148-1B46-87EF-D06A4EA08E00}" type="sibTrans" cxnId="{F58350C5-7FD0-EF48-B3DA-AD9C90755529}">
      <dgm:prSet/>
      <dgm:spPr/>
      <dgm:t>
        <a:bodyPr/>
        <a:lstStyle/>
        <a:p>
          <a:endParaRPr lang="en-GB"/>
        </a:p>
      </dgm:t>
    </dgm:pt>
    <dgm:pt modelId="{157AF8B5-7547-ED4E-9EA3-C1483D1FE556}">
      <dgm:prSet phldrT="[Text]" custT="1"/>
      <dgm:spPr/>
      <dgm:t>
        <a:bodyPr/>
        <a:lstStyle/>
        <a:p>
          <a:r>
            <a:rPr lang="en-GB" sz="2100" dirty="0" smtClean="0"/>
            <a:t>Annotated bibliography</a:t>
          </a:r>
          <a:endParaRPr lang="en-GB" sz="2100" dirty="0"/>
        </a:p>
      </dgm:t>
    </dgm:pt>
    <dgm:pt modelId="{590F89C5-4B05-DB4D-B682-5D45B0FF29F8}" type="parTrans" cxnId="{E770DBFA-7426-A74F-97D4-A6176BE8E7DB}">
      <dgm:prSet/>
      <dgm:spPr/>
      <dgm:t>
        <a:bodyPr/>
        <a:lstStyle/>
        <a:p>
          <a:endParaRPr lang="en-US"/>
        </a:p>
      </dgm:t>
    </dgm:pt>
    <dgm:pt modelId="{85A7967A-040B-9640-B569-27C04F5AC73C}" type="sibTrans" cxnId="{E770DBFA-7426-A74F-97D4-A6176BE8E7DB}">
      <dgm:prSet/>
      <dgm:spPr/>
      <dgm:t>
        <a:bodyPr/>
        <a:lstStyle/>
        <a:p>
          <a:endParaRPr lang="en-US"/>
        </a:p>
      </dgm:t>
    </dgm:pt>
    <dgm:pt modelId="{E061E329-4457-3C4C-82DE-9337C9991407}">
      <dgm:prSet phldrT="[Text]" custT="1"/>
      <dgm:spPr/>
      <dgm:t>
        <a:bodyPr/>
        <a:lstStyle/>
        <a:p>
          <a:r>
            <a:rPr lang="en-GB" sz="1600" dirty="0" smtClean="0"/>
            <a:t>conduct a literature review</a:t>
          </a:r>
          <a:endParaRPr lang="en-GB" sz="1600" dirty="0"/>
        </a:p>
      </dgm:t>
    </dgm:pt>
    <dgm:pt modelId="{8D5A3D14-502F-A946-8C46-8F7E1401B27A}" type="parTrans" cxnId="{4B61FD5B-327C-D94B-81AE-9798E5A08679}">
      <dgm:prSet/>
      <dgm:spPr/>
      <dgm:t>
        <a:bodyPr/>
        <a:lstStyle/>
        <a:p>
          <a:endParaRPr lang="en-US"/>
        </a:p>
      </dgm:t>
    </dgm:pt>
    <dgm:pt modelId="{BBF37E18-BD87-534C-BF8D-D1818A56CF79}" type="sibTrans" cxnId="{4B61FD5B-327C-D94B-81AE-9798E5A08679}">
      <dgm:prSet/>
      <dgm:spPr/>
      <dgm:t>
        <a:bodyPr/>
        <a:lstStyle/>
        <a:p>
          <a:endParaRPr lang="en-US"/>
        </a:p>
      </dgm:t>
    </dgm:pt>
    <dgm:pt modelId="{48BB427A-566F-A44A-BC33-8A5E0B806D24}">
      <dgm:prSet phldrT="[Text]" custT="1"/>
      <dgm:spPr/>
      <dgm:t>
        <a:bodyPr/>
        <a:lstStyle/>
        <a:p>
          <a:r>
            <a:rPr lang="en-GB" sz="1600" dirty="0" smtClean="0"/>
            <a:t>select and critique a set of papers</a:t>
          </a:r>
          <a:endParaRPr lang="en-GB" sz="1600" dirty="0"/>
        </a:p>
      </dgm:t>
    </dgm:pt>
    <dgm:pt modelId="{6BD31294-FCA0-1949-825C-6952F1E49F29}" type="parTrans" cxnId="{4F747E81-CDC6-9643-AE5D-38705B65D7BE}">
      <dgm:prSet/>
      <dgm:spPr/>
      <dgm:t>
        <a:bodyPr/>
        <a:lstStyle/>
        <a:p>
          <a:endParaRPr lang="en-US"/>
        </a:p>
      </dgm:t>
    </dgm:pt>
    <dgm:pt modelId="{96528B43-8C83-A243-817B-151FBA62730B}" type="sibTrans" cxnId="{4F747E81-CDC6-9643-AE5D-38705B65D7BE}">
      <dgm:prSet/>
      <dgm:spPr/>
      <dgm:t>
        <a:bodyPr/>
        <a:lstStyle/>
        <a:p>
          <a:endParaRPr lang="en-US"/>
        </a:p>
      </dgm:t>
    </dgm:pt>
    <dgm:pt modelId="{B9E0B0C8-94CD-9547-B0EB-415C50CE1692}">
      <dgm:prSet phldrT="[Text]" custT="1"/>
      <dgm:spPr/>
      <dgm:t>
        <a:bodyPr/>
        <a:lstStyle/>
        <a:p>
          <a:r>
            <a:rPr lang="en-GB" sz="1600" dirty="0" smtClean="0"/>
            <a:t>identify a topic</a:t>
          </a:r>
          <a:endParaRPr lang="en-GB" sz="1600" dirty="0"/>
        </a:p>
      </dgm:t>
    </dgm:pt>
    <dgm:pt modelId="{AB10FBA7-9862-D34B-914A-0F664126D12F}" type="parTrans" cxnId="{922C5469-0817-2E43-845E-DEDBC4AF763D}">
      <dgm:prSet/>
      <dgm:spPr/>
      <dgm:t>
        <a:bodyPr/>
        <a:lstStyle/>
        <a:p>
          <a:endParaRPr lang="en-US"/>
        </a:p>
      </dgm:t>
    </dgm:pt>
    <dgm:pt modelId="{E3BC26A9-8293-9844-A364-363417427E63}" type="sibTrans" cxnId="{922C5469-0817-2E43-845E-DEDBC4AF763D}">
      <dgm:prSet/>
      <dgm:spPr/>
      <dgm:t>
        <a:bodyPr/>
        <a:lstStyle/>
        <a:p>
          <a:endParaRPr lang="en-US"/>
        </a:p>
      </dgm:t>
    </dgm:pt>
    <dgm:pt modelId="{F82272CD-9010-0748-A2FE-D94BB46AD62C}" type="pres">
      <dgm:prSet presAssocID="{B6DD4CE4-BCBF-0A4F-9572-4484DB2BFDDE}" presName="compositeShape" presStyleCnt="0">
        <dgm:presLayoutVars>
          <dgm:chMax val="7"/>
          <dgm:dir/>
          <dgm:resizeHandles val="exact"/>
        </dgm:presLayoutVars>
      </dgm:prSet>
      <dgm:spPr/>
    </dgm:pt>
    <dgm:pt modelId="{07D462EB-0728-804D-A794-9E6281EDCE2A}" type="pres">
      <dgm:prSet presAssocID="{157AF8B5-7547-ED4E-9EA3-C1483D1FE556}" presName="circ1" presStyleLbl="vennNode1" presStyleIdx="0" presStyleCnt="3"/>
      <dgm:spPr/>
      <dgm:t>
        <a:bodyPr/>
        <a:lstStyle/>
        <a:p>
          <a:endParaRPr lang="en-US"/>
        </a:p>
      </dgm:t>
    </dgm:pt>
    <dgm:pt modelId="{6D32DB79-DE94-194F-B224-A02DAF7AB34B}" type="pres">
      <dgm:prSet presAssocID="{157AF8B5-7547-ED4E-9EA3-C1483D1FE55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D0723-AFA4-CF4F-81F9-CDEDBAFBBD32}" type="pres">
      <dgm:prSet presAssocID="{6714CC01-4E21-FB4D-B94D-A5FC0E7E3C63}" presName="circ2" presStyleLbl="vennNode1" presStyleIdx="1" presStyleCnt="3"/>
      <dgm:spPr/>
      <dgm:t>
        <a:bodyPr/>
        <a:lstStyle/>
        <a:p>
          <a:endParaRPr lang="en-GB"/>
        </a:p>
      </dgm:t>
    </dgm:pt>
    <dgm:pt modelId="{02DA29EF-726B-CB41-807C-99EBF6A17820}" type="pres">
      <dgm:prSet presAssocID="{6714CC01-4E21-FB4D-B94D-A5FC0E7E3C6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F775B6-D1DD-B74E-995D-E605B5D7B3C0}" type="pres">
      <dgm:prSet presAssocID="{58C08F12-7A87-BD4D-AF88-E6E3B4EB8AB2}" presName="circ3" presStyleLbl="vennNode1" presStyleIdx="2" presStyleCnt="3"/>
      <dgm:spPr/>
      <dgm:t>
        <a:bodyPr/>
        <a:lstStyle/>
        <a:p>
          <a:endParaRPr lang="en-US"/>
        </a:p>
      </dgm:t>
    </dgm:pt>
    <dgm:pt modelId="{ADCF29BF-2FE5-984E-BD7D-6E260EE596B1}" type="pres">
      <dgm:prSet presAssocID="{58C08F12-7A87-BD4D-AF88-E6E3B4EB8AB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9984A8-C7FA-DD45-8E5F-B204AA2D864C}" type="presOf" srcId="{58C08F12-7A87-BD4D-AF88-E6E3B4EB8AB2}" destId="{ADCF29BF-2FE5-984E-BD7D-6E260EE596B1}" srcOrd="1" destOrd="0" presId="urn:microsoft.com/office/officeart/2005/8/layout/venn1"/>
    <dgm:cxn modelId="{E770DBFA-7426-A74F-97D4-A6176BE8E7DB}" srcId="{B6DD4CE4-BCBF-0A4F-9572-4484DB2BFDDE}" destId="{157AF8B5-7547-ED4E-9EA3-C1483D1FE556}" srcOrd="0" destOrd="0" parTransId="{590F89C5-4B05-DB4D-B682-5D45B0FF29F8}" sibTransId="{85A7967A-040B-9640-B569-27C04F5AC73C}"/>
    <dgm:cxn modelId="{B45D4BEA-4D76-DD4C-AE82-F4A1858148CA}" type="presOf" srcId="{8ED27520-4A55-074D-9389-F8424DE8439C}" destId="{02DA29EF-726B-CB41-807C-99EBF6A17820}" srcOrd="1" destOrd="1" presId="urn:microsoft.com/office/officeart/2005/8/layout/venn1"/>
    <dgm:cxn modelId="{962A7EB0-8B61-7748-B047-C158B721420D}" type="presOf" srcId="{E061E329-4457-3C4C-82DE-9337C9991407}" destId="{6D32DB79-DE94-194F-B224-A02DAF7AB34B}" srcOrd="1" destOrd="2" presId="urn:microsoft.com/office/officeart/2005/8/layout/venn1"/>
    <dgm:cxn modelId="{5DF56798-39FA-9942-8E05-FA60B61BB86E}" type="presOf" srcId="{48BB427A-566F-A44A-BC33-8A5E0B806D24}" destId="{07D462EB-0728-804D-A794-9E6281EDCE2A}" srcOrd="0" destOrd="3" presId="urn:microsoft.com/office/officeart/2005/8/layout/venn1"/>
    <dgm:cxn modelId="{4F747E81-CDC6-9643-AE5D-38705B65D7BE}" srcId="{157AF8B5-7547-ED4E-9EA3-C1483D1FE556}" destId="{48BB427A-566F-A44A-BC33-8A5E0B806D24}" srcOrd="2" destOrd="0" parTransId="{6BD31294-FCA0-1949-825C-6952F1E49F29}" sibTransId="{96528B43-8C83-A243-817B-151FBA62730B}"/>
    <dgm:cxn modelId="{99AD3ABA-725D-FE46-B029-072464771E5F}" type="presOf" srcId="{6714CC01-4E21-FB4D-B94D-A5FC0E7E3C63}" destId="{02DA29EF-726B-CB41-807C-99EBF6A17820}" srcOrd="1" destOrd="0" presId="urn:microsoft.com/office/officeart/2005/8/layout/venn1"/>
    <dgm:cxn modelId="{183B27DD-A686-5940-A9CF-CB17E2F21154}" type="presOf" srcId="{E061E329-4457-3C4C-82DE-9337C9991407}" destId="{07D462EB-0728-804D-A794-9E6281EDCE2A}" srcOrd="0" destOrd="2" presId="urn:microsoft.com/office/officeart/2005/8/layout/venn1"/>
    <dgm:cxn modelId="{9B5B4BB6-2AFE-9B4C-A356-93970B85CD22}" type="presOf" srcId="{6714CC01-4E21-FB4D-B94D-A5FC0E7E3C63}" destId="{C1AD0723-AFA4-CF4F-81F9-CDEDBAFBBD32}" srcOrd="0" destOrd="0" presId="urn:microsoft.com/office/officeart/2005/8/layout/venn1"/>
    <dgm:cxn modelId="{4B61FD5B-327C-D94B-81AE-9798E5A08679}" srcId="{157AF8B5-7547-ED4E-9EA3-C1483D1FE556}" destId="{E061E329-4457-3C4C-82DE-9337C9991407}" srcOrd="1" destOrd="0" parTransId="{8D5A3D14-502F-A946-8C46-8F7E1401B27A}" sibTransId="{BBF37E18-BD87-534C-BF8D-D1818A56CF79}"/>
    <dgm:cxn modelId="{922C5469-0817-2E43-845E-DEDBC4AF763D}" srcId="{157AF8B5-7547-ED4E-9EA3-C1483D1FE556}" destId="{B9E0B0C8-94CD-9547-B0EB-415C50CE1692}" srcOrd="0" destOrd="0" parTransId="{AB10FBA7-9862-D34B-914A-0F664126D12F}" sibTransId="{E3BC26A9-8293-9844-A364-363417427E63}"/>
    <dgm:cxn modelId="{F58350C5-7FD0-EF48-B3DA-AD9C90755529}" srcId="{58C08F12-7A87-BD4D-AF88-E6E3B4EB8AB2}" destId="{610F23EA-BC3D-7140-B19C-2ED1424DA3C2}" srcOrd="0" destOrd="0" parTransId="{716FF771-C0AA-E24D-9943-2BC9704AEDC1}" sibTransId="{8A5F17F0-3148-1B46-87EF-D06A4EA08E00}"/>
    <dgm:cxn modelId="{5FA82F78-88F4-984B-A86E-F9A5285C461E}" srcId="{B6DD4CE4-BCBF-0A4F-9572-4484DB2BFDDE}" destId="{58C08F12-7A87-BD4D-AF88-E6E3B4EB8AB2}" srcOrd="2" destOrd="0" parTransId="{1B016609-E111-0949-B22A-B77FEDC23FC2}" sibTransId="{A8863057-653E-4A4E-9C26-82F8D5AB40DB}"/>
    <dgm:cxn modelId="{1A9F52E9-F4D8-5D48-8496-12DC501799C2}" type="presOf" srcId="{B9E0B0C8-94CD-9547-B0EB-415C50CE1692}" destId="{07D462EB-0728-804D-A794-9E6281EDCE2A}" srcOrd="0" destOrd="1" presId="urn:microsoft.com/office/officeart/2005/8/layout/venn1"/>
    <dgm:cxn modelId="{72A32107-8B9E-F143-A2D6-E53D7BE33DA6}" type="presOf" srcId="{610F23EA-BC3D-7140-B19C-2ED1424DA3C2}" destId="{6CF775B6-D1DD-B74E-995D-E605B5D7B3C0}" srcOrd="0" destOrd="1" presId="urn:microsoft.com/office/officeart/2005/8/layout/venn1"/>
    <dgm:cxn modelId="{C2A82B03-1C72-7B47-B004-4C5A0B5267F6}" type="presOf" srcId="{8ED27520-4A55-074D-9389-F8424DE8439C}" destId="{C1AD0723-AFA4-CF4F-81F9-CDEDBAFBBD32}" srcOrd="0" destOrd="1" presId="urn:microsoft.com/office/officeart/2005/8/layout/venn1"/>
    <dgm:cxn modelId="{1E90C555-A4EB-B941-A8B5-6B35BB30824E}" type="presOf" srcId="{B6DD4CE4-BCBF-0A4F-9572-4484DB2BFDDE}" destId="{F82272CD-9010-0748-A2FE-D94BB46AD62C}" srcOrd="0" destOrd="0" presId="urn:microsoft.com/office/officeart/2005/8/layout/venn1"/>
    <dgm:cxn modelId="{C0A32859-3D8A-C04D-87B5-89253EAE52CF}" type="presOf" srcId="{B9E0B0C8-94CD-9547-B0EB-415C50CE1692}" destId="{6D32DB79-DE94-194F-B224-A02DAF7AB34B}" srcOrd="1" destOrd="1" presId="urn:microsoft.com/office/officeart/2005/8/layout/venn1"/>
    <dgm:cxn modelId="{2FA625CB-FB98-9940-ACA2-6E0E79618510}" type="presOf" srcId="{58C08F12-7A87-BD4D-AF88-E6E3B4EB8AB2}" destId="{6CF775B6-D1DD-B74E-995D-E605B5D7B3C0}" srcOrd="0" destOrd="0" presId="urn:microsoft.com/office/officeart/2005/8/layout/venn1"/>
    <dgm:cxn modelId="{26B4B86F-0BF3-D84D-8ADF-E55A04E88B5C}" type="presOf" srcId="{157AF8B5-7547-ED4E-9EA3-C1483D1FE556}" destId="{6D32DB79-DE94-194F-B224-A02DAF7AB34B}" srcOrd="1" destOrd="0" presId="urn:microsoft.com/office/officeart/2005/8/layout/venn1"/>
    <dgm:cxn modelId="{437AD5CE-010C-BC44-879C-CD1A78686F1D}" type="presOf" srcId="{157AF8B5-7547-ED4E-9EA3-C1483D1FE556}" destId="{07D462EB-0728-804D-A794-9E6281EDCE2A}" srcOrd="0" destOrd="0" presId="urn:microsoft.com/office/officeart/2005/8/layout/venn1"/>
    <dgm:cxn modelId="{1CE065A6-DAB9-A04F-B027-99184337FDBA}" srcId="{6714CC01-4E21-FB4D-B94D-A5FC0E7E3C63}" destId="{8ED27520-4A55-074D-9389-F8424DE8439C}" srcOrd="0" destOrd="0" parTransId="{CEFE3ECC-F7AF-D04B-9500-2E54767C4834}" sibTransId="{A6D5B0E1-FC21-9D42-B452-36BC13850484}"/>
    <dgm:cxn modelId="{E6F2A5FF-B041-974B-B132-F2DAE56A4952}" type="presOf" srcId="{610F23EA-BC3D-7140-B19C-2ED1424DA3C2}" destId="{ADCF29BF-2FE5-984E-BD7D-6E260EE596B1}" srcOrd="1" destOrd="1" presId="urn:microsoft.com/office/officeart/2005/8/layout/venn1"/>
    <dgm:cxn modelId="{3B988E12-CAA5-A546-A798-339BF3076EED}" type="presOf" srcId="{48BB427A-566F-A44A-BC33-8A5E0B806D24}" destId="{6D32DB79-DE94-194F-B224-A02DAF7AB34B}" srcOrd="1" destOrd="3" presId="urn:microsoft.com/office/officeart/2005/8/layout/venn1"/>
    <dgm:cxn modelId="{78E2685B-9CAA-A447-A401-2DE4A42B360F}" srcId="{B6DD4CE4-BCBF-0A4F-9572-4484DB2BFDDE}" destId="{6714CC01-4E21-FB4D-B94D-A5FC0E7E3C63}" srcOrd="1" destOrd="0" parTransId="{24E6CACC-6CDD-A74C-AAE7-ED6BBFB11673}" sibTransId="{03A7D71B-D1AF-8047-92F1-EBB7F2F0B4F7}"/>
    <dgm:cxn modelId="{616F7A38-D05F-264B-AA22-4D8F942B27AC}" type="presParOf" srcId="{F82272CD-9010-0748-A2FE-D94BB46AD62C}" destId="{07D462EB-0728-804D-A794-9E6281EDCE2A}" srcOrd="0" destOrd="0" presId="urn:microsoft.com/office/officeart/2005/8/layout/venn1"/>
    <dgm:cxn modelId="{23A52CCF-38C4-8C40-8FAC-163A52683225}" type="presParOf" srcId="{F82272CD-9010-0748-A2FE-D94BB46AD62C}" destId="{6D32DB79-DE94-194F-B224-A02DAF7AB34B}" srcOrd="1" destOrd="0" presId="urn:microsoft.com/office/officeart/2005/8/layout/venn1"/>
    <dgm:cxn modelId="{ED912FFD-18AC-9B49-9EA7-51E9CAB1F33E}" type="presParOf" srcId="{F82272CD-9010-0748-A2FE-D94BB46AD62C}" destId="{C1AD0723-AFA4-CF4F-81F9-CDEDBAFBBD32}" srcOrd="2" destOrd="0" presId="urn:microsoft.com/office/officeart/2005/8/layout/venn1"/>
    <dgm:cxn modelId="{B1E52A78-C759-DD48-B1FE-58952E02CF93}" type="presParOf" srcId="{F82272CD-9010-0748-A2FE-D94BB46AD62C}" destId="{02DA29EF-726B-CB41-807C-99EBF6A17820}" srcOrd="3" destOrd="0" presId="urn:microsoft.com/office/officeart/2005/8/layout/venn1"/>
    <dgm:cxn modelId="{29A1DC0C-9C7A-5F4E-8CF3-F34C06F6032F}" type="presParOf" srcId="{F82272CD-9010-0748-A2FE-D94BB46AD62C}" destId="{6CF775B6-D1DD-B74E-995D-E605B5D7B3C0}" srcOrd="4" destOrd="0" presId="urn:microsoft.com/office/officeart/2005/8/layout/venn1"/>
    <dgm:cxn modelId="{D8A931E4-AD33-B146-9198-40A74DA0DC1B}" type="presParOf" srcId="{F82272CD-9010-0748-A2FE-D94BB46AD62C}" destId="{ADCF29BF-2FE5-984E-BD7D-6E260EE596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242B13-7CB8-A24F-872F-6E28A4E3BCB7}" type="doc">
      <dgm:prSet loTypeId="urn:microsoft.com/office/officeart/2005/8/layout/chevron1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616550CA-8C41-7E40-BFA2-E94DD49FA2A9}">
      <dgm:prSet phldrT="[Text]"/>
      <dgm:spPr/>
      <dgm:t>
        <a:bodyPr/>
        <a:lstStyle/>
        <a:p>
          <a:r>
            <a:rPr lang="en-GB" dirty="0" smtClean="0"/>
            <a:t>think</a:t>
          </a:r>
          <a:endParaRPr lang="en-GB" dirty="0"/>
        </a:p>
      </dgm:t>
    </dgm:pt>
    <dgm:pt modelId="{D65474BD-7522-1F48-9253-E9B1CBBCC18D}" type="parTrans" cxnId="{7CBFFC30-40BA-CC44-856D-528653159F88}">
      <dgm:prSet/>
      <dgm:spPr/>
      <dgm:t>
        <a:bodyPr/>
        <a:lstStyle/>
        <a:p>
          <a:endParaRPr lang="en-GB"/>
        </a:p>
      </dgm:t>
    </dgm:pt>
    <dgm:pt modelId="{517534EE-37BB-BA4C-87F0-D07594E66A21}" type="sibTrans" cxnId="{7CBFFC30-40BA-CC44-856D-528653159F88}">
      <dgm:prSet/>
      <dgm:spPr/>
      <dgm:t>
        <a:bodyPr/>
        <a:lstStyle/>
        <a:p>
          <a:endParaRPr lang="en-GB"/>
        </a:p>
      </dgm:t>
    </dgm:pt>
    <dgm:pt modelId="{5A56E71C-7664-9746-998C-FCF998E6F6AE}">
      <dgm:prSet phldrT="[Text]"/>
      <dgm:spPr/>
      <dgm:t>
        <a:bodyPr/>
        <a:lstStyle/>
        <a:p>
          <a:r>
            <a:rPr lang="en-GB" dirty="0" smtClean="0"/>
            <a:t>share</a:t>
          </a:r>
          <a:endParaRPr lang="en-GB" dirty="0"/>
        </a:p>
      </dgm:t>
    </dgm:pt>
    <dgm:pt modelId="{D851AEC8-2254-8F45-A521-3B9A0A2C0255}" type="parTrans" cxnId="{A482649A-0FEF-8E4B-A384-BCD27FEA410C}">
      <dgm:prSet/>
      <dgm:spPr/>
      <dgm:t>
        <a:bodyPr/>
        <a:lstStyle/>
        <a:p>
          <a:endParaRPr lang="en-GB"/>
        </a:p>
      </dgm:t>
    </dgm:pt>
    <dgm:pt modelId="{55B5BB8C-40EA-A24F-8E9E-90FFC9E42FBD}" type="sibTrans" cxnId="{A482649A-0FEF-8E4B-A384-BCD27FEA410C}">
      <dgm:prSet/>
      <dgm:spPr/>
      <dgm:t>
        <a:bodyPr/>
        <a:lstStyle/>
        <a:p>
          <a:endParaRPr lang="en-GB"/>
        </a:p>
      </dgm:t>
    </dgm:pt>
    <dgm:pt modelId="{BF621190-2E13-064D-A9F9-36DD93243C2D}">
      <dgm:prSet phldrT="[Text]"/>
      <dgm:spPr/>
      <dgm:t>
        <a:bodyPr/>
        <a:lstStyle/>
        <a:p>
          <a:r>
            <a:rPr lang="en-GB" dirty="0" smtClean="0"/>
            <a:t>pair</a:t>
          </a:r>
          <a:endParaRPr lang="en-GB" dirty="0"/>
        </a:p>
      </dgm:t>
    </dgm:pt>
    <dgm:pt modelId="{DAADB05C-B0BA-2A46-9DB3-FDCDBA1F7812}" type="parTrans" cxnId="{94DDE8D6-BAEA-D44A-B628-550FCC402BEE}">
      <dgm:prSet/>
      <dgm:spPr/>
      <dgm:t>
        <a:bodyPr/>
        <a:lstStyle/>
        <a:p>
          <a:endParaRPr lang="en-GB"/>
        </a:p>
      </dgm:t>
    </dgm:pt>
    <dgm:pt modelId="{C233C33C-0D8A-F144-95F7-1F053F69867E}" type="sibTrans" cxnId="{94DDE8D6-BAEA-D44A-B628-550FCC402BEE}">
      <dgm:prSet/>
      <dgm:spPr/>
      <dgm:t>
        <a:bodyPr/>
        <a:lstStyle/>
        <a:p>
          <a:endParaRPr lang="en-GB"/>
        </a:p>
      </dgm:t>
    </dgm:pt>
    <dgm:pt modelId="{D649E90A-49EC-A342-8EFD-DD4101DFD35F}" type="pres">
      <dgm:prSet presAssocID="{83242B13-7CB8-A24F-872F-6E28A4E3BC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A20A10D-8B18-8D45-B54D-85DF286C5D9E}" type="pres">
      <dgm:prSet presAssocID="{616550CA-8C41-7E40-BFA2-E94DD49FA2A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470F03-9D33-B048-B586-485554E39025}" type="pres">
      <dgm:prSet presAssocID="{517534EE-37BB-BA4C-87F0-D07594E66A21}" presName="parTxOnlySpace" presStyleCnt="0"/>
      <dgm:spPr/>
    </dgm:pt>
    <dgm:pt modelId="{C514909A-BEFB-AF45-AC36-8CE33D3C5691}" type="pres">
      <dgm:prSet presAssocID="{BF621190-2E13-064D-A9F9-36DD93243C2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55F028-0AD8-1C4C-8BC0-FD3C6FCA116D}" type="pres">
      <dgm:prSet presAssocID="{C233C33C-0D8A-F144-95F7-1F053F69867E}" presName="parTxOnlySpace" presStyleCnt="0"/>
      <dgm:spPr/>
    </dgm:pt>
    <dgm:pt modelId="{B8F16D7A-019F-9D46-81CB-AFF3E16CC3B4}" type="pres">
      <dgm:prSet presAssocID="{5A56E71C-7664-9746-998C-FCF998E6F6A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CBFFC30-40BA-CC44-856D-528653159F88}" srcId="{83242B13-7CB8-A24F-872F-6E28A4E3BCB7}" destId="{616550CA-8C41-7E40-BFA2-E94DD49FA2A9}" srcOrd="0" destOrd="0" parTransId="{D65474BD-7522-1F48-9253-E9B1CBBCC18D}" sibTransId="{517534EE-37BB-BA4C-87F0-D07594E66A21}"/>
    <dgm:cxn modelId="{83528E06-300C-1245-8B97-8ACAADE6FA15}" type="presOf" srcId="{5A56E71C-7664-9746-998C-FCF998E6F6AE}" destId="{B8F16D7A-019F-9D46-81CB-AFF3E16CC3B4}" srcOrd="0" destOrd="0" presId="urn:microsoft.com/office/officeart/2005/8/layout/chevron1"/>
    <dgm:cxn modelId="{94DDE8D6-BAEA-D44A-B628-550FCC402BEE}" srcId="{83242B13-7CB8-A24F-872F-6E28A4E3BCB7}" destId="{BF621190-2E13-064D-A9F9-36DD93243C2D}" srcOrd="1" destOrd="0" parTransId="{DAADB05C-B0BA-2A46-9DB3-FDCDBA1F7812}" sibTransId="{C233C33C-0D8A-F144-95F7-1F053F69867E}"/>
    <dgm:cxn modelId="{D8D93A49-0166-1D47-BD54-3BD5DE3897EB}" type="presOf" srcId="{616550CA-8C41-7E40-BFA2-E94DD49FA2A9}" destId="{EA20A10D-8B18-8D45-B54D-85DF286C5D9E}" srcOrd="0" destOrd="0" presId="urn:microsoft.com/office/officeart/2005/8/layout/chevron1"/>
    <dgm:cxn modelId="{27489190-C210-B447-8360-3BFDE7FE1F5B}" type="presOf" srcId="{BF621190-2E13-064D-A9F9-36DD93243C2D}" destId="{C514909A-BEFB-AF45-AC36-8CE33D3C5691}" srcOrd="0" destOrd="0" presId="urn:microsoft.com/office/officeart/2005/8/layout/chevron1"/>
    <dgm:cxn modelId="{A482649A-0FEF-8E4B-A384-BCD27FEA410C}" srcId="{83242B13-7CB8-A24F-872F-6E28A4E3BCB7}" destId="{5A56E71C-7664-9746-998C-FCF998E6F6AE}" srcOrd="2" destOrd="0" parTransId="{D851AEC8-2254-8F45-A521-3B9A0A2C0255}" sibTransId="{55B5BB8C-40EA-A24F-8E9E-90FFC9E42FBD}"/>
    <dgm:cxn modelId="{D33BED7A-C103-E647-A3B3-7DD7CCFCA40B}" type="presOf" srcId="{83242B13-7CB8-A24F-872F-6E28A4E3BCB7}" destId="{D649E90A-49EC-A342-8EFD-DD4101DFD35F}" srcOrd="0" destOrd="0" presId="urn:microsoft.com/office/officeart/2005/8/layout/chevron1"/>
    <dgm:cxn modelId="{5071FCC6-4CBF-7240-A729-C42242A4A00E}" type="presParOf" srcId="{D649E90A-49EC-A342-8EFD-DD4101DFD35F}" destId="{EA20A10D-8B18-8D45-B54D-85DF286C5D9E}" srcOrd="0" destOrd="0" presId="urn:microsoft.com/office/officeart/2005/8/layout/chevron1"/>
    <dgm:cxn modelId="{FDC9946A-8255-4147-BBF3-DA435D1611F9}" type="presParOf" srcId="{D649E90A-49EC-A342-8EFD-DD4101DFD35F}" destId="{A1470F03-9D33-B048-B586-485554E39025}" srcOrd="1" destOrd="0" presId="urn:microsoft.com/office/officeart/2005/8/layout/chevron1"/>
    <dgm:cxn modelId="{ED80C5D4-B8EE-5647-A32E-3026E12D6A38}" type="presParOf" srcId="{D649E90A-49EC-A342-8EFD-DD4101DFD35F}" destId="{C514909A-BEFB-AF45-AC36-8CE33D3C5691}" srcOrd="2" destOrd="0" presId="urn:microsoft.com/office/officeart/2005/8/layout/chevron1"/>
    <dgm:cxn modelId="{94DD86B4-476D-414F-9B32-8AFF3E04AFC3}" type="presParOf" srcId="{D649E90A-49EC-A342-8EFD-DD4101DFD35F}" destId="{0E55F028-0AD8-1C4C-8BC0-FD3C6FCA116D}" srcOrd="3" destOrd="0" presId="urn:microsoft.com/office/officeart/2005/8/layout/chevron1"/>
    <dgm:cxn modelId="{F915F87C-8FA3-374A-8CAC-34E7C28B24EC}" type="presParOf" srcId="{D649E90A-49EC-A342-8EFD-DD4101DFD35F}" destId="{B8F16D7A-019F-9D46-81CB-AFF3E16CC3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80A3EB-D1B0-D546-A109-C6F1C26840BE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CDD19D-D879-9B41-A1C9-605A5A92E283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Slides</a:t>
          </a:r>
          <a:endParaRPr lang="en-GB" dirty="0"/>
        </a:p>
      </dgm:t>
    </dgm:pt>
    <dgm:pt modelId="{700909F0-75EC-7442-93AF-EB17FFD86F24}" type="parTrans" cxnId="{C4BDC3E0-41EE-B240-A94D-978573A1B947}">
      <dgm:prSet/>
      <dgm:spPr/>
      <dgm:t>
        <a:bodyPr/>
        <a:lstStyle/>
        <a:p>
          <a:endParaRPr lang="en-GB"/>
        </a:p>
      </dgm:t>
    </dgm:pt>
    <dgm:pt modelId="{BD8C39A5-5193-FB4D-B47C-704362074141}" type="sibTrans" cxnId="{C4BDC3E0-41EE-B240-A94D-978573A1B947}">
      <dgm:prSet/>
      <dgm:spPr/>
      <dgm:t>
        <a:bodyPr/>
        <a:lstStyle/>
        <a:p>
          <a:endParaRPr lang="en-GB"/>
        </a:p>
      </dgm:t>
    </dgm:pt>
    <dgm:pt modelId="{24940994-0168-B04D-9381-94548086FD3F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HESA disciplines</a:t>
          </a:r>
          <a:endParaRPr lang="en-GB" dirty="0"/>
        </a:p>
      </dgm:t>
    </dgm:pt>
    <dgm:pt modelId="{CB7C7545-D71E-ED4F-8EF1-6EBAC2D77D86}" type="parTrans" cxnId="{437B45D9-617B-574D-9732-F3948CEFA9AE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80E23CE6-6A92-B14D-A929-F93D6307710A}" type="sibTrans" cxnId="{437B45D9-617B-574D-9732-F3948CEFA9AE}">
      <dgm:prSet/>
      <dgm:spPr/>
      <dgm:t>
        <a:bodyPr/>
        <a:lstStyle/>
        <a:p>
          <a:endParaRPr lang="en-GB"/>
        </a:p>
      </dgm:t>
    </dgm:pt>
    <dgm:pt modelId="{D8CFC5AD-371F-3A48-A4E4-344158A84FA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Example posters and reports</a:t>
          </a:r>
          <a:endParaRPr lang="en-GB" dirty="0"/>
        </a:p>
      </dgm:t>
    </dgm:pt>
    <dgm:pt modelId="{7FA1701E-B724-F74E-B471-09858EEB24A9}" type="parTrans" cxnId="{3035391C-3B57-6D46-A7F4-C9BD416953E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44756C05-393E-A846-9471-AEA5D57EA2DA}" type="sibTrans" cxnId="{3035391C-3B57-6D46-A7F4-C9BD416953EC}">
      <dgm:prSet/>
      <dgm:spPr/>
      <dgm:t>
        <a:bodyPr/>
        <a:lstStyle/>
        <a:p>
          <a:endParaRPr lang="en-GB"/>
        </a:p>
      </dgm:t>
    </dgm:pt>
    <dgm:pt modelId="{BB27E9A6-7815-9A47-A71A-B73E824AF4E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Previous posters, </a:t>
          </a:r>
          <a:r>
            <a:rPr lang="en-GB" dirty="0" err="1" smtClean="0"/>
            <a:t>reporta</a:t>
          </a:r>
          <a:endParaRPr lang="en-GB" dirty="0"/>
        </a:p>
      </dgm:t>
    </dgm:pt>
    <dgm:pt modelId="{D3F1B7C6-87E7-5747-8733-F6E33E2DF3B7}" type="parTrans" cxnId="{B913F904-ADB0-9A46-841C-FEAD0CA5585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4E694897-723D-3A44-8644-D4F0A30FCD69}" type="sibTrans" cxnId="{B913F904-ADB0-9A46-841C-FEAD0CA5585D}">
      <dgm:prSet/>
      <dgm:spPr/>
      <dgm:t>
        <a:bodyPr/>
        <a:lstStyle/>
        <a:p>
          <a:endParaRPr lang="en-GB"/>
        </a:p>
      </dgm:t>
    </dgm:pt>
    <dgm:pt modelId="{DFC5BBAA-8252-314A-B251-68D6BE153B26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Existing research</a:t>
          </a:r>
          <a:endParaRPr lang="en-GB" dirty="0"/>
        </a:p>
      </dgm:t>
    </dgm:pt>
    <dgm:pt modelId="{FD184204-765B-8A49-B7A1-06D56DC6F0BE}" type="parTrans" cxnId="{5C814DD9-56F7-9A46-AEC8-96F3327B7755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87B74781-F85D-F24C-BAA7-170FE0035374}" type="sibTrans" cxnId="{5C814DD9-56F7-9A46-AEC8-96F3327B7755}">
      <dgm:prSet/>
      <dgm:spPr/>
      <dgm:t>
        <a:bodyPr/>
        <a:lstStyle/>
        <a:p>
          <a:endParaRPr lang="en-GB"/>
        </a:p>
      </dgm:t>
    </dgm:pt>
    <dgm:pt modelId="{27F9218A-F4A9-354D-BEBD-A8C2DEE0FCE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Work plan</a:t>
          </a:r>
          <a:endParaRPr lang="en-GB" dirty="0"/>
        </a:p>
      </dgm:t>
    </dgm:pt>
    <dgm:pt modelId="{8A72FB8C-2BD9-0F42-9996-3F58FC1C1130}" type="parTrans" cxnId="{0DBB7F28-FDD1-764E-B814-6597A8C2A6DB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62D00FE3-4279-E745-840C-AEE4D41CFA4C}" type="sibTrans" cxnId="{0DBB7F28-FDD1-764E-B814-6597A8C2A6DB}">
      <dgm:prSet/>
      <dgm:spPr/>
      <dgm:t>
        <a:bodyPr/>
        <a:lstStyle/>
        <a:p>
          <a:endParaRPr lang="en-GB"/>
        </a:p>
      </dgm:t>
    </dgm:pt>
    <dgm:pt modelId="{98ACBC4F-0B55-AB42-B9F4-39797E658615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Hand in </a:t>
          </a:r>
          <a:br>
            <a:rPr lang="en-GB" dirty="0" smtClean="0"/>
          </a:br>
          <a:r>
            <a:rPr lang="en-GB" dirty="0" smtClean="0"/>
            <a:t>(fixed dates)</a:t>
          </a:r>
          <a:endParaRPr lang="en-GB" dirty="0"/>
        </a:p>
      </dgm:t>
    </dgm:pt>
    <dgm:pt modelId="{25FB2095-FD1F-C544-879F-7C2F705FE1AD}" type="parTrans" cxnId="{0C7FC327-F411-E04B-9455-23BA11C53A86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BF37AC9A-445F-1B45-ABE0-98BEB4B8ACEF}" type="sibTrans" cxnId="{0C7FC327-F411-E04B-9455-23BA11C53A86}">
      <dgm:prSet/>
      <dgm:spPr/>
      <dgm:t>
        <a:bodyPr/>
        <a:lstStyle/>
        <a:p>
          <a:endParaRPr lang="en-GB"/>
        </a:p>
      </dgm:t>
    </dgm:pt>
    <dgm:pt modelId="{B79888CC-1C0E-D14A-9013-1D2E1708F9D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Module page</a:t>
          </a:r>
          <a:endParaRPr lang="en-GB" dirty="0"/>
        </a:p>
      </dgm:t>
    </dgm:pt>
    <dgm:pt modelId="{CBB28925-59EA-F649-BBD8-6F37DE1C80A9}" type="parTrans" cxnId="{66AE9A8B-E4D9-D14B-BA22-366578B54B9F}">
      <dgm:prSet/>
      <dgm:spPr/>
      <dgm:t>
        <a:bodyPr/>
        <a:lstStyle/>
        <a:p>
          <a:endParaRPr lang="en-GB"/>
        </a:p>
      </dgm:t>
    </dgm:pt>
    <dgm:pt modelId="{E36470C0-990F-A84A-9DFB-C488E67E1982}" type="sibTrans" cxnId="{66AE9A8B-E4D9-D14B-BA22-366578B54B9F}">
      <dgm:prSet/>
      <dgm:spPr/>
      <dgm:t>
        <a:bodyPr/>
        <a:lstStyle/>
        <a:p>
          <a:endParaRPr lang="en-GB"/>
        </a:p>
      </dgm:t>
    </dgm:pt>
    <dgm:pt modelId="{38DAEDE5-64A3-8246-8801-C0E184CE9D1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Overview</a:t>
          </a:r>
          <a:endParaRPr lang="en-GB" dirty="0"/>
        </a:p>
      </dgm:t>
    </dgm:pt>
    <dgm:pt modelId="{0C6D4F61-0C09-C040-B6C0-AFE6FF42FA33}" type="parTrans" cxnId="{6EAB70F7-DFBC-3949-B13C-662A023A1965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010DC7DF-B5AA-B648-9469-55966C050365}" type="sibTrans" cxnId="{6EAB70F7-DFBC-3949-B13C-662A023A1965}">
      <dgm:prSet/>
      <dgm:spPr/>
      <dgm:t>
        <a:bodyPr/>
        <a:lstStyle/>
        <a:p>
          <a:endParaRPr lang="en-GB"/>
        </a:p>
      </dgm:t>
    </dgm:pt>
    <dgm:pt modelId="{51AA2842-1309-2B4C-9C62-8C7ECE500DFD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Processes</a:t>
          </a:r>
          <a:endParaRPr lang="en-GB" dirty="0"/>
        </a:p>
      </dgm:t>
    </dgm:pt>
    <dgm:pt modelId="{1224CBE0-187A-6D40-BC8A-90C2F9567E24}" type="parTrans" cxnId="{17A158D5-E8D1-644E-95B1-55DEAE75F7CB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D2A8AB31-D478-B045-9640-6E19BA0B9277}" type="sibTrans" cxnId="{17A158D5-E8D1-644E-95B1-55DEAE75F7CB}">
      <dgm:prSet/>
      <dgm:spPr/>
      <dgm:t>
        <a:bodyPr/>
        <a:lstStyle/>
        <a:p>
          <a:endParaRPr lang="en-GB"/>
        </a:p>
      </dgm:t>
    </dgm:pt>
    <dgm:pt modelId="{093529CC-0E73-4A44-9168-8ACA8DB915A1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In the wild</a:t>
          </a:r>
          <a:endParaRPr lang="en-GB" dirty="0"/>
        </a:p>
      </dgm:t>
    </dgm:pt>
    <dgm:pt modelId="{64DC4143-8472-384C-9940-B9E9919E2F07}" type="parTrans" cxnId="{BD7AF41D-2074-9D43-89C0-0AB2D552F113}">
      <dgm:prSet/>
      <dgm:spPr/>
      <dgm:t>
        <a:bodyPr/>
        <a:lstStyle/>
        <a:p>
          <a:endParaRPr lang="en-GB"/>
        </a:p>
      </dgm:t>
    </dgm:pt>
    <dgm:pt modelId="{401E2A23-D416-A743-B31E-92D57B79DDF6}" type="sibTrans" cxnId="{BD7AF41D-2074-9D43-89C0-0AB2D552F113}">
      <dgm:prSet/>
      <dgm:spPr/>
      <dgm:t>
        <a:bodyPr/>
        <a:lstStyle/>
        <a:p>
          <a:endParaRPr lang="en-GB"/>
        </a:p>
      </dgm:t>
    </dgm:pt>
    <dgm:pt modelId="{EFD0BF84-2B7A-B94C-9D30-8CE37E93220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WAIS/DTC</a:t>
          </a:r>
          <a:endParaRPr lang="en-GB" dirty="0"/>
        </a:p>
      </dgm:t>
    </dgm:pt>
    <dgm:pt modelId="{94B529C6-0B68-FC43-A820-1631FE020F07}" type="parTrans" cxnId="{138CB8C0-0C28-5040-87BA-C1D1608EEF2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26C28538-C1E2-EA45-9404-A34895B40E86}" type="sibTrans" cxnId="{138CB8C0-0C28-5040-87BA-C1D1608EEF2C}">
      <dgm:prSet/>
      <dgm:spPr/>
      <dgm:t>
        <a:bodyPr/>
        <a:lstStyle/>
        <a:p>
          <a:endParaRPr lang="en-GB"/>
        </a:p>
      </dgm:t>
    </dgm:pt>
    <dgm:pt modelId="{524E7AB2-A6AF-194C-B195-E30F9AB48C6B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Supplementary</a:t>
          </a:r>
          <a:endParaRPr lang="en-GB" dirty="0"/>
        </a:p>
      </dgm:t>
    </dgm:pt>
    <dgm:pt modelId="{B7F01F12-4ACB-364E-915A-5074FCE569C8}" type="parTrans" cxnId="{517D2ED4-5CF3-D64E-B3D4-18B040739EA6}">
      <dgm:prSet/>
      <dgm:spPr/>
      <dgm:t>
        <a:bodyPr/>
        <a:lstStyle/>
        <a:p>
          <a:endParaRPr lang="en-GB"/>
        </a:p>
      </dgm:t>
    </dgm:pt>
    <dgm:pt modelId="{ABCD1909-5C8B-EC40-BB96-1169AB21DF87}" type="sibTrans" cxnId="{517D2ED4-5CF3-D64E-B3D4-18B040739EA6}">
      <dgm:prSet/>
      <dgm:spPr/>
      <dgm:t>
        <a:bodyPr/>
        <a:lstStyle/>
        <a:p>
          <a:endParaRPr lang="en-GB"/>
        </a:p>
      </dgm:t>
    </dgm:pt>
    <dgm:pt modelId="{4E1B3242-A1AA-F447-9396-2A573429C8B0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Visual literacies</a:t>
          </a:r>
          <a:endParaRPr lang="en-GB" dirty="0"/>
        </a:p>
      </dgm:t>
    </dgm:pt>
    <dgm:pt modelId="{A194A8B1-9932-A44B-A037-B20AB5802D0C}" type="parTrans" cxnId="{83AC4FA2-F3A2-2B47-98AF-3EB06D511F32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858D5175-FE68-2F46-9249-8D77D7F3671B}" type="sibTrans" cxnId="{83AC4FA2-F3A2-2B47-98AF-3EB06D511F32}">
      <dgm:prSet/>
      <dgm:spPr/>
      <dgm:t>
        <a:bodyPr/>
        <a:lstStyle/>
        <a:p>
          <a:endParaRPr lang="en-GB"/>
        </a:p>
      </dgm:t>
    </dgm:pt>
    <dgm:pt modelId="{C2E83397-063D-9943-9D6F-D71081ED0AD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Slide guides</a:t>
          </a:r>
          <a:endParaRPr lang="en-GB" dirty="0"/>
        </a:p>
      </dgm:t>
    </dgm:pt>
    <dgm:pt modelId="{678EF398-605D-3E46-B7A5-0287673048C9}" type="parTrans" cxnId="{E3480D5C-9595-924B-BDF7-CA5BA016CD5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03757F56-CA5F-2E4C-8C6D-B45E4102A8F5}" type="sibTrans" cxnId="{E3480D5C-9595-924B-BDF7-CA5BA016CD5F}">
      <dgm:prSet/>
      <dgm:spPr/>
      <dgm:t>
        <a:bodyPr/>
        <a:lstStyle/>
        <a:p>
          <a:endParaRPr lang="en-GB"/>
        </a:p>
      </dgm:t>
    </dgm:pt>
    <dgm:pt modelId="{3FCFF9C3-04A5-5E4B-9B36-D7865890BF1C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Research</a:t>
          </a:r>
          <a:endParaRPr lang="en-GB" dirty="0"/>
        </a:p>
      </dgm:t>
    </dgm:pt>
    <dgm:pt modelId="{B03351BB-3567-1146-919D-419A3AD34FB5}" type="parTrans" cxnId="{3DCCBFC1-A7B4-5D42-9786-41C04EB0C3A6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8A80C2E3-530D-164D-A783-ED347A47E105}" type="sibTrans" cxnId="{3DCCBFC1-A7B4-5D42-9786-41C04EB0C3A6}">
      <dgm:prSet/>
      <dgm:spPr/>
      <dgm:t>
        <a:bodyPr/>
        <a:lstStyle/>
        <a:p>
          <a:endParaRPr lang="en-GB"/>
        </a:p>
      </dgm:t>
    </dgm:pt>
    <dgm:pt modelId="{91577329-22FB-454C-A874-2135E654E3B9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Creation</a:t>
          </a:r>
          <a:endParaRPr lang="en-GB" dirty="0"/>
        </a:p>
      </dgm:t>
    </dgm:pt>
    <dgm:pt modelId="{0FF2490C-6857-4446-BA72-2DABC3E6E68C}" type="parTrans" cxnId="{883E9C14-D1E4-ED42-AAB3-D923F612B62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/>
        </a:p>
      </dgm:t>
    </dgm:pt>
    <dgm:pt modelId="{0D24C4DA-BF4B-7C4C-8E1F-BF780AA5F77D}" type="sibTrans" cxnId="{883E9C14-D1E4-ED42-AAB3-D923F612B624}">
      <dgm:prSet/>
      <dgm:spPr/>
      <dgm:t>
        <a:bodyPr/>
        <a:lstStyle/>
        <a:p>
          <a:endParaRPr lang="en-GB"/>
        </a:p>
      </dgm:t>
    </dgm:pt>
    <dgm:pt modelId="{C28709F2-265F-2046-A51F-BA44B0BA7139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Mendeley</a:t>
          </a:r>
          <a:endParaRPr lang="en-GB" dirty="0"/>
        </a:p>
      </dgm:t>
    </dgm:pt>
    <dgm:pt modelId="{0542EA8E-50E2-BF42-B08D-0B5EB3DA6FC6}" type="parTrans" cxnId="{B9E2EC19-C8A7-AF4E-B18C-309A02423D87}">
      <dgm:prSet/>
      <dgm:spPr/>
      <dgm:t>
        <a:bodyPr/>
        <a:lstStyle/>
        <a:p>
          <a:endParaRPr lang="en-GB"/>
        </a:p>
      </dgm:t>
    </dgm:pt>
    <dgm:pt modelId="{94696577-74DE-2B4A-8628-3EF0326782EC}" type="sibTrans" cxnId="{B9E2EC19-C8A7-AF4E-B18C-309A02423D87}">
      <dgm:prSet/>
      <dgm:spPr/>
      <dgm:t>
        <a:bodyPr/>
        <a:lstStyle/>
        <a:p>
          <a:endParaRPr lang="en-GB"/>
        </a:p>
      </dgm:t>
    </dgm:pt>
    <dgm:pt modelId="{996EFC2D-4792-0F42-904D-D1FD7A1BD05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smtClean="0"/>
            <a:t>Reflection</a:t>
          </a:r>
          <a:endParaRPr lang="en-GB" dirty="0"/>
        </a:p>
      </dgm:t>
    </dgm:pt>
    <dgm:pt modelId="{4A5A3222-7BF4-CB4A-A157-C8EE6F6CA2D5}" type="parTrans" cxnId="{8011B9DD-3D25-4041-BA53-4A5EFFBE163B}">
      <dgm:prSet/>
      <dgm:spPr/>
      <dgm:t>
        <a:bodyPr/>
        <a:lstStyle/>
        <a:p>
          <a:endParaRPr lang="en-GB"/>
        </a:p>
      </dgm:t>
    </dgm:pt>
    <dgm:pt modelId="{4A4DABDD-A940-7C4C-91C9-59D009B8EA27}" type="sibTrans" cxnId="{8011B9DD-3D25-4041-BA53-4A5EFFBE163B}">
      <dgm:prSet/>
      <dgm:spPr/>
      <dgm:t>
        <a:bodyPr/>
        <a:lstStyle/>
        <a:p>
          <a:endParaRPr lang="en-GB"/>
        </a:p>
      </dgm:t>
    </dgm:pt>
    <dgm:pt modelId="{C36C1BBC-0F86-1A49-ABDA-4C946ED14A1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dirty="0" err="1" smtClean="0"/>
            <a:t>Blogs,dicussion</a:t>
          </a:r>
          <a:endParaRPr lang="en-GB" dirty="0"/>
        </a:p>
      </dgm:t>
    </dgm:pt>
    <dgm:pt modelId="{3E24E2B7-44CD-9C4E-A37C-85C162BFB04F}" type="parTrans" cxnId="{1C388BC1-DA3E-3E40-8624-C7BB08540DA2}">
      <dgm:prSet/>
      <dgm:spPr/>
      <dgm:t>
        <a:bodyPr/>
        <a:lstStyle/>
        <a:p>
          <a:endParaRPr lang="en-GB"/>
        </a:p>
      </dgm:t>
    </dgm:pt>
    <dgm:pt modelId="{9DFDBF93-4C99-6344-91F0-F1C8DD03AD3C}" type="sibTrans" cxnId="{1C388BC1-DA3E-3E40-8624-C7BB08540DA2}">
      <dgm:prSet/>
      <dgm:spPr/>
      <dgm:t>
        <a:bodyPr/>
        <a:lstStyle/>
        <a:p>
          <a:endParaRPr lang="en-GB"/>
        </a:p>
      </dgm:t>
    </dgm:pt>
    <dgm:pt modelId="{F5236BA5-1030-4B41-97CA-D2051363ED56}" type="pres">
      <dgm:prSet presAssocID="{1080A3EB-D1B0-D546-A109-C6F1C26840B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955ED2-BB61-044C-BA90-E7EAE996EA80}" type="pres">
      <dgm:prSet presAssocID="{B79888CC-1C0E-D14A-9013-1D2E1708F9DA}" presName="root1" presStyleCnt="0"/>
      <dgm:spPr/>
    </dgm:pt>
    <dgm:pt modelId="{3B831874-A1BF-2849-8007-87218936A12C}" type="pres">
      <dgm:prSet presAssocID="{B79888CC-1C0E-D14A-9013-1D2E1708F9DA}" presName="LevelOneTextNode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119E50-19D5-FD4D-97D8-31495B19C669}" type="pres">
      <dgm:prSet presAssocID="{B79888CC-1C0E-D14A-9013-1D2E1708F9DA}" presName="level2hierChild" presStyleCnt="0"/>
      <dgm:spPr/>
    </dgm:pt>
    <dgm:pt modelId="{AF1FB896-6D48-764E-8A30-3DCDCDD82ACE}" type="pres">
      <dgm:prSet presAssocID="{8A72FB8C-2BD9-0F42-9996-3F58FC1C1130}" presName="conn2-1" presStyleLbl="parChTrans1D2" presStyleIdx="0" presStyleCnt="9"/>
      <dgm:spPr/>
      <dgm:t>
        <a:bodyPr/>
        <a:lstStyle/>
        <a:p>
          <a:endParaRPr lang="en-US"/>
        </a:p>
      </dgm:t>
    </dgm:pt>
    <dgm:pt modelId="{E1E5EF92-EBF2-4643-BEEE-6637D5F2D7A8}" type="pres">
      <dgm:prSet presAssocID="{8A72FB8C-2BD9-0F42-9996-3F58FC1C1130}" presName="connTx" presStyleLbl="parChTrans1D2" presStyleIdx="0" presStyleCnt="9"/>
      <dgm:spPr/>
      <dgm:t>
        <a:bodyPr/>
        <a:lstStyle/>
        <a:p>
          <a:endParaRPr lang="en-US"/>
        </a:p>
      </dgm:t>
    </dgm:pt>
    <dgm:pt modelId="{06B23442-FB88-F14C-A199-0F5238FF3AF2}" type="pres">
      <dgm:prSet presAssocID="{27F9218A-F4A9-354D-BEBD-A8C2DEE0FCE1}" presName="root2" presStyleCnt="0"/>
      <dgm:spPr/>
    </dgm:pt>
    <dgm:pt modelId="{9D9A93F7-BB15-4149-AE89-B8E06C581A8F}" type="pres">
      <dgm:prSet presAssocID="{27F9218A-F4A9-354D-BEBD-A8C2DEE0FCE1}" presName="LevelTwoTextNode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C33C15-99EE-BA47-B338-7ED6BB5D2644}" type="pres">
      <dgm:prSet presAssocID="{27F9218A-F4A9-354D-BEBD-A8C2DEE0FCE1}" presName="level3hierChild" presStyleCnt="0"/>
      <dgm:spPr/>
    </dgm:pt>
    <dgm:pt modelId="{D98BB640-D4B5-C343-B74C-905FFC769B0D}" type="pres">
      <dgm:prSet presAssocID="{25FB2095-FD1F-C544-879F-7C2F705FE1AD}" presName="conn2-1" presStyleLbl="parChTrans1D2" presStyleIdx="1" presStyleCnt="9"/>
      <dgm:spPr/>
      <dgm:t>
        <a:bodyPr/>
        <a:lstStyle/>
        <a:p>
          <a:endParaRPr lang="en-US"/>
        </a:p>
      </dgm:t>
    </dgm:pt>
    <dgm:pt modelId="{1142A7F3-0E52-8C45-8AE2-109881DD839C}" type="pres">
      <dgm:prSet presAssocID="{25FB2095-FD1F-C544-879F-7C2F705FE1AD}" presName="connTx" presStyleLbl="parChTrans1D2" presStyleIdx="1" presStyleCnt="9"/>
      <dgm:spPr/>
      <dgm:t>
        <a:bodyPr/>
        <a:lstStyle/>
        <a:p>
          <a:endParaRPr lang="en-US"/>
        </a:p>
      </dgm:t>
    </dgm:pt>
    <dgm:pt modelId="{74F41D9D-EC48-0D47-8D8A-0FF3D95AAE54}" type="pres">
      <dgm:prSet presAssocID="{98ACBC4F-0B55-AB42-B9F4-39797E658615}" presName="root2" presStyleCnt="0"/>
      <dgm:spPr/>
    </dgm:pt>
    <dgm:pt modelId="{9C3AAC2F-51E5-CA45-BCB9-000B078990D5}" type="pres">
      <dgm:prSet presAssocID="{98ACBC4F-0B55-AB42-B9F4-39797E658615}" presName="LevelTwoTextNode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054279-008A-B44F-85AF-BC5B562F229F}" type="pres">
      <dgm:prSet presAssocID="{98ACBC4F-0B55-AB42-B9F4-39797E658615}" presName="level3hierChild" presStyleCnt="0"/>
      <dgm:spPr/>
    </dgm:pt>
    <dgm:pt modelId="{EDEFE9F0-48A2-F044-851C-A32D8ACFCC3D}" type="pres">
      <dgm:prSet presAssocID="{093529CC-0E73-4A44-9168-8ACA8DB915A1}" presName="root1" presStyleCnt="0"/>
      <dgm:spPr/>
    </dgm:pt>
    <dgm:pt modelId="{4F4F3AF5-7745-3A4D-9C04-967CD29F1631}" type="pres">
      <dgm:prSet presAssocID="{093529CC-0E73-4A44-9168-8ACA8DB915A1}" presName="LevelOneTextNod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FCFBBA-4F86-8042-9CDA-0081F3F74D51}" type="pres">
      <dgm:prSet presAssocID="{093529CC-0E73-4A44-9168-8ACA8DB915A1}" presName="level2hierChild" presStyleCnt="0"/>
      <dgm:spPr/>
    </dgm:pt>
    <dgm:pt modelId="{5BCDD727-7CAC-DC48-8C6F-8E023340803D}" type="pres">
      <dgm:prSet presAssocID="{CB7C7545-D71E-ED4F-8EF1-6EBAC2D77D86}" presName="conn2-1" presStyleLbl="parChTrans1D2" presStyleIdx="2" presStyleCnt="9"/>
      <dgm:spPr/>
      <dgm:t>
        <a:bodyPr/>
        <a:lstStyle/>
        <a:p>
          <a:endParaRPr lang="en-US"/>
        </a:p>
      </dgm:t>
    </dgm:pt>
    <dgm:pt modelId="{73D849B6-A34E-0046-98EB-FB656D95B6C1}" type="pres">
      <dgm:prSet presAssocID="{CB7C7545-D71E-ED4F-8EF1-6EBAC2D77D86}" presName="connTx" presStyleLbl="parChTrans1D2" presStyleIdx="2" presStyleCnt="9"/>
      <dgm:spPr/>
      <dgm:t>
        <a:bodyPr/>
        <a:lstStyle/>
        <a:p>
          <a:endParaRPr lang="en-US"/>
        </a:p>
      </dgm:t>
    </dgm:pt>
    <dgm:pt modelId="{B25956D2-2C04-8B40-BB9D-0DE1B77FBE7B}" type="pres">
      <dgm:prSet presAssocID="{24940994-0168-B04D-9381-94548086FD3F}" presName="root2" presStyleCnt="0"/>
      <dgm:spPr/>
    </dgm:pt>
    <dgm:pt modelId="{88428905-F6EB-C648-A552-1643037979B5}" type="pres">
      <dgm:prSet presAssocID="{24940994-0168-B04D-9381-94548086FD3F}" presName="LevelTwoTextNode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2BF338-FDF4-AE4C-8D70-F0CD03B2440E}" type="pres">
      <dgm:prSet presAssocID="{24940994-0168-B04D-9381-94548086FD3F}" presName="level3hierChild" presStyleCnt="0"/>
      <dgm:spPr/>
    </dgm:pt>
    <dgm:pt modelId="{8C955F8C-6592-3849-BB59-E847770929AB}" type="pres">
      <dgm:prSet presAssocID="{94B529C6-0B68-FC43-A820-1631FE020F07}" presName="conn2-1" presStyleLbl="parChTrans1D2" presStyleIdx="3" presStyleCnt="9"/>
      <dgm:spPr/>
      <dgm:t>
        <a:bodyPr/>
        <a:lstStyle/>
        <a:p>
          <a:endParaRPr lang="en-US"/>
        </a:p>
      </dgm:t>
    </dgm:pt>
    <dgm:pt modelId="{56C4CF9A-8B57-EB4C-AB95-D206601EFF9B}" type="pres">
      <dgm:prSet presAssocID="{94B529C6-0B68-FC43-A820-1631FE020F07}" presName="connTx" presStyleLbl="parChTrans1D2" presStyleIdx="3" presStyleCnt="9"/>
      <dgm:spPr/>
      <dgm:t>
        <a:bodyPr/>
        <a:lstStyle/>
        <a:p>
          <a:endParaRPr lang="en-US"/>
        </a:p>
      </dgm:t>
    </dgm:pt>
    <dgm:pt modelId="{619DBC50-791F-EC4E-8A67-48FE37E30135}" type="pres">
      <dgm:prSet presAssocID="{EFD0BF84-2B7A-B94C-9D30-8CE37E93220E}" presName="root2" presStyleCnt="0"/>
      <dgm:spPr/>
    </dgm:pt>
    <dgm:pt modelId="{655BB8C5-55BE-DB48-9363-70C9CA5DC73A}" type="pres">
      <dgm:prSet presAssocID="{EFD0BF84-2B7A-B94C-9D30-8CE37E93220E}" presName="LevelTwoTextNode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1C2451-9532-BC43-A03C-12DF9A8A4E9F}" type="pres">
      <dgm:prSet presAssocID="{EFD0BF84-2B7A-B94C-9D30-8CE37E93220E}" presName="level3hierChild" presStyleCnt="0"/>
      <dgm:spPr/>
    </dgm:pt>
    <dgm:pt modelId="{66ED1BDA-BB8C-9E41-8E01-24C6AAF8D0ED}" type="pres">
      <dgm:prSet presAssocID="{7FA1701E-B724-F74E-B471-09858EEB24A9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5B0629FB-D2E5-584A-88C5-4B2C92E33D7E}" type="pres">
      <dgm:prSet presAssocID="{7FA1701E-B724-F74E-B471-09858EEB24A9}" presName="connTx" presStyleLbl="parChTrans1D3" presStyleIdx="0" presStyleCnt="7"/>
      <dgm:spPr/>
      <dgm:t>
        <a:bodyPr/>
        <a:lstStyle/>
        <a:p>
          <a:endParaRPr lang="en-US"/>
        </a:p>
      </dgm:t>
    </dgm:pt>
    <dgm:pt modelId="{36B38121-418E-B14D-A1DA-7A5C09710D6B}" type="pres">
      <dgm:prSet presAssocID="{D8CFC5AD-371F-3A48-A4E4-344158A84FA7}" presName="root2" presStyleCnt="0"/>
      <dgm:spPr/>
    </dgm:pt>
    <dgm:pt modelId="{95691BB5-9D99-304C-9F41-5AB5DD5ACFB4}" type="pres">
      <dgm:prSet presAssocID="{D8CFC5AD-371F-3A48-A4E4-344158A84FA7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1862E0-CC26-8E43-B9D4-C7CDCF7F5B32}" type="pres">
      <dgm:prSet presAssocID="{D8CFC5AD-371F-3A48-A4E4-344158A84FA7}" presName="level3hierChild" presStyleCnt="0"/>
      <dgm:spPr/>
    </dgm:pt>
    <dgm:pt modelId="{9B4AA735-4745-4341-8B31-75F942F85690}" type="pres">
      <dgm:prSet presAssocID="{D3F1B7C6-87E7-5747-8733-F6E33E2DF3B7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656D93DC-84A9-5148-BAC5-8CC49305C401}" type="pres">
      <dgm:prSet presAssocID="{D3F1B7C6-87E7-5747-8733-F6E33E2DF3B7}" presName="connTx" presStyleLbl="parChTrans1D3" presStyleIdx="1" presStyleCnt="7"/>
      <dgm:spPr/>
      <dgm:t>
        <a:bodyPr/>
        <a:lstStyle/>
        <a:p>
          <a:endParaRPr lang="en-US"/>
        </a:p>
      </dgm:t>
    </dgm:pt>
    <dgm:pt modelId="{C2692F63-A034-DE47-BF15-BC093B371D99}" type="pres">
      <dgm:prSet presAssocID="{BB27E9A6-7815-9A47-A71A-B73E824AF4EB}" presName="root2" presStyleCnt="0"/>
      <dgm:spPr/>
    </dgm:pt>
    <dgm:pt modelId="{EFF9DFCC-F2EC-154F-A87F-2B3EDCF61E8D}" type="pres">
      <dgm:prSet presAssocID="{BB27E9A6-7815-9A47-A71A-B73E824AF4EB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8DC0F7-1C2E-744D-BE2C-5A26B0755FB1}" type="pres">
      <dgm:prSet presAssocID="{BB27E9A6-7815-9A47-A71A-B73E824AF4EB}" presName="level3hierChild" presStyleCnt="0"/>
      <dgm:spPr/>
    </dgm:pt>
    <dgm:pt modelId="{EE22F17F-FE99-D849-99ED-D5C4DF78178D}" type="pres">
      <dgm:prSet presAssocID="{FD184204-765B-8A49-B7A1-06D56DC6F0BE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F05670EE-07DA-A043-82B7-98E9DDFB0B60}" type="pres">
      <dgm:prSet presAssocID="{FD184204-765B-8A49-B7A1-06D56DC6F0BE}" presName="connTx" presStyleLbl="parChTrans1D3" presStyleIdx="2" presStyleCnt="7"/>
      <dgm:spPr/>
      <dgm:t>
        <a:bodyPr/>
        <a:lstStyle/>
        <a:p>
          <a:endParaRPr lang="en-US"/>
        </a:p>
      </dgm:t>
    </dgm:pt>
    <dgm:pt modelId="{02B5330D-1E1D-B642-9849-8E4825FDBE6B}" type="pres">
      <dgm:prSet presAssocID="{DFC5BBAA-8252-314A-B251-68D6BE153B26}" presName="root2" presStyleCnt="0"/>
      <dgm:spPr/>
    </dgm:pt>
    <dgm:pt modelId="{79ADB930-804A-D348-BD1A-FA4A6E0B1E5D}" type="pres">
      <dgm:prSet presAssocID="{DFC5BBAA-8252-314A-B251-68D6BE153B26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29EEE9-CAEF-4642-BACC-B271E683318E}" type="pres">
      <dgm:prSet presAssocID="{DFC5BBAA-8252-314A-B251-68D6BE153B26}" presName="level3hierChild" presStyleCnt="0"/>
      <dgm:spPr/>
    </dgm:pt>
    <dgm:pt modelId="{38D834DD-F716-BC4D-A57C-AA0529796234}" type="pres">
      <dgm:prSet presAssocID="{F2CDD19D-D879-9B41-A1C9-605A5A92E283}" presName="root1" presStyleCnt="0"/>
      <dgm:spPr/>
    </dgm:pt>
    <dgm:pt modelId="{396C7B41-FFBF-0C41-BD1B-C8739C5482E2}" type="pres">
      <dgm:prSet presAssocID="{F2CDD19D-D879-9B41-A1C9-605A5A92E283}" presName="LevelOneTextNod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F0BBB79-C390-E04E-AC8E-EC6F12B0D8E5}" type="pres">
      <dgm:prSet presAssocID="{F2CDD19D-D879-9B41-A1C9-605A5A92E283}" presName="level2hierChild" presStyleCnt="0"/>
      <dgm:spPr/>
    </dgm:pt>
    <dgm:pt modelId="{2989135F-E6BA-A54E-A204-05D3AC7CF662}" type="pres">
      <dgm:prSet presAssocID="{0C6D4F61-0C09-C040-B6C0-AFE6FF42FA33}" presName="conn2-1" presStyleLbl="parChTrans1D2" presStyleIdx="4" presStyleCnt="9"/>
      <dgm:spPr/>
      <dgm:t>
        <a:bodyPr/>
        <a:lstStyle/>
        <a:p>
          <a:endParaRPr lang="en-US"/>
        </a:p>
      </dgm:t>
    </dgm:pt>
    <dgm:pt modelId="{BED6AD4B-D427-0040-A84D-70A3E3C82183}" type="pres">
      <dgm:prSet presAssocID="{0C6D4F61-0C09-C040-B6C0-AFE6FF42FA33}" presName="connTx" presStyleLbl="parChTrans1D2" presStyleIdx="4" presStyleCnt="9"/>
      <dgm:spPr/>
      <dgm:t>
        <a:bodyPr/>
        <a:lstStyle/>
        <a:p>
          <a:endParaRPr lang="en-US"/>
        </a:p>
      </dgm:t>
    </dgm:pt>
    <dgm:pt modelId="{9B97F74C-38BC-B844-B692-370513F05251}" type="pres">
      <dgm:prSet presAssocID="{38DAEDE5-64A3-8246-8801-C0E184CE9D11}" presName="root2" presStyleCnt="0"/>
      <dgm:spPr/>
    </dgm:pt>
    <dgm:pt modelId="{FBE48C82-A014-AB4B-ABAF-05907905B6E9}" type="pres">
      <dgm:prSet presAssocID="{38DAEDE5-64A3-8246-8801-C0E184CE9D11}" presName="LevelTwoTextNode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645B92-0474-314D-992F-BED84CB946D6}" type="pres">
      <dgm:prSet presAssocID="{38DAEDE5-64A3-8246-8801-C0E184CE9D11}" presName="level3hierChild" presStyleCnt="0"/>
      <dgm:spPr/>
    </dgm:pt>
    <dgm:pt modelId="{757B040D-30FF-1043-8A3C-E0E3B34A77DC}" type="pres">
      <dgm:prSet presAssocID="{1224CBE0-187A-6D40-BC8A-90C2F9567E24}" presName="conn2-1" presStyleLbl="parChTrans1D2" presStyleIdx="5" presStyleCnt="9"/>
      <dgm:spPr/>
      <dgm:t>
        <a:bodyPr/>
        <a:lstStyle/>
        <a:p>
          <a:endParaRPr lang="en-US"/>
        </a:p>
      </dgm:t>
    </dgm:pt>
    <dgm:pt modelId="{8C1D8EF7-5FE2-4C46-906A-C087A1CEE9BD}" type="pres">
      <dgm:prSet presAssocID="{1224CBE0-187A-6D40-BC8A-90C2F9567E24}" presName="connTx" presStyleLbl="parChTrans1D2" presStyleIdx="5" presStyleCnt="9"/>
      <dgm:spPr/>
      <dgm:t>
        <a:bodyPr/>
        <a:lstStyle/>
        <a:p>
          <a:endParaRPr lang="en-US"/>
        </a:p>
      </dgm:t>
    </dgm:pt>
    <dgm:pt modelId="{372A96EC-1F2B-0D4B-9969-2759C4349E11}" type="pres">
      <dgm:prSet presAssocID="{51AA2842-1309-2B4C-9C62-8C7ECE500DFD}" presName="root2" presStyleCnt="0"/>
      <dgm:spPr/>
    </dgm:pt>
    <dgm:pt modelId="{45659E8E-DF2D-2B4C-971B-AB020DDB5C80}" type="pres">
      <dgm:prSet presAssocID="{51AA2842-1309-2B4C-9C62-8C7ECE500DFD}" presName="LevelTwoTextNode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A69EEB-B92A-B54B-9BFE-98EF715C5FDA}" type="pres">
      <dgm:prSet presAssocID="{51AA2842-1309-2B4C-9C62-8C7ECE500DFD}" presName="level3hierChild" presStyleCnt="0"/>
      <dgm:spPr/>
    </dgm:pt>
    <dgm:pt modelId="{208AFF83-DB5D-B646-8990-6ACD4A21E994}" type="pres">
      <dgm:prSet presAssocID="{524E7AB2-A6AF-194C-B195-E30F9AB48C6B}" presName="root1" presStyleCnt="0"/>
      <dgm:spPr/>
    </dgm:pt>
    <dgm:pt modelId="{DBA84B68-6AF8-054F-90F5-34D99F31C316}" type="pres">
      <dgm:prSet presAssocID="{524E7AB2-A6AF-194C-B195-E30F9AB48C6B}" presName="LevelOneTextNod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14E514-4183-CB41-B09B-71A6597E6BCD}" type="pres">
      <dgm:prSet presAssocID="{524E7AB2-A6AF-194C-B195-E30F9AB48C6B}" presName="level2hierChild" presStyleCnt="0"/>
      <dgm:spPr/>
    </dgm:pt>
    <dgm:pt modelId="{12EDEE09-2621-0745-B819-5A1AF8CE76F5}" type="pres">
      <dgm:prSet presAssocID="{B03351BB-3567-1146-919D-419A3AD34FB5}" presName="conn2-1" presStyleLbl="parChTrans1D2" presStyleIdx="6" presStyleCnt="9"/>
      <dgm:spPr/>
      <dgm:t>
        <a:bodyPr/>
        <a:lstStyle/>
        <a:p>
          <a:endParaRPr lang="en-US"/>
        </a:p>
      </dgm:t>
    </dgm:pt>
    <dgm:pt modelId="{EDB7C5E5-B9E9-C94B-8531-9CF6F5A405A8}" type="pres">
      <dgm:prSet presAssocID="{B03351BB-3567-1146-919D-419A3AD34FB5}" presName="connTx" presStyleLbl="parChTrans1D2" presStyleIdx="6" presStyleCnt="9"/>
      <dgm:spPr/>
      <dgm:t>
        <a:bodyPr/>
        <a:lstStyle/>
        <a:p>
          <a:endParaRPr lang="en-US"/>
        </a:p>
      </dgm:t>
    </dgm:pt>
    <dgm:pt modelId="{7E24AAB4-2A06-7145-97BC-07BA3FBF8A7A}" type="pres">
      <dgm:prSet presAssocID="{3FCFF9C3-04A5-5E4B-9B36-D7865890BF1C}" presName="root2" presStyleCnt="0"/>
      <dgm:spPr/>
    </dgm:pt>
    <dgm:pt modelId="{1CC9E0C9-0493-C74D-A6C5-339B5D886F18}" type="pres">
      <dgm:prSet presAssocID="{3FCFF9C3-04A5-5E4B-9B36-D7865890BF1C}" presName="LevelTwoTextNode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A9D7132-8135-FD4B-8D29-C3E0F20147AC}" type="pres">
      <dgm:prSet presAssocID="{3FCFF9C3-04A5-5E4B-9B36-D7865890BF1C}" presName="level3hierChild" presStyleCnt="0"/>
      <dgm:spPr/>
    </dgm:pt>
    <dgm:pt modelId="{200ADE7D-7D09-5F45-A2D7-279F1EBABB23}" type="pres">
      <dgm:prSet presAssocID="{0542EA8E-50E2-BF42-B08D-0B5EB3DA6FC6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FC4A8640-E5DF-3944-A926-8CF72CD203D4}" type="pres">
      <dgm:prSet presAssocID="{0542EA8E-50E2-BF42-B08D-0B5EB3DA6FC6}" presName="connTx" presStyleLbl="parChTrans1D3" presStyleIdx="3" presStyleCnt="7"/>
      <dgm:spPr/>
      <dgm:t>
        <a:bodyPr/>
        <a:lstStyle/>
        <a:p>
          <a:endParaRPr lang="en-US"/>
        </a:p>
      </dgm:t>
    </dgm:pt>
    <dgm:pt modelId="{5F8C93F0-41E3-D64B-876C-D0E8042F65DE}" type="pres">
      <dgm:prSet presAssocID="{C28709F2-265F-2046-A51F-BA44B0BA7139}" presName="root2" presStyleCnt="0"/>
      <dgm:spPr/>
    </dgm:pt>
    <dgm:pt modelId="{B6288758-793A-ED4D-841C-F5FB143A49FF}" type="pres">
      <dgm:prSet presAssocID="{C28709F2-265F-2046-A51F-BA44B0BA7139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8E74808-A61D-0B44-BD6B-55D8CD67C660}" type="pres">
      <dgm:prSet presAssocID="{C28709F2-265F-2046-A51F-BA44B0BA7139}" presName="level3hierChild" presStyleCnt="0"/>
      <dgm:spPr/>
    </dgm:pt>
    <dgm:pt modelId="{C01A1764-53DD-164C-9D50-87A71C396992}" type="pres">
      <dgm:prSet presAssocID="{0FF2490C-6857-4446-BA72-2DABC3E6E68C}" presName="conn2-1" presStyleLbl="parChTrans1D2" presStyleIdx="7" presStyleCnt="9"/>
      <dgm:spPr/>
      <dgm:t>
        <a:bodyPr/>
        <a:lstStyle/>
        <a:p>
          <a:endParaRPr lang="en-US"/>
        </a:p>
      </dgm:t>
    </dgm:pt>
    <dgm:pt modelId="{A8DC6B9F-A128-D241-89EC-42A79DC677E1}" type="pres">
      <dgm:prSet presAssocID="{0FF2490C-6857-4446-BA72-2DABC3E6E68C}" presName="connTx" presStyleLbl="parChTrans1D2" presStyleIdx="7" presStyleCnt="9"/>
      <dgm:spPr/>
      <dgm:t>
        <a:bodyPr/>
        <a:lstStyle/>
        <a:p>
          <a:endParaRPr lang="en-US"/>
        </a:p>
      </dgm:t>
    </dgm:pt>
    <dgm:pt modelId="{8E81A267-CEE0-B54E-9A36-8626A53884B1}" type="pres">
      <dgm:prSet presAssocID="{91577329-22FB-454C-A874-2135E654E3B9}" presName="root2" presStyleCnt="0"/>
      <dgm:spPr/>
    </dgm:pt>
    <dgm:pt modelId="{C0B388A1-DA7C-C64A-99EE-BB6C6063D6B1}" type="pres">
      <dgm:prSet presAssocID="{91577329-22FB-454C-A874-2135E654E3B9}" presName="LevelTwoTextNode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FF26D5-741B-B84D-A51E-56686870BA2E}" type="pres">
      <dgm:prSet presAssocID="{91577329-22FB-454C-A874-2135E654E3B9}" presName="level3hierChild" presStyleCnt="0"/>
      <dgm:spPr/>
    </dgm:pt>
    <dgm:pt modelId="{8099E1BF-B326-154B-8635-DABFDFC29107}" type="pres">
      <dgm:prSet presAssocID="{A194A8B1-9932-A44B-A037-B20AB5802D0C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2BEB2D34-0CBA-B343-9E50-A6BAAB5D888D}" type="pres">
      <dgm:prSet presAssocID="{A194A8B1-9932-A44B-A037-B20AB5802D0C}" presName="connTx" presStyleLbl="parChTrans1D3" presStyleIdx="4" presStyleCnt="7"/>
      <dgm:spPr/>
      <dgm:t>
        <a:bodyPr/>
        <a:lstStyle/>
        <a:p>
          <a:endParaRPr lang="en-US"/>
        </a:p>
      </dgm:t>
    </dgm:pt>
    <dgm:pt modelId="{6A1297CA-C2B8-C242-9A62-C1685FAE5F42}" type="pres">
      <dgm:prSet presAssocID="{4E1B3242-A1AA-F447-9396-2A573429C8B0}" presName="root2" presStyleCnt="0"/>
      <dgm:spPr/>
    </dgm:pt>
    <dgm:pt modelId="{85BB2A03-FCEF-E545-93C0-D2CFD16CFD37}" type="pres">
      <dgm:prSet presAssocID="{4E1B3242-A1AA-F447-9396-2A573429C8B0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E78E360-26F9-C349-8DFD-682B35601CBB}" type="pres">
      <dgm:prSet presAssocID="{4E1B3242-A1AA-F447-9396-2A573429C8B0}" presName="level3hierChild" presStyleCnt="0"/>
      <dgm:spPr/>
    </dgm:pt>
    <dgm:pt modelId="{40F55BDC-F2B4-CE46-B324-9D3BB1500803}" type="pres">
      <dgm:prSet presAssocID="{678EF398-605D-3E46-B7A5-0287673048C9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3D92D7D8-DCFA-C845-8A00-A2961E762198}" type="pres">
      <dgm:prSet presAssocID="{678EF398-605D-3E46-B7A5-0287673048C9}" presName="connTx" presStyleLbl="parChTrans1D3" presStyleIdx="5" presStyleCnt="7"/>
      <dgm:spPr/>
      <dgm:t>
        <a:bodyPr/>
        <a:lstStyle/>
        <a:p>
          <a:endParaRPr lang="en-US"/>
        </a:p>
      </dgm:t>
    </dgm:pt>
    <dgm:pt modelId="{F64321EC-897A-6443-A4B4-E9ED3BF03C58}" type="pres">
      <dgm:prSet presAssocID="{C2E83397-063D-9943-9D6F-D71081ED0AD7}" presName="root2" presStyleCnt="0"/>
      <dgm:spPr/>
    </dgm:pt>
    <dgm:pt modelId="{9EF14BE1-1F44-054A-8CC2-E4E387C0CCDF}" type="pres">
      <dgm:prSet presAssocID="{C2E83397-063D-9943-9D6F-D71081ED0AD7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CA26F4E-1F63-BF4F-B893-B3390C6CF188}" type="pres">
      <dgm:prSet presAssocID="{C2E83397-063D-9943-9D6F-D71081ED0AD7}" presName="level3hierChild" presStyleCnt="0"/>
      <dgm:spPr/>
    </dgm:pt>
    <dgm:pt modelId="{D5EB77EB-0888-7E4E-A2D4-573C3983C658}" type="pres">
      <dgm:prSet presAssocID="{4A5A3222-7BF4-CB4A-A157-C8EE6F6CA2D5}" presName="conn2-1" presStyleLbl="parChTrans1D2" presStyleIdx="8" presStyleCnt="9"/>
      <dgm:spPr/>
      <dgm:t>
        <a:bodyPr/>
        <a:lstStyle/>
        <a:p>
          <a:endParaRPr lang="en-US"/>
        </a:p>
      </dgm:t>
    </dgm:pt>
    <dgm:pt modelId="{2D173241-5560-7F46-A0A8-1430CE03708B}" type="pres">
      <dgm:prSet presAssocID="{4A5A3222-7BF4-CB4A-A157-C8EE6F6CA2D5}" presName="connTx" presStyleLbl="parChTrans1D2" presStyleIdx="8" presStyleCnt="9"/>
      <dgm:spPr/>
      <dgm:t>
        <a:bodyPr/>
        <a:lstStyle/>
        <a:p>
          <a:endParaRPr lang="en-US"/>
        </a:p>
      </dgm:t>
    </dgm:pt>
    <dgm:pt modelId="{1594FFA7-CF35-7C47-9C6C-5D212D8AB89D}" type="pres">
      <dgm:prSet presAssocID="{996EFC2D-4792-0F42-904D-D1FD7A1BD057}" presName="root2" presStyleCnt="0"/>
      <dgm:spPr/>
    </dgm:pt>
    <dgm:pt modelId="{AFA9FACC-D34B-C544-8321-A8EA007A3936}" type="pres">
      <dgm:prSet presAssocID="{996EFC2D-4792-0F42-904D-D1FD7A1BD057}" presName="LevelTwoTextNode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DE747D4-AAC9-4E4F-A4AB-0DA0CC5430FC}" type="pres">
      <dgm:prSet presAssocID="{996EFC2D-4792-0F42-904D-D1FD7A1BD057}" presName="level3hierChild" presStyleCnt="0"/>
      <dgm:spPr/>
    </dgm:pt>
    <dgm:pt modelId="{4EABFB85-E47B-D446-AE65-33F38C4C3CB3}" type="pres">
      <dgm:prSet presAssocID="{3E24E2B7-44CD-9C4E-A37C-85C162BFB04F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D484C8E8-FFC2-5247-9317-5E9CACB61605}" type="pres">
      <dgm:prSet presAssocID="{3E24E2B7-44CD-9C4E-A37C-85C162BFB04F}" presName="connTx" presStyleLbl="parChTrans1D3" presStyleIdx="6" presStyleCnt="7"/>
      <dgm:spPr/>
      <dgm:t>
        <a:bodyPr/>
        <a:lstStyle/>
        <a:p>
          <a:endParaRPr lang="en-US"/>
        </a:p>
      </dgm:t>
    </dgm:pt>
    <dgm:pt modelId="{AAA8D146-1A31-9B40-B3F9-086B8CB38927}" type="pres">
      <dgm:prSet presAssocID="{C36C1BBC-0F86-1A49-ABDA-4C946ED14A17}" presName="root2" presStyleCnt="0"/>
      <dgm:spPr/>
    </dgm:pt>
    <dgm:pt modelId="{152D0CDA-5F41-5443-88AE-4C0C74CBEACC}" type="pres">
      <dgm:prSet presAssocID="{C36C1BBC-0F86-1A49-ABDA-4C946ED14A17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FFAC24-D602-3A46-96C7-B60D5C1F0329}" type="pres">
      <dgm:prSet presAssocID="{C36C1BBC-0F86-1A49-ABDA-4C946ED14A17}" presName="level3hierChild" presStyleCnt="0"/>
      <dgm:spPr/>
    </dgm:pt>
  </dgm:ptLst>
  <dgm:cxnLst>
    <dgm:cxn modelId="{69E1355D-7477-EE4E-A5B5-E6093F8912C0}" type="presOf" srcId="{B79888CC-1C0E-D14A-9013-1D2E1708F9DA}" destId="{3B831874-A1BF-2849-8007-87218936A12C}" srcOrd="0" destOrd="0" presId="urn:microsoft.com/office/officeart/2005/8/layout/hierarchy2"/>
    <dgm:cxn modelId="{0C7FC327-F411-E04B-9455-23BA11C53A86}" srcId="{B79888CC-1C0E-D14A-9013-1D2E1708F9DA}" destId="{98ACBC4F-0B55-AB42-B9F4-39797E658615}" srcOrd="1" destOrd="0" parTransId="{25FB2095-FD1F-C544-879F-7C2F705FE1AD}" sibTransId="{BF37AC9A-445F-1B45-ABE0-98BEB4B8ACEF}"/>
    <dgm:cxn modelId="{437B45D9-617B-574D-9732-F3948CEFA9AE}" srcId="{093529CC-0E73-4A44-9168-8ACA8DB915A1}" destId="{24940994-0168-B04D-9381-94548086FD3F}" srcOrd="0" destOrd="0" parTransId="{CB7C7545-D71E-ED4F-8EF1-6EBAC2D77D86}" sibTransId="{80E23CE6-6A92-B14D-A929-F93D6307710A}"/>
    <dgm:cxn modelId="{700131C2-D225-194B-9E74-AA90B383E3B0}" type="presOf" srcId="{996EFC2D-4792-0F42-904D-D1FD7A1BD057}" destId="{AFA9FACC-D34B-C544-8321-A8EA007A3936}" srcOrd="0" destOrd="0" presId="urn:microsoft.com/office/officeart/2005/8/layout/hierarchy2"/>
    <dgm:cxn modelId="{C38C9749-714C-5745-9342-F1452D587A56}" type="presOf" srcId="{0542EA8E-50E2-BF42-B08D-0B5EB3DA6FC6}" destId="{200ADE7D-7D09-5F45-A2D7-279F1EBABB23}" srcOrd="0" destOrd="0" presId="urn:microsoft.com/office/officeart/2005/8/layout/hierarchy2"/>
    <dgm:cxn modelId="{02C5B795-5D03-1D4D-9E1C-18F6F7CEB7D1}" type="presOf" srcId="{FD184204-765B-8A49-B7A1-06D56DC6F0BE}" destId="{F05670EE-07DA-A043-82B7-98E9DDFB0B60}" srcOrd="1" destOrd="0" presId="urn:microsoft.com/office/officeart/2005/8/layout/hierarchy2"/>
    <dgm:cxn modelId="{368C15EF-F677-9A47-BF23-827B759F0CE3}" type="presOf" srcId="{7FA1701E-B724-F74E-B471-09858EEB24A9}" destId="{66ED1BDA-BB8C-9E41-8E01-24C6AAF8D0ED}" srcOrd="0" destOrd="0" presId="urn:microsoft.com/office/officeart/2005/8/layout/hierarchy2"/>
    <dgm:cxn modelId="{0D5732C6-802F-D441-8225-08B517074C9B}" type="presOf" srcId="{3E24E2B7-44CD-9C4E-A37C-85C162BFB04F}" destId="{4EABFB85-E47B-D446-AE65-33F38C4C3CB3}" srcOrd="0" destOrd="0" presId="urn:microsoft.com/office/officeart/2005/8/layout/hierarchy2"/>
    <dgm:cxn modelId="{0DBB7F28-FDD1-764E-B814-6597A8C2A6DB}" srcId="{B79888CC-1C0E-D14A-9013-1D2E1708F9DA}" destId="{27F9218A-F4A9-354D-BEBD-A8C2DEE0FCE1}" srcOrd="0" destOrd="0" parTransId="{8A72FB8C-2BD9-0F42-9996-3F58FC1C1130}" sibTransId="{62D00FE3-4279-E745-840C-AEE4D41CFA4C}"/>
    <dgm:cxn modelId="{36BB7C57-29D2-3F48-9246-3A2F486D3655}" type="presOf" srcId="{0C6D4F61-0C09-C040-B6C0-AFE6FF42FA33}" destId="{BED6AD4B-D427-0040-A84D-70A3E3C82183}" srcOrd="1" destOrd="0" presId="urn:microsoft.com/office/officeart/2005/8/layout/hierarchy2"/>
    <dgm:cxn modelId="{1C388BC1-DA3E-3E40-8624-C7BB08540DA2}" srcId="{996EFC2D-4792-0F42-904D-D1FD7A1BD057}" destId="{C36C1BBC-0F86-1A49-ABDA-4C946ED14A17}" srcOrd="0" destOrd="0" parTransId="{3E24E2B7-44CD-9C4E-A37C-85C162BFB04F}" sibTransId="{9DFDBF93-4C99-6344-91F0-F1C8DD03AD3C}"/>
    <dgm:cxn modelId="{1042ABFC-0E2E-8042-ADA0-51011A5FFA03}" type="presOf" srcId="{B03351BB-3567-1146-919D-419A3AD34FB5}" destId="{12EDEE09-2621-0745-B819-5A1AF8CE76F5}" srcOrd="0" destOrd="0" presId="urn:microsoft.com/office/officeart/2005/8/layout/hierarchy2"/>
    <dgm:cxn modelId="{512B23A0-5D97-0843-88AF-6134AF5BA49D}" type="presOf" srcId="{C36C1BBC-0F86-1A49-ABDA-4C946ED14A17}" destId="{152D0CDA-5F41-5443-88AE-4C0C74CBEACC}" srcOrd="0" destOrd="0" presId="urn:microsoft.com/office/officeart/2005/8/layout/hierarchy2"/>
    <dgm:cxn modelId="{29C90065-EFC6-6C4A-8E85-017D8376D348}" type="presOf" srcId="{3E24E2B7-44CD-9C4E-A37C-85C162BFB04F}" destId="{D484C8E8-FFC2-5247-9317-5E9CACB61605}" srcOrd="1" destOrd="0" presId="urn:microsoft.com/office/officeart/2005/8/layout/hierarchy2"/>
    <dgm:cxn modelId="{D8BD61E8-5C3F-D649-A6DC-5305BA33850D}" type="presOf" srcId="{EFD0BF84-2B7A-B94C-9D30-8CE37E93220E}" destId="{655BB8C5-55BE-DB48-9363-70C9CA5DC73A}" srcOrd="0" destOrd="0" presId="urn:microsoft.com/office/officeart/2005/8/layout/hierarchy2"/>
    <dgm:cxn modelId="{20B6DEB7-8FEF-A544-9457-C4BF549AFB06}" type="presOf" srcId="{678EF398-605D-3E46-B7A5-0287673048C9}" destId="{3D92D7D8-DCFA-C845-8A00-A2961E762198}" srcOrd="1" destOrd="0" presId="urn:microsoft.com/office/officeart/2005/8/layout/hierarchy2"/>
    <dgm:cxn modelId="{89C65338-D3F9-E245-845E-9A22E65B30A5}" type="presOf" srcId="{CB7C7545-D71E-ED4F-8EF1-6EBAC2D77D86}" destId="{73D849B6-A34E-0046-98EB-FB656D95B6C1}" srcOrd="1" destOrd="0" presId="urn:microsoft.com/office/officeart/2005/8/layout/hierarchy2"/>
    <dgm:cxn modelId="{83AC4FA2-F3A2-2B47-98AF-3EB06D511F32}" srcId="{91577329-22FB-454C-A874-2135E654E3B9}" destId="{4E1B3242-A1AA-F447-9396-2A573429C8B0}" srcOrd="0" destOrd="0" parTransId="{A194A8B1-9932-A44B-A037-B20AB5802D0C}" sibTransId="{858D5175-FE68-2F46-9249-8D77D7F3671B}"/>
    <dgm:cxn modelId="{3FABF7FD-FC01-3048-879A-648AD74BEC25}" type="presOf" srcId="{D8CFC5AD-371F-3A48-A4E4-344158A84FA7}" destId="{95691BB5-9D99-304C-9F41-5AB5DD5ACFB4}" srcOrd="0" destOrd="0" presId="urn:microsoft.com/office/officeart/2005/8/layout/hierarchy2"/>
    <dgm:cxn modelId="{5C814DD9-56F7-9A46-AEC8-96F3327B7755}" srcId="{EFD0BF84-2B7A-B94C-9D30-8CE37E93220E}" destId="{DFC5BBAA-8252-314A-B251-68D6BE153B26}" srcOrd="2" destOrd="0" parTransId="{FD184204-765B-8A49-B7A1-06D56DC6F0BE}" sibTransId="{87B74781-F85D-F24C-BAA7-170FE0035374}"/>
    <dgm:cxn modelId="{E8DFC85A-B533-0F49-99FC-4D3605339A2A}" type="presOf" srcId="{D3F1B7C6-87E7-5747-8733-F6E33E2DF3B7}" destId="{9B4AA735-4745-4341-8B31-75F942F85690}" srcOrd="0" destOrd="0" presId="urn:microsoft.com/office/officeart/2005/8/layout/hierarchy2"/>
    <dgm:cxn modelId="{FB8953B5-9E48-F74B-B96F-88F42981B967}" type="presOf" srcId="{25FB2095-FD1F-C544-879F-7C2F705FE1AD}" destId="{1142A7F3-0E52-8C45-8AE2-109881DD839C}" srcOrd="1" destOrd="0" presId="urn:microsoft.com/office/officeart/2005/8/layout/hierarchy2"/>
    <dgm:cxn modelId="{F67BED24-CCED-D643-BA60-0B21BF460483}" type="presOf" srcId="{1224CBE0-187A-6D40-BC8A-90C2F9567E24}" destId="{757B040D-30FF-1043-8A3C-E0E3B34A77DC}" srcOrd="0" destOrd="0" presId="urn:microsoft.com/office/officeart/2005/8/layout/hierarchy2"/>
    <dgm:cxn modelId="{99C45B6A-AF55-254F-B23E-59F2E448FD68}" type="presOf" srcId="{C2E83397-063D-9943-9D6F-D71081ED0AD7}" destId="{9EF14BE1-1F44-054A-8CC2-E4E387C0CCDF}" srcOrd="0" destOrd="0" presId="urn:microsoft.com/office/officeart/2005/8/layout/hierarchy2"/>
    <dgm:cxn modelId="{E842B09D-7D22-4B4A-B512-EA5BD4423DBF}" type="presOf" srcId="{B03351BB-3567-1146-919D-419A3AD34FB5}" destId="{EDB7C5E5-B9E9-C94B-8531-9CF6F5A405A8}" srcOrd="1" destOrd="0" presId="urn:microsoft.com/office/officeart/2005/8/layout/hierarchy2"/>
    <dgm:cxn modelId="{AA7AF9C7-535E-A247-837F-5CFE88C79241}" type="presOf" srcId="{25FB2095-FD1F-C544-879F-7C2F705FE1AD}" destId="{D98BB640-D4B5-C343-B74C-905FFC769B0D}" srcOrd="0" destOrd="0" presId="urn:microsoft.com/office/officeart/2005/8/layout/hierarchy2"/>
    <dgm:cxn modelId="{A173591E-9615-D64A-9A21-F7490D24FC23}" type="presOf" srcId="{F2CDD19D-D879-9B41-A1C9-605A5A92E283}" destId="{396C7B41-FFBF-0C41-BD1B-C8739C5482E2}" srcOrd="0" destOrd="0" presId="urn:microsoft.com/office/officeart/2005/8/layout/hierarchy2"/>
    <dgm:cxn modelId="{9A2129A7-5628-1D41-A9F8-3468659FB36C}" type="presOf" srcId="{8A72FB8C-2BD9-0F42-9996-3F58FC1C1130}" destId="{AF1FB896-6D48-764E-8A30-3DCDCDD82ACE}" srcOrd="0" destOrd="0" presId="urn:microsoft.com/office/officeart/2005/8/layout/hierarchy2"/>
    <dgm:cxn modelId="{8E2A3F54-75E6-5841-A181-6BC521ABE7F3}" type="presOf" srcId="{C28709F2-265F-2046-A51F-BA44B0BA7139}" destId="{B6288758-793A-ED4D-841C-F5FB143A49FF}" srcOrd="0" destOrd="0" presId="urn:microsoft.com/office/officeart/2005/8/layout/hierarchy2"/>
    <dgm:cxn modelId="{9EECAE21-2B20-684E-A917-FD97D4086B60}" type="presOf" srcId="{0C6D4F61-0C09-C040-B6C0-AFE6FF42FA33}" destId="{2989135F-E6BA-A54E-A204-05D3AC7CF662}" srcOrd="0" destOrd="0" presId="urn:microsoft.com/office/officeart/2005/8/layout/hierarchy2"/>
    <dgm:cxn modelId="{44B847EA-9957-594A-8F33-11DB5A513CD0}" type="presOf" srcId="{94B529C6-0B68-FC43-A820-1631FE020F07}" destId="{56C4CF9A-8B57-EB4C-AB95-D206601EFF9B}" srcOrd="1" destOrd="0" presId="urn:microsoft.com/office/officeart/2005/8/layout/hierarchy2"/>
    <dgm:cxn modelId="{B6152140-F3A9-5447-9D17-9C0F62DD5956}" type="presOf" srcId="{24940994-0168-B04D-9381-94548086FD3F}" destId="{88428905-F6EB-C648-A552-1643037979B5}" srcOrd="0" destOrd="0" presId="urn:microsoft.com/office/officeart/2005/8/layout/hierarchy2"/>
    <dgm:cxn modelId="{A72FC38E-6C3D-4F4F-A43E-D3B4E007B6D5}" type="presOf" srcId="{BB27E9A6-7815-9A47-A71A-B73E824AF4EB}" destId="{EFF9DFCC-F2EC-154F-A87F-2B3EDCF61E8D}" srcOrd="0" destOrd="0" presId="urn:microsoft.com/office/officeart/2005/8/layout/hierarchy2"/>
    <dgm:cxn modelId="{D361E681-46BF-7E4A-8DE4-ACFAAE9CA3DF}" type="presOf" srcId="{3FCFF9C3-04A5-5E4B-9B36-D7865890BF1C}" destId="{1CC9E0C9-0493-C74D-A6C5-339B5D886F18}" srcOrd="0" destOrd="0" presId="urn:microsoft.com/office/officeart/2005/8/layout/hierarchy2"/>
    <dgm:cxn modelId="{9B740C86-C057-F24E-B5C9-D9331072ACCF}" type="presOf" srcId="{4A5A3222-7BF4-CB4A-A157-C8EE6F6CA2D5}" destId="{2D173241-5560-7F46-A0A8-1430CE03708B}" srcOrd="1" destOrd="0" presId="urn:microsoft.com/office/officeart/2005/8/layout/hierarchy2"/>
    <dgm:cxn modelId="{CA6EF45C-0CAD-A64B-9D3F-466564516CE6}" type="presOf" srcId="{CB7C7545-D71E-ED4F-8EF1-6EBAC2D77D86}" destId="{5BCDD727-7CAC-DC48-8C6F-8E023340803D}" srcOrd="0" destOrd="0" presId="urn:microsoft.com/office/officeart/2005/8/layout/hierarchy2"/>
    <dgm:cxn modelId="{74995514-1B91-3F42-BEE0-F024A05226BB}" type="presOf" srcId="{A194A8B1-9932-A44B-A037-B20AB5802D0C}" destId="{2BEB2D34-0CBA-B343-9E50-A6BAAB5D888D}" srcOrd="1" destOrd="0" presId="urn:microsoft.com/office/officeart/2005/8/layout/hierarchy2"/>
    <dgm:cxn modelId="{6EAB70F7-DFBC-3949-B13C-662A023A1965}" srcId="{F2CDD19D-D879-9B41-A1C9-605A5A92E283}" destId="{38DAEDE5-64A3-8246-8801-C0E184CE9D11}" srcOrd="0" destOrd="0" parTransId="{0C6D4F61-0C09-C040-B6C0-AFE6FF42FA33}" sibTransId="{010DC7DF-B5AA-B648-9469-55966C050365}"/>
    <dgm:cxn modelId="{517D2ED4-5CF3-D64E-B3D4-18B040739EA6}" srcId="{1080A3EB-D1B0-D546-A109-C6F1C26840BE}" destId="{524E7AB2-A6AF-194C-B195-E30F9AB48C6B}" srcOrd="3" destOrd="0" parTransId="{B7F01F12-4ACB-364E-915A-5074FCE569C8}" sibTransId="{ABCD1909-5C8B-EC40-BB96-1169AB21DF87}"/>
    <dgm:cxn modelId="{7A25DC9D-75C8-6246-B8FD-91411E6FF736}" type="presOf" srcId="{7FA1701E-B724-F74E-B471-09858EEB24A9}" destId="{5B0629FB-D2E5-584A-88C5-4B2C92E33D7E}" srcOrd="1" destOrd="0" presId="urn:microsoft.com/office/officeart/2005/8/layout/hierarchy2"/>
    <dgm:cxn modelId="{E3480D5C-9595-924B-BDF7-CA5BA016CD5F}" srcId="{91577329-22FB-454C-A874-2135E654E3B9}" destId="{C2E83397-063D-9943-9D6F-D71081ED0AD7}" srcOrd="1" destOrd="0" parTransId="{678EF398-605D-3E46-B7A5-0287673048C9}" sibTransId="{03757F56-CA5F-2E4C-8C6D-B45E4102A8F5}"/>
    <dgm:cxn modelId="{2394D17D-7718-E947-87A7-B31E28116928}" type="presOf" srcId="{A194A8B1-9932-A44B-A037-B20AB5802D0C}" destId="{8099E1BF-B326-154B-8635-DABFDFC29107}" srcOrd="0" destOrd="0" presId="urn:microsoft.com/office/officeart/2005/8/layout/hierarchy2"/>
    <dgm:cxn modelId="{EE535D30-4592-D94D-A28F-E539F9957A66}" type="presOf" srcId="{94B529C6-0B68-FC43-A820-1631FE020F07}" destId="{8C955F8C-6592-3849-BB59-E847770929AB}" srcOrd="0" destOrd="0" presId="urn:microsoft.com/office/officeart/2005/8/layout/hierarchy2"/>
    <dgm:cxn modelId="{EE4E3122-FCF5-3F44-8CAB-34168FB3362B}" type="presOf" srcId="{FD184204-765B-8A49-B7A1-06D56DC6F0BE}" destId="{EE22F17F-FE99-D849-99ED-D5C4DF78178D}" srcOrd="0" destOrd="0" presId="urn:microsoft.com/office/officeart/2005/8/layout/hierarchy2"/>
    <dgm:cxn modelId="{0308D2E6-887A-D040-98CB-F25E166401B5}" type="presOf" srcId="{4A5A3222-7BF4-CB4A-A157-C8EE6F6CA2D5}" destId="{D5EB77EB-0888-7E4E-A2D4-573C3983C658}" srcOrd="0" destOrd="0" presId="urn:microsoft.com/office/officeart/2005/8/layout/hierarchy2"/>
    <dgm:cxn modelId="{3DCCBFC1-A7B4-5D42-9786-41C04EB0C3A6}" srcId="{524E7AB2-A6AF-194C-B195-E30F9AB48C6B}" destId="{3FCFF9C3-04A5-5E4B-9B36-D7865890BF1C}" srcOrd="0" destOrd="0" parTransId="{B03351BB-3567-1146-919D-419A3AD34FB5}" sibTransId="{8A80C2E3-530D-164D-A783-ED347A47E105}"/>
    <dgm:cxn modelId="{138CB8C0-0C28-5040-87BA-C1D1608EEF2C}" srcId="{093529CC-0E73-4A44-9168-8ACA8DB915A1}" destId="{EFD0BF84-2B7A-B94C-9D30-8CE37E93220E}" srcOrd="1" destOrd="0" parTransId="{94B529C6-0B68-FC43-A820-1631FE020F07}" sibTransId="{26C28538-C1E2-EA45-9404-A34895B40E86}"/>
    <dgm:cxn modelId="{66AE9A8B-E4D9-D14B-BA22-366578B54B9F}" srcId="{1080A3EB-D1B0-D546-A109-C6F1C26840BE}" destId="{B79888CC-1C0E-D14A-9013-1D2E1708F9DA}" srcOrd="0" destOrd="0" parTransId="{CBB28925-59EA-F649-BBD8-6F37DE1C80A9}" sibTransId="{E36470C0-990F-A84A-9DFB-C488E67E1982}"/>
    <dgm:cxn modelId="{883E9C14-D1E4-ED42-AAB3-D923F612B624}" srcId="{524E7AB2-A6AF-194C-B195-E30F9AB48C6B}" destId="{91577329-22FB-454C-A874-2135E654E3B9}" srcOrd="1" destOrd="0" parTransId="{0FF2490C-6857-4446-BA72-2DABC3E6E68C}" sibTransId="{0D24C4DA-BF4B-7C4C-8E1F-BF780AA5F77D}"/>
    <dgm:cxn modelId="{A417D779-B51D-1D46-B2E2-B7CA716BD08E}" type="presOf" srcId="{D3F1B7C6-87E7-5747-8733-F6E33E2DF3B7}" destId="{656D93DC-84A9-5148-BAC5-8CC49305C401}" srcOrd="1" destOrd="0" presId="urn:microsoft.com/office/officeart/2005/8/layout/hierarchy2"/>
    <dgm:cxn modelId="{3035391C-3B57-6D46-A7F4-C9BD416953EC}" srcId="{EFD0BF84-2B7A-B94C-9D30-8CE37E93220E}" destId="{D8CFC5AD-371F-3A48-A4E4-344158A84FA7}" srcOrd="0" destOrd="0" parTransId="{7FA1701E-B724-F74E-B471-09858EEB24A9}" sibTransId="{44756C05-393E-A846-9471-AEA5D57EA2DA}"/>
    <dgm:cxn modelId="{C4BDC3E0-41EE-B240-A94D-978573A1B947}" srcId="{1080A3EB-D1B0-D546-A109-C6F1C26840BE}" destId="{F2CDD19D-D879-9B41-A1C9-605A5A92E283}" srcOrd="2" destOrd="0" parTransId="{700909F0-75EC-7442-93AF-EB17FFD86F24}" sibTransId="{BD8C39A5-5193-FB4D-B47C-704362074141}"/>
    <dgm:cxn modelId="{17A158D5-E8D1-644E-95B1-55DEAE75F7CB}" srcId="{F2CDD19D-D879-9B41-A1C9-605A5A92E283}" destId="{51AA2842-1309-2B4C-9C62-8C7ECE500DFD}" srcOrd="1" destOrd="0" parTransId="{1224CBE0-187A-6D40-BC8A-90C2F9567E24}" sibTransId="{D2A8AB31-D478-B045-9640-6E19BA0B9277}"/>
    <dgm:cxn modelId="{913C35AA-C753-3044-B10D-4C96E9DE8CE8}" type="presOf" srcId="{1224CBE0-187A-6D40-BC8A-90C2F9567E24}" destId="{8C1D8EF7-5FE2-4C46-906A-C087A1CEE9BD}" srcOrd="1" destOrd="0" presId="urn:microsoft.com/office/officeart/2005/8/layout/hierarchy2"/>
    <dgm:cxn modelId="{ED11CFD8-7316-9247-B838-A535063986CA}" type="presOf" srcId="{4E1B3242-A1AA-F447-9396-2A573429C8B0}" destId="{85BB2A03-FCEF-E545-93C0-D2CFD16CFD37}" srcOrd="0" destOrd="0" presId="urn:microsoft.com/office/officeart/2005/8/layout/hierarchy2"/>
    <dgm:cxn modelId="{B97E17C5-9C73-6848-BE39-4B8D5C3C6F6C}" type="presOf" srcId="{DFC5BBAA-8252-314A-B251-68D6BE153B26}" destId="{79ADB930-804A-D348-BD1A-FA4A6E0B1E5D}" srcOrd="0" destOrd="0" presId="urn:microsoft.com/office/officeart/2005/8/layout/hierarchy2"/>
    <dgm:cxn modelId="{DE7498DC-0A01-014F-BDF1-12EB08171950}" type="presOf" srcId="{0FF2490C-6857-4446-BA72-2DABC3E6E68C}" destId="{A8DC6B9F-A128-D241-89EC-42A79DC677E1}" srcOrd="1" destOrd="0" presId="urn:microsoft.com/office/officeart/2005/8/layout/hierarchy2"/>
    <dgm:cxn modelId="{430667EB-777D-2040-83AA-0A904431BF9D}" type="presOf" srcId="{1080A3EB-D1B0-D546-A109-C6F1C26840BE}" destId="{F5236BA5-1030-4B41-97CA-D2051363ED56}" srcOrd="0" destOrd="0" presId="urn:microsoft.com/office/officeart/2005/8/layout/hierarchy2"/>
    <dgm:cxn modelId="{9790D431-2C41-3545-B4AD-DB01B491DFBB}" type="presOf" srcId="{27F9218A-F4A9-354D-BEBD-A8C2DEE0FCE1}" destId="{9D9A93F7-BB15-4149-AE89-B8E06C581A8F}" srcOrd="0" destOrd="0" presId="urn:microsoft.com/office/officeart/2005/8/layout/hierarchy2"/>
    <dgm:cxn modelId="{BD7AF41D-2074-9D43-89C0-0AB2D552F113}" srcId="{1080A3EB-D1B0-D546-A109-C6F1C26840BE}" destId="{093529CC-0E73-4A44-9168-8ACA8DB915A1}" srcOrd="1" destOrd="0" parTransId="{64DC4143-8472-384C-9940-B9E9919E2F07}" sibTransId="{401E2A23-D416-A743-B31E-92D57B79DDF6}"/>
    <dgm:cxn modelId="{B913F904-ADB0-9A46-841C-FEAD0CA5585D}" srcId="{EFD0BF84-2B7A-B94C-9D30-8CE37E93220E}" destId="{BB27E9A6-7815-9A47-A71A-B73E824AF4EB}" srcOrd="1" destOrd="0" parTransId="{D3F1B7C6-87E7-5747-8733-F6E33E2DF3B7}" sibTransId="{4E694897-723D-3A44-8644-D4F0A30FCD69}"/>
    <dgm:cxn modelId="{B20EF19B-0C1D-8F4B-B028-9C5087E77EF7}" type="presOf" srcId="{678EF398-605D-3E46-B7A5-0287673048C9}" destId="{40F55BDC-F2B4-CE46-B324-9D3BB1500803}" srcOrd="0" destOrd="0" presId="urn:microsoft.com/office/officeart/2005/8/layout/hierarchy2"/>
    <dgm:cxn modelId="{6A28A416-8BE4-004E-8BCB-6C0E1F43E792}" type="presOf" srcId="{38DAEDE5-64A3-8246-8801-C0E184CE9D11}" destId="{FBE48C82-A014-AB4B-ABAF-05907905B6E9}" srcOrd="0" destOrd="0" presId="urn:microsoft.com/office/officeart/2005/8/layout/hierarchy2"/>
    <dgm:cxn modelId="{B9E2EC19-C8A7-AF4E-B18C-309A02423D87}" srcId="{3FCFF9C3-04A5-5E4B-9B36-D7865890BF1C}" destId="{C28709F2-265F-2046-A51F-BA44B0BA7139}" srcOrd="0" destOrd="0" parTransId="{0542EA8E-50E2-BF42-B08D-0B5EB3DA6FC6}" sibTransId="{94696577-74DE-2B4A-8628-3EF0326782EC}"/>
    <dgm:cxn modelId="{8011B9DD-3D25-4041-BA53-4A5EFFBE163B}" srcId="{524E7AB2-A6AF-194C-B195-E30F9AB48C6B}" destId="{996EFC2D-4792-0F42-904D-D1FD7A1BD057}" srcOrd="2" destOrd="0" parTransId="{4A5A3222-7BF4-CB4A-A157-C8EE6F6CA2D5}" sibTransId="{4A4DABDD-A940-7C4C-91C9-59D009B8EA27}"/>
    <dgm:cxn modelId="{20B5C0A3-2431-4C42-ABE3-D897357D1D7E}" type="presOf" srcId="{51AA2842-1309-2B4C-9C62-8C7ECE500DFD}" destId="{45659E8E-DF2D-2B4C-971B-AB020DDB5C80}" srcOrd="0" destOrd="0" presId="urn:microsoft.com/office/officeart/2005/8/layout/hierarchy2"/>
    <dgm:cxn modelId="{577BD030-9C08-154C-A9C7-DD3E6E829B54}" type="presOf" srcId="{0542EA8E-50E2-BF42-B08D-0B5EB3DA6FC6}" destId="{FC4A8640-E5DF-3944-A926-8CF72CD203D4}" srcOrd="1" destOrd="0" presId="urn:microsoft.com/office/officeart/2005/8/layout/hierarchy2"/>
    <dgm:cxn modelId="{42E0468A-A7D8-4540-91C9-754EA3F46569}" type="presOf" srcId="{524E7AB2-A6AF-194C-B195-E30F9AB48C6B}" destId="{DBA84B68-6AF8-054F-90F5-34D99F31C316}" srcOrd="0" destOrd="0" presId="urn:microsoft.com/office/officeart/2005/8/layout/hierarchy2"/>
    <dgm:cxn modelId="{2319BD79-C0D5-8E49-8636-568660E8AD0D}" type="presOf" srcId="{0FF2490C-6857-4446-BA72-2DABC3E6E68C}" destId="{C01A1764-53DD-164C-9D50-87A71C396992}" srcOrd="0" destOrd="0" presId="urn:microsoft.com/office/officeart/2005/8/layout/hierarchy2"/>
    <dgm:cxn modelId="{622491A5-77C2-184F-8D18-3A104F8C12D3}" type="presOf" srcId="{91577329-22FB-454C-A874-2135E654E3B9}" destId="{C0B388A1-DA7C-C64A-99EE-BB6C6063D6B1}" srcOrd="0" destOrd="0" presId="urn:microsoft.com/office/officeart/2005/8/layout/hierarchy2"/>
    <dgm:cxn modelId="{11878A9B-CED3-1945-AD6B-F69C18C79CA6}" type="presOf" srcId="{093529CC-0E73-4A44-9168-8ACA8DB915A1}" destId="{4F4F3AF5-7745-3A4D-9C04-967CD29F1631}" srcOrd="0" destOrd="0" presId="urn:microsoft.com/office/officeart/2005/8/layout/hierarchy2"/>
    <dgm:cxn modelId="{94C437FD-F953-0544-83DB-5E5C569F817B}" type="presOf" srcId="{8A72FB8C-2BD9-0F42-9996-3F58FC1C1130}" destId="{E1E5EF92-EBF2-4643-BEEE-6637D5F2D7A8}" srcOrd="1" destOrd="0" presId="urn:microsoft.com/office/officeart/2005/8/layout/hierarchy2"/>
    <dgm:cxn modelId="{3F72A0E0-78CC-6E42-ADC8-23E18C0DEB8A}" type="presOf" srcId="{98ACBC4F-0B55-AB42-B9F4-39797E658615}" destId="{9C3AAC2F-51E5-CA45-BCB9-000B078990D5}" srcOrd="0" destOrd="0" presId="urn:microsoft.com/office/officeart/2005/8/layout/hierarchy2"/>
    <dgm:cxn modelId="{65743905-03A4-4741-8638-9F3D11D1C959}" type="presParOf" srcId="{F5236BA5-1030-4B41-97CA-D2051363ED56}" destId="{7E955ED2-BB61-044C-BA90-E7EAE996EA80}" srcOrd="0" destOrd="0" presId="urn:microsoft.com/office/officeart/2005/8/layout/hierarchy2"/>
    <dgm:cxn modelId="{E91C4613-19A9-694F-9262-3D3DB4C6B36C}" type="presParOf" srcId="{7E955ED2-BB61-044C-BA90-E7EAE996EA80}" destId="{3B831874-A1BF-2849-8007-87218936A12C}" srcOrd="0" destOrd="0" presId="urn:microsoft.com/office/officeart/2005/8/layout/hierarchy2"/>
    <dgm:cxn modelId="{22947FD7-675F-C746-A304-D98AF71CFC6A}" type="presParOf" srcId="{7E955ED2-BB61-044C-BA90-E7EAE996EA80}" destId="{08119E50-19D5-FD4D-97D8-31495B19C669}" srcOrd="1" destOrd="0" presId="urn:microsoft.com/office/officeart/2005/8/layout/hierarchy2"/>
    <dgm:cxn modelId="{D0EE3B9E-F2D3-7344-82C1-F2CF37214E72}" type="presParOf" srcId="{08119E50-19D5-FD4D-97D8-31495B19C669}" destId="{AF1FB896-6D48-764E-8A30-3DCDCDD82ACE}" srcOrd="0" destOrd="0" presId="urn:microsoft.com/office/officeart/2005/8/layout/hierarchy2"/>
    <dgm:cxn modelId="{9611AB95-669A-794C-AC56-A23E5E299AE3}" type="presParOf" srcId="{AF1FB896-6D48-764E-8A30-3DCDCDD82ACE}" destId="{E1E5EF92-EBF2-4643-BEEE-6637D5F2D7A8}" srcOrd="0" destOrd="0" presId="urn:microsoft.com/office/officeart/2005/8/layout/hierarchy2"/>
    <dgm:cxn modelId="{C2C8041E-62FC-0943-841E-6270E2EC4876}" type="presParOf" srcId="{08119E50-19D5-FD4D-97D8-31495B19C669}" destId="{06B23442-FB88-F14C-A199-0F5238FF3AF2}" srcOrd="1" destOrd="0" presId="urn:microsoft.com/office/officeart/2005/8/layout/hierarchy2"/>
    <dgm:cxn modelId="{D4D09EC0-1322-D54D-8198-A129A5DA969B}" type="presParOf" srcId="{06B23442-FB88-F14C-A199-0F5238FF3AF2}" destId="{9D9A93F7-BB15-4149-AE89-B8E06C581A8F}" srcOrd="0" destOrd="0" presId="urn:microsoft.com/office/officeart/2005/8/layout/hierarchy2"/>
    <dgm:cxn modelId="{6A692667-269D-B24C-A453-BD8309F1E84F}" type="presParOf" srcId="{06B23442-FB88-F14C-A199-0F5238FF3AF2}" destId="{CBC33C15-99EE-BA47-B338-7ED6BB5D2644}" srcOrd="1" destOrd="0" presId="urn:microsoft.com/office/officeart/2005/8/layout/hierarchy2"/>
    <dgm:cxn modelId="{EEFB5847-5AB2-DF4F-ABA5-72AA3634F190}" type="presParOf" srcId="{08119E50-19D5-FD4D-97D8-31495B19C669}" destId="{D98BB640-D4B5-C343-B74C-905FFC769B0D}" srcOrd="2" destOrd="0" presId="urn:microsoft.com/office/officeart/2005/8/layout/hierarchy2"/>
    <dgm:cxn modelId="{33C83E91-2F68-B045-99EA-EC758D2E7BF0}" type="presParOf" srcId="{D98BB640-D4B5-C343-B74C-905FFC769B0D}" destId="{1142A7F3-0E52-8C45-8AE2-109881DD839C}" srcOrd="0" destOrd="0" presId="urn:microsoft.com/office/officeart/2005/8/layout/hierarchy2"/>
    <dgm:cxn modelId="{952776F0-FB1A-4545-B55A-C18EFB1A66A1}" type="presParOf" srcId="{08119E50-19D5-FD4D-97D8-31495B19C669}" destId="{74F41D9D-EC48-0D47-8D8A-0FF3D95AAE54}" srcOrd="3" destOrd="0" presId="urn:microsoft.com/office/officeart/2005/8/layout/hierarchy2"/>
    <dgm:cxn modelId="{ED42D844-28D1-484C-99E1-EF9BA7934613}" type="presParOf" srcId="{74F41D9D-EC48-0D47-8D8A-0FF3D95AAE54}" destId="{9C3AAC2F-51E5-CA45-BCB9-000B078990D5}" srcOrd="0" destOrd="0" presId="urn:microsoft.com/office/officeart/2005/8/layout/hierarchy2"/>
    <dgm:cxn modelId="{0D2CEA36-9686-A844-B09B-FE3676CEE204}" type="presParOf" srcId="{74F41D9D-EC48-0D47-8D8A-0FF3D95AAE54}" destId="{40054279-008A-B44F-85AF-BC5B562F229F}" srcOrd="1" destOrd="0" presId="urn:microsoft.com/office/officeart/2005/8/layout/hierarchy2"/>
    <dgm:cxn modelId="{A264FBC7-359D-4443-B803-93F4E521C6E4}" type="presParOf" srcId="{F5236BA5-1030-4B41-97CA-D2051363ED56}" destId="{EDEFE9F0-48A2-F044-851C-A32D8ACFCC3D}" srcOrd="1" destOrd="0" presId="urn:microsoft.com/office/officeart/2005/8/layout/hierarchy2"/>
    <dgm:cxn modelId="{D9C4A154-2ABE-544C-B3E2-DCBECF7F1A58}" type="presParOf" srcId="{EDEFE9F0-48A2-F044-851C-A32D8ACFCC3D}" destId="{4F4F3AF5-7745-3A4D-9C04-967CD29F1631}" srcOrd="0" destOrd="0" presId="urn:microsoft.com/office/officeart/2005/8/layout/hierarchy2"/>
    <dgm:cxn modelId="{4D91565D-8918-0044-8438-6E3289A7F7F1}" type="presParOf" srcId="{EDEFE9F0-48A2-F044-851C-A32D8ACFCC3D}" destId="{A4FCFBBA-4F86-8042-9CDA-0081F3F74D51}" srcOrd="1" destOrd="0" presId="urn:microsoft.com/office/officeart/2005/8/layout/hierarchy2"/>
    <dgm:cxn modelId="{D9935924-4C9E-E047-8267-5E719650B4B9}" type="presParOf" srcId="{A4FCFBBA-4F86-8042-9CDA-0081F3F74D51}" destId="{5BCDD727-7CAC-DC48-8C6F-8E023340803D}" srcOrd="0" destOrd="0" presId="urn:microsoft.com/office/officeart/2005/8/layout/hierarchy2"/>
    <dgm:cxn modelId="{FC5EE6C6-980A-A94D-86A0-F50079833760}" type="presParOf" srcId="{5BCDD727-7CAC-DC48-8C6F-8E023340803D}" destId="{73D849B6-A34E-0046-98EB-FB656D95B6C1}" srcOrd="0" destOrd="0" presId="urn:microsoft.com/office/officeart/2005/8/layout/hierarchy2"/>
    <dgm:cxn modelId="{72AA3295-9BA6-7749-BD29-E22206EF4E63}" type="presParOf" srcId="{A4FCFBBA-4F86-8042-9CDA-0081F3F74D51}" destId="{B25956D2-2C04-8B40-BB9D-0DE1B77FBE7B}" srcOrd="1" destOrd="0" presId="urn:microsoft.com/office/officeart/2005/8/layout/hierarchy2"/>
    <dgm:cxn modelId="{9AB63027-7CE2-2C46-BE4B-19FCB91CCF1C}" type="presParOf" srcId="{B25956D2-2C04-8B40-BB9D-0DE1B77FBE7B}" destId="{88428905-F6EB-C648-A552-1643037979B5}" srcOrd="0" destOrd="0" presId="urn:microsoft.com/office/officeart/2005/8/layout/hierarchy2"/>
    <dgm:cxn modelId="{FAE82CE7-67B6-3042-BB38-32EA58C90025}" type="presParOf" srcId="{B25956D2-2C04-8B40-BB9D-0DE1B77FBE7B}" destId="{F22BF338-FDF4-AE4C-8D70-F0CD03B2440E}" srcOrd="1" destOrd="0" presId="urn:microsoft.com/office/officeart/2005/8/layout/hierarchy2"/>
    <dgm:cxn modelId="{CF9DDD70-BC55-1A4E-A17F-E5FB8AAD1DCD}" type="presParOf" srcId="{A4FCFBBA-4F86-8042-9CDA-0081F3F74D51}" destId="{8C955F8C-6592-3849-BB59-E847770929AB}" srcOrd="2" destOrd="0" presId="urn:microsoft.com/office/officeart/2005/8/layout/hierarchy2"/>
    <dgm:cxn modelId="{0E647AE8-58E2-2D46-8D3F-234342E9E4C7}" type="presParOf" srcId="{8C955F8C-6592-3849-BB59-E847770929AB}" destId="{56C4CF9A-8B57-EB4C-AB95-D206601EFF9B}" srcOrd="0" destOrd="0" presId="urn:microsoft.com/office/officeart/2005/8/layout/hierarchy2"/>
    <dgm:cxn modelId="{C80B4B86-9DBE-B849-A41F-7D0534C2B92E}" type="presParOf" srcId="{A4FCFBBA-4F86-8042-9CDA-0081F3F74D51}" destId="{619DBC50-791F-EC4E-8A67-48FE37E30135}" srcOrd="3" destOrd="0" presId="urn:microsoft.com/office/officeart/2005/8/layout/hierarchy2"/>
    <dgm:cxn modelId="{096A60DB-D929-B446-B397-1A21FFF0C311}" type="presParOf" srcId="{619DBC50-791F-EC4E-8A67-48FE37E30135}" destId="{655BB8C5-55BE-DB48-9363-70C9CA5DC73A}" srcOrd="0" destOrd="0" presId="urn:microsoft.com/office/officeart/2005/8/layout/hierarchy2"/>
    <dgm:cxn modelId="{C5272CF8-D9D5-B646-A585-56F8B52C1C10}" type="presParOf" srcId="{619DBC50-791F-EC4E-8A67-48FE37E30135}" destId="{A91C2451-9532-BC43-A03C-12DF9A8A4E9F}" srcOrd="1" destOrd="0" presId="urn:microsoft.com/office/officeart/2005/8/layout/hierarchy2"/>
    <dgm:cxn modelId="{812B37E0-9A48-8946-A433-20822C05E498}" type="presParOf" srcId="{A91C2451-9532-BC43-A03C-12DF9A8A4E9F}" destId="{66ED1BDA-BB8C-9E41-8E01-24C6AAF8D0ED}" srcOrd="0" destOrd="0" presId="urn:microsoft.com/office/officeart/2005/8/layout/hierarchy2"/>
    <dgm:cxn modelId="{B7B643DC-1724-4C4A-86F5-19681E50315F}" type="presParOf" srcId="{66ED1BDA-BB8C-9E41-8E01-24C6AAF8D0ED}" destId="{5B0629FB-D2E5-584A-88C5-4B2C92E33D7E}" srcOrd="0" destOrd="0" presId="urn:microsoft.com/office/officeart/2005/8/layout/hierarchy2"/>
    <dgm:cxn modelId="{6C045DB9-25AD-604F-AC14-6DBB503D7E2C}" type="presParOf" srcId="{A91C2451-9532-BC43-A03C-12DF9A8A4E9F}" destId="{36B38121-418E-B14D-A1DA-7A5C09710D6B}" srcOrd="1" destOrd="0" presId="urn:microsoft.com/office/officeart/2005/8/layout/hierarchy2"/>
    <dgm:cxn modelId="{B090D11B-CDE7-DE48-9495-8ACD65907D9D}" type="presParOf" srcId="{36B38121-418E-B14D-A1DA-7A5C09710D6B}" destId="{95691BB5-9D99-304C-9F41-5AB5DD5ACFB4}" srcOrd="0" destOrd="0" presId="urn:microsoft.com/office/officeart/2005/8/layout/hierarchy2"/>
    <dgm:cxn modelId="{02F31565-4693-504F-9955-3ABD0A9C08B2}" type="presParOf" srcId="{36B38121-418E-B14D-A1DA-7A5C09710D6B}" destId="{B81862E0-CC26-8E43-B9D4-C7CDCF7F5B32}" srcOrd="1" destOrd="0" presId="urn:microsoft.com/office/officeart/2005/8/layout/hierarchy2"/>
    <dgm:cxn modelId="{037DA4C9-9F83-CD47-B4F1-0579BE9F1DF9}" type="presParOf" srcId="{A91C2451-9532-BC43-A03C-12DF9A8A4E9F}" destId="{9B4AA735-4745-4341-8B31-75F942F85690}" srcOrd="2" destOrd="0" presId="urn:microsoft.com/office/officeart/2005/8/layout/hierarchy2"/>
    <dgm:cxn modelId="{BE517DAA-0D32-D04B-BCD5-61BCDBEF1035}" type="presParOf" srcId="{9B4AA735-4745-4341-8B31-75F942F85690}" destId="{656D93DC-84A9-5148-BAC5-8CC49305C401}" srcOrd="0" destOrd="0" presId="urn:microsoft.com/office/officeart/2005/8/layout/hierarchy2"/>
    <dgm:cxn modelId="{46C38C3D-9E79-3043-AEB7-690E4510D1FC}" type="presParOf" srcId="{A91C2451-9532-BC43-A03C-12DF9A8A4E9F}" destId="{C2692F63-A034-DE47-BF15-BC093B371D99}" srcOrd="3" destOrd="0" presId="urn:microsoft.com/office/officeart/2005/8/layout/hierarchy2"/>
    <dgm:cxn modelId="{2ECAD035-BE94-164A-8096-FCF08DDCAD38}" type="presParOf" srcId="{C2692F63-A034-DE47-BF15-BC093B371D99}" destId="{EFF9DFCC-F2EC-154F-A87F-2B3EDCF61E8D}" srcOrd="0" destOrd="0" presId="urn:microsoft.com/office/officeart/2005/8/layout/hierarchy2"/>
    <dgm:cxn modelId="{F53C6044-CA49-A449-B5A0-EF1FDF290945}" type="presParOf" srcId="{C2692F63-A034-DE47-BF15-BC093B371D99}" destId="{828DC0F7-1C2E-744D-BE2C-5A26B0755FB1}" srcOrd="1" destOrd="0" presId="urn:microsoft.com/office/officeart/2005/8/layout/hierarchy2"/>
    <dgm:cxn modelId="{B4DF5256-B119-9648-89DC-DB903093729A}" type="presParOf" srcId="{A91C2451-9532-BC43-A03C-12DF9A8A4E9F}" destId="{EE22F17F-FE99-D849-99ED-D5C4DF78178D}" srcOrd="4" destOrd="0" presId="urn:microsoft.com/office/officeart/2005/8/layout/hierarchy2"/>
    <dgm:cxn modelId="{005FA6AB-A723-7747-9D6D-1D308F182699}" type="presParOf" srcId="{EE22F17F-FE99-D849-99ED-D5C4DF78178D}" destId="{F05670EE-07DA-A043-82B7-98E9DDFB0B60}" srcOrd="0" destOrd="0" presId="urn:microsoft.com/office/officeart/2005/8/layout/hierarchy2"/>
    <dgm:cxn modelId="{E236D15E-4BCD-0B41-9380-9D16579AE06C}" type="presParOf" srcId="{A91C2451-9532-BC43-A03C-12DF9A8A4E9F}" destId="{02B5330D-1E1D-B642-9849-8E4825FDBE6B}" srcOrd="5" destOrd="0" presId="urn:microsoft.com/office/officeart/2005/8/layout/hierarchy2"/>
    <dgm:cxn modelId="{18C095E8-22C7-AA48-B75D-2F5005D347D1}" type="presParOf" srcId="{02B5330D-1E1D-B642-9849-8E4825FDBE6B}" destId="{79ADB930-804A-D348-BD1A-FA4A6E0B1E5D}" srcOrd="0" destOrd="0" presId="urn:microsoft.com/office/officeart/2005/8/layout/hierarchy2"/>
    <dgm:cxn modelId="{78771254-D46A-9C4B-8E49-7957D7B1FDF7}" type="presParOf" srcId="{02B5330D-1E1D-B642-9849-8E4825FDBE6B}" destId="{D929EEE9-CAEF-4642-BACC-B271E683318E}" srcOrd="1" destOrd="0" presId="urn:microsoft.com/office/officeart/2005/8/layout/hierarchy2"/>
    <dgm:cxn modelId="{6E22EB26-72EB-9543-992D-9B4DA168DF4D}" type="presParOf" srcId="{F5236BA5-1030-4B41-97CA-D2051363ED56}" destId="{38D834DD-F716-BC4D-A57C-AA0529796234}" srcOrd="2" destOrd="0" presId="urn:microsoft.com/office/officeart/2005/8/layout/hierarchy2"/>
    <dgm:cxn modelId="{3A7E2ABA-77EC-6845-A981-CD924CA15A9B}" type="presParOf" srcId="{38D834DD-F716-BC4D-A57C-AA0529796234}" destId="{396C7B41-FFBF-0C41-BD1B-C8739C5482E2}" srcOrd="0" destOrd="0" presId="urn:microsoft.com/office/officeart/2005/8/layout/hierarchy2"/>
    <dgm:cxn modelId="{C7380554-BBBA-C64C-9DE8-488F149E401E}" type="presParOf" srcId="{38D834DD-F716-BC4D-A57C-AA0529796234}" destId="{BF0BBB79-C390-E04E-AC8E-EC6F12B0D8E5}" srcOrd="1" destOrd="0" presId="urn:microsoft.com/office/officeart/2005/8/layout/hierarchy2"/>
    <dgm:cxn modelId="{EACFD884-CA18-8749-9F4A-C799FA732C71}" type="presParOf" srcId="{BF0BBB79-C390-E04E-AC8E-EC6F12B0D8E5}" destId="{2989135F-E6BA-A54E-A204-05D3AC7CF662}" srcOrd="0" destOrd="0" presId="urn:microsoft.com/office/officeart/2005/8/layout/hierarchy2"/>
    <dgm:cxn modelId="{4452E9CF-0833-AB49-BE97-D02E97C0F8AB}" type="presParOf" srcId="{2989135F-E6BA-A54E-A204-05D3AC7CF662}" destId="{BED6AD4B-D427-0040-A84D-70A3E3C82183}" srcOrd="0" destOrd="0" presId="urn:microsoft.com/office/officeart/2005/8/layout/hierarchy2"/>
    <dgm:cxn modelId="{E23B91C2-E4A2-504D-BEA9-D5023E426587}" type="presParOf" srcId="{BF0BBB79-C390-E04E-AC8E-EC6F12B0D8E5}" destId="{9B97F74C-38BC-B844-B692-370513F05251}" srcOrd="1" destOrd="0" presId="urn:microsoft.com/office/officeart/2005/8/layout/hierarchy2"/>
    <dgm:cxn modelId="{3C303FE1-1837-9647-A5E4-6150F12A35CA}" type="presParOf" srcId="{9B97F74C-38BC-B844-B692-370513F05251}" destId="{FBE48C82-A014-AB4B-ABAF-05907905B6E9}" srcOrd="0" destOrd="0" presId="urn:microsoft.com/office/officeart/2005/8/layout/hierarchy2"/>
    <dgm:cxn modelId="{9C0A2E05-739D-2B46-9168-F288988C65DB}" type="presParOf" srcId="{9B97F74C-38BC-B844-B692-370513F05251}" destId="{52645B92-0474-314D-992F-BED84CB946D6}" srcOrd="1" destOrd="0" presId="urn:microsoft.com/office/officeart/2005/8/layout/hierarchy2"/>
    <dgm:cxn modelId="{7CBB7F82-94C0-CB48-A0B0-A6DFA102BABB}" type="presParOf" srcId="{BF0BBB79-C390-E04E-AC8E-EC6F12B0D8E5}" destId="{757B040D-30FF-1043-8A3C-E0E3B34A77DC}" srcOrd="2" destOrd="0" presId="urn:microsoft.com/office/officeart/2005/8/layout/hierarchy2"/>
    <dgm:cxn modelId="{511BB430-5642-0F46-BCCA-946EB8FE37FD}" type="presParOf" srcId="{757B040D-30FF-1043-8A3C-E0E3B34A77DC}" destId="{8C1D8EF7-5FE2-4C46-906A-C087A1CEE9BD}" srcOrd="0" destOrd="0" presId="urn:microsoft.com/office/officeart/2005/8/layout/hierarchy2"/>
    <dgm:cxn modelId="{DFDC9B4A-8AB3-1945-9EA2-D0DFFC814DA1}" type="presParOf" srcId="{BF0BBB79-C390-E04E-AC8E-EC6F12B0D8E5}" destId="{372A96EC-1F2B-0D4B-9969-2759C4349E11}" srcOrd="3" destOrd="0" presId="urn:microsoft.com/office/officeart/2005/8/layout/hierarchy2"/>
    <dgm:cxn modelId="{68836624-01F3-C04A-8E14-C422C33B2C72}" type="presParOf" srcId="{372A96EC-1F2B-0D4B-9969-2759C4349E11}" destId="{45659E8E-DF2D-2B4C-971B-AB020DDB5C80}" srcOrd="0" destOrd="0" presId="urn:microsoft.com/office/officeart/2005/8/layout/hierarchy2"/>
    <dgm:cxn modelId="{9C8B5EBA-3BDA-734E-8851-0936A29A1C61}" type="presParOf" srcId="{372A96EC-1F2B-0D4B-9969-2759C4349E11}" destId="{26A69EEB-B92A-B54B-9BFE-98EF715C5FDA}" srcOrd="1" destOrd="0" presId="urn:microsoft.com/office/officeart/2005/8/layout/hierarchy2"/>
    <dgm:cxn modelId="{5B492157-4CF1-CF47-9648-68407EBC3D10}" type="presParOf" srcId="{F5236BA5-1030-4B41-97CA-D2051363ED56}" destId="{208AFF83-DB5D-B646-8990-6ACD4A21E994}" srcOrd="3" destOrd="0" presId="urn:microsoft.com/office/officeart/2005/8/layout/hierarchy2"/>
    <dgm:cxn modelId="{40DD150A-DE53-3D48-95D5-E4314B2A0C72}" type="presParOf" srcId="{208AFF83-DB5D-B646-8990-6ACD4A21E994}" destId="{DBA84B68-6AF8-054F-90F5-34D99F31C316}" srcOrd="0" destOrd="0" presId="urn:microsoft.com/office/officeart/2005/8/layout/hierarchy2"/>
    <dgm:cxn modelId="{99B4DF93-D3B7-A641-95F8-D4B8EFCEEE96}" type="presParOf" srcId="{208AFF83-DB5D-B646-8990-6ACD4A21E994}" destId="{9414E514-4183-CB41-B09B-71A6597E6BCD}" srcOrd="1" destOrd="0" presId="urn:microsoft.com/office/officeart/2005/8/layout/hierarchy2"/>
    <dgm:cxn modelId="{768FC413-8B99-3441-A175-BF857E1D0090}" type="presParOf" srcId="{9414E514-4183-CB41-B09B-71A6597E6BCD}" destId="{12EDEE09-2621-0745-B819-5A1AF8CE76F5}" srcOrd="0" destOrd="0" presId="urn:microsoft.com/office/officeart/2005/8/layout/hierarchy2"/>
    <dgm:cxn modelId="{A0D8259C-A597-9042-8AB2-A46DD4C017D6}" type="presParOf" srcId="{12EDEE09-2621-0745-B819-5A1AF8CE76F5}" destId="{EDB7C5E5-B9E9-C94B-8531-9CF6F5A405A8}" srcOrd="0" destOrd="0" presId="urn:microsoft.com/office/officeart/2005/8/layout/hierarchy2"/>
    <dgm:cxn modelId="{42AE4BE7-4731-4E4E-9580-9E17E3C90F2B}" type="presParOf" srcId="{9414E514-4183-CB41-B09B-71A6597E6BCD}" destId="{7E24AAB4-2A06-7145-97BC-07BA3FBF8A7A}" srcOrd="1" destOrd="0" presId="urn:microsoft.com/office/officeart/2005/8/layout/hierarchy2"/>
    <dgm:cxn modelId="{72545D54-C303-594D-9174-1B68386BB457}" type="presParOf" srcId="{7E24AAB4-2A06-7145-97BC-07BA3FBF8A7A}" destId="{1CC9E0C9-0493-C74D-A6C5-339B5D886F18}" srcOrd="0" destOrd="0" presId="urn:microsoft.com/office/officeart/2005/8/layout/hierarchy2"/>
    <dgm:cxn modelId="{0596C336-E4A5-FE4C-9527-B8C4C5A066FD}" type="presParOf" srcId="{7E24AAB4-2A06-7145-97BC-07BA3FBF8A7A}" destId="{1A9D7132-8135-FD4B-8D29-C3E0F20147AC}" srcOrd="1" destOrd="0" presId="urn:microsoft.com/office/officeart/2005/8/layout/hierarchy2"/>
    <dgm:cxn modelId="{D958BC31-687B-4943-83DC-A55647D71246}" type="presParOf" srcId="{1A9D7132-8135-FD4B-8D29-C3E0F20147AC}" destId="{200ADE7D-7D09-5F45-A2D7-279F1EBABB23}" srcOrd="0" destOrd="0" presId="urn:microsoft.com/office/officeart/2005/8/layout/hierarchy2"/>
    <dgm:cxn modelId="{FC1E82BB-DFCF-0D43-BBD3-8C4D34ADE1E7}" type="presParOf" srcId="{200ADE7D-7D09-5F45-A2D7-279F1EBABB23}" destId="{FC4A8640-E5DF-3944-A926-8CF72CD203D4}" srcOrd="0" destOrd="0" presId="urn:microsoft.com/office/officeart/2005/8/layout/hierarchy2"/>
    <dgm:cxn modelId="{5486B9BB-94F8-414D-BFF7-24490B8A1113}" type="presParOf" srcId="{1A9D7132-8135-FD4B-8D29-C3E0F20147AC}" destId="{5F8C93F0-41E3-D64B-876C-D0E8042F65DE}" srcOrd="1" destOrd="0" presId="urn:microsoft.com/office/officeart/2005/8/layout/hierarchy2"/>
    <dgm:cxn modelId="{0CC15DA5-341E-FD42-B387-25DF25543571}" type="presParOf" srcId="{5F8C93F0-41E3-D64B-876C-D0E8042F65DE}" destId="{B6288758-793A-ED4D-841C-F5FB143A49FF}" srcOrd="0" destOrd="0" presId="urn:microsoft.com/office/officeart/2005/8/layout/hierarchy2"/>
    <dgm:cxn modelId="{FA9F99E1-249B-8047-B33F-74AB4230AB54}" type="presParOf" srcId="{5F8C93F0-41E3-D64B-876C-D0E8042F65DE}" destId="{98E74808-A61D-0B44-BD6B-55D8CD67C660}" srcOrd="1" destOrd="0" presId="urn:microsoft.com/office/officeart/2005/8/layout/hierarchy2"/>
    <dgm:cxn modelId="{A427685E-7A8A-8949-A080-FC186C3843AE}" type="presParOf" srcId="{9414E514-4183-CB41-B09B-71A6597E6BCD}" destId="{C01A1764-53DD-164C-9D50-87A71C396992}" srcOrd="2" destOrd="0" presId="urn:microsoft.com/office/officeart/2005/8/layout/hierarchy2"/>
    <dgm:cxn modelId="{FAECFA95-F610-1D47-A9F9-7530C4271979}" type="presParOf" srcId="{C01A1764-53DD-164C-9D50-87A71C396992}" destId="{A8DC6B9F-A128-D241-89EC-42A79DC677E1}" srcOrd="0" destOrd="0" presId="urn:microsoft.com/office/officeart/2005/8/layout/hierarchy2"/>
    <dgm:cxn modelId="{FA089828-EB46-F844-BC40-332857567BA7}" type="presParOf" srcId="{9414E514-4183-CB41-B09B-71A6597E6BCD}" destId="{8E81A267-CEE0-B54E-9A36-8626A53884B1}" srcOrd="3" destOrd="0" presId="urn:microsoft.com/office/officeart/2005/8/layout/hierarchy2"/>
    <dgm:cxn modelId="{B28CD9AA-4DE1-8144-A44B-F9FB3656DEBE}" type="presParOf" srcId="{8E81A267-CEE0-B54E-9A36-8626A53884B1}" destId="{C0B388A1-DA7C-C64A-99EE-BB6C6063D6B1}" srcOrd="0" destOrd="0" presId="urn:microsoft.com/office/officeart/2005/8/layout/hierarchy2"/>
    <dgm:cxn modelId="{A2970633-5F4B-B94D-8124-273F96F87117}" type="presParOf" srcId="{8E81A267-CEE0-B54E-9A36-8626A53884B1}" destId="{A3FF26D5-741B-B84D-A51E-56686870BA2E}" srcOrd="1" destOrd="0" presId="urn:microsoft.com/office/officeart/2005/8/layout/hierarchy2"/>
    <dgm:cxn modelId="{22EB1196-B0BA-4D48-B647-FA0C67AB3C66}" type="presParOf" srcId="{A3FF26D5-741B-B84D-A51E-56686870BA2E}" destId="{8099E1BF-B326-154B-8635-DABFDFC29107}" srcOrd="0" destOrd="0" presId="urn:microsoft.com/office/officeart/2005/8/layout/hierarchy2"/>
    <dgm:cxn modelId="{2DD0E3EC-9578-A946-A7FD-3B2ABA4CC8BA}" type="presParOf" srcId="{8099E1BF-B326-154B-8635-DABFDFC29107}" destId="{2BEB2D34-0CBA-B343-9E50-A6BAAB5D888D}" srcOrd="0" destOrd="0" presId="urn:microsoft.com/office/officeart/2005/8/layout/hierarchy2"/>
    <dgm:cxn modelId="{B10588E2-5AB2-AF4D-9649-534735FE30F0}" type="presParOf" srcId="{A3FF26D5-741B-B84D-A51E-56686870BA2E}" destId="{6A1297CA-C2B8-C242-9A62-C1685FAE5F42}" srcOrd="1" destOrd="0" presId="urn:microsoft.com/office/officeart/2005/8/layout/hierarchy2"/>
    <dgm:cxn modelId="{CD7C62D6-CCDB-A540-A34F-BCB5405CC11A}" type="presParOf" srcId="{6A1297CA-C2B8-C242-9A62-C1685FAE5F42}" destId="{85BB2A03-FCEF-E545-93C0-D2CFD16CFD37}" srcOrd="0" destOrd="0" presId="urn:microsoft.com/office/officeart/2005/8/layout/hierarchy2"/>
    <dgm:cxn modelId="{4C06ED4C-F0F8-644B-AA4A-780FA8639E7C}" type="presParOf" srcId="{6A1297CA-C2B8-C242-9A62-C1685FAE5F42}" destId="{2E78E360-26F9-C349-8DFD-682B35601CBB}" srcOrd="1" destOrd="0" presId="urn:microsoft.com/office/officeart/2005/8/layout/hierarchy2"/>
    <dgm:cxn modelId="{0EA4135D-02BB-3745-AC0E-1CFBB9E51CCC}" type="presParOf" srcId="{A3FF26D5-741B-B84D-A51E-56686870BA2E}" destId="{40F55BDC-F2B4-CE46-B324-9D3BB1500803}" srcOrd="2" destOrd="0" presId="urn:microsoft.com/office/officeart/2005/8/layout/hierarchy2"/>
    <dgm:cxn modelId="{42A8CC16-8B38-CB48-8D18-FBB5EEC8533C}" type="presParOf" srcId="{40F55BDC-F2B4-CE46-B324-9D3BB1500803}" destId="{3D92D7D8-DCFA-C845-8A00-A2961E762198}" srcOrd="0" destOrd="0" presId="urn:microsoft.com/office/officeart/2005/8/layout/hierarchy2"/>
    <dgm:cxn modelId="{4657CD84-9F79-0243-BFEE-2F2D29ADB2EB}" type="presParOf" srcId="{A3FF26D5-741B-B84D-A51E-56686870BA2E}" destId="{F64321EC-897A-6443-A4B4-E9ED3BF03C58}" srcOrd="3" destOrd="0" presId="urn:microsoft.com/office/officeart/2005/8/layout/hierarchy2"/>
    <dgm:cxn modelId="{341D3B8B-F4A5-F44A-8884-38FF4A29793F}" type="presParOf" srcId="{F64321EC-897A-6443-A4B4-E9ED3BF03C58}" destId="{9EF14BE1-1F44-054A-8CC2-E4E387C0CCDF}" srcOrd="0" destOrd="0" presId="urn:microsoft.com/office/officeart/2005/8/layout/hierarchy2"/>
    <dgm:cxn modelId="{AB3A0BBD-DC66-BB47-8C0D-BC56F3196B82}" type="presParOf" srcId="{F64321EC-897A-6443-A4B4-E9ED3BF03C58}" destId="{3CA26F4E-1F63-BF4F-B893-B3390C6CF188}" srcOrd="1" destOrd="0" presId="urn:microsoft.com/office/officeart/2005/8/layout/hierarchy2"/>
    <dgm:cxn modelId="{5527DBB5-6672-5040-BC25-AF7058037F1F}" type="presParOf" srcId="{9414E514-4183-CB41-B09B-71A6597E6BCD}" destId="{D5EB77EB-0888-7E4E-A2D4-573C3983C658}" srcOrd="4" destOrd="0" presId="urn:microsoft.com/office/officeart/2005/8/layout/hierarchy2"/>
    <dgm:cxn modelId="{09982E1C-5391-254E-B9F2-BEBE7171FE0F}" type="presParOf" srcId="{D5EB77EB-0888-7E4E-A2D4-573C3983C658}" destId="{2D173241-5560-7F46-A0A8-1430CE03708B}" srcOrd="0" destOrd="0" presId="urn:microsoft.com/office/officeart/2005/8/layout/hierarchy2"/>
    <dgm:cxn modelId="{85A0ABEA-BD58-5644-AD2E-A75930997FB6}" type="presParOf" srcId="{9414E514-4183-CB41-B09B-71A6597E6BCD}" destId="{1594FFA7-CF35-7C47-9C6C-5D212D8AB89D}" srcOrd="5" destOrd="0" presId="urn:microsoft.com/office/officeart/2005/8/layout/hierarchy2"/>
    <dgm:cxn modelId="{0945AD72-CF91-2048-A014-19E39E95D46E}" type="presParOf" srcId="{1594FFA7-CF35-7C47-9C6C-5D212D8AB89D}" destId="{AFA9FACC-D34B-C544-8321-A8EA007A3936}" srcOrd="0" destOrd="0" presId="urn:microsoft.com/office/officeart/2005/8/layout/hierarchy2"/>
    <dgm:cxn modelId="{66785358-3C03-124D-A223-136AE6BD4D03}" type="presParOf" srcId="{1594FFA7-CF35-7C47-9C6C-5D212D8AB89D}" destId="{DDE747D4-AAC9-4E4F-A4AB-0DA0CC5430FC}" srcOrd="1" destOrd="0" presId="urn:microsoft.com/office/officeart/2005/8/layout/hierarchy2"/>
    <dgm:cxn modelId="{F26B7D70-A36C-E34D-8F2C-3EE7EFE34F52}" type="presParOf" srcId="{DDE747D4-AAC9-4E4F-A4AB-0DA0CC5430FC}" destId="{4EABFB85-E47B-D446-AE65-33F38C4C3CB3}" srcOrd="0" destOrd="0" presId="urn:microsoft.com/office/officeart/2005/8/layout/hierarchy2"/>
    <dgm:cxn modelId="{B4FC7374-4798-5244-9E97-8BFE6A71BA79}" type="presParOf" srcId="{4EABFB85-E47B-D446-AE65-33F38C4C3CB3}" destId="{D484C8E8-FFC2-5247-9317-5E9CACB61605}" srcOrd="0" destOrd="0" presId="urn:microsoft.com/office/officeart/2005/8/layout/hierarchy2"/>
    <dgm:cxn modelId="{011C6A3D-7649-7044-BE19-CE41625BF090}" type="presParOf" srcId="{DDE747D4-AAC9-4E4F-A4AB-0DA0CC5430FC}" destId="{AAA8D146-1A31-9B40-B3F9-086B8CB38927}" srcOrd="1" destOrd="0" presId="urn:microsoft.com/office/officeart/2005/8/layout/hierarchy2"/>
    <dgm:cxn modelId="{26E0B64C-39E4-F742-B26F-92DFB32AB632}" type="presParOf" srcId="{AAA8D146-1A31-9B40-B3F9-086B8CB38927}" destId="{152D0CDA-5F41-5443-88AE-4C0C74CBEACC}" srcOrd="0" destOrd="0" presId="urn:microsoft.com/office/officeart/2005/8/layout/hierarchy2"/>
    <dgm:cxn modelId="{53847482-F95E-7B4D-AC98-E91A4FEC1C8E}" type="presParOf" srcId="{AAA8D146-1A31-9B40-B3F9-086B8CB38927}" destId="{15FFAC24-D602-3A46-96C7-B60D5C1F0329}" srcOrd="1" destOrd="0" presId="urn:microsoft.com/office/officeart/2005/8/layout/hierarchy2"/>
  </dgm:cxnLst>
  <dgm:bg>
    <a:solidFill>
      <a:schemeClr val="bg2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2074C5-1981-5046-9412-855382F86B4E}" type="doc">
      <dgm:prSet loTypeId="urn:microsoft.com/office/officeart/2005/8/layout/venn3" loCatId="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A096E20-21B4-4846-B4C1-051BC8A81A68}">
      <dgm:prSet phldrT="[Text]"/>
      <dgm:spPr/>
      <dgm:t>
        <a:bodyPr/>
        <a:lstStyle/>
        <a:p>
          <a:r>
            <a:rPr lang="en-GB" dirty="0" smtClean="0"/>
            <a:t>reading</a:t>
          </a:r>
          <a:endParaRPr lang="en-GB" dirty="0"/>
        </a:p>
      </dgm:t>
    </dgm:pt>
    <dgm:pt modelId="{704F3FCA-3410-3840-B0EF-E3DD239866D7}" type="parTrans" cxnId="{1AB0CC35-0C80-0741-8E90-40D3F9A6736D}">
      <dgm:prSet/>
      <dgm:spPr/>
      <dgm:t>
        <a:bodyPr/>
        <a:lstStyle/>
        <a:p>
          <a:endParaRPr lang="en-GB"/>
        </a:p>
      </dgm:t>
    </dgm:pt>
    <dgm:pt modelId="{E84D6977-6183-9A41-9778-2CFCC9DB600C}" type="sibTrans" cxnId="{1AB0CC35-0C80-0741-8E90-40D3F9A6736D}">
      <dgm:prSet/>
      <dgm:spPr/>
      <dgm:t>
        <a:bodyPr/>
        <a:lstStyle/>
        <a:p>
          <a:endParaRPr lang="en-GB"/>
        </a:p>
      </dgm:t>
    </dgm:pt>
    <dgm:pt modelId="{176771C7-6461-3145-BE5A-8F85AB7DAD26}">
      <dgm:prSet phldrT="[Text]"/>
      <dgm:spPr/>
      <dgm:t>
        <a:bodyPr/>
        <a:lstStyle/>
        <a:p>
          <a:r>
            <a:rPr lang="en-GB" dirty="0" smtClean="0"/>
            <a:t>discussing</a:t>
          </a:r>
          <a:endParaRPr lang="en-GB" dirty="0"/>
        </a:p>
      </dgm:t>
    </dgm:pt>
    <dgm:pt modelId="{AD6343DB-F7F2-A045-B891-A079AEAB05C5}" type="parTrans" cxnId="{21288EAB-94F0-FC45-B3EA-FE46FF76BA8A}">
      <dgm:prSet/>
      <dgm:spPr/>
      <dgm:t>
        <a:bodyPr/>
        <a:lstStyle/>
        <a:p>
          <a:endParaRPr lang="en-GB"/>
        </a:p>
      </dgm:t>
    </dgm:pt>
    <dgm:pt modelId="{41E11910-2B0D-5D4E-B945-502BD73B34D3}" type="sibTrans" cxnId="{21288EAB-94F0-FC45-B3EA-FE46FF76BA8A}">
      <dgm:prSet/>
      <dgm:spPr/>
      <dgm:t>
        <a:bodyPr/>
        <a:lstStyle/>
        <a:p>
          <a:endParaRPr lang="en-GB"/>
        </a:p>
      </dgm:t>
    </dgm:pt>
    <dgm:pt modelId="{C712FFDA-66E8-8E47-9D84-31ABA2D09382}">
      <dgm:prSet phldrT="[Text]"/>
      <dgm:spPr/>
      <dgm:t>
        <a:bodyPr/>
        <a:lstStyle/>
        <a:p>
          <a:r>
            <a:rPr lang="en-GB" dirty="0" smtClean="0"/>
            <a:t>reviewing</a:t>
          </a:r>
          <a:endParaRPr lang="en-GB" dirty="0"/>
        </a:p>
      </dgm:t>
    </dgm:pt>
    <dgm:pt modelId="{16073A75-9913-2445-9184-F863B467E69F}" type="parTrans" cxnId="{6047C646-9372-FD4A-9FA2-F1A619345119}">
      <dgm:prSet/>
      <dgm:spPr/>
      <dgm:t>
        <a:bodyPr/>
        <a:lstStyle/>
        <a:p>
          <a:endParaRPr lang="en-GB"/>
        </a:p>
      </dgm:t>
    </dgm:pt>
    <dgm:pt modelId="{81673704-3843-2545-91D1-CA95B1691E8B}" type="sibTrans" cxnId="{6047C646-9372-FD4A-9FA2-F1A619345119}">
      <dgm:prSet/>
      <dgm:spPr/>
      <dgm:t>
        <a:bodyPr/>
        <a:lstStyle/>
        <a:p>
          <a:endParaRPr lang="en-GB"/>
        </a:p>
      </dgm:t>
    </dgm:pt>
    <dgm:pt modelId="{A2F123C0-25D5-8941-9249-B4CD95EC44A9}">
      <dgm:prSet phldrT="[Text]"/>
      <dgm:spPr/>
      <dgm:t>
        <a:bodyPr/>
        <a:lstStyle/>
        <a:p>
          <a:r>
            <a:rPr lang="en-GB" dirty="0" smtClean="0"/>
            <a:t>thinking</a:t>
          </a:r>
          <a:endParaRPr lang="en-GB" dirty="0"/>
        </a:p>
      </dgm:t>
    </dgm:pt>
    <dgm:pt modelId="{85A11EAF-AAB7-F14F-A138-86E8468FF543}" type="parTrans" cxnId="{EE417A45-16D8-7745-B8C1-2EDDEFA028D5}">
      <dgm:prSet/>
      <dgm:spPr/>
      <dgm:t>
        <a:bodyPr/>
        <a:lstStyle/>
        <a:p>
          <a:endParaRPr lang="en-GB"/>
        </a:p>
      </dgm:t>
    </dgm:pt>
    <dgm:pt modelId="{99AAE44B-35DB-F948-B083-05E9EA377049}" type="sibTrans" cxnId="{EE417A45-16D8-7745-B8C1-2EDDEFA028D5}">
      <dgm:prSet/>
      <dgm:spPr/>
      <dgm:t>
        <a:bodyPr/>
        <a:lstStyle/>
        <a:p>
          <a:endParaRPr lang="en-GB"/>
        </a:p>
      </dgm:t>
    </dgm:pt>
    <dgm:pt modelId="{4BC71ACD-1AC3-C547-972E-DB5D0E72BB96}">
      <dgm:prSet phldrT="[Text]"/>
      <dgm:spPr/>
      <dgm:t>
        <a:bodyPr/>
        <a:lstStyle/>
        <a:p>
          <a:r>
            <a:rPr lang="en-GB" dirty="0" smtClean="0"/>
            <a:t>reflecting</a:t>
          </a:r>
          <a:endParaRPr lang="en-GB" dirty="0"/>
        </a:p>
      </dgm:t>
    </dgm:pt>
    <dgm:pt modelId="{6C772D38-68DD-554C-BA4B-ECDB37DF43E3}" type="parTrans" cxnId="{DC02A8A5-B982-1F40-A060-E814DACFA3C1}">
      <dgm:prSet/>
      <dgm:spPr/>
      <dgm:t>
        <a:bodyPr/>
        <a:lstStyle/>
        <a:p>
          <a:endParaRPr lang="en-GB"/>
        </a:p>
      </dgm:t>
    </dgm:pt>
    <dgm:pt modelId="{A4A21C59-5EEE-FE4A-8DFB-D9C18DB66604}" type="sibTrans" cxnId="{DC02A8A5-B982-1F40-A060-E814DACFA3C1}">
      <dgm:prSet/>
      <dgm:spPr/>
      <dgm:t>
        <a:bodyPr/>
        <a:lstStyle/>
        <a:p>
          <a:endParaRPr lang="en-GB"/>
        </a:p>
      </dgm:t>
    </dgm:pt>
    <dgm:pt modelId="{240B2C7E-75E3-E142-BEF8-C05AC4ACE8B2}">
      <dgm:prSet phldrT="[Text]"/>
      <dgm:spPr/>
      <dgm:t>
        <a:bodyPr/>
        <a:lstStyle/>
        <a:p>
          <a:r>
            <a:rPr lang="en-GB" dirty="0" smtClean="0"/>
            <a:t>revising</a:t>
          </a:r>
          <a:endParaRPr lang="en-GB" dirty="0"/>
        </a:p>
      </dgm:t>
    </dgm:pt>
    <dgm:pt modelId="{1868E678-FB75-A245-A811-9611081B257E}" type="parTrans" cxnId="{B9B92C72-B094-E942-9DD5-5E8D0170EF9C}">
      <dgm:prSet/>
      <dgm:spPr/>
      <dgm:t>
        <a:bodyPr/>
        <a:lstStyle/>
        <a:p>
          <a:endParaRPr lang="en-GB"/>
        </a:p>
      </dgm:t>
    </dgm:pt>
    <dgm:pt modelId="{F2DE9FA2-261A-644B-A146-24DD2EA82297}" type="sibTrans" cxnId="{B9B92C72-B094-E942-9DD5-5E8D0170EF9C}">
      <dgm:prSet/>
      <dgm:spPr/>
      <dgm:t>
        <a:bodyPr/>
        <a:lstStyle/>
        <a:p>
          <a:endParaRPr lang="en-GB"/>
        </a:p>
      </dgm:t>
    </dgm:pt>
    <dgm:pt modelId="{B1FC1410-D6B0-D547-9E8B-021A98664138}" type="pres">
      <dgm:prSet presAssocID="{932074C5-1981-5046-9412-855382F86B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06C02E9-5469-EC4C-927B-41A136628E18}" type="pres">
      <dgm:prSet presAssocID="{0A096E20-21B4-4846-B4C1-051BC8A81A6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E92DB2-21C5-2B4E-9348-950BBE783F11}" type="pres">
      <dgm:prSet presAssocID="{E84D6977-6183-9A41-9778-2CFCC9DB600C}" presName="space" presStyleCnt="0"/>
      <dgm:spPr/>
    </dgm:pt>
    <dgm:pt modelId="{3CC466CE-94D4-1543-9A59-FA1F472423FC}" type="pres">
      <dgm:prSet presAssocID="{A2F123C0-25D5-8941-9249-B4CD95EC44A9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4815E4-85E6-CF45-9369-6CE7EB4E7116}" type="pres">
      <dgm:prSet presAssocID="{99AAE44B-35DB-F948-B083-05E9EA377049}" presName="space" presStyleCnt="0"/>
      <dgm:spPr/>
    </dgm:pt>
    <dgm:pt modelId="{C6434AE5-50E7-8141-9180-D6DC69893A75}" type="pres">
      <dgm:prSet presAssocID="{176771C7-6461-3145-BE5A-8F85AB7DAD26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DCAB42-5AB0-FA4F-9D9D-C82A0B399F86}" type="pres">
      <dgm:prSet presAssocID="{41E11910-2B0D-5D4E-B945-502BD73B34D3}" presName="space" presStyleCnt="0"/>
      <dgm:spPr/>
    </dgm:pt>
    <dgm:pt modelId="{9E3C84F6-194D-2144-890B-35ECE56CB533}" type="pres">
      <dgm:prSet presAssocID="{C712FFDA-66E8-8E47-9D84-31ABA2D09382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42FBA7-EB8D-E343-AD62-8E3715FB22A5}" type="pres">
      <dgm:prSet presAssocID="{81673704-3843-2545-91D1-CA95B1691E8B}" presName="space" presStyleCnt="0"/>
      <dgm:spPr/>
    </dgm:pt>
    <dgm:pt modelId="{0060B286-C58C-A144-A329-7AB01CD78D78}" type="pres">
      <dgm:prSet presAssocID="{4BC71ACD-1AC3-C547-972E-DB5D0E72BB96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C9AA3E-5DBF-F846-860E-9D798AA86182}" type="pres">
      <dgm:prSet presAssocID="{A4A21C59-5EEE-FE4A-8DFB-D9C18DB66604}" presName="space" presStyleCnt="0"/>
      <dgm:spPr/>
    </dgm:pt>
    <dgm:pt modelId="{9FF3AE65-6D10-0241-B6ED-34BDB56C9B63}" type="pres">
      <dgm:prSet presAssocID="{240B2C7E-75E3-E142-BEF8-C05AC4ACE8B2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C0EB1DA-B07C-B14C-91D3-4A67EED2AA1A}" type="presOf" srcId="{176771C7-6461-3145-BE5A-8F85AB7DAD26}" destId="{C6434AE5-50E7-8141-9180-D6DC69893A75}" srcOrd="0" destOrd="0" presId="urn:microsoft.com/office/officeart/2005/8/layout/venn3"/>
    <dgm:cxn modelId="{6047C646-9372-FD4A-9FA2-F1A619345119}" srcId="{932074C5-1981-5046-9412-855382F86B4E}" destId="{C712FFDA-66E8-8E47-9D84-31ABA2D09382}" srcOrd="3" destOrd="0" parTransId="{16073A75-9913-2445-9184-F863B467E69F}" sibTransId="{81673704-3843-2545-91D1-CA95B1691E8B}"/>
    <dgm:cxn modelId="{DC02A8A5-B982-1F40-A060-E814DACFA3C1}" srcId="{932074C5-1981-5046-9412-855382F86B4E}" destId="{4BC71ACD-1AC3-C547-972E-DB5D0E72BB96}" srcOrd="4" destOrd="0" parTransId="{6C772D38-68DD-554C-BA4B-ECDB37DF43E3}" sibTransId="{A4A21C59-5EEE-FE4A-8DFB-D9C18DB66604}"/>
    <dgm:cxn modelId="{1AB0CC35-0C80-0741-8E90-40D3F9A6736D}" srcId="{932074C5-1981-5046-9412-855382F86B4E}" destId="{0A096E20-21B4-4846-B4C1-051BC8A81A68}" srcOrd="0" destOrd="0" parTransId="{704F3FCA-3410-3840-B0EF-E3DD239866D7}" sibTransId="{E84D6977-6183-9A41-9778-2CFCC9DB600C}"/>
    <dgm:cxn modelId="{B9B92C72-B094-E942-9DD5-5E8D0170EF9C}" srcId="{932074C5-1981-5046-9412-855382F86B4E}" destId="{240B2C7E-75E3-E142-BEF8-C05AC4ACE8B2}" srcOrd="5" destOrd="0" parTransId="{1868E678-FB75-A245-A811-9611081B257E}" sibTransId="{F2DE9FA2-261A-644B-A146-24DD2EA82297}"/>
    <dgm:cxn modelId="{556A4979-952E-3840-996F-305102FD91D0}" type="presOf" srcId="{0A096E20-21B4-4846-B4C1-051BC8A81A68}" destId="{606C02E9-5469-EC4C-927B-41A136628E18}" srcOrd="0" destOrd="0" presId="urn:microsoft.com/office/officeart/2005/8/layout/venn3"/>
    <dgm:cxn modelId="{E9FE9DEC-DCA8-4548-8CA6-E15AFCB0A5B9}" type="presOf" srcId="{C712FFDA-66E8-8E47-9D84-31ABA2D09382}" destId="{9E3C84F6-194D-2144-890B-35ECE56CB533}" srcOrd="0" destOrd="0" presId="urn:microsoft.com/office/officeart/2005/8/layout/venn3"/>
    <dgm:cxn modelId="{EDDDEC05-60EE-C943-BD4E-DA6CBCE6C4A9}" type="presOf" srcId="{4BC71ACD-1AC3-C547-972E-DB5D0E72BB96}" destId="{0060B286-C58C-A144-A329-7AB01CD78D78}" srcOrd="0" destOrd="0" presId="urn:microsoft.com/office/officeart/2005/8/layout/venn3"/>
    <dgm:cxn modelId="{D2785BA5-55E3-C547-A3A7-EBFA2F109E4B}" type="presOf" srcId="{A2F123C0-25D5-8941-9249-B4CD95EC44A9}" destId="{3CC466CE-94D4-1543-9A59-FA1F472423FC}" srcOrd="0" destOrd="0" presId="urn:microsoft.com/office/officeart/2005/8/layout/venn3"/>
    <dgm:cxn modelId="{EE417A45-16D8-7745-B8C1-2EDDEFA028D5}" srcId="{932074C5-1981-5046-9412-855382F86B4E}" destId="{A2F123C0-25D5-8941-9249-B4CD95EC44A9}" srcOrd="1" destOrd="0" parTransId="{85A11EAF-AAB7-F14F-A138-86E8468FF543}" sibTransId="{99AAE44B-35DB-F948-B083-05E9EA377049}"/>
    <dgm:cxn modelId="{657A168D-AEB4-074C-BBCC-5144B16420AB}" type="presOf" srcId="{240B2C7E-75E3-E142-BEF8-C05AC4ACE8B2}" destId="{9FF3AE65-6D10-0241-B6ED-34BDB56C9B63}" srcOrd="0" destOrd="0" presId="urn:microsoft.com/office/officeart/2005/8/layout/venn3"/>
    <dgm:cxn modelId="{5AFD4E9F-3471-8D49-AF6B-30BA0C655F01}" type="presOf" srcId="{932074C5-1981-5046-9412-855382F86B4E}" destId="{B1FC1410-D6B0-D547-9E8B-021A98664138}" srcOrd="0" destOrd="0" presId="urn:microsoft.com/office/officeart/2005/8/layout/venn3"/>
    <dgm:cxn modelId="{21288EAB-94F0-FC45-B3EA-FE46FF76BA8A}" srcId="{932074C5-1981-5046-9412-855382F86B4E}" destId="{176771C7-6461-3145-BE5A-8F85AB7DAD26}" srcOrd="2" destOrd="0" parTransId="{AD6343DB-F7F2-A045-B891-A079AEAB05C5}" sibTransId="{41E11910-2B0D-5D4E-B945-502BD73B34D3}"/>
    <dgm:cxn modelId="{CE192286-653B-F541-8430-5E99B4161C74}" type="presParOf" srcId="{B1FC1410-D6B0-D547-9E8B-021A98664138}" destId="{606C02E9-5469-EC4C-927B-41A136628E18}" srcOrd="0" destOrd="0" presId="urn:microsoft.com/office/officeart/2005/8/layout/venn3"/>
    <dgm:cxn modelId="{1657B1A0-E8E1-754E-9F0F-CC599CF0D96A}" type="presParOf" srcId="{B1FC1410-D6B0-D547-9E8B-021A98664138}" destId="{7FE92DB2-21C5-2B4E-9348-950BBE783F11}" srcOrd="1" destOrd="0" presId="urn:microsoft.com/office/officeart/2005/8/layout/venn3"/>
    <dgm:cxn modelId="{C6E8F3E5-F7CA-1D49-8055-F5476E8D12C3}" type="presParOf" srcId="{B1FC1410-D6B0-D547-9E8B-021A98664138}" destId="{3CC466CE-94D4-1543-9A59-FA1F472423FC}" srcOrd="2" destOrd="0" presId="urn:microsoft.com/office/officeart/2005/8/layout/venn3"/>
    <dgm:cxn modelId="{1CEF3F85-962B-A744-A45D-39C82ACB8E03}" type="presParOf" srcId="{B1FC1410-D6B0-D547-9E8B-021A98664138}" destId="{DF4815E4-85E6-CF45-9369-6CE7EB4E7116}" srcOrd="3" destOrd="0" presId="urn:microsoft.com/office/officeart/2005/8/layout/venn3"/>
    <dgm:cxn modelId="{E4A708FE-B7ED-4840-A8CF-C681E813EA9C}" type="presParOf" srcId="{B1FC1410-D6B0-D547-9E8B-021A98664138}" destId="{C6434AE5-50E7-8141-9180-D6DC69893A75}" srcOrd="4" destOrd="0" presId="urn:microsoft.com/office/officeart/2005/8/layout/venn3"/>
    <dgm:cxn modelId="{27DCC48E-3CC1-6847-AD7A-3B2A1C80A3D8}" type="presParOf" srcId="{B1FC1410-D6B0-D547-9E8B-021A98664138}" destId="{97DCAB42-5AB0-FA4F-9D9D-C82A0B399F86}" srcOrd="5" destOrd="0" presId="urn:microsoft.com/office/officeart/2005/8/layout/venn3"/>
    <dgm:cxn modelId="{5604BB13-9ABA-A645-B0AB-D350C74F1AD7}" type="presParOf" srcId="{B1FC1410-D6B0-D547-9E8B-021A98664138}" destId="{9E3C84F6-194D-2144-890B-35ECE56CB533}" srcOrd="6" destOrd="0" presId="urn:microsoft.com/office/officeart/2005/8/layout/venn3"/>
    <dgm:cxn modelId="{2D728AF4-9219-744A-A89D-EBC65A6FEDCF}" type="presParOf" srcId="{B1FC1410-D6B0-D547-9E8B-021A98664138}" destId="{C142FBA7-EB8D-E343-AD62-8E3715FB22A5}" srcOrd="7" destOrd="0" presId="urn:microsoft.com/office/officeart/2005/8/layout/venn3"/>
    <dgm:cxn modelId="{C319ADC0-C880-454A-8313-08B405009131}" type="presParOf" srcId="{B1FC1410-D6B0-D547-9E8B-021A98664138}" destId="{0060B286-C58C-A144-A329-7AB01CD78D78}" srcOrd="8" destOrd="0" presId="urn:microsoft.com/office/officeart/2005/8/layout/venn3"/>
    <dgm:cxn modelId="{6D4C216D-4F22-2145-8735-6D93602F082B}" type="presParOf" srcId="{B1FC1410-D6B0-D547-9E8B-021A98664138}" destId="{FFC9AA3E-5DBF-F846-860E-9D798AA86182}" srcOrd="9" destOrd="0" presId="urn:microsoft.com/office/officeart/2005/8/layout/venn3"/>
    <dgm:cxn modelId="{5E14EFC6-C417-044E-A34E-F0AF9D26BD37}" type="presParOf" srcId="{B1FC1410-D6B0-D547-9E8B-021A98664138}" destId="{9FF3AE65-6D10-0241-B6ED-34BDB56C9B63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DD4CE4-BCBF-0A4F-9572-4484DB2BFDDE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58C08F12-7A87-BD4D-AF88-E6E3B4EB8AB2}">
      <dgm:prSet phldrT="[Text]"/>
      <dgm:spPr/>
      <dgm:t>
        <a:bodyPr/>
        <a:lstStyle/>
        <a:p>
          <a:r>
            <a:rPr lang="en-GB" dirty="0" smtClean="0"/>
            <a:t>Slide show</a:t>
          </a:r>
          <a:endParaRPr lang="en-GB" dirty="0"/>
        </a:p>
      </dgm:t>
    </dgm:pt>
    <dgm:pt modelId="{1B016609-E111-0949-B22A-B77FEDC23FC2}" type="parTrans" cxnId="{5FA82F78-88F4-984B-A86E-F9A5285C461E}">
      <dgm:prSet/>
      <dgm:spPr/>
      <dgm:t>
        <a:bodyPr/>
        <a:lstStyle/>
        <a:p>
          <a:endParaRPr lang="en-GB"/>
        </a:p>
      </dgm:t>
    </dgm:pt>
    <dgm:pt modelId="{A8863057-653E-4A4E-9C26-82F8D5AB40DB}" type="sibTrans" cxnId="{5FA82F78-88F4-984B-A86E-F9A5285C461E}">
      <dgm:prSet/>
      <dgm:spPr/>
      <dgm:t>
        <a:bodyPr/>
        <a:lstStyle/>
        <a:p>
          <a:endParaRPr lang="en-GB"/>
        </a:p>
      </dgm:t>
    </dgm:pt>
    <dgm:pt modelId="{6714CC01-4E21-FB4D-B94D-A5FC0E7E3C63}">
      <dgm:prSet phldrT="[Text]"/>
      <dgm:spPr/>
      <dgm:t>
        <a:bodyPr/>
        <a:lstStyle/>
        <a:p>
          <a:r>
            <a:rPr lang="en-GB" dirty="0" smtClean="0"/>
            <a:t>Report</a:t>
          </a:r>
          <a:endParaRPr lang="en-GB" dirty="0"/>
        </a:p>
      </dgm:t>
    </dgm:pt>
    <dgm:pt modelId="{24E6CACC-6CDD-A74C-AAE7-ED6BBFB11673}" type="parTrans" cxnId="{78E2685B-9CAA-A447-A401-2DE4A42B360F}">
      <dgm:prSet/>
      <dgm:spPr/>
      <dgm:t>
        <a:bodyPr/>
        <a:lstStyle/>
        <a:p>
          <a:endParaRPr lang="en-GB"/>
        </a:p>
      </dgm:t>
    </dgm:pt>
    <dgm:pt modelId="{03A7D71B-D1AF-8047-92F1-EBB7F2F0B4F7}" type="sibTrans" cxnId="{78E2685B-9CAA-A447-A401-2DE4A42B360F}">
      <dgm:prSet/>
      <dgm:spPr/>
      <dgm:t>
        <a:bodyPr/>
        <a:lstStyle/>
        <a:p>
          <a:endParaRPr lang="en-GB"/>
        </a:p>
      </dgm:t>
    </dgm:pt>
    <dgm:pt modelId="{8ED27520-4A55-074D-9389-F8424DE8439C}">
      <dgm:prSet phldrT="[Text]"/>
      <dgm:spPr/>
      <dgm:t>
        <a:bodyPr/>
        <a:lstStyle/>
        <a:p>
          <a:r>
            <a:rPr lang="en-GB" dirty="0" smtClean="0"/>
            <a:t>Provide a structured overview of your chosen areas</a:t>
          </a:r>
          <a:endParaRPr lang="en-GB" dirty="0"/>
        </a:p>
      </dgm:t>
    </dgm:pt>
    <dgm:pt modelId="{CEFE3ECC-F7AF-D04B-9500-2E54767C4834}" type="parTrans" cxnId="{1CE065A6-DAB9-A04F-B027-99184337FDBA}">
      <dgm:prSet/>
      <dgm:spPr/>
      <dgm:t>
        <a:bodyPr/>
        <a:lstStyle/>
        <a:p>
          <a:endParaRPr lang="en-GB"/>
        </a:p>
      </dgm:t>
    </dgm:pt>
    <dgm:pt modelId="{A6D5B0E1-FC21-9D42-B452-36BC13850484}" type="sibTrans" cxnId="{1CE065A6-DAB9-A04F-B027-99184337FDBA}">
      <dgm:prSet/>
      <dgm:spPr/>
      <dgm:t>
        <a:bodyPr/>
        <a:lstStyle/>
        <a:p>
          <a:endParaRPr lang="en-GB"/>
        </a:p>
      </dgm:t>
    </dgm:pt>
    <dgm:pt modelId="{610F23EA-BC3D-7140-B19C-2ED1424DA3C2}">
      <dgm:prSet/>
      <dgm:spPr/>
      <dgm:t>
        <a:bodyPr/>
        <a:lstStyle/>
        <a:p>
          <a:r>
            <a:rPr lang="en-GB" dirty="0" smtClean="0"/>
            <a:t>Communicate key points in visually compelling manner</a:t>
          </a:r>
          <a:endParaRPr lang="en-GB" dirty="0"/>
        </a:p>
      </dgm:t>
    </dgm:pt>
    <dgm:pt modelId="{716FF771-C0AA-E24D-9943-2BC9704AEDC1}" type="parTrans" cxnId="{F58350C5-7FD0-EF48-B3DA-AD9C90755529}">
      <dgm:prSet/>
      <dgm:spPr/>
      <dgm:t>
        <a:bodyPr/>
        <a:lstStyle/>
        <a:p>
          <a:endParaRPr lang="en-GB"/>
        </a:p>
      </dgm:t>
    </dgm:pt>
    <dgm:pt modelId="{8A5F17F0-3148-1B46-87EF-D06A4EA08E00}" type="sibTrans" cxnId="{F58350C5-7FD0-EF48-B3DA-AD9C90755529}">
      <dgm:prSet/>
      <dgm:spPr/>
      <dgm:t>
        <a:bodyPr/>
        <a:lstStyle/>
        <a:p>
          <a:endParaRPr lang="en-GB"/>
        </a:p>
      </dgm:t>
    </dgm:pt>
    <dgm:pt modelId="{157AF8B5-7547-ED4E-9EA3-C1483D1FE556}">
      <dgm:prSet phldrT="[Text]" custT="1"/>
      <dgm:spPr/>
      <dgm:t>
        <a:bodyPr/>
        <a:lstStyle/>
        <a:p>
          <a:r>
            <a:rPr lang="en-GB" sz="2100" dirty="0" smtClean="0"/>
            <a:t>Annotated bibliography</a:t>
          </a:r>
          <a:endParaRPr lang="en-GB" sz="2100" dirty="0"/>
        </a:p>
      </dgm:t>
    </dgm:pt>
    <dgm:pt modelId="{590F89C5-4B05-DB4D-B682-5D45B0FF29F8}" type="parTrans" cxnId="{E770DBFA-7426-A74F-97D4-A6176BE8E7DB}">
      <dgm:prSet/>
      <dgm:spPr/>
      <dgm:t>
        <a:bodyPr/>
        <a:lstStyle/>
        <a:p>
          <a:endParaRPr lang="en-US"/>
        </a:p>
      </dgm:t>
    </dgm:pt>
    <dgm:pt modelId="{85A7967A-040B-9640-B569-27C04F5AC73C}" type="sibTrans" cxnId="{E770DBFA-7426-A74F-97D4-A6176BE8E7DB}">
      <dgm:prSet/>
      <dgm:spPr/>
      <dgm:t>
        <a:bodyPr/>
        <a:lstStyle/>
        <a:p>
          <a:endParaRPr lang="en-US"/>
        </a:p>
      </dgm:t>
    </dgm:pt>
    <dgm:pt modelId="{E061E329-4457-3C4C-82DE-9337C9991407}">
      <dgm:prSet phldrT="[Text]" custT="1"/>
      <dgm:spPr/>
      <dgm:t>
        <a:bodyPr/>
        <a:lstStyle/>
        <a:p>
          <a:r>
            <a:rPr lang="en-GB" sz="1600" dirty="0" smtClean="0"/>
            <a:t>conduct a literature review</a:t>
          </a:r>
          <a:endParaRPr lang="en-GB" sz="1600" dirty="0"/>
        </a:p>
      </dgm:t>
    </dgm:pt>
    <dgm:pt modelId="{8D5A3D14-502F-A946-8C46-8F7E1401B27A}" type="parTrans" cxnId="{4B61FD5B-327C-D94B-81AE-9798E5A08679}">
      <dgm:prSet/>
      <dgm:spPr/>
      <dgm:t>
        <a:bodyPr/>
        <a:lstStyle/>
        <a:p>
          <a:endParaRPr lang="en-US"/>
        </a:p>
      </dgm:t>
    </dgm:pt>
    <dgm:pt modelId="{BBF37E18-BD87-534C-BF8D-D1818A56CF79}" type="sibTrans" cxnId="{4B61FD5B-327C-D94B-81AE-9798E5A08679}">
      <dgm:prSet/>
      <dgm:spPr/>
      <dgm:t>
        <a:bodyPr/>
        <a:lstStyle/>
        <a:p>
          <a:endParaRPr lang="en-US"/>
        </a:p>
      </dgm:t>
    </dgm:pt>
    <dgm:pt modelId="{48BB427A-566F-A44A-BC33-8A5E0B806D24}">
      <dgm:prSet phldrT="[Text]" custT="1"/>
      <dgm:spPr/>
      <dgm:t>
        <a:bodyPr/>
        <a:lstStyle/>
        <a:p>
          <a:r>
            <a:rPr lang="en-GB" sz="1600" dirty="0" smtClean="0"/>
            <a:t>select and critique a set of papers</a:t>
          </a:r>
          <a:endParaRPr lang="en-GB" sz="1600" dirty="0"/>
        </a:p>
      </dgm:t>
    </dgm:pt>
    <dgm:pt modelId="{6BD31294-FCA0-1949-825C-6952F1E49F29}" type="parTrans" cxnId="{4F747E81-CDC6-9643-AE5D-38705B65D7BE}">
      <dgm:prSet/>
      <dgm:spPr/>
      <dgm:t>
        <a:bodyPr/>
        <a:lstStyle/>
        <a:p>
          <a:endParaRPr lang="en-US"/>
        </a:p>
      </dgm:t>
    </dgm:pt>
    <dgm:pt modelId="{96528B43-8C83-A243-817B-151FBA62730B}" type="sibTrans" cxnId="{4F747E81-CDC6-9643-AE5D-38705B65D7BE}">
      <dgm:prSet/>
      <dgm:spPr/>
      <dgm:t>
        <a:bodyPr/>
        <a:lstStyle/>
        <a:p>
          <a:endParaRPr lang="en-US"/>
        </a:p>
      </dgm:t>
    </dgm:pt>
    <dgm:pt modelId="{B9E0B0C8-94CD-9547-B0EB-415C50CE1692}">
      <dgm:prSet phldrT="[Text]" custT="1"/>
      <dgm:spPr/>
      <dgm:t>
        <a:bodyPr/>
        <a:lstStyle/>
        <a:p>
          <a:r>
            <a:rPr lang="en-GB" sz="1600" dirty="0" smtClean="0"/>
            <a:t>identify a topic</a:t>
          </a:r>
          <a:endParaRPr lang="en-GB" sz="1600" dirty="0"/>
        </a:p>
      </dgm:t>
    </dgm:pt>
    <dgm:pt modelId="{AB10FBA7-9862-D34B-914A-0F664126D12F}" type="parTrans" cxnId="{922C5469-0817-2E43-845E-DEDBC4AF763D}">
      <dgm:prSet/>
      <dgm:spPr/>
      <dgm:t>
        <a:bodyPr/>
        <a:lstStyle/>
        <a:p>
          <a:endParaRPr lang="en-US"/>
        </a:p>
      </dgm:t>
    </dgm:pt>
    <dgm:pt modelId="{E3BC26A9-8293-9844-A364-363417427E63}" type="sibTrans" cxnId="{922C5469-0817-2E43-845E-DEDBC4AF763D}">
      <dgm:prSet/>
      <dgm:spPr/>
      <dgm:t>
        <a:bodyPr/>
        <a:lstStyle/>
        <a:p>
          <a:endParaRPr lang="en-US"/>
        </a:p>
      </dgm:t>
    </dgm:pt>
    <dgm:pt modelId="{F82272CD-9010-0748-A2FE-D94BB46AD62C}" type="pres">
      <dgm:prSet presAssocID="{B6DD4CE4-BCBF-0A4F-9572-4484DB2BFDDE}" presName="compositeShape" presStyleCnt="0">
        <dgm:presLayoutVars>
          <dgm:chMax val="7"/>
          <dgm:dir/>
          <dgm:resizeHandles val="exact"/>
        </dgm:presLayoutVars>
      </dgm:prSet>
      <dgm:spPr/>
    </dgm:pt>
    <dgm:pt modelId="{07D462EB-0728-804D-A794-9E6281EDCE2A}" type="pres">
      <dgm:prSet presAssocID="{157AF8B5-7547-ED4E-9EA3-C1483D1FE556}" presName="circ1" presStyleLbl="vennNode1" presStyleIdx="0" presStyleCnt="3"/>
      <dgm:spPr/>
      <dgm:t>
        <a:bodyPr/>
        <a:lstStyle/>
        <a:p>
          <a:endParaRPr lang="en-US"/>
        </a:p>
      </dgm:t>
    </dgm:pt>
    <dgm:pt modelId="{6D32DB79-DE94-194F-B224-A02DAF7AB34B}" type="pres">
      <dgm:prSet presAssocID="{157AF8B5-7547-ED4E-9EA3-C1483D1FE55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D0723-AFA4-CF4F-81F9-CDEDBAFBBD32}" type="pres">
      <dgm:prSet presAssocID="{6714CC01-4E21-FB4D-B94D-A5FC0E7E3C63}" presName="circ2" presStyleLbl="vennNode1" presStyleIdx="1" presStyleCnt="3"/>
      <dgm:spPr/>
      <dgm:t>
        <a:bodyPr/>
        <a:lstStyle/>
        <a:p>
          <a:endParaRPr lang="en-GB"/>
        </a:p>
      </dgm:t>
    </dgm:pt>
    <dgm:pt modelId="{02DA29EF-726B-CB41-807C-99EBF6A17820}" type="pres">
      <dgm:prSet presAssocID="{6714CC01-4E21-FB4D-B94D-A5FC0E7E3C6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F775B6-D1DD-B74E-995D-E605B5D7B3C0}" type="pres">
      <dgm:prSet presAssocID="{58C08F12-7A87-BD4D-AF88-E6E3B4EB8AB2}" presName="circ3" presStyleLbl="vennNode1" presStyleIdx="2" presStyleCnt="3"/>
      <dgm:spPr/>
      <dgm:t>
        <a:bodyPr/>
        <a:lstStyle/>
        <a:p>
          <a:endParaRPr lang="en-US"/>
        </a:p>
      </dgm:t>
    </dgm:pt>
    <dgm:pt modelId="{ADCF29BF-2FE5-984E-BD7D-6E260EE596B1}" type="pres">
      <dgm:prSet presAssocID="{58C08F12-7A87-BD4D-AF88-E6E3B4EB8AB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70DBFA-7426-A74F-97D4-A6176BE8E7DB}" srcId="{B6DD4CE4-BCBF-0A4F-9572-4484DB2BFDDE}" destId="{157AF8B5-7547-ED4E-9EA3-C1483D1FE556}" srcOrd="0" destOrd="0" parTransId="{590F89C5-4B05-DB4D-B682-5D45B0FF29F8}" sibTransId="{85A7967A-040B-9640-B569-27C04F5AC73C}"/>
    <dgm:cxn modelId="{F2E03144-593E-7746-A38E-B9FD5685BDB9}" type="presOf" srcId="{610F23EA-BC3D-7140-B19C-2ED1424DA3C2}" destId="{ADCF29BF-2FE5-984E-BD7D-6E260EE596B1}" srcOrd="1" destOrd="1" presId="urn:microsoft.com/office/officeart/2005/8/layout/venn1"/>
    <dgm:cxn modelId="{4F747E81-CDC6-9643-AE5D-38705B65D7BE}" srcId="{157AF8B5-7547-ED4E-9EA3-C1483D1FE556}" destId="{48BB427A-566F-A44A-BC33-8A5E0B806D24}" srcOrd="2" destOrd="0" parTransId="{6BD31294-FCA0-1949-825C-6952F1E49F29}" sibTransId="{96528B43-8C83-A243-817B-151FBA62730B}"/>
    <dgm:cxn modelId="{9429A548-46C2-814B-A35A-7D3E9AE69098}" type="presOf" srcId="{610F23EA-BC3D-7140-B19C-2ED1424DA3C2}" destId="{6CF775B6-D1DD-B74E-995D-E605B5D7B3C0}" srcOrd="0" destOrd="1" presId="urn:microsoft.com/office/officeart/2005/8/layout/venn1"/>
    <dgm:cxn modelId="{15CF5C61-7D7D-9A42-9EA1-C68654D19928}" type="presOf" srcId="{6714CC01-4E21-FB4D-B94D-A5FC0E7E3C63}" destId="{02DA29EF-726B-CB41-807C-99EBF6A17820}" srcOrd="1" destOrd="0" presId="urn:microsoft.com/office/officeart/2005/8/layout/venn1"/>
    <dgm:cxn modelId="{04C76F4D-0857-D143-86E1-8F4C527715D1}" type="presOf" srcId="{B6DD4CE4-BCBF-0A4F-9572-4484DB2BFDDE}" destId="{F82272CD-9010-0748-A2FE-D94BB46AD62C}" srcOrd="0" destOrd="0" presId="urn:microsoft.com/office/officeart/2005/8/layout/venn1"/>
    <dgm:cxn modelId="{4B61FD5B-327C-D94B-81AE-9798E5A08679}" srcId="{157AF8B5-7547-ED4E-9EA3-C1483D1FE556}" destId="{E061E329-4457-3C4C-82DE-9337C9991407}" srcOrd="1" destOrd="0" parTransId="{8D5A3D14-502F-A946-8C46-8F7E1401B27A}" sibTransId="{BBF37E18-BD87-534C-BF8D-D1818A56CF79}"/>
    <dgm:cxn modelId="{AB670C36-1083-8549-A1C9-6C477A8C10CC}" type="presOf" srcId="{8ED27520-4A55-074D-9389-F8424DE8439C}" destId="{C1AD0723-AFA4-CF4F-81F9-CDEDBAFBBD32}" srcOrd="0" destOrd="1" presId="urn:microsoft.com/office/officeart/2005/8/layout/venn1"/>
    <dgm:cxn modelId="{F58350C5-7FD0-EF48-B3DA-AD9C90755529}" srcId="{58C08F12-7A87-BD4D-AF88-E6E3B4EB8AB2}" destId="{610F23EA-BC3D-7140-B19C-2ED1424DA3C2}" srcOrd="0" destOrd="0" parTransId="{716FF771-C0AA-E24D-9943-2BC9704AEDC1}" sibTransId="{8A5F17F0-3148-1B46-87EF-D06A4EA08E00}"/>
    <dgm:cxn modelId="{922C5469-0817-2E43-845E-DEDBC4AF763D}" srcId="{157AF8B5-7547-ED4E-9EA3-C1483D1FE556}" destId="{B9E0B0C8-94CD-9547-B0EB-415C50CE1692}" srcOrd="0" destOrd="0" parTransId="{AB10FBA7-9862-D34B-914A-0F664126D12F}" sibTransId="{E3BC26A9-8293-9844-A364-363417427E63}"/>
    <dgm:cxn modelId="{455150ED-D48D-EE4C-B605-CD6EF70E933E}" type="presOf" srcId="{B9E0B0C8-94CD-9547-B0EB-415C50CE1692}" destId="{6D32DB79-DE94-194F-B224-A02DAF7AB34B}" srcOrd="1" destOrd="1" presId="urn:microsoft.com/office/officeart/2005/8/layout/venn1"/>
    <dgm:cxn modelId="{88CA743F-A2E4-2B45-98A8-28CE8B2C48C7}" type="presOf" srcId="{E061E329-4457-3C4C-82DE-9337C9991407}" destId="{6D32DB79-DE94-194F-B224-A02DAF7AB34B}" srcOrd="1" destOrd="2" presId="urn:microsoft.com/office/officeart/2005/8/layout/venn1"/>
    <dgm:cxn modelId="{5FA82F78-88F4-984B-A86E-F9A5285C461E}" srcId="{B6DD4CE4-BCBF-0A4F-9572-4484DB2BFDDE}" destId="{58C08F12-7A87-BD4D-AF88-E6E3B4EB8AB2}" srcOrd="2" destOrd="0" parTransId="{1B016609-E111-0949-B22A-B77FEDC23FC2}" sibTransId="{A8863057-653E-4A4E-9C26-82F8D5AB40DB}"/>
    <dgm:cxn modelId="{D60C583C-42DB-5643-9E5D-8F3CD903C050}" type="presOf" srcId="{58C08F12-7A87-BD4D-AF88-E6E3B4EB8AB2}" destId="{6CF775B6-D1DD-B74E-995D-E605B5D7B3C0}" srcOrd="0" destOrd="0" presId="urn:microsoft.com/office/officeart/2005/8/layout/venn1"/>
    <dgm:cxn modelId="{149D51ED-4554-1C41-82D6-40A2BB3CA9AC}" type="presOf" srcId="{48BB427A-566F-A44A-BC33-8A5E0B806D24}" destId="{07D462EB-0728-804D-A794-9E6281EDCE2A}" srcOrd="0" destOrd="3" presId="urn:microsoft.com/office/officeart/2005/8/layout/venn1"/>
    <dgm:cxn modelId="{097B8A39-0B81-C243-9921-454A88B553F7}" type="presOf" srcId="{48BB427A-566F-A44A-BC33-8A5E0B806D24}" destId="{6D32DB79-DE94-194F-B224-A02DAF7AB34B}" srcOrd="1" destOrd="3" presId="urn:microsoft.com/office/officeart/2005/8/layout/venn1"/>
    <dgm:cxn modelId="{C780FCEE-ACD8-EE46-8E5C-DFC94AC73130}" type="presOf" srcId="{6714CC01-4E21-FB4D-B94D-A5FC0E7E3C63}" destId="{C1AD0723-AFA4-CF4F-81F9-CDEDBAFBBD32}" srcOrd="0" destOrd="0" presId="urn:microsoft.com/office/officeart/2005/8/layout/venn1"/>
    <dgm:cxn modelId="{4AFB784B-C282-AF44-80D3-0C01D2246232}" type="presOf" srcId="{58C08F12-7A87-BD4D-AF88-E6E3B4EB8AB2}" destId="{ADCF29BF-2FE5-984E-BD7D-6E260EE596B1}" srcOrd="1" destOrd="0" presId="urn:microsoft.com/office/officeart/2005/8/layout/venn1"/>
    <dgm:cxn modelId="{36CC0789-0118-F144-B884-8257B5A19B49}" type="presOf" srcId="{B9E0B0C8-94CD-9547-B0EB-415C50CE1692}" destId="{07D462EB-0728-804D-A794-9E6281EDCE2A}" srcOrd="0" destOrd="1" presId="urn:microsoft.com/office/officeart/2005/8/layout/venn1"/>
    <dgm:cxn modelId="{1CE065A6-DAB9-A04F-B027-99184337FDBA}" srcId="{6714CC01-4E21-FB4D-B94D-A5FC0E7E3C63}" destId="{8ED27520-4A55-074D-9389-F8424DE8439C}" srcOrd="0" destOrd="0" parTransId="{CEFE3ECC-F7AF-D04B-9500-2E54767C4834}" sibTransId="{A6D5B0E1-FC21-9D42-B452-36BC13850484}"/>
    <dgm:cxn modelId="{1AD01B43-A325-F143-8C7D-D0B6C9349E6F}" type="presOf" srcId="{E061E329-4457-3C4C-82DE-9337C9991407}" destId="{07D462EB-0728-804D-A794-9E6281EDCE2A}" srcOrd="0" destOrd="2" presId="urn:microsoft.com/office/officeart/2005/8/layout/venn1"/>
    <dgm:cxn modelId="{9FA1D96C-DA05-4840-B3C2-1E87098887DD}" type="presOf" srcId="{8ED27520-4A55-074D-9389-F8424DE8439C}" destId="{02DA29EF-726B-CB41-807C-99EBF6A17820}" srcOrd="1" destOrd="1" presId="urn:microsoft.com/office/officeart/2005/8/layout/venn1"/>
    <dgm:cxn modelId="{5DA52F2A-65CC-0F4A-89EB-9253AEA64F7C}" type="presOf" srcId="{157AF8B5-7547-ED4E-9EA3-C1483D1FE556}" destId="{07D462EB-0728-804D-A794-9E6281EDCE2A}" srcOrd="0" destOrd="0" presId="urn:microsoft.com/office/officeart/2005/8/layout/venn1"/>
    <dgm:cxn modelId="{AADB4AEF-51AA-A140-97AF-89F834FD7B7E}" type="presOf" srcId="{157AF8B5-7547-ED4E-9EA3-C1483D1FE556}" destId="{6D32DB79-DE94-194F-B224-A02DAF7AB34B}" srcOrd="1" destOrd="0" presId="urn:microsoft.com/office/officeart/2005/8/layout/venn1"/>
    <dgm:cxn modelId="{78E2685B-9CAA-A447-A401-2DE4A42B360F}" srcId="{B6DD4CE4-BCBF-0A4F-9572-4484DB2BFDDE}" destId="{6714CC01-4E21-FB4D-B94D-A5FC0E7E3C63}" srcOrd="1" destOrd="0" parTransId="{24E6CACC-6CDD-A74C-AAE7-ED6BBFB11673}" sibTransId="{03A7D71B-D1AF-8047-92F1-EBB7F2F0B4F7}"/>
    <dgm:cxn modelId="{164BCE13-023B-2C4C-B824-0485F5AA37F1}" type="presParOf" srcId="{F82272CD-9010-0748-A2FE-D94BB46AD62C}" destId="{07D462EB-0728-804D-A794-9E6281EDCE2A}" srcOrd="0" destOrd="0" presId="urn:microsoft.com/office/officeart/2005/8/layout/venn1"/>
    <dgm:cxn modelId="{EC22D5EF-ED91-3747-9919-B6D6169E4B97}" type="presParOf" srcId="{F82272CD-9010-0748-A2FE-D94BB46AD62C}" destId="{6D32DB79-DE94-194F-B224-A02DAF7AB34B}" srcOrd="1" destOrd="0" presId="urn:microsoft.com/office/officeart/2005/8/layout/venn1"/>
    <dgm:cxn modelId="{FA008A82-E87A-414A-B469-BE936011A852}" type="presParOf" srcId="{F82272CD-9010-0748-A2FE-D94BB46AD62C}" destId="{C1AD0723-AFA4-CF4F-81F9-CDEDBAFBBD32}" srcOrd="2" destOrd="0" presId="urn:microsoft.com/office/officeart/2005/8/layout/venn1"/>
    <dgm:cxn modelId="{CEC84470-B242-FA42-B147-C375149FFE48}" type="presParOf" srcId="{F82272CD-9010-0748-A2FE-D94BB46AD62C}" destId="{02DA29EF-726B-CB41-807C-99EBF6A17820}" srcOrd="3" destOrd="0" presId="urn:microsoft.com/office/officeart/2005/8/layout/venn1"/>
    <dgm:cxn modelId="{03A9B841-F24D-1F46-BBAF-9AED8A7E6B14}" type="presParOf" srcId="{F82272CD-9010-0748-A2FE-D94BB46AD62C}" destId="{6CF775B6-D1DD-B74E-995D-E605B5D7B3C0}" srcOrd="4" destOrd="0" presId="urn:microsoft.com/office/officeart/2005/8/layout/venn1"/>
    <dgm:cxn modelId="{6DF854A6-178A-3147-900B-C1180A351BCC}" type="presParOf" srcId="{F82272CD-9010-0748-A2FE-D94BB46AD62C}" destId="{ADCF29BF-2FE5-984E-BD7D-6E260EE596B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768DF85-44EE-054E-9CCE-7BBD545DF535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713BEDB-9C46-154F-983A-317F91ABC857}">
      <dgm:prSet phldrT="[Text]"/>
      <dgm:spPr/>
      <dgm:t>
        <a:bodyPr/>
        <a:lstStyle/>
        <a:p>
          <a:r>
            <a:rPr lang="en-GB" dirty="0" smtClean="0"/>
            <a:t>problem</a:t>
          </a:r>
          <a:endParaRPr lang="en-GB" dirty="0"/>
        </a:p>
      </dgm:t>
    </dgm:pt>
    <dgm:pt modelId="{F96DB4CD-9257-224D-B23B-90FE6680D0C8}" type="parTrans" cxnId="{5DDF1C46-CECA-7D49-9AA8-25F4F3B3C638}">
      <dgm:prSet/>
      <dgm:spPr/>
      <dgm:t>
        <a:bodyPr/>
        <a:lstStyle/>
        <a:p>
          <a:endParaRPr lang="en-GB"/>
        </a:p>
      </dgm:t>
    </dgm:pt>
    <dgm:pt modelId="{53CD4FDC-E186-5F46-9BA6-B0F6F0B609EC}" type="sibTrans" cxnId="{5DDF1C46-CECA-7D49-9AA8-25F4F3B3C638}">
      <dgm:prSet/>
      <dgm:spPr/>
      <dgm:t>
        <a:bodyPr/>
        <a:lstStyle/>
        <a:p>
          <a:endParaRPr lang="en-GB"/>
        </a:p>
      </dgm:t>
    </dgm:pt>
    <dgm:pt modelId="{54953C76-17D0-FB4A-8A73-351162358F4F}">
      <dgm:prSet phldrT="[Text]"/>
      <dgm:spPr/>
      <dgm:t>
        <a:bodyPr/>
        <a:lstStyle/>
        <a:p>
          <a:r>
            <a:rPr lang="en-GB" dirty="0" smtClean="0"/>
            <a:t>Disciplinary insights</a:t>
          </a:r>
          <a:endParaRPr lang="en-GB" dirty="0"/>
        </a:p>
      </dgm:t>
    </dgm:pt>
    <dgm:pt modelId="{8F546629-CD99-8242-911A-61EA5725209F}" type="parTrans" cxnId="{809B9F44-1900-9C4E-BA9E-06F8E407C64C}">
      <dgm:prSet/>
      <dgm:spPr/>
      <dgm:t>
        <a:bodyPr/>
        <a:lstStyle/>
        <a:p>
          <a:endParaRPr lang="en-GB"/>
        </a:p>
      </dgm:t>
    </dgm:pt>
    <dgm:pt modelId="{ED73FAA3-6269-6342-83A5-4153888FD98C}" type="sibTrans" cxnId="{809B9F44-1900-9C4E-BA9E-06F8E407C64C}">
      <dgm:prSet/>
      <dgm:spPr/>
      <dgm:t>
        <a:bodyPr/>
        <a:lstStyle/>
        <a:p>
          <a:endParaRPr lang="en-GB"/>
        </a:p>
      </dgm:t>
    </dgm:pt>
    <dgm:pt modelId="{1BC70139-774E-C44F-ADE3-BCC951205F86}">
      <dgm:prSet phldrT="[Text]"/>
      <dgm:spPr/>
      <dgm:t>
        <a:bodyPr/>
        <a:lstStyle/>
        <a:p>
          <a:r>
            <a:rPr lang="en-GB" dirty="0" smtClean="0"/>
            <a:t>Integration</a:t>
          </a:r>
          <a:endParaRPr lang="en-GB" dirty="0"/>
        </a:p>
      </dgm:t>
    </dgm:pt>
    <dgm:pt modelId="{050E8E30-1FB1-8C48-A485-DDC8C053782C}" type="parTrans" cxnId="{9DAE96B6-4021-6A47-B449-7CFF874EC5DE}">
      <dgm:prSet/>
      <dgm:spPr/>
      <dgm:t>
        <a:bodyPr/>
        <a:lstStyle/>
        <a:p>
          <a:endParaRPr lang="en-GB"/>
        </a:p>
      </dgm:t>
    </dgm:pt>
    <dgm:pt modelId="{68DC70BB-40BF-F34A-9AA2-9B7CC27565BB}" type="sibTrans" cxnId="{9DAE96B6-4021-6A47-B449-7CFF874EC5DE}">
      <dgm:prSet/>
      <dgm:spPr/>
      <dgm:t>
        <a:bodyPr/>
        <a:lstStyle/>
        <a:p>
          <a:endParaRPr lang="en-GB"/>
        </a:p>
      </dgm:t>
    </dgm:pt>
    <dgm:pt modelId="{51272371-47C8-FB49-9E0D-72D5B18FF77C}">
      <dgm:prSet phldrT="[Text]"/>
      <dgm:spPr/>
      <dgm:t>
        <a:bodyPr/>
        <a:lstStyle/>
        <a:p>
          <a:r>
            <a:rPr lang="en-GB" dirty="0" smtClean="0"/>
            <a:t>Understanding</a:t>
          </a:r>
          <a:endParaRPr lang="en-GB" dirty="0"/>
        </a:p>
      </dgm:t>
    </dgm:pt>
    <dgm:pt modelId="{0622E5E8-FA4D-8F41-A035-73D633D58804}" type="parTrans" cxnId="{E04537A0-0840-CE4F-BFD7-091EA90D46F1}">
      <dgm:prSet/>
      <dgm:spPr/>
      <dgm:t>
        <a:bodyPr/>
        <a:lstStyle/>
        <a:p>
          <a:endParaRPr lang="en-GB"/>
        </a:p>
      </dgm:t>
    </dgm:pt>
    <dgm:pt modelId="{A0B5BE7D-9226-4149-9841-3D9A9291A7A1}" type="sibTrans" cxnId="{E04537A0-0840-CE4F-BFD7-091EA90D46F1}">
      <dgm:prSet/>
      <dgm:spPr/>
      <dgm:t>
        <a:bodyPr/>
        <a:lstStyle/>
        <a:p>
          <a:endParaRPr lang="en-GB"/>
        </a:p>
      </dgm:t>
    </dgm:pt>
    <dgm:pt modelId="{1844A5FB-0E60-FA47-92B5-D86C61B42CD6}" type="pres">
      <dgm:prSet presAssocID="{8768DF85-44EE-054E-9CCE-7BBD545DF5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16D215C-3873-3B41-BF5B-100BB7613BEA}" type="pres">
      <dgm:prSet presAssocID="{8768DF85-44EE-054E-9CCE-7BBD545DF535}" presName="tSp" presStyleCnt="0"/>
      <dgm:spPr/>
    </dgm:pt>
    <dgm:pt modelId="{B70F783D-D12D-1E40-8C02-E570EC28BDEC}" type="pres">
      <dgm:prSet presAssocID="{8768DF85-44EE-054E-9CCE-7BBD545DF535}" presName="bSp" presStyleCnt="0"/>
      <dgm:spPr/>
    </dgm:pt>
    <dgm:pt modelId="{CCA186FD-1795-E04E-B049-6387578B18EB}" type="pres">
      <dgm:prSet presAssocID="{8768DF85-44EE-054E-9CCE-7BBD545DF535}" presName="process" presStyleCnt="0"/>
      <dgm:spPr/>
    </dgm:pt>
    <dgm:pt modelId="{669D8386-62F8-3248-A24F-431F6DD358DE}" type="pres">
      <dgm:prSet presAssocID="{D713BEDB-9C46-154F-983A-317F91ABC857}" presName="composite1" presStyleCnt="0"/>
      <dgm:spPr/>
    </dgm:pt>
    <dgm:pt modelId="{1D4AD694-349F-3041-AA39-DAD499833423}" type="pres">
      <dgm:prSet presAssocID="{D713BEDB-9C46-154F-983A-317F91ABC857}" presName="dummyNode1" presStyleLbl="node1" presStyleIdx="0" presStyleCnt="4"/>
      <dgm:spPr/>
    </dgm:pt>
    <dgm:pt modelId="{1C727306-401C-3649-8AFF-1FA7C05D4FB8}" type="pres">
      <dgm:prSet presAssocID="{D713BEDB-9C46-154F-983A-317F91ABC857}" presName="childNode1" presStyleLbl="bgAcc1" presStyleIdx="0" presStyleCnt="4">
        <dgm:presLayoutVars>
          <dgm:bulletEnabled val="1"/>
        </dgm:presLayoutVars>
      </dgm:prSet>
      <dgm:spPr/>
    </dgm:pt>
    <dgm:pt modelId="{A77B4DFE-9F18-4245-AA7E-899F35A75A48}" type="pres">
      <dgm:prSet presAssocID="{D713BEDB-9C46-154F-983A-317F91ABC857}" presName="childNode1tx" presStyleLbl="bgAcc1" presStyleIdx="0" presStyleCnt="4">
        <dgm:presLayoutVars>
          <dgm:bulletEnabled val="1"/>
        </dgm:presLayoutVars>
      </dgm:prSet>
      <dgm:spPr/>
    </dgm:pt>
    <dgm:pt modelId="{31503371-FFCB-7345-A312-1A1CBD293420}" type="pres">
      <dgm:prSet presAssocID="{D713BEDB-9C46-154F-983A-317F91ABC857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F4A668-3F32-9140-92FD-491157C074E4}" type="pres">
      <dgm:prSet presAssocID="{D713BEDB-9C46-154F-983A-317F91ABC857}" presName="connSite1" presStyleCnt="0"/>
      <dgm:spPr/>
    </dgm:pt>
    <dgm:pt modelId="{9F944B1F-7931-A749-BFEB-C7B961A8DC5F}" type="pres">
      <dgm:prSet presAssocID="{53CD4FDC-E186-5F46-9BA6-B0F6F0B609EC}" presName="Name9" presStyleLbl="sibTrans2D1" presStyleIdx="0" presStyleCnt="3"/>
      <dgm:spPr/>
      <dgm:t>
        <a:bodyPr/>
        <a:lstStyle/>
        <a:p>
          <a:endParaRPr lang="en-GB"/>
        </a:p>
      </dgm:t>
    </dgm:pt>
    <dgm:pt modelId="{AD2C6FBA-4313-8E4C-99BC-3FB5DE4DB6E5}" type="pres">
      <dgm:prSet presAssocID="{54953C76-17D0-FB4A-8A73-351162358F4F}" presName="composite2" presStyleCnt="0"/>
      <dgm:spPr/>
    </dgm:pt>
    <dgm:pt modelId="{839696DA-103C-1C4C-BBC7-8B5F27078F74}" type="pres">
      <dgm:prSet presAssocID="{54953C76-17D0-FB4A-8A73-351162358F4F}" presName="dummyNode2" presStyleLbl="node1" presStyleIdx="0" presStyleCnt="4"/>
      <dgm:spPr/>
    </dgm:pt>
    <dgm:pt modelId="{2E02F0E2-AF9D-5A4E-8D1F-52D691A8D4E3}" type="pres">
      <dgm:prSet presAssocID="{54953C76-17D0-FB4A-8A73-351162358F4F}" presName="childNode2" presStyleLbl="bgAcc1" presStyleIdx="1" presStyleCnt="4">
        <dgm:presLayoutVars>
          <dgm:bulletEnabled val="1"/>
        </dgm:presLayoutVars>
      </dgm:prSet>
      <dgm:spPr/>
    </dgm:pt>
    <dgm:pt modelId="{6862B7F7-60AD-EE48-8141-F748398D8EB7}" type="pres">
      <dgm:prSet presAssocID="{54953C76-17D0-FB4A-8A73-351162358F4F}" presName="childNode2tx" presStyleLbl="bgAcc1" presStyleIdx="1" presStyleCnt="4">
        <dgm:presLayoutVars>
          <dgm:bulletEnabled val="1"/>
        </dgm:presLayoutVars>
      </dgm:prSet>
      <dgm:spPr/>
    </dgm:pt>
    <dgm:pt modelId="{B984C404-6DAA-8A48-A339-184644359D6D}" type="pres">
      <dgm:prSet presAssocID="{54953C76-17D0-FB4A-8A73-351162358F4F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F6DDF2-8022-1843-BB56-03F76E892615}" type="pres">
      <dgm:prSet presAssocID="{54953C76-17D0-FB4A-8A73-351162358F4F}" presName="connSite2" presStyleCnt="0"/>
      <dgm:spPr/>
    </dgm:pt>
    <dgm:pt modelId="{857681F0-8178-9940-9B08-12A67033C52C}" type="pres">
      <dgm:prSet presAssocID="{ED73FAA3-6269-6342-83A5-4153888FD98C}" presName="Name18" presStyleLbl="sibTrans2D1" presStyleIdx="1" presStyleCnt="3"/>
      <dgm:spPr/>
      <dgm:t>
        <a:bodyPr/>
        <a:lstStyle/>
        <a:p>
          <a:endParaRPr lang="en-GB"/>
        </a:p>
      </dgm:t>
    </dgm:pt>
    <dgm:pt modelId="{1F77B64A-6431-C042-AD9A-446E1E669F16}" type="pres">
      <dgm:prSet presAssocID="{1BC70139-774E-C44F-ADE3-BCC951205F86}" presName="composite1" presStyleCnt="0"/>
      <dgm:spPr/>
    </dgm:pt>
    <dgm:pt modelId="{627C90D1-B2C4-5F4F-9442-4BB84008806B}" type="pres">
      <dgm:prSet presAssocID="{1BC70139-774E-C44F-ADE3-BCC951205F86}" presName="dummyNode1" presStyleLbl="node1" presStyleIdx="1" presStyleCnt="4"/>
      <dgm:spPr/>
    </dgm:pt>
    <dgm:pt modelId="{FD854AE5-EEA0-F943-AFDC-A490476F9199}" type="pres">
      <dgm:prSet presAssocID="{1BC70139-774E-C44F-ADE3-BCC951205F86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A384BD-314C-4445-B2EB-8566D89DB9A9}" type="pres">
      <dgm:prSet presAssocID="{1BC70139-774E-C44F-ADE3-BCC951205F86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3AF8B9-197F-F545-9C91-0E878B4A0676}" type="pres">
      <dgm:prSet presAssocID="{1BC70139-774E-C44F-ADE3-BCC951205F86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3C7D7B-56D5-2344-A307-B161C836E5A7}" type="pres">
      <dgm:prSet presAssocID="{1BC70139-774E-C44F-ADE3-BCC951205F86}" presName="connSite1" presStyleCnt="0"/>
      <dgm:spPr/>
    </dgm:pt>
    <dgm:pt modelId="{D1BA037D-A797-3944-BAEC-2A467C8DBC7C}" type="pres">
      <dgm:prSet presAssocID="{68DC70BB-40BF-F34A-9AA2-9B7CC27565BB}" presName="Name9" presStyleLbl="sibTrans2D1" presStyleIdx="2" presStyleCnt="3"/>
      <dgm:spPr/>
      <dgm:t>
        <a:bodyPr/>
        <a:lstStyle/>
        <a:p>
          <a:endParaRPr lang="en-GB"/>
        </a:p>
      </dgm:t>
    </dgm:pt>
    <dgm:pt modelId="{79FFD069-1418-B840-9E77-297F619690FE}" type="pres">
      <dgm:prSet presAssocID="{51272371-47C8-FB49-9E0D-72D5B18FF77C}" presName="composite2" presStyleCnt="0"/>
      <dgm:spPr/>
    </dgm:pt>
    <dgm:pt modelId="{FF2506BA-79E9-0140-84D8-BA24287096C1}" type="pres">
      <dgm:prSet presAssocID="{51272371-47C8-FB49-9E0D-72D5B18FF77C}" presName="dummyNode2" presStyleLbl="node1" presStyleIdx="2" presStyleCnt="4"/>
      <dgm:spPr/>
    </dgm:pt>
    <dgm:pt modelId="{6A944AAA-4CEE-4E4B-83E0-7605DFA0BBE5}" type="pres">
      <dgm:prSet presAssocID="{51272371-47C8-FB49-9E0D-72D5B18FF77C}" presName="childNode2" presStyleLbl="bgAcc1" presStyleIdx="3" presStyleCnt="4">
        <dgm:presLayoutVars>
          <dgm:bulletEnabled val="1"/>
        </dgm:presLayoutVars>
      </dgm:prSet>
      <dgm:spPr/>
    </dgm:pt>
    <dgm:pt modelId="{0F99561F-341C-A24F-99A4-77640486F126}" type="pres">
      <dgm:prSet presAssocID="{51272371-47C8-FB49-9E0D-72D5B18FF77C}" presName="childNode2tx" presStyleLbl="bgAcc1" presStyleIdx="3" presStyleCnt="4">
        <dgm:presLayoutVars>
          <dgm:bulletEnabled val="1"/>
        </dgm:presLayoutVars>
      </dgm:prSet>
      <dgm:spPr/>
    </dgm:pt>
    <dgm:pt modelId="{2866053E-D404-0B43-B2D3-5C22522560F2}" type="pres">
      <dgm:prSet presAssocID="{51272371-47C8-FB49-9E0D-72D5B18FF77C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A86ACE-F0C8-2844-8A27-C30B8D55B905}" type="pres">
      <dgm:prSet presAssocID="{51272371-47C8-FB49-9E0D-72D5B18FF77C}" presName="connSite2" presStyleCnt="0"/>
      <dgm:spPr/>
    </dgm:pt>
  </dgm:ptLst>
  <dgm:cxnLst>
    <dgm:cxn modelId="{7C2F2F27-FB73-9A4B-8065-2DDEBF5DFA7C}" type="presOf" srcId="{51272371-47C8-FB49-9E0D-72D5B18FF77C}" destId="{2866053E-D404-0B43-B2D3-5C22522560F2}" srcOrd="0" destOrd="0" presId="urn:microsoft.com/office/officeart/2005/8/layout/hProcess4"/>
    <dgm:cxn modelId="{0C3ABAC5-D6C4-7046-B266-B802F0C561F6}" type="presOf" srcId="{1BC70139-774E-C44F-ADE3-BCC951205F86}" destId="{273AF8B9-197F-F545-9C91-0E878B4A0676}" srcOrd="0" destOrd="0" presId="urn:microsoft.com/office/officeart/2005/8/layout/hProcess4"/>
    <dgm:cxn modelId="{9F7A9ECE-E65F-734D-B028-6676A23FCA31}" type="presOf" srcId="{8768DF85-44EE-054E-9CCE-7BBD545DF535}" destId="{1844A5FB-0E60-FA47-92B5-D86C61B42CD6}" srcOrd="0" destOrd="0" presId="urn:microsoft.com/office/officeart/2005/8/layout/hProcess4"/>
    <dgm:cxn modelId="{9DAE96B6-4021-6A47-B449-7CFF874EC5DE}" srcId="{8768DF85-44EE-054E-9CCE-7BBD545DF535}" destId="{1BC70139-774E-C44F-ADE3-BCC951205F86}" srcOrd="2" destOrd="0" parTransId="{050E8E30-1FB1-8C48-A485-DDC8C053782C}" sibTransId="{68DC70BB-40BF-F34A-9AA2-9B7CC27565BB}"/>
    <dgm:cxn modelId="{F9E00581-7291-104E-AE90-F74056EE8244}" type="presOf" srcId="{68DC70BB-40BF-F34A-9AA2-9B7CC27565BB}" destId="{D1BA037D-A797-3944-BAEC-2A467C8DBC7C}" srcOrd="0" destOrd="0" presId="urn:microsoft.com/office/officeart/2005/8/layout/hProcess4"/>
    <dgm:cxn modelId="{77086B1F-E20E-8A48-92C0-53BCF5033610}" type="presOf" srcId="{ED73FAA3-6269-6342-83A5-4153888FD98C}" destId="{857681F0-8178-9940-9B08-12A67033C52C}" srcOrd="0" destOrd="0" presId="urn:microsoft.com/office/officeart/2005/8/layout/hProcess4"/>
    <dgm:cxn modelId="{E87F241B-9A00-174C-B3E8-584563F55C19}" type="presOf" srcId="{53CD4FDC-E186-5F46-9BA6-B0F6F0B609EC}" destId="{9F944B1F-7931-A749-BFEB-C7B961A8DC5F}" srcOrd="0" destOrd="0" presId="urn:microsoft.com/office/officeart/2005/8/layout/hProcess4"/>
    <dgm:cxn modelId="{7CFBAD41-B47C-5242-901E-308E4BC91B0C}" type="presOf" srcId="{54953C76-17D0-FB4A-8A73-351162358F4F}" destId="{B984C404-6DAA-8A48-A339-184644359D6D}" srcOrd="0" destOrd="0" presId="urn:microsoft.com/office/officeart/2005/8/layout/hProcess4"/>
    <dgm:cxn modelId="{5DDF1C46-CECA-7D49-9AA8-25F4F3B3C638}" srcId="{8768DF85-44EE-054E-9CCE-7BBD545DF535}" destId="{D713BEDB-9C46-154F-983A-317F91ABC857}" srcOrd="0" destOrd="0" parTransId="{F96DB4CD-9257-224D-B23B-90FE6680D0C8}" sibTransId="{53CD4FDC-E186-5F46-9BA6-B0F6F0B609EC}"/>
    <dgm:cxn modelId="{809B9F44-1900-9C4E-BA9E-06F8E407C64C}" srcId="{8768DF85-44EE-054E-9CCE-7BBD545DF535}" destId="{54953C76-17D0-FB4A-8A73-351162358F4F}" srcOrd="1" destOrd="0" parTransId="{8F546629-CD99-8242-911A-61EA5725209F}" sibTransId="{ED73FAA3-6269-6342-83A5-4153888FD98C}"/>
    <dgm:cxn modelId="{464FF324-247F-C341-B38F-4A40BD1C1507}" type="presOf" srcId="{D713BEDB-9C46-154F-983A-317F91ABC857}" destId="{31503371-FFCB-7345-A312-1A1CBD293420}" srcOrd="0" destOrd="0" presId="urn:microsoft.com/office/officeart/2005/8/layout/hProcess4"/>
    <dgm:cxn modelId="{E04537A0-0840-CE4F-BFD7-091EA90D46F1}" srcId="{8768DF85-44EE-054E-9CCE-7BBD545DF535}" destId="{51272371-47C8-FB49-9E0D-72D5B18FF77C}" srcOrd="3" destOrd="0" parTransId="{0622E5E8-FA4D-8F41-A035-73D633D58804}" sibTransId="{A0B5BE7D-9226-4149-9841-3D9A9291A7A1}"/>
    <dgm:cxn modelId="{F4FCEEE9-F52F-1E4F-86C8-67DF3A7DEC15}" type="presParOf" srcId="{1844A5FB-0E60-FA47-92B5-D86C61B42CD6}" destId="{316D215C-3873-3B41-BF5B-100BB7613BEA}" srcOrd="0" destOrd="0" presId="urn:microsoft.com/office/officeart/2005/8/layout/hProcess4"/>
    <dgm:cxn modelId="{142BC6EF-B74C-274D-B658-C9BADA08F326}" type="presParOf" srcId="{1844A5FB-0E60-FA47-92B5-D86C61B42CD6}" destId="{B70F783D-D12D-1E40-8C02-E570EC28BDEC}" srcOrd="1" destOrd="0" presId="urn:microsoft.com/office/officeart/2005/8/layout/hProcess4"/>
    <dgm:cxn modelId="{B8AFE460-90DC-3943-A633-8C3042BEB5D6}" type="presParOf" srcId="{1844A5FB-0E60-FA47-92B5-D86C61B42CD6}" destId="{CCA186FD-1795-E04E-B049-6387578B18EB}" srcOrd="2" destOrd="0" presId="urn:microsoft.com/office/officeart/2005/8/layout/hProcess4"/>
    <dgm:cxn modelId="{5BD7293C-4595-1C43-990B-0AF06214E228}" type="presParOf" srcId="{CCA186FD-1795-E04E-B049-6387578B18EB}" destId="{669D8386-62F8-3248-A24F-431F6DD358DE}" srcOrd="0" destOrd="0" presId="urn:microsoft.com/office/officeart/2005/8/layout/hProcess4"/>
    <dgm:cxn modelId="{E4D19304-0138-7147-BC24-A31B81150D2A}" type="presParOf" srcId="{669D8386-62F8-3248-A24F-431F6DD358DE}" destId="{1D4AD694-349F-3041-AA39-DAD499833423}" srcOrd="0" destOrd="0" presId="urn:microsoft.com/office/officeart/2005/8/layout/hProcess4"/>
    <dgm:cxn modelId="{8727F298-F3F2-064C-A70A-7D43A4E77182}" type="presParOf" srcId="{669D8386-62F8-3248-A24F-431F6DD358DE}" destId="{1C727306-401C-3649-8AFF-1FA7C05D4FB8}" srcOrd="1" destOrd="0" presId="urn:microsoft.com/office/officeart/2005/8/layout/hProcess4"/>
    <dgm:cxn modelId="{9929A33F-3BDE-8148-9A84-02444A1380DC}" type="presParOf" srcId="{669D8386-62F8-3248-A24F-431F6DD358DE}" destId="{A77B4DFE-9F18-4245-AA7E-899F35A75A48}" srcOrd="2" destOrd="0" presId="urn:microsoft.com/office/officeart/2005/8/layout/hProcess4"/>
    <dgm:cxn modelId="{FE6E14A4-C94B-0942-B854-C72E08C73BE1}" type="presParOf" srcId="{669D8386-62F8-3248-A24F-431F6DD358DE}" destId="{31503371-FFCB-7345-A312-1A1CBD293420}" srcOrd="3" destOrd="0" presId="urn:microsoft.com/office/officeart/2005/8/layout/hProcess4"/>
    <dgm:cxn modelId="{ADB551C8-E842-D54E-93E5-AB2E85A9CC5F}" type="presParOf" srcId="{669D8386-62F8-3248-A24F-431F6DD358DE}" destId="{FEF4A668-3F32-9140-92FD-491157C074E4}" srcOrd="4" destOrd="0" presId="urn:microsoft.com/office/officeart/2005/8/layout/hProcess4"/>
    <dgm:cxn modelId="{BABA065C-754E-9748-8208-9294ADDB2A7C}" type="presParOf" srcId="{CCA186FD-1795-E04E-B049-6387578B18EB}" destId="{9F944B1F-7931-A749-BFEB-C7B961A8DC5F}" srcOrd="1" destOrd="0" presId="urn:microsoft.com/office/officeart/2005/8/layout/hProcess4"/>
    <dgm:cxn modelId="{BECCC218-FDFD-E241-A828-E046AC61CDAC}" type="presParOf" srcId="{CCA186FD-1795-E04E-B049-6387578B18EB}" destId="{AD2C6FBA-4313-8E4C-99BC-3FB5DE4DB6E5}" srcOrd="2" destOrd="0" presId="urn:microsoft.com/office/officeart/2005/8/layout/hProcess4"/>
    <dgm:cxn modelId="{E8F5740D-040C-304F-945E-3BBA3F9E35AB}" type="presParOf" srcId="{AD2C6FBA-4313-8E4C-99BC-3FB5DE4DB6E5}" destId="{839696DA-103C-1C4C-BBC7-8B5F27078F74}" srcOrd="0" destOrd="0" presId="urn:microsoft.com/office/officeart/2005/8/layout/hProcess4"/>
    <dgm:cxn modelId="{F0FF9875-BF2B-3A49-B894-0FDEBB7784F6}" type="presParOf" srcId="{AD2C6FBA-4313-8E4C-99BC-3FB5DE4DB6E5}" destId="{2E02F0E2-AF9D-5A4E-8D1F-52D691A8D4E3}" srcOrd="1" destOrd="0" presId="urn:microsoft.com/office/officeart/2005/8/layout/hProcess4"/>
    <dgm:cxn modelId="{3E1F68A1-DD7D-CA44-8B7C-D4B17B5705BA}" type="presParOf" srcId="{AD2C6FBA-4313-8E4C-99BC-3FB5DE4DB6E5}" destId="{6862B7F7-60AD-EE48-8141-F748398D8EB7}" srcOrd="2" destOrd="0" presId="urn:microsoft.com/office/officeart/2005/8/layout/hProcess4"/>
    <dgm:cxn modelId="{AA3D7DB6-1722-AF4A-85E8-DFC301F03849}" type="presParOf" srcId="{AD2C6FBA-4313-8E4C-99BC-3FB5DE4DB6E5}" destId="{B984C404-6DAA-8A48-A339-184644359D6D}" srcOrd="3" destOrd="0" presId="urn:microsoft.com/office/officeart/2005/8/layout/hProcess4"/>
    <dgm:cxn modelId="{6AB71842-ACA9-E64F-9F2B-540EC9EA4824}" type="presParOf" srcId="{AD2C6FBA-4313-8E4C-99BC-3FB5DE4DB6E5}" destId="{3CF6DDF2-8022-1843-BB56-03F76E892615}" srcOrd="4" destOrd="0" presId="urn:microsoft.com/office/officeart/2005/8/layout/hProcess4"/>
    <dgm:cxn modelId="{B1E130E5-334A-0540-90F3-1CA35EFE659F}" type="presParOf" srcId="{CCA186FD-1795-E04E-B049-6387578B18EB}" destId="{857681F0-8178-9940-9B08-12A67033C52C}" srcOrd="3" destOrd="0" presId="urn:microsoft.com/office/officeart/2005/8/layout/hProcess4"/>
    <dgm:cxn modelId="{A3939A9B-CB7F-EE4A-BF12-4CC89D79B0D9}" type="presParOf" srcId="{CCA186FD-1795-E04E-B049-6387578B18EB}" destId="{1F77B64A-6431-C042-AD9A-446E1E669F16}" srcOrd="4" destOrd="0" presId="urn:microsoft.com/office/officeart/2005/8/layout/hProcess4"/>
    <dgm:cxn modelId="{1B110A27-56C6-3841-A2E0-868A1444AEC2}" type="presParOf" srcId="{1F77B64A-6431-C042-AD9A-446E1E669F16}" destId="{627C90D1-B2C4-5F4F-9442-4BB84008806B}" srcOrd="0" destOrd="0" presId="urn:microsoft.com/office/officeart/2005/8/layout/hProcess4"/>
    <dgm:cxn modelId="{38ED88FC-16E2-2344-83AB-E6B0479A579F}" type="presParOf" srcId="{1F77B64A-6431-C042-AD9A-446E1E669F16}" destId="{FD854AE5-EEA0-F943-AFDC-A490476F9199}" srcOrd="1" destOrd="0" presId="urn:microsoft.com/office/officeart/2005/8/layout/hProcess4"/>
    <dgm:cxn modelId="{C0DE3C22-4A10-554C-B6D0-1D45D2BAE05B}" type="presParOf" srcId="{1F77B64A-6431-C042-AD9A-446E1E669F16}" destId="{A6A384BD-314C-4445-B2EB-8566D89DB9A9}" srcOrd="2" destOrd="0" presId="urn:microsoft.com/office/officeart/2005/8/layout/hProcess4"/>
    <dgm:cxn modelId="{3D70F088-AD40-7D41-B738-7AFA98E37CC8}" type="presParOf" srcId="{1F77B64A-6431-C042-AD9A-446E1E669F16}" destId="{273AF8B9-197F-F545-9C91-0E878B4A0676}" srcOrd="3" destOrd="0" presId="urn:microsoft.com/office/officeart/2005/8/layout/hProcess4"/>
    <dgm:cxn modelId="{22155E59-B7CB-294B-93CE-4F4FE61954AD}" type="presParOf" srcId="{1F77B64A-6431-C042-AD9A-446E1E669F16}" destId="{513C7D7B-56D5-2344-A307-B161C836E5A7}" srcOrd="4" destOrd="0" presId="urn:microsoft.com/office/officeart/2005/8/layout/hProcess4"/>
    <dgm:cxn modelId="{5AC84186-7475-3B4E-A0A4-8A6683ACCF08}" type="presParOf" srcId="{CCA186FD-1795-E04E-B049-6387578B18EB}" destId="{D1BA037D-A797-3944-BAEC-2A467C8DBC7C}" srcOrd="5" destOrd="0" presId="urn:microsoft.com/office/officeart/2005/8/layout/hProcess4"/>
    <dgm:cxn modelId="{D109FC8C-6E73-3747-A580-DF74534914A0}" type="presParOf" srcId="{CCA186FD-1795-E04E-B049-6387578B18EB}" destId="{79FFD069-1418-B840-9E77-297F619690FE}" srcOrd="6" destOrd="0" presId="urn:microsoft.com/office/officeart/2005/8/layout/hProcess4"/>
    <dgm:cxn modelId="{7EF13993-7EE0-F14B-9DF5-8B41FA060550}" type="presParOf" srcId="{79FFD069-1418-B840-9E77-297F619690FE}" destId="{FF2506BA-79E9-0140-84D8-BA24287096C1}" srcOrd="0" destOrd="0" presId="urn:microsoft.com/office/officeart/2005/8/layout/hProcess4"/>
    <dgm:cxn modelId="{2DDE340A-E1F5-7648-B6B9-63FFEB19CDD2}" type="presParOf" srcId="{79FFD069-1418-B840-9E77-297F619690FE}" destId="{6A944AAA-4CEE-4E4B-83E0-7605DFA0BBE5}" srcOrd="1" destOrd="0" presId="urn:microsoft.com/office/officeart/2005/8/layout/hProcess4"/>
    <dgm:cxn modelId="{57ECD665-7E04-924B-9396-49BD656D3C2C}" type="presParOf" srcId="{79FFD069-1418-B840-9E77-297F619690FE}" destId="{0F99561F-341C-A24F-99A4-77640486F126}" srcOrd="2" destOrd="0" presId="urn:microsoft.com/office/officeart/2005/8/layout/hProcess4"/>
    <dgm:cxn modelId="{FB6AF803-76A2-8347-B950-4B64AFEE2ACC}" type="presParOf" srcId="{79FFD069-1418-B840-9E77-297F619690FE}" destId="{2866053E-D404-0B43-B2D3-5C22522560F2}" srcOrd="3" destOrd="0" presId="urn:microsoft.com/office/officeart/2005/8/layout/hProcess4"/>
    <dgm:cxn modelId="{0D32834C-30DB-714B-BEE6-C48F9FE50CB0}" type="presParOf" srcId="{79FFD069-1418-B840-9E77-297F619690FE}" destId="{72A86ACE-F0C8-2844-8A27-C30B8D55B90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242B13-7CB8-A24F-872F-6E28A4E3BCB7}" type="doc">
      <dgm:prSet loTypeId="urn:microsoft.com/office/officeart/2005/8/layout/chevron1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616550CA-8C41-7E40-BFA2-E94DD49FA2A9}">
      <dgm:prSet phldrT="[Text]"/>
      <dgm:spPr/>
      <dgm:t>
        <a:bodyPr/>
        <a:lstStyle/>
        <a:p>
          <a:r>
            <a:rPr lang="en-GB" dirty="0" smtClean="0"/>
            <a:t>think</a:t>
          </a:r>
          <a:endParaRPr lang="en-GB" dirty="0"/>
        </a:p>
      </dgm:t>
    </dgm:pt>
    <dgm:pt modelId="{D65474BD-7522-1F48-9253-E9B1CBBCC18D}" type="parTrans" cxnId="{7CBFFC30-40BA-CC44-856D-528653159F88}">
      <dgm:prSet/>
      <dgm:spPr/>
      <dgm:t>
        <a:bodyPr/>
        <a:lstStyle/>
        <a:p>
          <a:endParaRPr lang="en-GB"/>
        </a:p>
      </dgm:t>
    </dgm:pt>
    <dgm:pt modelId="{517534EE-37BB-BA4C-87F0-D07594E66A21}" type="sibTrans" cxnId="{7CBFFC30-40BA-CC44-856D-528653159F88}">
      <dgm:prSet/>
      <dgm:spPr/>
      <dgm:t>
        <a:bodyPr/>
        <a:lstStyle/>
        <a:p>
          <a:endParaRPr lang="en-GB"/>
        </a:p>
      </dgm:t>
    </dgm:pt>
    <dgm:pt modelId="{5A56E71C-7664-9746-998C-FCF998E6F6AE}">
      <dgm:prSet phldrT="[Text]"/>
      <dgm:spPr/>
      <dgm:t>
        <a:bodyPr/>
        <a:lstStyle/>
        <a:p>
          <a:r>
            <a:rPr lang="en-GB" dirty="0" smtClean="0"/>
            <a:t>share</a:t>
          </a:r>
          <a:endParaRPr lang="en-GB" dirty="0"/>
        </a:p>
      </dgm:t>
    </dgm:pt>
    <dgm:pt modelId="{D851AEC8-2254-8F45-A521-3B9A0A2C0255}" type="parTrans" cxnId="{A482649A-0FEF-8E4B-A384-BCD27FEA410C}">
      <dgm:prSet/>
      <dgm:spPr/>
      <dgm:t>
        <a:bodyPr/>
        <a:lstStyle/>
        <a:p>
          <a:endParaRPr lang="en-GB"/>
        </a:p>
      </dgm:t>
    </dgm:pt>
    <dgm:pt modelId="{55B5BB8C-40EA-A24F-8E9E-90FFC9E42FBD}" type="sibTrans" cxnId="{A482649A-0FEF-8E4B-A384-BCD27FEA410C}">
      <dgm:prSet/>
      <dgm:spPr/>
      <dgm:t>
        <a:bodyPr/>
        <a:lstStyle/>
        <a:p>
          <a:endParaRPr lang="en-GB"/>
        </a:p>
      </dgm:t>
    </dgm:pt>
    <dgm:pt modelId="{BF621190-2E13-064D-A9F9-36DD93243C2D}">
      <dgm:prSet phldrT="[Text]"/>
      <dgm:spPr/>
      <dgm:t>
        <a:bodyPr/>
        <a:lstStyle/>
        <a:p>
          <a:r>
            <a:rPr lang="en-GB" dirty="0" smtClean="0"/>
            <a:t>pair</a:t>
          </a:r>
          <a:endParaRPr lang="en-GB" dirty="0"/>
        </a:p>
      </dgm:t>
    </dgm:pt>
    <dgm:pt modelId="{DAADB05C-B0BA-2A46-9DB3-FDCDBA1F7812}" type="parTrans" cxnId="{94DDE8D6-BAEA-D44A-B628-550FCC402BEE}">
      <dgm:prSet/>
      <dgm:spPr/>
      <dgm:t>
        <a:bodyPr/>
        <a:lstStyle/>
        <a:p>
          <a:endParaRPr lang="en-GB"/>
        </a:p>
      </dgm:t>
    </dgm:pt>
    <dgm:pt modelId="{C233C33C-0D8A-F144-95F7-1F053F69867E}" type="sibTrans" cxnId="{94DDE8D6-BAEA-D44A-B628-550FCC402BEE}">
      <dgm:prSet/>
      <dgm:spPr/>
      <dgm:t>
        <a:bodyPr/>
        <a:lstStyle/>
        <a:p>
          <a:endParaRPr lang="en-GB"/>
        </a:p>
      </dgm:t>
    </dgm:pt>
    <dgm:pt modelId="{D649E90A-49EC-A342-8EFD-DD4101DFD35F}" type="pres">
      <dgm:prSet presAssocID="{83242B13-7CB8-A24F-872F-6E28A4E3BC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A20A10D-8B18-8D45-B54D-85DF286C5D9E}" type="pres">
      <dgm:prSet presAssocID="{616550CA-8C41-7E40-BFA2-E94DD49FA2A9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470F03-9D33-B048-B586-485554E39025}" type="pres">
      <dgm:prSet presAssocID="{517534EE-37BB-BA4C-87F0-D07594E66A21}" presName="parTxOnlySpace" presStyleCnt="0"/>
      <dgm:spPr/>
    </dgm:pt>
    <dgm:pt modelId="{C514909A-BEFB-AF45-AC36-8CE33D3C5691}" type="pres">
      <dgm:prSet presAssocID="{BF621190-2E13-064D-A9F9-36DD93243C2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55F028-0AD8-1C4C-8BC0-FD3C6FCA116D}" type="pres">
      <dgm:prSet presAssocID="{C233C33C-0D8A-F144-95F7-1F053F69867E}" presName="parTxOnlySpace" presStyleCnt="0"/>
      <dgm:spPr/>
    </dgm:pt>
    <dgm:pt modelId="{B8F16D7A-019F-9D46-81CB-AFF3E16CC3B4}" type="pres">
      <dgm:prSet presAssocID="{5A56E71C-7664-9746-998C-FCF998E6F6A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029A3D-8D9F-984D-B8FE-3B78A92AC9EB}" type="presOf" srcId="{BF621190-2E13-064D-A9F9-36DD93243C2D}" destId="{C514909A-BEFB-AF45-AC36-8CE33D3C5691}" srcOrd="0" destOrd="0" presId="urn:microsoft.com/office/officeart/2005/8/layout/chevron1"/>
    <dgm:cxn modelId="{A482649A-0FEF-8E4B-A384-BCD27FEA410C}" srcId="{83242B13-7CB8-A24F-872F-6E28A4E3BCB7}" destId="{5A56E71C-7664-9746-998C-FCF998E6F6AE}" srcOrd="2" destOrd="0" parTransId="{D851AEC8-2254-8F45-A521-3B9A0A2C0255}" sibTransId="{55B5BB8C-40EA-A24F-8E9E-90FFC9E42FBD}"/>
    <dgm:cxn modelId="{7CBFFC30-40BA-CC44-856D-528653159F88}" srcId="{83242B13-7CB8-A24F-872F-6E28A4E3BCB7}" destId="{616550CA-8C41-7E40-BFA2-E94DD49FA2A9}" srcOrd="0" destOrd="0" parTransId="{D65474BD-7522-1F48-9253-E9B1CBBCC18D}" sibTransId="{517534EE-37BB-BA4C-87F0-D07594E66A21}"/>
    <dgm:cxn modelId="{98FC42C3-1716-B947-98F4-3AD83BBB197E}" type="presOf" srcId="{83242B13-7CB8-A24F-872F-6E28A4E3BCB7}" destId="{D649E90A-49EC-A342-8EFD-DD4101DFD35F}" srcOrd="0" destOrd="0" presId="urn:microsoft.com/office/officeart/2005/8/layout/chevron1"/>
    <dgm:cxn modelId="{423D7F32-D75E-1B43-A984-09A0D4F44975}" type="presOf" srcId="{5A56E71C-7664-9746-998C-FCF998E6F6AE}" destId="{B8F16D7A-019F-9D46-81CB-AFF3E16CC3B4}" srcOrd="0" destOrd="0" presId="urn:microsoft.com/office/officeart/2005/8/layout/chevron1"/>
    <dgm:cxn modelId="{94DDE8D6-BAEA-D44A-B628-550FCC402BEE}" srcId="{83242B13-7CB8-A24F-872F-6E28A4E3BCB7}" destId="{BF621190-2E13-064D-A9F9-36DD93243C2D}" srcOrd="1" destOrd="0" parTransId="{DAADB05C-B0BA-2A46-9DB3-FDCDBA1F7812}" sibTransId="{C233C33C-0D8A-F144-95F7-1F053F69867E}"/>
    <dgm:cxn modelId="{BC5E1BAC-29EF-7C4B-A759-1E0B19F7BEDD}" type="presOf" srcId="{616550CA-8C41-7E40-BFA2-E94DD49FA2A9}" destId="{EA20A10D-8B18-8D45-B54D-85DF286C5D9E}" srcOrd="0" destOrd="0" presId="urn:microsoft.com/office/officeart/2005/8/layout/chevron1"/>
    <dgm:cxn modelId="{24651D41-FE0C-154B-B331-5FDD638341BA}" type="presParOf" srcId="{D649E90A-49EC-A342-8EFD-DD4101DFD35F}" destId="{EA20A10D-8B18-8D45-B54D-85DF286C5D9E}" srcOrd="0" destOrd="0" presId="urn:microsoft.com/office/officeart/2005/8/layout/chevron1"/>
    <dgm:cxn modelId="{316869EA-8237-6547-92CF-B99B8C3A38CC}" type="presParOf" srcId="{D649E90A-49EC-A342-8EFD-DD4101DFD35F}" destId="{A1470F03-9D33-B048-B586-485554E39025}" srcOrd="1" destOrd="0" presId="urn:microsoft.com/office/officeart/2005/8/layout/chevron1"/>
    <dgm:cxn modelId="{4072AA88-188B-8B48-B939-EC051C612C69}" type="presParOf" srcId="{D649E90A-49EC-A342-8EFD-DD4101DFD35F}" destId="{C514909A-BEFB-AF45-AC36-8CE33D3C5691}" srcOrd="2" destOrd="0" presId="urn:microsoft.com/office/officeart/2005/8/layout/chevron1"/>
    <dgm:cxn modelId="{F30D0BFD-C8FF-C647-ACF8-556E8AEABCA7}" type="presParOf" srcId="{D649E90A-49EC-A342-8EFD-DD4101DFD35F}" destId="{0E55F028-0AD8-1C4C-8BC0-FD3C6FCA116D}" srcOrd="3" destOrd="0" presId="urn:microsoft.com/office/officeart/2005/8/layout/chevron1"/>
    <dgm:cxn modelId="{D8EB34ED-A6C7-6F48-8EB9-DBD17CAB3315}" type="presParOf" srcId="{D649E90A-49EC-A342-8EFD-DD4101DFD35F}" destId="{B8F16D7A-019F-9D46-81CB-AFF3E16CC3B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27306-401C-3649-8AFF-1FA7C05D4FB8}">
      <dsp:nvSpPr>
        <dsp:cNvPr id="0" name=""/>
        <dsp:cNvSpPr/>
      </dsp:nvSpPr>
      <dsp:spPr>
        <a:xfrm>
          <a:off x="5246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44B1F-7931-A749-BFEB-C7B961A8DC5F}">
      <dsp:nvSpPr>
        <dsp:cNvPr id="0" name=""/>
        <dsp:cNvSpPr/>
      </dsp:nvSpPr>
      <dsp:spPr>
        <a:xfrm>
          <a:off x="880446" y="1794188"/>
          <a:ext cx="1669871" cy="1669871"/>
        </a:xfrm>
        <a:prstGeom prst="leftCircularArrow">
          <a:avLst>
            <a:gd name="adj1" fmla="val 2948"/>
            <a:gd name="adj2" fmla="val 360988"/>
            <a:gd name="adj3" fmla="val 2136499"/>
            <a:gd name="adj4" fmla="val 9024489"/>
            <a:gd name="adj5" fmla="val 343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03371-FFCB-7345-A312-1A1CBD293420}">
      <dsp:nvSpPr>
        <dsp:cNvPr id="0" name=""/>
        <dsp:cNvSpPr/>
      </dsp:nvSpPr>
      <dsp:spPr>
        <a:xfrm>
          <a:off x="348737" y="2468718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problem</a:t>
          </a:r>
          <a:endParaRPr lang="en-GB" sz="1600" kern="1200" dirty="0"/>
        </a:p>
      </dsp:txBody>
      <dsp:txXfrm>
        <a:off x="364740" y="2484721"/>
        <a:ext cx="1341957" cy="514373"/>
      </dsp:txXfrm>
    </dsp:sp>
    <dsp:sp modelId="{2E02F0E2-AF9D-5A4E-8D1F-52D691A8D4E3}">
      <dsp:nvSpPr>
        <dsp:cNvPr id="0" name=""/>
        <dsp:cNvSpPr/>
      </dsp:nvSpPr>
      <dsp:spPr>
        <a:xfrm>
          <a:off x="1957093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681F0-8178-9940-9B08-12A67033C52C}">
      <dsp:nvSpPr>
        <dsp:cNvPr id="0" name=""/>
        <dsp:cNvSpPr/>
      </dsp:nvSpPr>
      <dsp:spPr>
        <a:xfrm>
          <a:off x="2819411" y="694882"/>
          <a:ext cx="1867378" cy="1867378"/>
        </a:xfrm>
        <a:prstGeom prst="circularArrow">
          <a:avLst>
            <a:gd name="adj1" fmla="val 2636"/>
            <a:gd name="adj2" fmla="val 320464"/>
            <a:gd name="adj3" fmla="val 19504025"/>
            <a:gd name="adj4" fmla="val 12575511"/>
            <a:gd name="adj5" fmla="val 307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4C404-6DAA-8A48-A339-184644359D6D}">
      <dsp:nvSpPr>
        <dsp:cNvPr id="0" name=""/>
        <dsp:cNvSpPr/>
      </dsp:nvSpPr>
      <dsp:spPr>
        <a:xfrm>
          <a:off x="2300584" y="1193831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Disciplinary insights</a:t>
          </a:r>
          <a:endParaRPr lang="en-GB" sz="1600" kern="1200" dirty="0"/>
        </a:p>
      </dsp:txBody>
      <dsp:txXfrm>
        <a:off x="2316587" y="1209834"/>
        <a:ext cx="1341957" cy="514373"/>
      </dsp:txXfrm>
    </dsp:sp>
    <dsp:sp modelId="{FD854AE5-EEA0-F943-AFDC-A490476F9199}">
      <dsp:nvSpPr>
        <dsp:cNvPr id="0" name=""/>
        <dsp:cNvSpPr/>
      </dsp:nvSpPr>
      <dsp:spPr>
        <a:xfrm>
          <a:off x="3908939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A037D-A797-3944-BAEC-2A467C8DBC7C}">
      <dsp:nvSpPr>
        <dsp:cNvPr id="0" name=""/>
        <dsp:cNvSpPr/>
      </dsp:nvSpPr>
      <dsp:spPr>
        <a:xfrm>
          <a:off x="4784138" y="1794188"/>
          <a:ext cx="1669871" cy="1669871"/>
        </a:xfrm>
        <a:prstGeom prst="leftCircularArrow">
          <a:avLst>
            <a:gd name="adj1" fmla="val 2948"/>
            <a:gd name="adj2" fmla="val 360988"/>
            <a:gd name="adj3" fmla="val 2136499"/>
            <a:gd name="adj4" fmla="val 9024489"/>
            <a:gd name="adj5" fmla="val 343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AF8B9-197F-F545-9C91-0E878B4A0676}">
      <dsp:nvSpPr>
        <dsp:cNvPr id="0" name=""/>
        <dsp:cNvSpPr/>
      </dsp:nvSpPr>
      <dsp:spPr>
        <a:xfrm>
          <a:off x="4252430" y="2468718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Integration</a:t>
          </a:r>
          <a:endParaRPr lang="en-GB" sz="1600" kern="1200" dirty="0"/>
        </a:p>
      </dsp:txBody>
      <dsp:txXfrm>
        <a:off x="4268433" y="2484721"/>
        <a:ext cx="1341957" cy="514373"/>
      </dsp:txXfrm>
    </dsp:sp>
    <dsp:sp modelId="{6A944AAA-4CEE-4E4B-83E0-7605DFA0BBE5}">
      <dsp:nvSpPr>
        <dsp:cNvPr id="0" name=""/>
        <dsp:cNvSpPr/>
      </dsp:nvSpPr>
      <dsp:spPr>
        <a:xfrm>
          <a:off x="5860785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6053E-D404-0B43-B2D3-5C22522560F2}">
      <dsp:nvSpPr>
        <dsp:cNvPr id="0" name=""/>
        <dsp:cNvSpPr/>
      </dsp:nvSpPr>
      <dsp:spPr>
        <a:xfrm>
          <a:off x="6204276" y="1193831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Understanding</a:t>
          </a:r>
          <a:endParaRPr lang="en-GB" sz="1600" kern="1200" dirty="0"/>
        </a:p>
      </dsp:txBody>
      <dsp:txXfrm>
        <a:off x="6220279" y="1209834"/>
        <a:ext cx="1341957" cy="5143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A10D-8B18-8D45-B54D-85DF286C5D9E}">
      <dsp:nvSpPr>
        <dsp:cNvPr id="0" name=""/>
        <dsp:cNvSpPr/>
      </dsp:nvSpPr>
      <dsp:spPr>
        <a:xfrm>
          <a:off x="1068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think</a:t>
          </a:r>
          <a:endParaRPr lang="en-GB" sz="2300" kern="1200" dirty="0"/>
        </a:p>
      </dsp:txBody>
      <dsp:txXfrm>
        <a:off x="261492" y="944488"/>
        <a:ext cx="781272" cy="520848"/>
      </dsp:txXfrm>
    </dsp:sp>
    <dsp:sp modelId="{C514909A-BEFB-AF45-AC36-8CE33D3C5691}">
      <dsp:nvSpPr>
        <dsp:cNvPr id="0" name=""/>
        <dsp:cNvSpPr/>
      </dsp:nvSpPr>
      <dsp:spPr>
        <a:xfrm>
          <a:off x="1172977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pair</a:t>
          </a:r>
          <a:endParaRPr lang="en-GB" sz="2300" kern="1200" dirty="0"/>
        </a:p>
      </dsp:txBody>
      <dsp:txXfrm>
        <a:off x="1433401" y="944488"/>
        <a:ext cx="781272" cy="520848"/>
      </dsp:txXfrm>
    </dsp:sp>
    <dsp:sp modelId="{B8F16D7A-019F-9D46-81CB-AFF3E16CC3B4}">
      <dsp:nvSpPr>
        <dsp:cNvPr id="0" name=""/>
        <dsp:cNvSpPr/>
      </dsp:nvSpPr>
      <dsp:spPr>
        <a:xfrm>
          <a:off x="2344885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share</a:t>
          </a:r>
          <a:endParaRPr lang="en-GB" sz="2300" kern="1200" dirty="0"/>
        </a:p>
      </dsp:txBody>
      <dsp:txXfrm>
        <a:off x="2605309" y="944488"/>
        <a:ext cx="781272" cy="520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C02E9-5469-EC4C-927B-41A136628E18}">
      <dsp:nvSpPr>
        <dsp:cNvPr id="0" name=""/>
        <dsp:cNvSpPr/>
      </dsp:nvSpPr>
      <dsp:spPr>
        <a:xfrm>
          <a:off x="1066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reading</a:t>
          </a:r>
          <a:endParaRPr lang="en-GB" sz="2000" kern="1200" dirty="0"/>
        </a:p>
      </dsp:txBody>
      <dsp:txXfrm>
        <a:off x="256940" y="1672396"/>
        <a:ext cx="1235466" cy="1235466"/>
      </dsp:txXfrm>
    </dsp:sp>
    <dsp:sp modelId="{3CC466CE-94D4-1543-9A59-FA1F472423FC}">
      <dsp:nvSpPr>
        <dsp:cNvPr id="0" name=""/>
        <dsp:cNvSpPr/>
      </dsp:nvSpPr>
      <dsp:spPr>
        <a:xfrm>
          <a:off x="1398838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thinking</a:t>
          </a:r>
          <a:endParaRPr lang="en-GB" sz="2000" kern="1200" dirty="0"/>
        </a:p>
      </dsp:txBody>
      <dsp:txXfrm>
        <a:off x="1654712" y="1672396"/>
        <a:ext cx="1235466" cy="1235466"/>
      </dsp:txXfrm>
    </dsp:sp>
    <dsp:sp modelId="{C6434AE5-50E7-8141-9180-D6DC69893A75}">
      <dsp:nvSpPr>
        <dsp:cNvPr id="0" name=""/>
        <dsp:cNvSpPr/>
      </dsp:nvSpPr>
      <dsp:spPr>
        <a:xfrm>
          <a:off x="2796609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discussing</a:t>
          </a:r>
          <a:endParaRPr lang="en-GB" sz="2000" kern="1200" dirty="0"/>
        </a:p>
      </dsp:txBody>
      <dsp:txXfrm>
        <a:off x="3052483" y="1672396"/>
        <a:ext cx="1235466" cy="1235466"/>
      </dsp:txXfrm>
    </dsp:sp>
    <dsp:sp modelId="{9E3C84F6-194D-2144-890B-35ECE56CB533}">
      <dsp:nvSpPr>
        <dsp:cNvPr id="0" name=""/>
        <dsp:cNvSpPr/>
      </dsp:nvSpPr>
      <dsp:spPr>
        <a:xfrm>
          <a:off x="4194381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reviewing</a:t>
          </a:r>
          <a:endParaRPr lang="en-GB" sz="2000" kern="1200" dirty="0"/>
        </a:p>
      </dsp:txBody>
      <dsp:txXfrm>
        <a:off x="4450255" y="1672396"/>
        <a:ext cx="1235466" cy="1235466"/>
      </dsp:txXfrm>
    </dsp:sp>
    <dsp:sp modelId="{0060B286-C58C-A144-A329-7AB01CD78D78}">
      <dsp:nvSpPr>
        <dsp:cNvPr id="0" name=""/>
        <dsp:cNvSpPr/>
      </dsp:nvSpPr>
      <dsp:spPr>
        <a:xfrm>
          <a:off x="5592152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reflecting</a:t>
          </a:r>
          <a:endParaRPr lang="en-GB" sz="2000" kern="1200" dirty="0"/>
        </a:p>
      </dsp:txBody>
      <dsp:txXfrm>
        <a:off x="5848026" y="1672396"/>
        <a:ext cx="1235466" cy="1235466"/>
      </dsp:txXfrm>
    </dsp:sp>
    <dsp:sp modelId="{9FF3AE65-6D10-0241-B6ED-34BDB56C9B63}">
      <dsp:nvSpPr>
        <dsp:cNvPr id="0" name=""/>
        <dsp:cNvSpPr/>
      </dsp:nvSpPr>
      <dsp:spPr>
        <a:xfrm>
          <a:off x="6989923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revising</a:t>
          </a:r>
          <a:endParaRPr lang="en-GB" sz="2000" kern="1200" dirty="0"/>
        </a:p>
      </dsp:txBody>
      <dsp:txXfrm>
        <a:off x="7245797" y="1672396"/>
        <a:ext cx="1235466" cy="1235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462EB-0728-804D-A794-9E6281EDCE2A}">
      <dsp:nvSpPr>
        <dsp:cNvPr id="0" name=""/>
        <dsp:cNvSpPr/>
      </dsp:nvSpPr>
      <dsp:spPr>
        <a:xfrm>
          <a:off x="1944101" y="12942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Annotated bibliography</a:t>
          </a:r>
          <a:endParaRPr lang="en-GB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identify a topic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conduct a literature review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select and critique a set of papers</a:t>
          </a:r>
          <a:endParaRPr lang="en-GB" sz="1600" kern="1200" dirty="0"/>
        </a:p>
      </dsp:txBody>
      <dsp:txXfrm>
        <a:off x="2301128" y="598018"/>
        <a:ext cx="1963643" cy="1204963"/>
      </dsp:txXfrm>
    </dsp:sp>
    <dsp:sp modelId="{C1AD0723-AFA4-CF4F-81F9-CDEDBAFBBD32}">
      <dsp:nvSpPr>
        <dsp:cNvPr id="0" name=""/>
        <dsp:cNvSpPr/>
      </dsp:nvSpPr>
      <dsp:spPr>
        <a:xfrm>
          <a:off x="2910303" y="180298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Report</a:t>
          </a:r>
          <a:endParaRPr lang="en-GB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smtClean="0"/>
            <a:t>Provide a structured overview of your chosen areas</a:t>
          </a:r>
          <a:endParaRPr lang="en-GB" sz="1500" kern="1200" dirty="0"/>
        </a:p>
      </dsp:txBody>
      <dsp:txXfrm>
        <a:off x="3729232" y="2494720"/>
        <a:ext cx="1606617" cy="1472732"/>
      </dsp:txXfrm>
    </dsp:sp>
    <dsp:sp modelId="{6CF775B6-D1DD-B74E-995D-E605B5D7B3C0}">
      <dsp:nvSpPr>
        <dsp:cNvPr id="0" name=""/>
        <dsp:cNvSpPr/>
      </dsp:nvSpPr>
      <dsp:spPr>
        <a:xfrm>
          <a:off x="977900" y="180298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Slide show</a:t>
          </a:r>
          <a:endParaRPr lang="en-GB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smtClean="0"/>
            <a:t>Communicate key points in visually compelling manner</a:t>
          </a:r>
          <a:endParaRPr lang="en-GB" sz="1500" kern="1200" dirty="0"/>
        </a:p>
      </dsp:txBody>
      <dsp:txXfrm>
        <a:off x="1230049" y="2494720"/>
        <a:ext cx="1606617" cy="14727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A10D-8B18-8D45-B54D-85DF286C5D9E}">
      <dsp:nvSpPr>
        <dsp:cNvPr id="0" name=""/>
        <dsp:cNvSpPr/>
      </dsp:nvSpPr>
      <dsp:spPr>
        <a:xfrm>
          <a:off x="1425" y="1259317"/>
          <a:ext cx="1736160" cy="69446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think</a:t>
          </a:r>
          <a:endParaRPr lang="en-GB" sz="3000" kern="1200" dirty="0"/>
        </a:p>
      </dsp:txBody>
      <dsp:txXfrm>
        <a:off x="348657" y="1259317"/>
        <a:ext cx="1041696" cy="694464"/>
      </dsp:txXfrm>
    </dsp:sp>
    <dsp:sp modelId="{C514909A-BEFB-AF45-AC36-8CE33D3C5691}">
      <dsp:nvSpPr>
        <dsp:cNvPr id="0" name=""/>
        <dsp:cNvSpPr/>
      </dsp:nvSpPr>
      <dsp:spPr>
        <a:xfrm>
          <a:off x="1563969" y="1259317"/>
          <a:ext cx="1736160" cy="69446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pair</a:t>
          </a:r>
          <a:endParaRPr lang="en-GB" sz="3000" kern="1200" dirty="0"/>
        </a:p>
      </dsp:txBody>
      <dsp:txXfrm>
        <a:off x="1911201" y="1259317"/>
        <a:ext cx="1041696" cy="694464"/>
      </dsp:txXfrm>
    </dsp:sp>
    <dsp:sp modelId="{B8F16D7A-019F-9D46-81CB-AFF3E16CC3B4}">
      <dsp:nvSpPr>
        <dsp:cNvPr id="0" name=""/>
        <dsp:cNvSpPr/>
      </dsp:nvSpPr>
      <dsp:spPr>
        <a:xfrm>
          <a:off x="3126514" y="1259317"/>
          <a:ext cx="1736160" cy="694464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share</a:t>
          </a:r>
          <a:endParaRPr lang="en-GB" sz="3000" kern="1200" dirty="0"/>
        </a:p>
      </dsp:txBody>
      <dsp:txXfrm>
        <a:off x="3473746" y="1259317"/>
        <a:ext cx="1041696" cy="694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31874-A1BF-2849-8007-87218936A12C}">
      <dsp:nvSpPr>
        <dsp:cNvPr id="0" name=""/>
        <dsp:cNvSpPr/>
      </dsp:nvSpPr>
      <dsp:spPr>
        <a:xfrm>
          <a:off x="584470" y="233140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Module page</a:t>
          </a:r>
          <a:endParaRPr lang="en-GB" sz="900" kern="1200" dirty="0"/>
        </a:p>
      </dsp:txBody>
      <dsp:txXfrm>
        <a:off x="596223" y="244893"/>
        <a:ext cx="779046" cy="377770"/>
      </dsp:txXfrm>
    </dsp:sp>
    <dsp:sp modelId="{AF1FB896-6D48-764E-8A30-3DCDCDD82ACE}">
      <dsp:nvSpPr>
        <dsp:cNvPr id="0" name=""/>
        <dsp:cNvSpPr/>
      </dsp:nvSpPr>
      <dsp:spPr>
        <a:xfrm rot="19457599">
          <a:off x="1349864" y="310491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308528"/>
        <a:ext cx="19766" cy="19766"/>
      </dsp:txXfrm>
    </dsp:sp>
    <dsp:sp modelId="{9D9A93F7-BB15-4149-AE89-B8E06C581A8F}">
      <dsp:nvSpPr>
        <dsp:cNvPr id="0" name=""/>
        <dsp:cNvSpPr/>
      </dsp:nvSpPr>
      <dsp:spPr>
        <a:xfrm>
          <a:off x="1708044" y="2407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Work plan</a:t>
          </a:r>
          <a:endParaRPr lang="en-GB" sz="900" kern="1200" dirty="0"/>
        </a:p>
      </dsp:txBody>
      <dsp:txXfrm>
        <a:off x="1719797" y="14160"/>
        <a:ext cx="779046" cy="377770"/>
      </dsp:txXfrm>
    </dsp:sp>
    <dsp:sp modelId="{D98BB640-D4B5-C343-B74C-905FFC769B0D}">
      <dsp:nvSpPr>
        <dsp:cNvPr id="0" name=""/>
        <dsp:cNvSpPr/>
      </dsp:nvSpPr>
      <dsp:spPr>
        <a:xfrm rot="2142401">
          <a:off x="1349864" y="541224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539262"/>
        <a:ext cx="19766" cy="19766"/>
      </dsp:txXfrm>
    </dsp:sp>
    <dsp:sp modelId="{9C3AAC2F-51E5-CA45-BCB9-000B078990D5}">
      <dsp:nvSpPr>
        <dsp:cNvPr id="0" name=""/>
        <dsp:cNvSpPr/>
      </dsp:nvSpPr>
      <dsp:spPr>
        <a:xfrm>
          <a:off x="1708044" y="463874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Hand in </a:t>
          </a:r>
          <a:br>
            <a:rPr lang="en-GB" sz="900" kern="1200" dirty="0" smtClean="0"/>
          </a:br>
          <a:r>
            <a:rPr lang="en-GB" sz="900" kern="1200" dirty="0" smtClean="0"/>
            <a:t>(fixed dates)</a:t>
          </a:r>
          <a:endParaRPr lang="en-GB" sz="900" kern="1200" dirty="0"/>
        </a:p>
      </dsp:txBody>
      <dsp:txXfrm>
        <a:off x="1719797" y="475627"/>
        <a:ext cx="779046" cy="377770"/>
      </dsp:txXfrm>
    </dsp:sp>
    <dsp:sp modelId="{4F4F3AF5-7745-3A4D-9C04-967CD29F1631}">
      <dsp:nvSpPr>
        <dsp:cNvPr id="0" name=""/>
        <dsp:cNvSpPr/>
      </dsp:nvSpPr>
      <dsp:spPr>
        <a:xfrm>
          <a:off x="584470" y="1156076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In the wild</a:t>
          </a:r>
          <a:endParaRPr lang="en-GB" sz="900" kern="1200" dirty="0"/>
        </a:p>
      </dsp:txBody>
      <dsp:txXfrm>
        <a:off x="596223" y="1167829"/>
        <a:ext cx="779046" cy="377770"/>
      </dsp:txXfrm>
    </dsp:sp>
    <dsp:sp modelId="{5BCDD727-7CAC-DC48-8C6F-8E023340803D}">
      <dsp:nvSpPr>
        <dsp:cNvPr id="0" name=""/>
        <dsp:cNvSpPr/>
      </dsp:nvSpPr>
      <dsp:spPr>
        <a:xfrm rot="19457599">
          <a:off x="1349864" y="1233426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1231464"/>
        <a:ext cx="19766" cy="19766"/>
      </dsp:txXfrm>
    </dsp:sp>
    <dsp:sp modelId="{88428905-F6EB-C648-A552-1643037979B5}">
      <dsp:nvSpPr>
        <dsp:cNvPr id="0" name=""/>
        <dsp:cNvSpPr/>
      </dsp:nvSpPr>
      <dsp:spPr>
        <a:xfrm>
          <a:off x="1708044" y="925342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HESA disciplines</a:t>
          </a:r>
          <a:endParaRPr lang="en-GB" sz="900" kern="1200" dirty="0"/>
        </a:p>
      </dsp:txBody>
      <dsp:txXfrm>
        <a:off x="1719797" y="937095"/>
        <a:ext cx="779046" cy="377770"/>
      </dsp:txXfrm>
    </dsp:sp>
    <dsp:sp modelId="{8C955F8C-6592-3849-BB59-E847770929AB}">
      <dsp:nvSpPr>
        <dsp:cNvPr id="0" name=""/>
        <dsp:cNvSpPr/>
      </dsp:nvSpPr>
      <dsp:spPr>
        <a:xfrm rot="2142401">
          <a:off x="1349864" y="1464160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1462198"/>
        <a:ext cx="19766" cy="19766"/>
      </dsp:txXfrm>
    </dsp:sp>
    <dsp:sp modelId="{655BB8C5-55BE-DB48-9363-70C9CA5DC73A}">
      <dsp:nvSpPr>
        <dsp:cNvPr id="0" name=""/>
        <dsp:cNvSpPr/>
      </dsp:nvSpPr>
      <dsp:spPr>
        <a:xfrm>
          <a:off x="1708044" y="1386810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WAIS/DTC</a:t>
          </a:r>
          <a:endParaRPr lang="en-GB" sz="900" kern="1200" dirty="0"/>
        </a:p>
      </dsp:txBody>
      <dsp:txXfrm>
        <a:off x="1719797" y="1398563"/>
        <a:ext cx="779046" cy="377770"/>
      </dsp:txXfrm>
    </dsp:sp>
    <dsp:sp modelId="{66ED1BDA-BB8C-9E41-8E01-24C6AAF8D0ED}">
      <dsp:nvSpPr>
        <dsp:cNvPr id="0" name=""/>
        <dsp:cNvSpPr/>
      </dsp:nvSpPr>
      <dsp:spPr>
        <a:xfrm rot="18289469">
          <a:off x="2390034" y="1348793"/>
          <a:ext cx="56214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62144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57053" y="1342660"/>
        <a:ext cx="28107" cy="28107"/>
      </dsp:txXfrm>
    </dsp:sp>
    <dsp:sp modelId="{95691BB5-9D99-304C-9F41-5AB5DD5ACFB4}">
      <dsp:nvSpPr>
        <dsp:cNvPr id="0" name=""/>
        <dsp:cNvSpPr/>
      </dsp:nvSpPr>
      <dsp:spPr>
        <a:xfrm>
          <a:off x="2831617" y="925342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Example posters and reports</a:t>
          </a:r>
          <a:endParaRPr lang="en-GB" sz="900" kern="1200" dirty="0"/>
        </a:p>
      </dsp:txBody>
      <dsp:txXfrm>
        <a:off x="2843370" y="937095"/>
        <a:ext cx="779046" cy="377770"/>
      </dsp:txXfrm>
    </dsp:sp>
    <dsp:sp modelId="{9B4AA735-4745-4341-8B31-75F942F85690}">
      <dsp:nvSpPr>
        <dsp:cNvPr id="0" name=""/>
        <dsp:cNvSpPr/>
      </dsp:nvSpPr>
      <dsp:spPr>
        <a:xfrm>
          <a:off x="2510596" y="1579527"/>
          <a:ext cx="32102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21021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63081" y="1579422"/>
        <a:ext cx="16051" cy="16051"/>
      </dsp:txXfrm>
    </dsp:sp>
    <dsp:sp modelId="{EFF9DFCC-F2EC-154F-A87F-2B3EDCF61E8D}">
      <dsp:nvSpPr>
        <dsp:cNvPr id="0" name=""/>
        <dsp:cNvSpPr/>
      </dsp:nvSpPr>
      <dsp:spPr>
        <a:xfrm>
          <a:off x="2831617" y="1386810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Previous posters, </a:t>
          </a:r>
          <a:r>
            <a:rPr lang="en-GB" sz="900" kern="1200" dirty="0" err="1" smtClean="0"/>
            <a:t>reporta</a:t>
          </a:r>
          <a:endParaRPr lang="en-GB" sz="900" kern="1200" dirty="0"/>
        </a:p>
      </dsp:txBody>
      <dsp:txXfrm>
        <a:off x="2843370" y="1398563"/>
        <a:ext cx="779046" cy="377770"/>
      </dsp:txXfrm>
    </dsp:sp>
    <dsp:sp modelId="{EE22F17F-FE99-D849-99ED-D5C4DF78178D}">
      <dsp:nvSpPr>
        <dsp:cNvPr id="0" name=""/>
        <dsp:cNvSpPr/>
      </dsp:nvSpPr>
      <dsp:spPr>
        <a:xfrm rot="3310531">
          <a:off x="2390034" y="1810261"/>
          <a:ext cx="56214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62144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57053" y="1804128"/>
        <a:ext cx="28107" cy="28107"/>
      </dsp:txXfrm>
    </dsp:sp>
    <dsp:sp modelId="{79ADB930-804A-D348-BD1A-FA4A6E0B1E5D}">
      <dsp:nvSpPr>
        <dsp:cNvPr id="0" name=""/>
        <dsp:cNvSpPr/>
      </dsp:nvSpPr>
      <dsp:spPr>
        <a:xfrm>
          <a:off x="2831617" y="1848277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Existing research</a:t>
          </a:r>
          <a:endParaRPr lang="en-GB" sz="900" kern="1200" dirty="0"/>
        </a:p>
      </dsp:txBody>
      <dsp:txXfrm>
        <a:off x="2843370" y="1860030"/>
        <a:ext cx="779046" cy="377770"/>
      </dsp:txXfrm>
    </dsp:sp>
    <dsp:sp modelId="{396C7B41-FFBF-0C41-BD1B-C8739C5482E2}">
      <dsp:nvSpPr>
        <dsp:cNvPr id="0" name=""/>
        <dsp:cNvSpPr/>
      </dsp:nvSpPr>
      <dsp:spPr>
        <a:xfrm>
          <a:off x="584470" y="2079011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Slides</a:t>
          </a:r>
          <a:endParaRPr lang="en-GB" sz="900" kern="1200" dirty="0"/>
        </a:p>
      </dsp:txBody>
      <dsp:txXfrm>
        <a:off x="596223" y="2090764"/>
        <a:ext cx="779046" cy="377770"/>
      </dsp:txXfrm>
    </dsp:sp>
    <dsp:sp modelId="{2989135F-E6BA-A54E-A204-05D3AC7CF662}">
      <dsp:nvSpPr>
        <dsp:cNvPr id="0" name=""/>
        <dsp:cNvSpPr/>
      </dsp:nvSpPr>
      <dsp:spPr>
        <a:xfrm rot="19457599">
          <a:off x="1349864" y="2156361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2154399"/>
        <a:ext cx="19766" cy="19766"/>
      </dsp:txXfrm>
    </dsp:sp>
    <dsp:sp modelId="{FBE48C82-A014-AB4B-ABAF-05907905B6E9}">
      <dsp:nvSpPr>
        <dsp:cNvPr id="0" name=""/>
        <dsp:cNvSpPr/>
      </dsp:nvSpPr>
      <dsp:spPr>
        <a:xfrm>
          <a:off x="1708044" y="1848277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Overview</a:t>
          </a:r>
          <a:endParaRPr lang="en-GB" sz="900" kern="1200" dirty="0"/>
        </a:p>
      </dsp:txBody>
      <dsp:txXfrm>
        <a:off x="1719797" y="1860030"/>
        <a:ext cx="779046" cy="377770"/>
      </dsp:txXfrm>
    </dsp:sp>
    <dsp:sp modelId="{757B040D-30FF-1043-8A3C-E0E3B34A77DC}">
      <dsp:nvSpPr>
        <dsp:cNvPr id="0" name=""/>
        <dsp:cNvSpPr/>
      </dsp:nvSpPr>
      <dsp:spPr>
        <a:xfrm rot="2142401">
          <a:off x="1349864" y="2387095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7650" y="2385133"/>
        <a:ext cx="19766" cy="19766"/>
      </dsp:txXfrm>
    </dsp:sp>
    <dsp:sp modelId="{45659E8E-DF2D-2B4C-971B-AB020DDB5C80}">
      <dsp:nvSpPr>
        <dsp:cNvPr id="0" name=""/>
        <dsp:cNvSpPr/>
      </dsp:nvSpPr>
      <dsp:spPr>
        <a:xfrm>
          <a:off x="1708044" y="2309745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Processes</a:t>
          </a:r>
          <a:endParaRPr lang="en-GB" sz="900" kern="1200" dirty="0"/>
        </a:p>
      </dsp:txBody>
      <dsp:txXfrm>
        <a:off x="1719797" y="2321498"/>
        <a:ext cx="779046" cy="377770"/>
      </dsp:txXfrm>
    </dsp:sp>
    <dsp:sp modelId="{DBA84B68-6AF8-054F-90F5-34D99F31C316}">
      <dsp:nvSpPr>
        <dsp:cNvPr id="0" name=""/>
        <dsp:cNvSpPr/>
      </dsp:nvSpPr>
      <dsp:spPr>
        <a:xfrm>
          <a:off x="584470" y="3463415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Supplementary</a:t>
          </a:r>
          <a:endParaRPr lang="en-GB" sz="900" kern="1200" dirty="0"/>
        </a:p>
      </dsp:txBody>
      <dsp:txXfrm>
        <a:off x="596223" y="3475168"/>
        <a:ext cx="779046" cy="377770"/>
      </dsp:txXfrm>
    </dsp:sp>
    <dsp:sp modelId="{12EDEE09-2621-0745-B819-5A1AF8CE76F5}">
      <dsp:nvSpPr>
        <dsp:cNvPr id="0" name=""/>
        <dsp:cNvSpPr/>
      </dsp:nvSpPr>
      <dsp:spPr>
        <a:xfrm rot="17692822">
          <a:off x="1166024" y="3310031"/>
          <a:ext cx="76301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6301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28458" y="3298876"/>
        <a:ext cx="38150" cy="38150"/>
      </dsp:txXfrm>
    </dsp:sp>
    <dsp:sp modelId="{1CC9E0C9-0493-C74D-A6C5-339B5D886F18}">
      <dsp:nvSpPr>
        <dsp:cNvPr id="0" name=""/>
        <dsp:cNvSpPr/>
      </dsp:nvSpPr>
      <dsp:spPr>
        <a:xfrm>
          <a:off x="1708044" y="2771213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Research</a:t>
          </a:r>
          <a:endParaRPr lang="en-GB" sz="900" kern="1200" dirty="0"/>
        </a:p>
      </dsp:txBody>
      <dsp:txXfrm>
        <a:off x="1719797" y="2782966"/>
        <a:ext cx="779046" cy="377770"/>
      </dsp:txXfrm>
    </dsp:sp>
    <dsp:sp modelId="{200ADE7D-7D09-5F45-A2D7-279F1EBABB23}">
      <dsp:nvSpPr>
        <dsp:cNvPr id="0" name=""/>
        <dsp:cNvSpPr/>
      </dsp:nvSpPr>
      <dsp:spPr>
        <a:xfrm>
          <a:off x="2510596" y="2963930"/>
          <a:ext cx="32102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21021" y="792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63081" y="2963826"/>
        <a:ext cx="16051" cy="16051"/>
      </dsp:txXfrm>
    </dsp:sp>
    <dsp:sp modelId="{B6288758-793A-ED4D-841C-F5FB143A49FF}">
      <dsp:nvSpPr>
        <dsp:cNvPr id="0" name=""/>
        <dsp:cNvSpPr/>
      </dsp:nvSpPr>
      <dsp:spPr>
        <a:xfrm>
          <a:off x="2831617" y="2771213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Mendeley</a:t>
          </a:r>
          <a:endParaRPr lang="en-GB" sz="900" kern="1200" dirty="0"/>
        </a:p>
      </dsp:txBody>
      <dsp:txXfrm>
        <a:off x="2843370" y="2782966"/>
        <a:ext cx="779046" cy="377770"/>
      </dsp:txXfrm>
    </dsp:sp>
    <dsp:sp modelId="{C01A1764-53DD-164C-9D50-87A71C396992}">
      <dsp:nvSpPr>
        <dsp:cNvPr id="0" name=""/>
        <dsp:cNvSpPr/>
      </dsp:nvSpPr>
      <dsp:spPr>
        <a:xfrm>
          <a:off x="1387023" y="3656132"/>
          <a:ext cx="32102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21021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39508" y="3656027"/>
        <a:ext cx="16051" cy="16051"/>
      </dsp:txXfrm>
    </dsp:sp>
    <dsp:sp modelId="{C0B388A1-DA7C-C64A-99EE-BB6C6063D6B1}">
      <dsp:nvSpPr>
        <dsp:cNvPr id="0" name=""/>
        <dsp:cNvSpPr/>
      </dsp:nvSpPr>
      <dsp:spPr>
        <a:xfrm>
          <a:off x="1708044" y="3463415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Creation</a:t>
          </a:r>
          <a:endParaRPr lang="en-GB" sz="900" kern="1200" dirty="0"/>
        </a:p>
      </dsp:txBody>
      <dsp:txXfrm>
        <a:off x="1719797" y="3475168"/>
        <a:ext cx="779046" cy="377770"/>
      </dsp:txXfrm>
    </dsp:sp>
    <dsp:sp modelId="{8099E1BF-B326-154B-8635-DABFDFC29107}">
      <dsp:nvSpPr>
        <dsp:cNvPr id="0" name=""/>
        <dsp:cNvSpPr/>
      </dsp:nvSpPr>
      <dsp:spPr>
        <a:xfrm rot="19457599">
          <a:off x="2473437" y="3540765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61223" y="3538802"/>
        <a:ext cx="19766" cy="19766"/>
      </dsp:txXfrm>
    </dsp:sp>
    <dsp:sp modelId="{85BB2A03-FCEF-E545-93C0-D2CFD16CFD37}">
      <dsp:nvSpPr>
        <dsp:cNvPr id="0" name=""/>
        <dsp:cNvSpPr/>
      </dsp:nvSpPr>
      <dsp:spPr>
        <a:xfrm>
          <a:off x="2831617" y="3232681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Visual literacies</a:t>
          </a:r>
          <a:endParaRPr lang="en-GB" sz="900" kern="1200" dirty="0"/>
        </a:p>
      </dsp:txBody>
      <dsp:txXfrm>
        <a:off x="2843370" y="3244434"/>
        <a:ext cx="779046" cy="377770"/>
      </dsp:txXfrm>
    </dsp:sp>
    <dsp:sp modelId="{40F55BDC-F2B4-CE46-B324-9D3BB1500803}">
      <dsp:nvSpPr>
        <dsp:cNvPr id="0" name=""/>
        <dsp:cNvSpPr/>
      </dsp:nvSpPr>
      <dsp:spPr>
        <a:xfrm rot="2142401">
          <a:off x="2473437" y="3771498"/>
          <a:ext cx="39533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95338" y="7921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61223" y="3769536"/>
        <a:ext cx="19766" cy="19766"/>
      </dsp:txXfrm>
    </dsp:sp>
    <dsp:sp modelId="{9EF14BE1-1F44-054A-8CC2-E4E387C0CCDF}">
      <dsp:nvSpPr>
        <dsp:cNvPr id="0" name=""/>
        <dsp:cNvSpPr/>
      </dsp:nvSpPr>
      <dsp:spPr>
        <a:xfrm>
          <a:off x="2831617" y="3694148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Slide guides</a:t>
          </a:r>
          <a:endParaRPr lang="en-GB" sz="900" kern="1200" dirty="0"/>
        </a:p>
      </dsp:txBody>
      <dsp:txXfrm>
        <a:off x="2843370" y="3705901"/>
        <a:ext cx="779046" cy="377770"/>
      </dsp:txXfrm>
    </dsp:sp>
    <dsp:sp modelId="{D5EB77EB-0888-7E4E-A2D4-573C3983C658}">
      <dsp:nvSpPr>
        <dsp:cNvPr id="0" name=""/>
        <dsp:cNvSpPr/>
      </dsp:nvSpPr>
      <dsp:spPr>
        <a:xfrm rot="3907178">
          <a:off x="1166024" y="4002232"/>
          <a:ext cx="76301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63018" y="792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1528458" y="3991078"/>
        <a:ext cx="38150" cy="38150"/>
      </dsp:txXfrm>
    </dsp:sp>
    <dsp:sp modelId="{AFA9FACC-D34B-C544-8321-A8EA007A3936}">
      <dsp:nvSpPr>
        <dsp:cNvPr id="0" name=""/>
        <dsp:cNvSpPr/>
      </dsp:nvSpPr>
      <dsp:spPr>
        <a:xfrm>
          <a:off x="1708044" y="4155616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Reflection</a:t>
          </a:r>
          <a:endParaRPr lang="en-GB" sz="900" kern="1200" dirty="0"/>
        </a:p>
      </dsp:txBody>
      <dsp:txXfrm>
        <a:off x="1719797" y="4167369"/>
        <a:ext cx="779046" cy="377770"/>
      </dsp:txXfrm>
    </dsp:sp>
    <dsp:sp modelId="{4EABFB85-E47B-D446-AE65-33F38C4C3CB3}">
      <dsp:nvSpPr>
        <dsp:cNvPr id="0" name=""/>
        <dsp:cNvSpPr/>
      </dsp:nvSpPr>
      <dsp:spPr>
        <a:xfrm>
          <a:off x="2510596" y="4348333"/>
          <a:ext cx="32102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21021" y="792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2663081" y="4348229"/>
        <a:ext cx="16051" cy="16051"/>
      </dsp:txXfrm>
    </dsp:sp>
    <dsp:sp modelId="{152D0CDA-5F41-5443-88AE-4C0C74CBEACC}">
      <dsp:nvSpPr>
        <dsp:cNvPr id="0" name=""/>
        <dsp:cNvSpPr/>
      </dsp:nvSpPr>
      <dsp:spPr>
        <a:xfrm>
          <a:off x="2831617" y="4155616"/>
          <a:ext cx="802552" cy="40127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err="1" smtClean="0"/>
            <a:t>Blogs,dicussion</a:t>
          </a:r>
          <a:endParaRPr lang="en-GB" sz="900" kern="1200" dirty="0"/>
        </a:p>
      </dsp:txBody>
      <dsp:txXfrm>
        <a:off x="2843370" y="4167369"/>
        <a:ext cx="779046" cy="377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C02E9-5469-EC4C-927B-41A136628E18}">
      <dsp:nvSpPr>
        <dsp:cNvPr id="0" name=""/>
        <dsp:cNvSpPr/>
      </dsp:nvSpPr>
      <dsp:spPr>
        <a:xfrm>
          <a:off x="1066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reading</a:t>
          </a:r>
          <a:endParaRPr lang="en-GB" sz="2000" kern="1200" dirty="0"/>
        </a:p>
      </dsp:txBody>
      <dsp:txXfrm>
        <a:off x="256940" y="1672396"/>
        <a:ext cx="1235466" cy="1235466"/>
      </dsp:txXfrm>
    </dsp:sp>
    <dsp:sp modelId="{3CC466CE-94D4-1543-9A59-FA1F472423FC}">
      <dsp:nvSpPr>
        <dsp:cNvPr id="0" name=""/>
        <dsp:cNvSpPr/>
      </dsp:nvSpPr>
      <dsp:spPr>
        <a:xfrm>
          <a:off x="1398838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thinking</a:t>
          </a:r>
          <a:endParaRPr lang="en-GB" sz="2000" kern="1200" dirty="0"/>
        </a:p>
      </dsp:txBody>
      <dsp:txXfrm>
        <a:off x="1654712" y="1672396"/>
        <a:ext cx="1235466" cy="1235466"/>
      </dsp:txXfrm>
    </dsp:sp>
    <dsp:sp modelId="{C6434AE5-50E7-8141-9180-D6DC69893A75}">
      <dsp:nvSpPr>
        <dsp:cNvPr id="0" name=""/>
        <dsp:cNvSpPr/>
      </dsp:nvSpPr>
      <dsp:spPr>
        <a:xfrm>
          <a:off x="2796609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discussing</a:t>
          </a:r>
          <a:endParaRPr lang="en-GB" sz="2000" kern="1200" dirty="0"/>
        </a:p>
      </dsp:txBody>
      <dsp:txXfrm>
        <a:off x="3052483" y="1672396"/>
        <a:ext cx="1235466" cy="1235466"/>
      </dsp:txXfrm>
    </dsp:sp>
    <dsp:sp modelId="{9E3C84F6-194D-2144-890B-35ECE56CB533}">
      <dsp:nvSpPr>
        <dsp:cNvPr id="0" name=""/>
        <dsp:cNvSpPr/>
      </dsp:nvSpPr>
      <dsp:spPr>
        <a:xfrm>
          <a:off x="4194381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reviewing</a:t>
          </a:r>
          <a:endParaRPr lang="en-GB" sz="2000" kern="1200" dirty="0"/>
        </a:p>
      </dsp:txBody>
      <dsp:txXfrm>
        <a:off x="4450255" y="1672396"/>
        <a:ext cx="1235466" cy="1235466"/>
      </dsp:txXfrm>
    </dsp:sp>
    <dsp:sp modelId="{0060B286-C58C-A144-A329-7AB01CD78D78}">
      <dsp:nvSpPr>
        <dsp:cNvPr id="0" name=""/>
        <dsp:cNvSpPr/>
      </dsp:nvSpPr>
      <dsp:spPr>
        <a:xfrm>
          <a:off x="5592152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reflecting</a:t>
          </a:r>
          <a:endParaRPr lang="en-GB" sz="2000" kern="1200" dirty="0"/>
        </a:p>
      </dsp:txBody>
      <dsp:txXfrm>
        <a:off x="5848026" y="1672396"/>
        <a:ext cx="1235466" cy="1235466"/>
      </dsp:txXfrm>
    </dsp:sp>
    <dsp:sp modelId="{9FF3AE65-6D10-0241-B6ED-34BDB56C9B63}">
      <dsp:nvSpPr>
        <dsp:cNvPr id="0" name=""/>
        <dsp:cNvSpPr/>
      </dsp:nvSpPr>
      <dsp:spPr>
        <a:xfrm>
          <a:off x="6989923" y="1416522"/>
          <a:ext cx="1747214" cy="174721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6155" tIns="25400" rIns="9615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revising</a:t>
          </a:r>
          <a:endParaRPr lang="en-GB" sz="2000" kern="1200" dirty="0"/>
        </a:p>
      </dsp:txBody>
      <dsp:txXfrm>
        <a:off x="7245797" y="1672396"/>
        <a:ext cx="1235466" cy="12354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462EB-0728-804D-A794-9E6281EDCE2A}">
      <dsp:nvSpPr>
        <dsp:cNvPr id="0" name=""/>
        <dsp:cNvSpPr/>
      </dsp:nvSpPr>
      <dsp:spPr>
        <a:xfrm>
          <a:off x="1944101" y="12942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Annotated bibliography</a:t>
          </a:r>
          <a:endParaRPr lang="en-GB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identify a topic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conduct a literature review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 smtClean="0"/>
            <a:t>select and critique a set of papers</a:t>
          </a:r>
          <a:endParaRPr lang="en-GB" sz="1600" kern="1200" dirty="0"/>
        </a:p>
      </dsp:txBody>
      <dsp:txXfrm>
        <a:off x="2301128" y="598018"/>
        <a:ext cx="1963643" cy="1204963"/>
      </dsp:txXfrm>
    </dsp:sp>
    <dsp:sp modelId="{C1AD0723-AFA4-CF4F-81F9-CDEDBAFBBD32}">
      <dsp:nvSpPr>
        <dsp:cNvPr id="0" name=""/>
        <dsp:cNvSpPr/>
      </dsp:nvSpPr>
      <dsp:spPr>
        <a:xfrm>
          <a:off x="2910303" y="180298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Report</a:t>
          </a:r>
          <a:endParaRPr lang="en-GB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smtClean="0"/>
            <a:t>Provide a structured overview of your chosen areas</a:t>
          </a:r>
          <a:endParaRPr lang="en-GB" sz="1500" kern="1200" dirty="0"/>
        </a:p>
      </dsp:txBody>
      <dsp:txXfrm>
        <a:off x="3729232" y="2494720"/>
        <a:ext cx="1606617" cy="1472732"/>
      </dsp:txXfrm>
    </dsp:sp>
    <dsp:sp modelId="{6CF775B6-D1DD-B74E-995D-E605B5D7B3C0}">
      <dsp:nvSpPr>
        <dsp:cNvPr id="0" name=""/>
        <dsp:cNvSpPr/>
      </dsp:nvSpPr>
      <dsp:spPr>
        <a:xfrm>
          <a:off x="977900" y="1802981"/>
          <a:ext cx="2677696" cy="267769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Slide show</a:t>
          </a:r>
          <a:endParaRPr lang="en-GB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 smtClean="0"/>
            <a:t>Communicate key points in visually compelling manner</a:t>
          </a:r>
          <a:endParaRPr lang="en-GB" sz="1500" kern="1200" dirty="0"/>
        </a:p>
      </dsp:txBody>
      <dsp:txXfrm>
        <a:off x="1230049" y="2494720"/>
        <a:ext cx="1606617" cy="14727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27306-401C-3649-8AFF-1FA7C05D4FB8}">
      <dsp:nvSpPr>
        <dsp:cNvPr id="0" name=""/>
        <dsp:cNvSpPr/>
      </dsp:nvSpPr>
      <dsp:spPr>
        <a:xfrm>
          <a:off x="5246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44B1F-7931-A749-BFEB-C7B961A8DC5F}">
      <dsp:nvSpPr>
        <dsp:cNvPr id="0" name=""/>
        <dsp:cNvSpPr/>
      </dsp:nvSpPr>
      <dsp:spPr>
        <a:xfrm>
          <a:off x="880446" y="1794188"/>
          <a:ext cx="1669871" cy="1669871"/>
        </a:xfrm>
        <a:prstGeom prst="leftCircularArrow">
          <a:avLst>
            <a:gd name="adj1" fmla="val 2948"/>
            <a:gd name="adj2" fmla="val 360988"/>
            <a:gd name="adj3" fmla="val 2136499"/>
            <a:gd name="adj4" fmla="val 9024489"/>
            <a:gd name="adj5" fmla="val 343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03371-FFCB-7345-A312-1A1CBD293420}">
      <dsp:nvSpPr>
        <dsp:cNvPr id="0" name=""/>
        <dsp:cNvSpPr/>
      </dsp:nvSpPr>
      <dsp:spPr>
        <a:xfrm>
          <a:off x="348737" y="2468718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problem</a:t>
          </a:r>
          <a:endParaRPr lang="en-GB" sz="1600" kern="1200" dirty="0"/>
        </a:p>
      </dsp:txBody>
      <dsp:txXfrm>
        <a:off x="364740" y="2484721"/>
        <a:ext cx="1341957" cy="514373"/>
      </dsp:txXfrm>
    </dsp:sp>
    <dsp:sp modelId="{2E02F0E2-AF9D-5A4E-8D1F-52D691A8D4E3}">
      <dsp:nvSpPr>
        <dsp:cNvPr id="0" name=""/>
        <dsp:cNvSpPr/>
      </dsp:nvSpPr>
      <dsp:spPr>
        <a:xfrm>
          <a:off x="1957093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681F0-8178-9940-9B08-12A67033C52C}">
      <dsp:nvSpPr>
        <dsp:cNvPr id="0" name=""/>
        <dsp:cNvSpPr/>
      </dsp:nvSpPr>
      <dsp:spPr>
        <a:xfrm>
          <a:off x="2819411" y="694882"/>
          <a:ext cx="1867378" cy="1867378"/>
        </a:xfrm>
        <a:prstGeom prst="circularArrow">
          <a:avLst>
            <a:gd name="adj1" fmla="val 2636"/>
            <a:gd name="adj2" fmla="val 320464"/>
            <a:gd name="adj3" fmla="val 19504025"/>
            <a:gd name="adj4" fmla="val 12575511"/>
            <a:gd name="adj5" fmla="val 307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84C404-6DAA-8A48-A339-184644359D6D}">
      <dsp:nvSpPr>
        <dsp:cNvPr id="0" name=""/>
        <dsp:cNvSpPr/>
      </dsp:nvSpPr>
      <dsp:spPr>
        <a:xfrm>
          <a:off x="2300584" y="1193831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Disciplinary insights</a:t>
          </a:r>
          <a:endParaRPr lang="en-GB" sz="1600" kern="1200" dirty="0"/>
        </a:p>
      </dsp:txBody>
      <dsp:txXfrm>
        <a:off x="2316587" y="1209834"/>
        <a:ext cx="1341957" cy="514373"/>
      </dsp:txXfrm>
    </dsp:sp>
    <dsp:sp modelId="{FD854AE5-EEA0-F943-AFDC-A490476F9199}">
      <dsp:nvSpPr>
        <dsp:cNvPr id="0" name=""/>
        <dsp:cNvSpPr/>
      </dsp:nvSpPr>
      <dsp:spPr>
        <a:xfrm>
          <a:off x="3908939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A037D-A797-3944-BAEC-2A467C8DBC7C}">
      <dsp:nvSpPr>
        <dsp:cNvPr id="0" name=""/>
        <dsp:cNvSpPr/>
      </dsp:nvSpPr>
      <dsp:spPr>
        <a:xfrm>
          <a:off x="4784138" y="1794188"/>
          <a:ext cx="1669871" cy="1669871"/>
        </a:xfrm>
        <a:prstGeom prst="leftCircularArrow">
          <a:avLst>
            <a:gd name="adj1" fmla="val 2948"/>
            <a:gd name="adj2" fmla="val 360988"/>
            <a:gd name="adj3" fmla="val 2136499"/>
            <a:gd name="adj4" fmla="val 9024489"/>
            <a:gd name="adj5" fmla="val 343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AF8B9-197F-F545-9C91-0E878B4A0676}">
      <dsp:nvSpPr>
        <dsp:cNvPr id="0" name=""/>
        <dsp:cNvSpPr/>
      </dsp:nvSpPr>
      <dsp:spPr>
        <a:xfrm>
          <a:off x="4252430" y="2468718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Integration</a:t>
          </a:r>
          <a:endParaRPr lang="en-GB" sz="1600" kern="1200" dirty="0"/>
        </a:p>
      </dsp:txBody>
      <dsp:txXfrm>
        <a:off x="4268433" y="2484721"/>
        <a:ext cx="1341957" cy="514373"/>
      </dsp:txXfrm>
    </dsp:sp>
    <dsp:sp modelId="{6A944AAA-4CEE-4E4B-83E0-7605DFA0BBE5}">
      <dsp:nvSpPr>
        <dsp:cNvPr id="0" name=""/>
        <dsp:cNvSpPr/>
      </dsp:nvSpPr>
      <dsp:spPr>
        <a:xfrm>
          <a:off x="5860785" y="1467021"/>
          <a:ext cx="1545708" cy="1274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6053E-D404-0B43-B2D3-5C22522560F2}">
      <dsp:nvSpPr>
        <dsp:cNvPr id="0" name=""/>
        <dsp:cNvSpPr/>
      </dsp:nvSpPr>
      <dsp:spPr>
        <a:xfrm>
          <a:off x="6204276" y="1193831"/>
          <a:ext cx="1373963" cy="546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Understanding</a:t>
          </a:r>
          <a:endParaRPr lang="en-GB" sz="1600" kern="1200" dirty="0"/>
        </a:p>
      </dsp:txBody>
      <dsp:txXfrm>
        <a:off x="6220279" y="1209834"/>
        <a:ext cx="1341957" cy="5143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A10D-8B18-8D45-B54D-85DF286C5D9E}">
      <dsp:nvSpPr>
        <dsp:cNvPr id="0" name=""/>
        <dsp:cNvSpPr/>
      </dsp:nvSpPr>
      <dsp:spPr>
        <a:xfrm>
          <a:off x="1068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think</a:t>
          </a:r>
          <a:endParaRPr lang="en-GB" sz="2300" kern="1200" dirty="0"/>
        </a:p>
      </dsp:txBody>
      <dsp:txXfrm>
        <a:off x="261492" y="944488"/>
        <a:ext cx="781272" cy="520848"/>
      </dsp:txXfrm>
    </dsp:sp>
    <dsp:sp modelId="{C514909A-BEFB-AF45-AC36-8CE33D3C5691}">
      <dsp:nvSpPr>
        <dsp:cNvPr id="0" name=""/>
        <dsp:cNvSpPr/>
      </dsp:nvSpPr>
      <dsp:spPr>
        <a:xfrm>
          <a:off x="1172977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pair</a:t>
          </a:r>
          <a:endParaRPr lang="en-GB" sz="2300" kern="1200" dirty="0"/>
        </a:p>
      </dsp:txBody>
      <dsp:txXfrm>
        <a:off x="1433401" y="944488"/>
        <a:ext cx="781272" cy="520848"/>
      </dsp:txXfrm>
    </dsp:sp>
    <dsp:sp modelId="{B8F16D7A-019F-9D46-81CB-AFF3E16CC3B4}">
      <dsp:nvSpPr>
        <dsp:cNvPr id="0" name=""/>
        <dsp:cNvSpPr/>
      </dsp:nvSpPr>
      <dsp:spPr>
        <a:xfrm>
          <a:off x="2344885" y="944488"/>
          <a:ext cx="1302120" cy="520848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share</a:t>
          </a:r>
          <a:endParaRPr lang="en-GB" sz="2300" kern="1200" dirty="0"/>
        </a:p>
      </dsp:txBody>
      <dsp:txXfrm>
        <a:off x="2605309" y="944488"/>
        <a:ext cx="781272" cy="520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03E4C-341F-E14E-950D-F7EDB29EE697}" type="datetimeFigureOut">
              <a:rPr lang="en-US" smtClean="0"/>
              <a:t>9/30/18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E27E2-C934-FF44-A11D-E765284B8F0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88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95B6F-F9CC-344D-A086-512F9A5FA345}" type="datetimeFigureOut">
              <a:rPr lang="en-US" smtClean="0"/>
              <a:t>9/30/18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A8CBB-19A9-FD4A-9330-EAA570FA7E1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3523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A8CBB-19A9-FD4A-9330-EAA570FA7E12}" type="slidenum">
              <a:rPr lang="en-GB" smtClean="0"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89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a </a:t>
            </a:r>
            <a:r>
              <a:rPr lang="en-GB" baseline="0" dirty="0" err="1" smtClean="0"/>
              <a:t>handout</a:t>
            </a:r>
            <a:r>
              <a:rPr lang="en-GB" baseline="0" dirty="0" smtClean="0"/>
              <a:t>, make notes during the feedback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6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Then swap over to the posters </a:t>
            </a:r>
            <a:r>
              <a:rPr lang="en-GB" dirty="0" err="1" smtClean="0"/>
              <a:t>slideset</a:t>
            </a:r>
            <a:r>
              <a:rPr lang="en-GB" dirty="0" smtClean="0"/>
              <a:t> in common core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A8CBB-19A9-FD4A-9330-EAA570FA7E12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29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a </a:t>
            </a:r>
            <a:r>
              <a:rPr lang="en-GB" baseline="0" dirty="0" err="1" smtClean="0"/>
              <a:t>handout</a:t>
            </a:r>
            <a:r>
              <a:rPr lang="en-GB" baseline="0" dirty="0" smtClean="0"/>
              <a:t>, make notes during the feedback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80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There</a:t>
            </a:r>
            <a:r>
              <a:rPr lang="en-GB" baseline="0" dirty="0" smtClean="0"/>
              <a:t> is a </a:t>
            </a:r>
            <a:r>
              <a:rPr lang="en-GB" baseline="0" dirty="0" err="1" smtClean="0"/>
              <a:t>handout</a:t>
            </a:r>
            <a:r>
              <a:rPr lang="en-GB" baseline="0" dirty="0" smtClean="0"/>
              <a:t>, make notes during the feedback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2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DB33D-683F-254B-8FF9-2E96B83E53A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55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Using the two </a:t>
            </a:r>
            <a:r>
              <a:rPr lang="en-GB" dirty="0" err="1" smtClean="0"/>
              <a:t>handouts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2358-751C-3749-BADF-47E8B758716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39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z="1000"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In 2007 we see the first stirrings of a new kind of network – a network of Linked Open Data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8C9C8A-3559-0C43-9C7F-B24184691C51}" type="slidenum">
              <a:rPr lang="en-GB" sz="1200">
                <a:latin typeface="Calibri" charset="0"/>
              </a:rPr>
              <a:pPr eaLnBrk="1" hangingPunct="1"/>
              <a:t>61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 is one example of an instantiation of the curriculum – the result of discussions</a:t>
            </a:r>
            <a:r>
              <a:rPr lang="en-GB" baseline="0" dirty="0" smtClean="0"/>
              <a:t> across the community</a:t>
            </a:r>
            <a:endParaRPr lang="en-GB" dirty="0" smtClean="0"/>
          </a:p>
          <a:p>
            <a:r>
              <a:rPr lang="en-GB" dirty="0" smtClean="0"/>
              <a:t>This major piece of work was</a:t>
            </a:r>
            <a:r>
              <a:rPr lang="en-GB" baseline="0" dirty="0" smtClean="0"/>
              <a:t> led by </a:t>
            </a:r>
            <a:r>
              <a:rPr lang="en-GB" baseline="0" dirty="0" err="1" smtClean="0"/>
              <a:t>Michalis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Vafapoulos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26963-CBC0-E349-BF3D-2DF79762445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497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A8CBB-19A9-FD4A-9330-EAA570FA7E12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6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3A6AA-23ED-CA47-818B-A0F44E4A828F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ED8C2-F167-C948-9E2D-7DBB3416FE4D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FCFE-33C0-B440-9DEE-1EAF716F26B6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0D758-3395-B045-8C80-5226B71F4275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BEF02-E105-D14D-8E6E-2C5C7C0440C0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08CD-20EC-8048-8C15-1DC340AE262E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4D3F-CDE7-6D47-98B7-623373B0E5E0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30C67-1F7C-9540-9357-B365AC6C2C93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4E126-A9D6-6343-A54C-E4C222B70C9A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371A-CBC7-F34C-9EF6-A209EC2B61A4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F1E-7A1A-5447-8A82-0C9863944EB6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2B3E7-3504-3246-BD63-DC33CBD9F8D9}" type="datetime1">
              <a:rPr lang="en-GB" smtClean="0"/>
              <a:t>30/09/2018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http://</a:t>
            </a:r>
            <a:r>
              <a:rPr lang="en-US" dirty="0" err="1" smtClean="0"/>
              <a:t>edshare.soton.ac.uk</a:t>
            </a:r>
            <a:r>
              <a:rPr lang="en-US" dirty="0" smtClean="0"/>
              <a:t>/18962/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43AA3-6D09-224A-B497-391B3833BB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ecure.ecs.soton.ac.uk/module/1617/WEBS6203/33406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edshare.soton.ac.uk/15032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diagramData" Target="../diagrams/data7.xml"/><Relationship Id="rId9" Type="http://schemas.openxmlformats.org/officeDocument/2006/relationships/diagramLayout" Target="../diagrams/layout7.xml"/><Relationship Id="rId10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ecure.ecs.soton.ac.uk/module/1718/WEBS6203/33406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hyperlink" Target="http://imgs.xkcd.com/comics/online_communities_small.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hyperlink" Target="https://secure.ecs.soton.ac.uk/module/1718/WEBS6203/33406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hyperlink" Target="http://imgs.xkcd.com/comics/online_communities_small.pn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://webscience.org/2010/wssc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ecure.ecs.soton.ac.uk/module/1718/WEBS6203/33406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1115946@N24/" TargetMode="External"/><Relationship Id="rId4" Type="http://schemas.openxmlformats.org/officeDocument/2006/relationships/hyperlink" Target="http://www.informationisbeautiful.net" TargetMode="External"/><Relationship Id="rId5" Type="http://schemas.openxmlformats.org/officeDocument/2006/relationships/hyperlink" Target="http://www-958.ibm.com/%E2%80%8E" TargetMode="External"/><Relationship Id="rId6" Type="http://schemas.openxmlformats.org/officeDocument/2006/relationships/hyperlink" Target="http://www.visual-literacy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apminder.or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dtc.webscience.ecs.soton.ac.uk/people-and-partners/list-of-students/student-research-interests/web-science-posters/" TargetMode="External"/><Relationship Id="rId4" Type="http://schemas.openxmlformats.org/officeDocument/2006/relationships/image" Target="../media/image36.png"/><Relationship Id="rId5" Type="http://schemas.openxmlformats.org/officeDocument/2006/relationships/hyperlink" Target="http://www.edshare.soton.ac.uk/13359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WEBS6203</a:t>
            </a:r>
            <a:br>
              <a:rPr lang="en-GB" dirty="0" smtClean="0"/>
            </a:br>
            <a:r>
              <a:rPr lang="en-GB" dirty="0" smtClean="0">
                <a:hlinkClick r:id="rId2"/>
              </a:rPr>
              <a:t>Interdisciplinary Thinking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Clarifications and beginnings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0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expect you to do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 smtClean="0"/>
              <a:t>1</a:t>
            </a:r>
            <a:r>
              <a:rPr lang="en-GB" b="1" dirty="0"/>
              <a:t>. DEFINE</a:t>
            </a:r>
            <a:r>
              <a:rPr lang="en-GB" dirty="0"/>
              <a:t> problems, issues, topics or questions that warrant interdisciplinary examination</a:t>
            </a:r>
          </a:p>
          <a:p>
            <a:r>
              <a:rPr lang="en-GB" b="1" dirty="0"/>
              <a:t>2. PRESENT</a:t>
            </a:r>
            <a:r>
              <a:rPr lang="en-GB" dirty="0"/>
              <a:t> a clear rationale for taking interdisciplinary approach including the advantages to be gained</a:t>
            </a:r>
          </a:p>
          <a:p>
            <a:r>
              <a:rPr lang="en-GB" b="1" dirty="0"/>
              <a:t>3. IDENTIFY</a:t>
            </a:r>
            <a:r>
              <a:rPr lang="en-GB" dirty="0"/>
              <a:t> relevant disciplines</a:t>
            </a:r>
          </a:p>
          <a:p>
            <a:r>
              <a:rPr lang="en-GB" b="1" dirty="0"/>
              <a:t>4. CONDUCT</a:t>
            </a:r>
            <a:r>
              <a:rPr lang="en-GB" dirty="0"/>
              <a:t> a literature review (what is known on the topic from each of the disciplines)</a:t>
            </a:r>
          </a:p>
          <a:p>
            <a:r>
              <a:rPr lang="en-GB" b="1" dirty="0"/>
              <a:t>5. DEVELOP</a:t>
            </a:r>
            <a:r>
              <a:rPr lang="en-GB" dirty="0"/>
              <a:t> a command of each relevant discipline set out the analytical structure central to each discipline, identify key underlying assumptions, and methods of evaluation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/>
              <a:t>6. STUDY</a:t>
            </a:r>
            <a:r>
              <a:rPr lang="en-GB" dirty="0"/>
              <a:t> the problem and generate insights including predictions from each of the relevant disciplines - in isolation!!</a:t>
            </a:r>
          </a:p>
          <a:p>
            <a:r>
              <a:rPr lang="en-GB" b="1" dirty="0"/>
              <a:t>7. IDENTIFY</a:t>
            </a:r>
            <a:r>
              <a:rPr lang="en-GB" dirty="0"/>
              <a:t> conflicts between and/or areas of complementary between the insights offered from each discipline</a:t>
            </a:r>
          </a:p>
          <a:p>
            <a:r>
              <a:rPr lang="en-GB" b="1" dirty="0"/>
              <a:t>8. CREATE</a:t>
            </a:r>
            <a:r>
              <a:rPr lang="en-GB" dirty="0"/>
              <a:t> common ground by developing a cohesive framework of analysis that incorporates insights from the relevant disciplines in a systematic manner</a:t>
            </a:r>
          </a:p>
          <a:p>
            <a:r>
              <a:rPr lang="en-GB" b="1" dirty="0"/>
              <a:t>9. COMBINE</a:t>
            </a:r>
            <a:r>
              <a:rPr lang="en-GB" dirty="0"/>
              <a:t> disciplinary insights to construct new more integrated understanding of the </a:t>
            </a:r>
            <a:r>
              <a:rPr lang="en-GB" dirty="0" smtClean="0"/>
              <a:t>problem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6042960"/>
            <a:ext cx="9144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GB" dirty="0" err="1" smtClean="0"/>
              <a:t>Repko</a:t>
            </a:r>
            <a:r>
              <a:rPr lang="en-GB" dirty="0" smtClean="0"/>
              <a:t> &amp; Welch 2005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9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1.2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Nick Bennett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How much does an avatar cost? 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Self-representation through avatars in online gaming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Economics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Psychology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2237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1.3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Briony Gray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Virtual Environments: the future for City Metrics and Big Data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Economic Geography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Computer Science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0411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1.4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Dola Majekodunmi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Banking on the Web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Psychology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Computer Science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0597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1.5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Colin Pattinson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State-sponsored Cybercrime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Criminology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International Relations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6969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1.6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Gefion Thuermer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Can there be a European public?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Political Science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Media Studies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6542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1.7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Jack Webster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Migrant Communities and Social Media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Human Geography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sz="44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Social Anthropology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5590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1.8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Nic Fair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Ideology and Architecture of the Founding Principles of the Web : an Interdisciplinary Approach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Political Science 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Computer </a:t>
            </a:r>
            <a:r>
              <a:rPr lang="en-GB" dirty="0"/>
              <a:t>S</a:t>
            </a: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cience</a:t>
            </a:r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0356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1.9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Sarah Hewitt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Feminist Psychology and Networks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Psychology</a:t>
            </a:r>
          </a:p>
          <a:p>
            <a:r>
              <a:rPr lang="en-GB" dirty="0">
                <a:solidFill>
                  <a:schemeClr val="tx1"/>
                </a:solidFill>
              </a:rPr>
              <a:t>Computer Science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2854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2.1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Edmund Baird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LGBT Identity and the Web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Psychology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sz="44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Sociology</a:t>
            </a:r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3504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2.2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Flavia Dinca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Spreading (mis)information online: the case of anti-vaccination campaigns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Public Health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Computer Science</a:t>
            </a:r>
          </a:p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2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Repko: The flow of activities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132046"/>
              </p:ext>
            </p:extLst>
          </p:nvPr>
        </p:nvGraphicFramePr>
        <p:xfrm>
          <a:off x="779463" y="1828800"/>
          <a:ext cx="7583487" cy="420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3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2.3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taekyun kim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why people show different behaviour between online and offline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computer science</a:t>
            </a:r>
          </a:p>
          <a:p>
            <a:r>
              <a:rPr lang="en-GB" dirty="0">
                <a:solidFill>
                  <a:schemeClr val="tx1"/>
                </a:solidFill>
              </a:rPr>
              <a:t>psychology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3516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2.4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Rafael Melgarejo Heredia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GOLEM &amp; HUMAN BEING: FREE WILL AUTOMATA?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Computer Science</a:t>
            </a:r>
          </a:p>
          <a:p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Theory of Complexity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182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2.5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Keisha Taylor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Growth Of The ‘Sharing Economy’: 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How Does Sociology &amp; Economics Help Us Understand?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Sociology &amp; Economics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0854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2.6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Niko Tsakalakis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Self-disclosure online: Perspectives from Computer Science and Social Social Psychology</a:t>
            </a:r>
          </a:p>
          <a:p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4439160"/>
            <a:ext cx="6400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Psychology</a:t>
            </a:r>
          </a:p>
          <a:p>
            <a:r>
              <a:rPr lang="en-GB" dirty="0">
                <a:solidFill>
                  <a:schemeClr val="tx1"/>
                </a:solidFill>
              </a:rPr>
              <a:t>Computer Science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5523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15" y="2130425"/>
            <a:ext cx="8907489" cy="1470025"/>
          </a:xfrm>
        </p:spPr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2.8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Paul Gilbert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Will the new GCSE Computer Science curriculum change society’s understanding of open software &amp; systems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36600"/>
            <a:ext cx="6400800" cy="1752600"/>
          </a:xfrm>
        </p:spPr>
        <p:txBody>
          <a:bodyPr/>
          <a:lstStyle/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Computer Science</a:t>
            </a:r>
          </a:p>
          <a:p>
            <a:r>
              <a:rPr lang="en-GB" dirty="0">
                <a:solidFill>
                  <a:schemeClr val="tx1"/>
                </a:solidFill>
              </a:rPr>
              <a:t>Social Sciences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1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52971890"/>
              </p:ext>
            </p:extLst>
          </p:nvPr>
        </p:nvGraphicFramePr>
        <p:xfrm>
          <a:off x="215294" y="3493247"/>
          <a:ext cx="8738205" cy="4580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to demonstrate your learning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13320623"/>
              </p:ext>
            </p:extLst>
          </p:nvPr>
        </p:nvGraphicFramePr>
        <p:xfrm>
          <a:off x="1524000" y="1054100"/>
          <a:ext cx="65659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Sources and examples?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What are your interests?</a:t>
            </a:r>
          </a:p>
          <a:p>
            <a:r>
              <a:rPr lang="en-GB" dirty="0" smtClean="0"/>
              <a:t>Where is your expertise?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Learn from</a:t>
            </a:r>
          </a:p>
          <a:p>
            <a:r>
              <a:rPr lang="en-GB" dirty="0" smtClean="0"/>
              <a:t>Previous Web Science conference proceedings</a:t>
            </a:r>
          </a:p>
          <a:p>
            <a:r>
              <a:rPr lang="en-GB" dirty="0" smtClean="0"/>
              <a:t>Previous Web Science Masters students </a:t>
            </a:r>
          </a:p>
          <a:p>
            <a:pPr lvl="1"/>
            <a:r>
              <a:rPr lang="en-GB" dirty="0" smtClean="0"/>
              <a:t>Talk with them </a:t>
            </a:r>
            <a:r>
              <a:rPr lang="en-GB" dirty="0" smtClean="0">
                <a:sym typeface="Wingdings"/>
              </a:rPr>
              <a:t></a:t>
            </a:r>
            <a:endParaRPr lang="en-GB" dirty="0" smtClean="0"/>
          </a:p>
          <a:p>
            <a:r>
              <a:rPr lang="en-GB" dirty="0" smtClean="0"/>
              <a:t>Previous topics </a:t>
            </a:r>
          </a:p>
          <a:p>
            <a:pPr lvl="1"/>
            <a:r>
              <a:rPr lang="en-GB" dirty="0" smtClean="0"/>
              <a:t>see appendix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4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Lets get down to inter-</a:t>
            </a:r>
            <a:r>
              <a:rPr lang="en-GB" dirty="0" err="1" smtClean="0"/>
              <a:t>disciplinarity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8439"/>
            <a:ext cx="8229600" cy="404948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427631" y="5987018"/>
            <a:ext cx="428873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https://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imgs.xkcd.com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/comics/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impostor.png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7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inter-</a:t>
            </a:r>
            <a:r>
              <a:rPr lang="en-GB" dirty="0" err="1"/>
              <a:t>disciplinarity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7031"/>
            <a:ext cx="8229600" cy="42923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429325" y="5939393"/>
            <a:ext cx="40171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charset="0"/>
              </a:rPr>
              <a:t>https://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imgs.xkcd.com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/comics/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purity.png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9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inter-</a:t>
            </a:r>
            <a:r>
              <a:rPr lang="en-GB" dirty="0" err="1"/>
              <a:t>disciplinarity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69" y="2648531"/>
            <a:ext cx="3169462" cy="24293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97280" y="5393925"/>
            <a:ext cx="62301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" charset="0"/>
              </a:rPr>
              <a:t>https://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imgs.xkcd.com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/comics/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interdisciplinary.png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 </a:t>
            </a:r>
            <a:endParaRPr lang="en-US" dirty="0">
              <a:solidFill>
                <a:srgbClr val="00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4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Class exercise: apologies for yet another introductory 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Small groups</a:t>
            </a:r>
          </a:p>
          <a:p>
            <a:r>
              <a:rPr lang="en-GB" dirty="0" smtClean="0"/>
              <a:t>Ask about disciplinary stories</a:t>
            </a:r>
          </a:p>
          <a:p>
            <a:r>
              <a:rPr lang="en-GB" dirty="0" smtClean="0"/>
              <a:t>Tell the class what you learnt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“This is my friend &lt;</a:t>
            </a:r>
            <a:r>
              <a:rPr lang="en-GB" dirty="0" err="1" smtClean="0"/>
              <a:t>xxxx</a:t>
            </a:r>
            <a:r>
              <a:rPr lang="en-GB" dirty="0" smtClean="0"/>
              <a:t>&gt;</a:t>
            </a:r>
          </a:p>
          <a:p>
            <a:pPr marL="0" indent="0">
              <a:buNone/>
            </a:pPr>
            <a:r>
              <a:rPr lang="en-GB" dirty="0" smtClean="0"/>
              <a:t>They have a background in &lt;</a:t>
            </a:r>
            <a:r>
              <a:rPr lang="en-GB" dirty="0" err="1" smtClean="0"/>
              <a:t>xxxx</a:t>
            </a:r>
            <a:r>
              <a:rPr lang="en-GB" dirty="0" smtClean="0"/>
              <a:t>&gt;</a:t>
            </a:r>
          </a:p>
          <a:p>
            <a:pPr marL="0" indent="0">
              <a:buNone/>
            </a:pPr>
            <a:r>
              <a:rPr lang="en-GB" dirty="0" smtClean="0"/>
              <a:t>They explained that the values and principles of their predominant field of study are …..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133600" y="3975100"/>
          <a:ext cx="4864100" cy="321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8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our </a:t>
            </a:r>
            <a:r>
              <a:rPr lang="en-GB" dirty="0" err="1" smtClean="0"/>
              <a:t>interdisciplinarity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For the people in this room today</a:t>
            </a:r>
          </a:p>
          <a:p>
            <a:r>
              <a:rPr lang="en-GB" dirty="0" smtClean="0"/>
              <a:t>What academic perspectives shape each of our understandings of the world?</a:t>
            </a:r>
          </a:p>
          <a:p>
            <a:r>
              <a:rPr lang="en-GB" dirty="0" smtClean="0"/>
              <a:t>What do we each consider to be our ‘home’ discipline (s)?</a:t>
            </a:r>
          </a:p>
          <a:p>
            <a:r>
              <a:rPr lang="en-GB" dirty="0" smtClean="0"/>
              <a:t>What are the values, beliefs and working methods to which we each cleave?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Academic disciplines</a:t>
            </a:r>
          </a:p>
          <a:p>
            <a:r>
              <a:rPr lang="en-GB" dirty="0" smtClean="0"/>
              <a:t>Fields of study</a:t>
            </a:r>
            <a:endParaRPr lang="en-GB" dirty="0"/>
          </a:p>
        </p:txBody>
      </p:sp>
      <p:sp>
        <p:nvSpPr>
          <p:cNvPr id="5" name="Explosion 1 4"/>
          <p:cNvSpPr/>
          <p:nvPr/>
        </p:nvSpPr>
        <p:spPr>
          <a:xfrm>
            <a:off x="4688541" y="3111500"/>
            <a:ext cx="4201459" cy="3251200"/>
          </a:xfrm>
          <a:prstGeom prst="irregularSeal1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Think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Then break into groups for activity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8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 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“This is my friend &lt;</a:t>
            </a:r>
            <a:r>
              <a:rPr lang="en-GB" dirty="0" err="1"/>
              <a:t>xxxx</a:t>
            </a:r>
            <a:r>
              <a:rPr lang="en-GB" dirty="0"/>
              <a:t>&gt;</a:t>
            </a:r>
          </a:p>
          <a:p>
            <a:pPr marL="0" indent="0">
              <a:buNone/>
            </a:pPr>
            <a:r>
              <a:rPr lang="en-GB" dirty="0"/>
              <a:t>They have a background in &lt;</a:t>
            </a:r>
            <a:r>
              <a:rPr lang="en-GB" dirty="0" err="1"/>
              <a:t>xxxx</a:t>
            </a:r>
            <a:r>
              <a:rPr lang="en-GB" dirty="0"/>
              <a:t>&gt;</a:t>
            </a:r>
          </a:p>
          <a:p>
            <a:pPr marL="0" indent="0">
              <a:buNone/>
            </a:pPr>
            <a:r>
              <a:rPr lang="en-GB"/>
              <a:t>They explained that the values and principles of their predominant field of study are …..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93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1.2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 idea of web science you may have seen…</a:t>
            </a:r>
            <a:endParaRPr lang="en-GB" dirty="0"/>
          </a:p>
        </p:txBody>
      </p:sp>
      <p:pic>
        <p:nvPicPr>
          <p:cNvPr id="4" name="Content Placeholder 3" descr="nigel-shadbolt-web-science-cluster-diagr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39" r="-1703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41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Another…</a:t>
            </a:r>
            <a:endParaRPr lang="en-GB" dirty="0"/>
          </a:p>
        </p:txBody>
      </p:sp>
      <p:pic>
        <p:nvPicPr>
          <p:cNvPr id="4" name="Content Placeholder 3" descr="websci-butterfly-300x2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3" r="-14263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8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Hooper</a:t>
            </a:r>
            <a:r>
              <a:rPr lang="en-GB" dirty="0"/>
              <a:t>, Clare J., </a:t>
            </a:r>
            <a:r>
              <a:rPr lang="en-GB" dirty="0" err="1"/>
              <a:t>Georgeta</a:t>
            </a:r>
            <a:r>
              <a:rPr lang="en-GB" dirty="0"/>
              <a:t> </a:t>
            </a:r>
            <a:r>
              <a:rPr lang="en-GB" dirty="0" err="1"/>
              <a:t>Bordea</a:t>
            </a:r>
            <a:r>
              <a:rPr lang="en-GB" dirty="0"/>
              <a:t>, and Paul </a:t>
            </a:r>
            <a:r>
              <a:rPr lang="en-GB" dirty="0" err="1"/>
              <a:t>Buitelaar</a:t>
            </a:r>
            <a:r>
              <a:rPr lang="en-GB" dirty="0"/>
              <a:t>. "Web Science and the Two (Hundred) Cultures: Representation of Disciplines Publishing in Web Science." (2013</a:t>
            </a:r>
            <a:r>
              <a:rPr lang="en-GB" dirty="0" smtClean="0"/>
              <a:t>).</a:t>
            </a:r>
          </a:p>
          <a:p>
            <a:r>
              <a:rPr lang="en-GB" dirty="0"/>
              <a:t>Kinder-</a:t>
            </a:r>
            <a:r>
              <a:rPr lang="en-GB" dirty="0" err="1"/>
              <a:t>Kurlanda</a:t>
            </a:r>
            <a:r>
              <a:rPr lang="en-GB" dirty="0"/>
              <a:t>, K. and Weller, K., 2014, June. I always feel it must be great to be a hacker!: the role of interdisciplinary work in social media research. In </a:t>
            </a:r>
            <a:r>
              <a:rPr lang="en-GB" i="1" dirty="0"/>
              <a:t>Proceedings of the 2014 ACM conference on Web science</a:t>
            </a:r>
            <a:r>
              <a:rPr lang="en-GB" dirty="0"/>
              <a:t> (pp. 91-98). ACM</a:t>
            </a:r>
            <a:r>
              <a:rPr lang="en-GB" dirty="0" smtClean="0"/>
              <a:t>.</a:t>
            </a:r>
          </a:p>
          <a:p>
            <a:r>
              <a:rPr lang="en-GB" dirty="0"/>
              <a:t>Hooper, C.J., Neves, B. and </a:t>
            </a:r>
            <a:r>
              <a:rPr lang="en-GB" dirty="0" err="1"/>
              <a:t>Bordea</a:t>
            </a:r>
            <a:r>
              <a:rPr lang="en-GB" dirty="0"/>
              <a:t>, G., 2015, May. A Disciplinary Analysis of Internet Science. In </a:t>
            </a:r>
            <a:r>
              <a:rPr lang="en-GB" i="1" dirty="0"/>
              <a:t>International Conference on Internet Science</a:t>
            </a:r>
            <a:r>
              <a:rPr lang="en-GB" dirty="0"/>
              <a:t> (pp. 63-77). Springer, Cham.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8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will you find information?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Since you have to work with disciplines with which you are not yet familiar, what sources might be useful to you?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9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will you find information?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Since you have to work with disciplines with which you are not yet familiar, what sources might be useful to you?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Library</a:t>
            </a:r>
          </a:p>
          <a:p>
            <a:r>
              <a:rPr lang="en-GB" dirty="0"/>
              <a:t>Online videos</a:t>
            </a:r>
          </a:p>
          <a:p>
            <a:r>
              <a:rPr lang="en-GB" dirty="0"/>
              <a:t>Open courseware</a:t>
            </a:r>
          </a:p>
          <a:p>
            <a:r>
              <a:rPr lang="en-GB" dirty="0"/>
              <a:t>MOOCs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382381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If you choose to use online searches be aware that they may be tricky</a:t>
            </a:r>
            <a:br>
              <a:rPr lang="en-GB" dirty="0" smtClean="0"/>
            </a:br>
            <a:r>
              <a:rPr lang="en-GB" dirty="0" smtClean="0"/>
              <a:t> and sources are not  always authoritative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130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 materials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6479907"/>
              </p:ext>
            </p:extLst>
          </p:nvPr>
        </p:nvGraphicFramePr>
        <p:xfrm>
          <a:off x="469900" y="1790700"/>
          <a:ext cx="4218641" cy="455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18022"/>
            <a:ext cx="4038600" cy="326171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7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Building skills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700" y="3966882"/>
            <a:ext cx="7969251" cy="1752600"/>
          </a:xfrm>
        </p:spPr>
        <p:txBody>
          <a:bodyPr/>
          <a:lstStyle/>
          <a:p>
            <a:r>
              <a:rPr lang="en-GB" dirty="0" smtClean="0"/>
              <a:t>Thinking about </a:t>
            </a:r>
            <a:r>
              <a:rPr lang="en-GB" dirty="0" err="1" smtClean="0"/>
              <a:t>handins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</a:t>
            </a:r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7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out how to read a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already know how to</a:t>
            </a:r>
            <a:endParaRPr lang="en-GB" dirty="0"/>
          </a:p>
          <a:p>
            <a:pPr lvl="1"/>
            <a:r>
              <a:rPr lang="en-GB" dirty="0" smtClean="0"/>
              <a:t>Tell others about what you do</a:t>
            </a:r>
          </a:p>
          <a:p>
            <a:pPr lvl="1"/>
            <a:r>
              <a:rPr lang="en-GB" dirty="0" smtClean="0"/>
              <a:t>streamline the process</a:t>
            </a:r>
          </a:p>
          <a:p>
            <a:r>
              <a:rPr lang="en-GB" dirty="0" smtClean="0"/>
              <a:t>Possible tools?</a:t>
            </a:r>
          </a:p>
          <a:p>
            <a:r>
              <a:rPr lang="en-US" dirty="0" smtClean="0"/>
              <a:t>How many of you use a reference manager?</a:t>
            </a:r>
          </a:p>
          <a:p>
            <a:r>
              <a:rPr lang="en-US" dirty="0" smtClean="0"/>
              <a:t>Other tips?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336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23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this module is structured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An exercise in Interdisciplinary thinking</a:t>
            </a:r>
          </a:p>
          <a:p>
            <a:r>
              <a:rPr lang="en-GB" dirty="0" smtClean="0"/>
              <a:t>Developing and evolving your understanding</a:t>
            </a:r>
          </a:p>
          <a:p>
            <a:r>
              <a:rPr lang="en-GB" dirty="0" smtClean="0"/>
              <a:t>Rehearsing arguments</a:t>
            </a:r>
          </a:p>
          <a:p>
            <a:r>
              <a:rPr lang="en-GB" dirty="0" smtClean="0"/>
              <a:t>Exploring ideas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Explore and research topic areas</a:t>
            </a:r>
          </a:p>
          <a:p>
            <a:r>
              <a:rPr lang="en-GB" dirty="0" smtClean="0"/>
              <a:t>Identify a web science research question which can be considered from two distinct disciplinary perspectives</a:t>
            </a:r>
          </a:p>
          <a:p>
            <a:r>
              <a:rPr lang="en-GB" dirty="0"/>
              <a:t>Decide on a comparative study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Library is your friend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029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Generations and affordances</a:t>
            </a:r>
            <a:endParaRPr lang="en-GB" dirty="0"/>
          </a:p>
        </p:txBody>
      </p:sp>
      <p:pic>
        <p:nvPicPr>
          <p:cNvPr id="6" name="Picture 5" descr="Screen Shot 2012-10-14 at 12.54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13" y="2613895"/>
            <a:ext cx="2166786" cy="1448935"/>
          </a:xfrm>
          <a:prstGeom prst="rect">
            <a:avLst/>
          </a:prstGeom>
        </p:spPr>
      </p:pic>
      <p:pic>
        <p:nvPicPr>
          <p:cNvPr id="8" name="Content Placeholder 7" descr="Screen Shot 2012-10-14 at 12.52.49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29" r="-39629"/>
          <a:stretch>
            <a:fillRect/>
          </a:stretch>
        </p:blipFill>
        <p:spPr>
          <a:xfrm>
            <a:off x="-359825" y="1417638"/>
            <a:ext cx="2175165" cy="1196257"/>
          </a:xfrm>
        </p:spPr>
      </p:pic>
      <p:grpSp>
        <p:nvGrpSpPr>
          <p:cNvPr id="11" name="Group 10"/>
          <p:cNvGrpSpPr/>
          <p:nvPr/>
        </p:nvGrpSpPr>
        <p:grpSpPr>
          <a:xfrm>
            <a:off x="3074122" y="3857536"/>
            <a:ext cx="2552017" cy="1457645"/>
            <a:chOff x="2899011" y="3439748"/>
            <a:chExt cx="2552017" cy="1457645"/>
          </a:xfrm>
        </p:grpSpPr>
        <p:pic>
          <p:nvPicPr>
            <p:cNvPr id="9" name="Picture 8" descr="ISI-ResearchSoft-EndNote_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3399">
              <a:off x="2899011" y="3439748"/>
              <a:ext cx="2255715" cy="1279587"/>
            </a:xfrm>
            <a:prstGeom prst="rect">
              <a:avLst/>
            </a:prstGeom>
          </p:spPr>
        </p:pic>
        <p:pic>
          <p:nvPicPr>
            <p:cNvPr id="10" name="Picture 9" descr="932_webpage_notetaking_image14_highres_screensho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9213">
              <a:off x="3876488" y="3637761"/>
              <a:ext cx="1574540" cy="125963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983142" y="1417638"/>
            <a:ext cx="70177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0</a:t>
            </a:r>
            <a:br>
              <a:rPr lang="en-GB" sz="6000" dirty="0" smtClean="0"/>
            </a:br>
            <a:r>
              <a:rPr lang="en-GB" sz="900" dirty="0" smtClean="0">
                <a:solidFill>
                  <a:schemeClr val="bg1"/>
                </a:solidFill>
              </a:rPr>
              <a:t>x</a:t>
            </a:r>
            <a:br>
              <a:rPr lang="en-GB" sz="900" dirty="0" smtClean="0">
                <a:solidFill>
                  <a:schemeClr val="bg1"/>
                </a:solidFill>
              </a:rPr>
            </a:br>
            <a:endParaRPr lang="en-GB" sz="900" dirty="0" smtClean="0">
              <a:solidFill>
                <a:schemeClr val="bg1"/>
              </a:solidFill>
            </a:endParaRPr>
          </a:p>
          <a:p>
            <a:r>
              <a:rPr lang="en-GB" sz="6000" dirty="0" smtClean="0"/>
              <a:t>1</a:t>
            </a:r>
            <a:br>
              <a:rPr lang="en-GB" sz="6000" dirty="0" smtClean="0"/>
            </a:br>
            <a:r>
              <a:rPr lang="en-GB" sz="900" dirty="0" smtClean="0">
                <a:solidFill>
                  <a:srgbClr val="FFFFFF"/>
                </a:solidFill>
              </a:rPr>
              <a:t>x</a:t>
            </a:r>
            <a:br>
              <a:rPr lang="en-GB" sz="900" dirty="0" smtClean="0">
                <a:solidFill>
                  <a:srgbClr val="FFFFFF"/>
                </a:solidFill>
              </a:rPr>
            </a:br>
            <a:endParaRPr lang="en-GB" sz="900" dirty="0" smtClean="0">
              <a:solidFill>
                <a:srgbClr val="FFFFFF"/>
              </a:solidFill>
            </a:endParaRPr>
          </a:p>
          <a:p>
            <a:endParaRPr lang="en-GB" sz="900" dirty="0" smtClean="0">
              <a:solidFill>
                <a:srgbClr val="FFFFFF"/>
              </a:solidFill>
            </a:endParaRPr>
          </a:p>
          <a:p>
            <a:r>
              <a:rPr lang="en-GB" sz="6000" dirty="0" smtClean="0"/>
              <a:t>2</a:t>
            </a:r>
            <a:br>
              <a:rPr lang="en-GB" sz="6000" dirty="0" smtClean="0"/>
            </a:br>
            <a:r>
              <a:rPr lang="en-GB" sz="800" dirty="0" smtClean="0">
                <a:solidFill>
                  <a:srgbClr val="FFFFFF"/>
                </a:solidFill>
              </a:rPr>
              <a:t>x</a:t>
            </a:r>
          </a:p>
          <a:p>
            <a:r>
              <a:rPr lang="en-GB" sz="900" dirty="0" smtClean="0">
                <a:solidFill>
                  <a:srgbClr val="FFFFFF"/>
                </a:solidFill>
              </a:rPr>
              <a:t>x</a:t>
            </a:r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en-GB" sz="900" dirty="0" smtClean="0">
                <a:solidFill>
                  <a:srgbClr val="FFFFFF"/>
                </a:solidFill>
              </a:rPr>
              <a:t>x</a:t>
            </a:r>
          </a:p>
          <a:p>
            <a:r>
              <a:rPr lang="en-GB" sz="60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5080" y="1771424"/>
            <a:ext cx="421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Card index – manual, systematic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772474" y="2876382"/>
            <a:ext cx="421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Bibtex</a:t>
            </a:r>
            <a:r>
              <a:rPr lang="en-GB" dirty="0" smtClean="0"/>
              <a:t>– simple software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-79784" y="4447886"/>
            <a:ext cx="360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EndNote</a:t>
            </a:r>
            <a:br>
              <a:rPr lang="en-GB" dirty="0" smtClean="0"/>
            </a:br>
            <a:r>
              <a:rPr lang="en-GB" dirty="0" smtClean="0"/>
              <a:t>WYSIWYG,</a:t>
            </a:r>
            <a:br>
              <a:rPr lang="en-GB" dirty="0" smtClean="0"/>
            </a:br>
            <a:r>
              <a:rPr lang="en-GB" dirty="0" smtClean="0"/>
              <a:t> integration, then web enabled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326312" y="5936404"/>
            <a:ext cx="360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Mendeley</a:t>
            </a:r>
            <a:br>
              <a:rPr lang="en-GB" dirty="0" smtClean="0"/>
            </a:br>
            <a:r>
              <a:rPr lang="en-GB" dirty="0" smtClean="0"/>
              <a:t>social, semantic; online &amp; app</a:t>
            </a:r>
            <a:endParaRPr lang="en-GB" dirty="0"/>
          </a:p>
        </p:txBody>
      </p:sp>
      <p:pic>
        <p:nvPicPr>
          <p:cNvPr id="17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52" y="5371216"/>
            <a:ext cx="2174190" cy="137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first week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 need to explain how I expect the tutorial groups to work, and how the reading groups will work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You need to </a:t>
            </a:r>
          </a:p>
          <a:p>
            <a:r>
              <a:rPr lang="en-GB" dirty="0" smtClean="0"/>
              <a:t>get to know your fellow group members and exchange contact details</a:t>
            </a:r>
          </a:p>
          <a:p>
            <a:r>
              <a:rPr lang="en-GB" dirty="0" smtClean="0"/>
              <a:t>Put details on your group onto the student wiki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479832"/>
            <a:ext cx="9144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https://</a:t>
            </a:r>
            <a:r>
              <a:rPr lang="en-GB" dirty="0" err="1"/>
              <a:t>secure.ecs.soton.ac.uk</a:t>
            </a:r>
            <a:r>
              <a:rPr lang="en-GB" dirty="0"/>
              <a:t>/student/wiki/w/WEBS6203</a:t>
            </a:r>
          </a:p>
        </p:txBody>
      </p:sp>
    </p:spTree>
    <p:extLst>
      <p:ext uri="{BB962C8B-B14F-4D97-AF65-F5344CB8AC3E}">
        <p14:creationId xmlns:p14="http://schemas.microsoft.com/office/powerpoint/2010/main" val="3079214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first week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Tutorial groups:</a:t>
            </a:r>
          </a:p>
          <a:p>
            <a:r>
              <a:rPr lang="en-GB" dirty="0"/>
              <a:t>Group discussions </a:t>
            </a:r>
            <a:r>
              <a:rPr lang="mr-IN" dirty="0"/>
              <a:t>–</a:t>
            </a:r>
            <a:r>
              <a:rPr lang="en-GB" dirty="0"/>
              <a:t> general understanding</a:t>
            </a:r>
          </a:p>
          <a:p>
            <a:r>
              <a:rPr lang="en-GB" dirty="0"/>
              <a:t>Exploring </a:t>
            </a:r>
            <a:r>
              <a:rPr lang="en-GB" dirty="0" err="1"/>
              <a:t>interdisciplinariy</a:t>
            </a:r>
            <a:endParaRPr lang="en-GB" dirty="0"/>
          </a:p>
          <a:p>
            <a:r>
              <a:rPr lang="en-GB" dirty="0"/>
              <a:t>Sharing knowledge and understanding </a:t>
            </a:r>
          </a:p>
          <a:p>
            <a:pPr lvl="1"/>
            <a:r>
              <a:rPr lang="en-GB" dirty="0"/>
              <a:t>E.g. Web Science theory and background</a:t>
            </a:r>
          </a:p>
          <a:p>
            <a:pPr lvl="1"/>
            <a:r>
              <a:rPr lang="en-GB" dirty="0"/>
              <a:t>Specialist disciplinary knowledge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Reading groups</a:t>
            </a:r>
          </a:p>
          <a:p>
            <a:r>
              <a:rPr lang="en-GB" dirty="0" smtClean="0"/>
              <a:t>Agree a programme of readings</a:t>
            </a:r>
          </a:p>
          <a:p>
            <a:r>
              <a:rPr lang="en-GB" dirty="0" smtClean="0"/>
              <a:t>Meet to discuss a specific piece of literature</a:t>
            </a:r>
          </a:p>
          <a:p>
            <a:r>
              <a:rPr lang="en-GB" dirty="0" smtClean="0"/>
              <a:t>Find a room </a:t>
            </a:r>
            <a:r>
              <a:rPr lang="mr-IN" dirty="0" smtClean="0"/>
              <a:t>–</a:t>
            </a:r>
            <a:r>
              <a:rPr lang="en-GB" dirty="0" smtClean="0"/>
              <a:t> and maybe an alternative time for the meeting</a:t>
            </a:r>
          </a:p>
          <a:p>
            <a:r>
              <a:rPr lang="en-GB" dirty="0" smtClean="0"/>
              <a:t>Book rooms </a:t>
            </a:r>
          </a:p>
          <a:p>
            <a:pPr lvl="1"/>
            <a:r>
              <a:rPr lang="en-GB" dirty="0" smtClean="0"/>
              <a:t>via library and sussed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8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GB" dirty="0" smtClean="0"/>
              <a:t>Group tutorial tasks W1 or W2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Ideas swap</a:t>
            </a:r>
          </a:p>
          <a:p>
            <a:pPr lvl="1"/>
            <a:r>
              <a:rPr lang="en-GB" dirty="0"/>
              <a:t>identify three possible areas for </a:t>
            </a:r>
            <a:r>
              <a:rPr lang="en-GB" dirty="0" smtClean="0"/>
              <a:t>investigation</a:t>
            </a:r>
          </a:p>
          <a:p>
            <a:pPr lvl="1"/>
            <a:r>
              <a:rPr lang="en-GB" dirty="0" smtClean="0"/>
              <a:t>For each:</a:t>
            </a:r>
            <a:endParaRPr lang="en-GB" dirty="0"/>
          </a:p>
          <a:p>
            <a:pPr lvl="2"/>
            <a:r>
              <a:rPr lang="en-GB" dirty="0" smtClean="0"/>
              <a:t>Identify </a:t>
            </a:r>
            <a:r>
              <a:rPr lang="en-GB" b="1" u="sng" dirty="0" smtClean="0"/>
              <a:t>all</a:t>
            </a:r>
            <a:r>
              <a:rPr lang="en-GB" dirty="0" smtClean="0"/>
              <a:t> </a:t>
            </a:r>
            <a:r>
              <a:rPr lang="en-GB" dirty="0"/>
              <a:t>possible target </a:t>
            </a:r>
            <a:r>
              <a:rPr lang="en-GB" dirty="0" smtClean="0"/>
              <a:t>disciplines/sub disciplines</a:t>
            </a:r>
          </a:p>
          <a:p>
            <a:pPr lvl="2"/>
            <a:r>
              <a:rPr lang="en-GB" dirty="0" smtClean="0"/>
              <a:t>Identify two prime perspectives</a:t>
            </a:r>
            <a:endParaRPr lang="en-GB" dirty="0"/>
          </a:p>
          <a:p>
            <a:r>
              <a:rPr lang="en-GB" dirty="0"/>
              <a:t>In your </a:t>
            </a:r>
            <a:r>
              <a:rPr lang="en-GB" dirty="0" smtClean="0"/>
              <a:t>groups</a:t>
            </a:r>
          </a:p>
          <a:p>
            <a:pPr lvl="1"/>
            <a:r>
              <a:rPr lang="en-GB" dirty="0" smtClean="0"/>
              <a:t>Take turns to talk through each option</a:t>
            </a:r>
          </a:p>
          <a:p>
            <a:pPr lvl="1"/>
            <a:r>
              <a:rPr lang="en-GB" dirty="0" smtClean="0"/>
              <a:t>Why have you chosen the area?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Three rounds</a:t>
            </a:r>
          </a:p>
          <a:p>
            <a:pPr marL="114300" indent="0">
              <a:buNone/>
            </a:pPr>
            <a:r>
              <a:rPr lang="en-GB" dirty="0"/>
              <a:t>	</a:t>
            </a: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Three readings:</a:t>
            </a:r>
          </a:p>
          <a:p>
            <a:r>
              <a:rPr lang="en-GB" dirty="0" err="1" smtClean="0"/>
              <a:t>Tiropannis</a:t>
            </a:r>
            <a:r>
              <a:rPr lang="en-GB" dirty="0" smtClean="0"/>
              <a:t> et al (2014)</a:t>
            </a:r>
          </a:p>
          <a:p>
            <a:pPr lvl="1"/>
            <a:r>
              <a:rPr lang="en-GB" dirty="0" smtClean="0"/>
              <a:t> A model for an interdisciplinary discussion</a:t>
            </a:r>
          </a:p>
          <a:p>
            <a:pPr lvl="1"/>
            <a:r>
              <a:rPr lang="en-GB" dirty="0" smtClean="0"/>
              <a:t>Compare with Chynoweth (2009) from last week’s set</a:t>
            </a:r>
          </a:p>
          <a:p>
            <a:r>
              <a:rPr lang="en-GB" dirty="0" err="1" smtClean="0"/>
              <a:t>Trowler</a:t>
            </a:r>
            <a:r>
              <a:rPr lang="en-GB" dirty="0" smtClean="0"/>
              <a:t> (2012) and </a:t>
            </a:r>
            <a:r>
              <a:rPr lang="en-GB" dirty="0" err="1" smtClean="0"/>
              <a:t>Hughs</a:t>
            </a:r>
            <a:r>
              <a:rPr lang="en-GB" dirty="0" smtClean="0"/>
              <a:t> (2013) offer two perspectives onto disciplinary cultures</a:t>
            </a:r>
          </a:p>
          <a:p>
            <a:pPr lvl="1"/>
            <a:r>
              <a:rPr lang="en-GB" dirty="0" smtClean="0"/>
              <a:t>All references are in our shared Mendeley group</a:t>
            </a:r>
          </a:p>
          <a:p>
            <a:pPr lvl="1"/>
            <a:r>
              <a:rPr lang="en-GB" dirty="0" smtClean="0"/>
              <a:t>Copies of the papers are in </a:t>
            </a:r>
            <a:r>
              <a:rPr lang="en-GB" dirty="0" err="1" smtClean="0"/>
              <a:t>EdShare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890047" y="5274734"/>
            <a:ext cx="3603067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hlinkClick r:id="rId2"/>
              </a:rPr>
              <a:t>http://www.edshare.soton.ac.uk/15032/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350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groups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Look through the lists of suggested reading</a:t>
            </a:r>
          </a:p>
          <a:p>
            <a:r>
              <a:rPr lang="en-US" dirty="0" smtClean="0"/>
              <a:t>Individually identify a few papers you would like to read</a:t>
            </a:r>
          </a:p>
          <a:p>
            <a:r>
              <a:rPr lang="en-US" dirty="0" smtClean="0"/>
              <a:t>Discuss your selection with other members of the group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Come up with a list of papers you are might like to discuss as a group</a:t>
            </a:r>
          </a:p>
          <a:p>
            <a:r>
              <a:rPr lang="en-US" dirty="0" smtClean="0"/>
              <a:t>Schedule to  discuss one per week for the next six or seven weeks</a:t>
            </a:r>
          </a:p>
          <a:p>
            <a:r>
              <a:rPr lang="en-US" dirty="0" smtClean="0"/>
              <a:t>Agree where and when you will meet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2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groups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 may like to nominate a </a:t>
            </a:r>
            <a:r>
              <a:rPr lang="en-US" dirty="0" err="1" smtClean="0"/>
              <a:t>convenor</a:t>
            </a:r>
            <a:r>
              <a:rPr lang="en-US" dirty="0" smtClean="0"/>
              <a:t> for each meeting</a:t>
            </a:r>
          </a:p>
          <a:p>
            <a:r>
              <a:rPr lang="en-US" dirty="0" smtClean="0"/>
              <a:t>Booking a tutor room in advance is a good idea</a:t>
            </a:r>
          </a:p>
          <a:p>
            <a:r>
              <a:rPr lang="en-US" dirty="0" smtClean="0"/>
              <a:t>Turn up prepared with notes</a:t>
            </a:r>
          </a:p>
          <a:p>
            <a:r>
              <a:rPr lang="en-US" dirty="0" smtClean="0"/>
              <a:t>Think of this as rehearsing the ideas you might put in the annotated bibliography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Agree </a:t>
            </a:r>
            <a:r>
              <a:rPr lang="en-GB" dirty="0"/>
              <a:t>a time </a:t>
            </a:r>
            <a:r>
              <a:rPr lang="en-GB" dirty="0" smtClean="0"/>
              <a:t>schedule</a:t>
            </a:r>
          </a:p>
          <a:p>
            <a:r>
              <a:rPr lang="en-GB" dirty="0" smtClean="0"/>
              <a:t>Nominate a time keeper (and use an alarm)</a:t>
            </a:r>
          </a:p>
          <a:p>
            <a:r>
              <a:rPr lang="en-GB" dirty="0" smtClean="0"/>
              <a:t>For example:</a:t>
            </a:r>
            <a:endParaRPr lang="en-GB" dirty="0"/>
          </a:p>
          <a:p>
            <a:pPr lvl="1"/>
            <a:r>
              <a:rPr lang="en-GB" dirty="0" smtClean="0"/>
              <a:t>Three </a:t>
            </a:r>
            <a:r>
              <a:rPr lang="en-GB" dirty="0"/>
              <a:t>minutes per </a:t>
            </a:r>
            <a:r>
              <a:rPr lang="en-GB" dirty="0" smtClean="0"/>
              <a:t>person (round robin)</a:t>
            </a:r>
            <a:endParaRPr lang="en-GB" dirty="0"/>
          </a:p>
          <a:p>
            <a:pPr lvl="1"/>
            <a:r>
              <a:rPr lang="en-GB" dirty="0" smtClean="0"/>
              <a:t>Ten minutes open discussion</a:t>
            </a:r>
          </a:p>
          <a:p>
            <a:pPr lvl="1"/>
            <a:r>
              <a:rPr lang="en-GB" dirty="0" smtClean="0"/>
              <a:t>One minute each round up</a:t>
            </a:r>
          </a:p>
          <a:p>
            <a:r>
              <a:rPr lang="en-GB" dirty="0" smtClean="0"/>
              <a:t>Each revise your notes after the meeting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scope of </a:t>
            </a:r>
            <a:r>
              <a:rPr lang="en-GB" dirty="0" err="1" smtClean="0"/>
              <a:t>interdisciplinarity</a:t>
            </a:r>
            <a:endParaRPr lang="en-GB" dirty="0"/>
          </a:p>
        </p:txBody>
      </p:sp>
      <p:pic>
        <p:nvPicPr>
          <p:cNvPr id="4" name="Content Placeholder 3" descr="1wordsalad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 b="10755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88723980"/>
              </p:ext>
            </p:extLst>
          </p:nvPr>
        </p:nvGraphicFramePr>
        <p:xfrm>
          <a:off x="215294" y="3493247"/>
          <a:ext cx="8738205" cy="4580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to demonstrate your learning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12268532"/>
              </p:ext>
            </p:extLst>
          </p:nvPr>
        </p:nvGraphicFramePr>
        <p:xfrm>
          <a:off x="1524000" y="1054100"/>
          <a:ext cx="65659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4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Selecting your topic:</a:t>
            </a:r>
            <a:br>
              <a:rPr lang="en-GB" dirty="0" smtClean="0"/>
            </a:br>
            <a:r>
              <a:rPr lang="en-GB" dirty="0" smtClean="0"/>
              <a:t>What to do next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Think about your target contributory topics</a:t>
            </a:r>
          </a:p>
          <a:p>
            <a:r>
              <a:rPr lang="en-GB" dirty="0" smtClean="0"/>
              <a:t>Look into their foundational concepts</a:t>
            </a:r>
          </a:p>
          <a:p>
            <a:r>
              <a:rPr lang="en-GB" dirty="0" smtClean="0"/>
              <a:t>Consult textbooks (university library)</a:t>
            </a:r>
          </a:p>
          <a:p>
            <a:r>
              <a:rPr lang="en-GB" dirty="0" smtClean="0"/>
              <a:t>Look at programme specification (online, this university and others)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Watch a few video lectures –e.g. YouTube, </a:t>
            </a:r>
            <a:r>
              <a:rPr lang="en-GB" dirty="0" err="1"/>
              <a:t>ITunesU</a:t>
            </a:r>
            <a:endParaRPr lang="en-GB" dirty="0"/>
          </a:p>
          <a:p>
            <a:r>
              <a:rPr lang="en-GB" dirty="0"/>
              <a:t>Talk to your fellow students</a:t>
            </a:r>
          </a:p>
          <a:p>
            <a:r>
              <a:rPr lang="en-GB" dirty="0"/>
              <a:t>Reflect on your other lecture content</a:t>
            </a:r>
          </a:p>
          <a:p>
            <a:r>
              <a:rPr lang="en-GB" dirty="0"/>
              <a:t>Look at proceedings from previous web science conferences</a:t>
            </a:r>
          </a:p>
          <a:p>
            <a:r>
              <a:rPr lang="en-GB" dirty="0"/>
              <a:t>Establish some shared working methods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7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Research and report </a:t>
            </a:r>
            <a:endParaRPr lang="en-GB" dirty="0" smtClean="0"/>
          </a:p>
          <a:p>
            <a:pPr lvl="1"/>
            <a:r>
              <a:rPr lang="en-GB" dirty="0" smtClean="0"/>
              <a:t>CW1 </a:t>
            </a:r>
            <a:r>
              <a:rPr lang="en-GB" dirty="0"/>
              <a:t>a</a:t>
            </a:r>
            <a:r>
              <a:rPr lang="en-GB" dirty="0" smtClean="0"/>
              <a:t>nnotated bibliography</a:t>
            </a:r>
          </a:p>
          <a:p>
            <a:pPr lvl="1"/>
            <a:r>
              <a:rPr lang="en-GB" dirty="0" smtClean="0"/>
              <a:t>CW2 </a:t>
            </a:r>
            <a:r>
              <a:rPr lang="en-GB" dirty="0" smtClean="0"/>
              <a:t>extended abstract</a:t>
            </a:r>
            <a:endParaRPr lang="en-GB" dirty="0" smtClean="0"/>
          </a:p>
          <a:p>
            <a:pPr lvl="1"/>
            <a:r>
              <a:rPr lang="en-GB" dirty="0" smtClean="0"/>
              <a:t>CW3 report</a:t>
            </a:r>
          </a:p>
          <a:p>
            <a:r>
              <a:rPr lang="en-GB" dirty="0" smtClean="0"/>
              <a:t>Exploring a question </a:t>
            </a:r>
          </a:p>
          <a:p>
            <a:r>
              <a:rPr lang="en-GB" dirty="0" smtClean="0"/>
              <a:t>Which approaches </a:t>
            </a:r>
            <a:r>
              <a:rPr lang="en-GB" dirty="0"/>
              <a:t>a web science topic from two individual disciplinary perspectives </a:t>
            </a:r>
          </a:p>
          <a:p>
            <a:pPr lvl="1"/>
            <a:r>
              <a:rPr lang="en-GB" dirty="0" smtClean="0"/>
              <a:t>Which you have not studied in any depth before</a:t>
            </a:r>
            <a:endParaRPr lang="en-GB" dirty="0"/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Milestones</a:t>
            </a:r>
          </a:p>
          <a:p>
            <a:r>
              <a:rPr lang="en-GB" dirty="0" smtClean="0"/>
              <a:t>Title</a:t>
            </a:r>
            <a:endParaRPr lang="en-GB" dirty="0"/>
          </a:p>
          <a:p>
            <a:r>
              <a:rPr lang="en-GB" dirty="0" smtClean="0"/>
              <a:t>Literature review</a:t>
            </a:r>
          </a:p>
          <a:p>
            <a:pPr lvl="1"/>
            <a:r>
              <a:rPr lang="en-GB" dirty="0" smtClean="0"/>
              <a:t>Annotated bibliography</a:t>
            </a:r>
          </a:p>
          <a:p>
            <a:r>
              <a:rPr lang="en-GB" dirty="0" smtClean="0"/>
              <a:t>Abstract(s)</a:t>
            </a:r>
            <a:endParaRPr lang="en-GB" dirty="0" smtClean="0"/>
          </a:p>
          <a:p>
            <a:pPr lvl="1"/>
            <a:r>
              <a:rPr lang="en-GB" dirty="0" smtClean="0"/>
              <a:t>For the annotated </a:t>
            </a:r>
            <a:r>
              <a:rPr lang="en-GB" dirty="0" smtClean="0"/>
              <a:t>bibliography</a:t>
            </a:r>
          </a:p>
          <a:p>
            <a:pPr lvl="1"/>
            <a:r>
              <a:rPr lang="en-GB" dirty="0" smtClean="0"/>
              <a:t>For </a:t>
            </a:r>
            <a:r>
              <a:rPr lang="en-GB" dirty="0" smtClean="0"/>
              <a:t>the final report (later)</a:t>
            </a:r>
            <a:endParaRPr lang="en-GB" dirty="0"/>
          </a:p>
          <a:p>
            <a:r>
              <a:rPr lang="en-GB" dirty="0"/>
              <a:t>Extended Abstract</a:t>
            </a:r>
          </a:p>
          <a:p>
            <a:r>
              <a:rPr lang="en-GB" dirty="0" smtClean="0"/>
              <a:t>Slideshow based on your extended abstract </a:t>
            </a:r>
            <a:r>
              <a:rPr lang="en-GB" dirty="0"/>
              <a:t>(assessed)</a:t>
            </a:r>
          </a:p>
          <a:p>
            <a:r>
              <a:rPr lang="en-GB" dirty="0"/>
              <a:t>Structured draft</a:t>
            </a:r>
          </a:p>
          <a:p>
            <a:r>
              <a:rPr lang="en-GB" dirty="0"/>
              <a:t>Peer review</a:t>
            </a:r>
          </a:p>
          <a:p>
            <a:r>
              <a:rPr lang="en-GB" dirty="0"/>
              <a:t>Written Report (assessed)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987018"/>
            <a:ext cx="9144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Check the module web site for details of assessments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04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Look at the posters &amp; reports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Individually or in groups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Use these as guidelines and a means to generate ideas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8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787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Thinking about images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Visual Literacy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07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Slides preparation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Teach yourself some visual literacy</a:t>
            </a:r>
          </a:p>
          <a:p>
            <a:pPr lvl="1"/>
            <a:r>
              <a:rPr lang="en-GB" dirty="0" smtClean="0"/>
              <a:t>See the course notes</a:t>
            </a:r>
          </a:p>
          <a:p>
            <a:pPr lvl="1"/>
            <a:r>
              <a:rPr lang="en-GB" dirty="0" smtClean="0"/>
              <a:t>Read the papers</a:t>
            </a:r>
          </a:p>
          <a:p>
            <a:pPr lvl="1"/>
            <a:r>
              <a:rPr lang="en-GB" dirty="0" smtClean="0"/>
              <a:t>Discuss in your group tutorials</a:t>
            </a:r>
          </a:p>
          <a:p>
            <a:endParaRPr lang="en-GB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5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Slide Tips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Put your references into an open  </a:t>
            </a:r>
            <a:r>
              <a:rPr lang="en-GB" dirty="0"/>
              <a:t>M</a:t>
            </a:r>
            <a:r>
              <a:rPr lang="en-GB" dirty="0" smtClean="0"/>
              <a:t>endeley collection and have a shortcut to them which is a QR code</a:t>
            </a:r>
          </a:p>
          <a:p>
            <a:r>
              <a:rPr lang="en-GB" dirty="0" smtClean="0"/>
              <a:t>Copy logos from an existing resource even if you are using a different template</a:t>
            </a:r>
          </a:p>
          <a:p>
            <a:pPr lvl="1"/>
            <a:r>
              <a:rPr lang="en-GB" dirty="0" smtClean="0"/>
              <a:t>They will be the correct resolution</a:t>
            </a:r>
          </a:p>
          <a:p>
            <a:r>
              <a:rPr lang="en-GB" dirty="0" smtClean="0"/>
              <a:t>If </a:t>
            </a:r>
            <a:r>
              <a:rPr lang="en-GB" dirty="0"/>
              <a:t>you are sponsored, acknowledge your </a:t>
            </a:r>
            <a:r>
              <a:rPr lang="en-GB" dirty="0" smtClean="0"/>
              <a:t>patron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If you are on the web science </a:t>
            </a:r>
            <a:r>
              <a:rPr lang="en-GB" dirty="0" err="1" smtClean="0"/>
              <a:t>iPhD</a:t>
            </a:r>
            <a:r>
              <a:rPr lang="en-GB" dirty="0" smtClean="0"/>
              <a:t> you will need to find that logo too</a:t>
            </a:r>
          </a:p>
          <a:p>
            <a:r>
              <a:rPr lang="en-GB" dirty="0" smtClean="0"/>
              <a:t>Work as a team across the class, share tasks and pool your resources online</a:t>
            </a:r>
          </a:p>
          <a:p>
            <a:r>
              <a:rPr lang="en-GB" dirty="0" smtClean="0"/>
              <a:t>Help each other with constructive criticism</a:t>
            </a:r>
          </a:p>
          <a:p>
            <a:r>
              <a:rPr lang="en-GB" dirty="0" smtClean="0"/>
              <a:t>Enjoy the creativity of the task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3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Slide ideas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Find a template</a:t>
            </a:r>
          </a:p>
          <a:p>
            <a:r>
              <a:rPr lang="en-GB" dirty="0" smtClean="0"/>
              <a:t>Create a storyboard for your design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Creativity exercises</a:t>
            </a:r>
          </a:p>
          <a:p>
            <a:r>
              <a:rPr lang="en-GB" dirty="0" smtClean="0"/>
              <a:t>Use the </a:t>
            </a:r>
            <a:r>
              <a:rPr lang="en-GB" dirty="0" err="1" smtClean="0"/>
              <a:t>pecha</a:t>
            </a:r>
            <a:r>
              <a:rPr lang="en-GB" dirty="0" smtClean="0"/>
              <a:t> </a:t>
            </a:r>
            <a:r>
              <a:rPr lang="en-GB" dirty="0" err="1" smtClean="0"/>
              <a:t>kucha</a:t>
            </a:r>
            <a:r>
              <a:rPr lang="en-GB" dirty="0" smtClean="0"/>
              <a:t> discipline to create a set of visuals to explain the concepts in your report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6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Slides: Independent study activities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Requirements review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Read through the final version of the assessment criteria </a:t>
            </a:r>
          </a:p>
          <a:p>
            <a:r>
              <a:rPr lang="en-GB" dirty="0" smtClean="0"/>
              <a:t>Do you understand </a:t>
            </a:r>
          </a:p>
          <a:p>
            <a:pPr lvl="2"/>
            <a:r>
              <a:rPr lang="en-GB" dirty="0" smtClean="0"/>
              <a:t>what you have to do?</a:t>
            </a:r>
          </a:p>
          <a:p>
            <a:pPr lvl="2"/>
            <a:r>
              <a:rPr lang="en-GB" dirty="0" smtClean="0"/>
              <a:t>What you have to hand in?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Skills update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Decide on the tools you will use</a:t>
            </a:r>
          </a:p>
          <a:p>
            <a:r>
              <a:rPr lang="en-GB" dirty="0" smtClean="0"/>
              <a:t>What system</a:t>
            </a:r>
          </a:p>
          <a:p>
            <a:r>
              <a:rPr lang="en-GB" dirty="0"/>
              <a:t>How to add an audio track</a:t>
            </a:r>
          </a:p>
          <a:p>
            <a:r>
              <a:rPr lang="en-GB" dirty="0"/>
              <a:t>How to insert the notes</a:t>
            </a:r>
          </a:p>
          <a:p>
            <a:r>
              <a:rPr lang="en-GB" dirty="0" smtClean="0"/>
              <a:t>How to create a pdf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6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Opportunities to improve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From now on</a:t>
            </a:r>
          </a:p>
          <a:p>
            <a:r>
              <a:rPr lang="en-GB" dirty="0" smtClean="0"/>
              <a:t>Informally asking fellow students to feedback</a:t>
            </a:r>
          </a:p>
          <a:p>
            <a:pPr marL="0" indent="0">
              <a:buNone/>
            </a:pPr>
            <a:r>
              <a:rPr lang="en-GB" dirty="0" smtClean="0"/>
              <a:t>During the scheduled peer review sessions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4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flow of </a:t>
            </a:r>
            <a:r>
              <a:rPr lang="en-GB" dirty="0" err="1" smtClean="0"/>
              <a:t>activites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400422"/>
              </p:ext>
            </p:extLst>
          </p:nvPr>
        </p:nvGraphicFramePr>
        <p:xfrm>
          <a:off x="779463" y="1828800"/>
          <a:ext cx="7583487" cy="420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0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visual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purpose of this session is to prompt you to</a:t>
            </a:r>
          </a:p>
          <a:p>
            <a:pPr lvl="1"/>
            <a:r>
              <a:rPr lang="en-US" dirty="0" smtClean="0"/>
              <a:t> review your visual literacy</a:t>
            </a:r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a result you may:</a:t>
            </a:r>
          </a:p>
          <a:p>
            <a:pPr lvl="1"/>
            <a:r>
              <a:rPr lang="en-US" dirty="0" smtClean="0"/>
              <a:t>Identify </a:t>
            </a:r>
            <a:r>
              <a:rPr lang="en-US" dirty="0"/>
              <a:t>how you might communicate using visual methods</a:t>
            </a:r>
          </a:p>
          <a:p>
            <a:pPr lvl="1"/>
            <a:r>
              <a:rPr lang="en-US" dirty="0"/>
              <a:t>Develop a wider understanding of the power and use of </a:t>
            </a:r>
            <a:r>
              <a:rPr lang="en-US" dirty="0" err="1"/>
              <a:t>visualisations</a:t>
            </a:r>
            <a:endParaRPr lang="en-US" dirty="0"/>
          </a:p>
          <a:p>
            <a:pPr marL="5715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course guide</a:t>
            </a:r>
          </a:p>
          <a:p>
            <a:pPr lvl="1"/>
            <a:r>
              <a:rPr lang="en-US" dirty="0" smtClean="0"/>
              <a:t>Coursework descriptions</a:t>
            </a:r>
          </a:p>
          <a:p>
            <a:pPr lvl="1"/>
            <a:r>
              <a:rPr lang="en-US" dirty="0"/>
              <a:t>The timetable</a:t>
            </a:r>
          </a:p>
          <a:p>
            <a:pPr lvl="1"/>
            <a:r>
              <a:rPr lang="en-US" dirty="0" smtClean="0"/>
              <a:t>Reading lists </a:t>
            </a:r>
            <a:br>
              <a:rPr lang="en-US" dirty="0" smtClean="0"/>
            </a:br>
            <a:r>
              <a:rPr lang="en-US" dirty="0" smtClean="0"/>
              <a:t>(for early weeks)</a:t>
            </a:r>
          </a:p>
          <a:p>
            <a:r>
              <a:rPr lang="en-US" dirty="0" smtClean="0"/>
              <a:t>The module web site</a:t>
            </a:r>
          </a:p>
          <a:p>
            <a:pPr lvl="1"/>
            <a:r>
              <a:rPr lang="en-US" dirty="0" err="1" smtClean="0"/>
              <a:t>Handin</a:t>
            </a:r>
            <a:r>
              <a:rPr lang="en-US" dirty="0" smtClean="0"/>
              <a:t> machine</a:t>
            </a:r>
          </a:p>
          <a:p>
            <a:pPr lvl="1"/>
            <a:r>
              <a:rPr lang="en-US" dirty="0" smtClean="0"/>
              <a:t>Links to resources online</a:t>
            </a:r>
          </a:p>
          <a:p>
            <a:pPr lvl="1"/>
            <a:r>
              <a:rPr lang="en-US" dirty="0" smtClean="0"/>
              <a:t>Links to </a:t>
            </a:r>
            <a:r>
              <a:rPr lang="en-US" dirty="0" err="1" smtClean="0"/>
              <a:t>EdShare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Your tasks</a:t>
            </a:r>
          </a:p>
          <a:p>
            <a:r>
              <a:rPr lang="en-US" dirty="0" smtClean="0"/>
              <a:t>Learning to become a scholar</a:t>
            </a:r>
          </a:p>
          <a:p>
            <a:pPr lvl="1"/>
            <a:r>
              <a:rPr lang="en-US" dirty="0" smtClean="0"/>
              <a:t>LOTS of reading</a:t>
            </a:r>
          </a:p>
          <a:p>
            <a:pPr lvl="1"/>
            <a:r>
              <a:rPr lang="en-US" dirty="0" smtClean="0"/>
              <a:t>more reading</a:t>
            </a:r>
          </a:p>
          <a:p>
            <a:pPr lvl="1"/>
            <a:r>
              <a:rPr lang="en-US" dirty="0" smtClean="0"/>
              <a:t>Discussing your reading</a:t>
            </a:r>
          </a:p>
          <a:p>
            <a:pPr lvl="1"/>
            <a:r>
              <a:rPr lang="en-US" dirty="0" smtClean="0"/>
              <a:t>Thinking and reflecting</a:t>
            </a:r>
          </a:p>
          <a:p>
            <a:pPr lvl="1"/>
            <a:r>
              <a:rPr lang="en-US" dirty="0" smtClean="0"/>
              <a:t>LOTS of writing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-76200" y="5663852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Check the module front page and the resources page for more details</a:t>
            </a:r>
          </a:p>
          <a:p>
            <a:pPr algn="ctr"/>
            <a:r>
              <a:rPr lang="en-GB" dirty="0"/>
              <a:t>https://</a:t>
            </a:r>
            <a:r>
              <a:rPr lang="en-GB" dirty="0" err="1" smtClean="0"/>
              <a:t>secure.ecs.soton.ac.uk</a:t>
            </a:r>
            <a:r>
              <a:rPr lang="en-GB" dirty="0" smtClean="0"/>
              <a:t>/module/1819/WEBS6203/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2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How many different visualisation methods can you name?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Think, pair, share</a:t>
            </a:r>
          </a:p>
          <a:p>
            <a:r>
              <a:rPr lang="en-GB" dirty="0" smtClean="0"/>
              <a:t>Start you list individually</a:t>
            </a:r>
          </a:p>
          <a:p>
            <a:r>
              <a:rPr lang="en-GB" dirty="0" smtClean="0"/>
              <a:t>Then pair and discuss</a:t>
            </a:r>
          </a:p>
          <a:p>
            <a:r>
              <a:rPr lang="en-GB" dirty="0" smtClean="0"/>
              <a:t>Then feedback to class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45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6" name="Picture 5" descr="PeriodicTableofVisualisationMetho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Visual-</a:t>
            </a:r>
            <a:r>
              <a:rPr lang="en-GB" dirty="0" err="1" smtClean="0"/>
              <a:t>literacy.org</a:t>
            </a:r>
            <a:endParaRPr lang="en-GB" dirty="0"/>
          </a:p>
        </p:txBody>
      </p:sp>
      <p:pic>
        <p:nvPicPr>
          <p:cNvPr id="7" name="Content Placeholder 6" descr="Screenshot 2014-11-26 18.56.48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7" r="-6047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Q </a:t>
            </a:r>
          </a:p>
          <a:p>
            <a:r>
              <a:rPr lang="en-GB" dirty="0"/>
              <a:t>Look though the periodic table, which methods would you like to see</a:t>
            </a:r>
            <a:r>
              <a:rPr lang="en-GB" dirty="0" smtClean="0"/>
              <a:t>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Follow work in progress</a:t>
            </a:r>
          </a:p>
          <a:p>
            <a:r>
              <a:rPr lang="en-GB" dirty="0" smtClean="0"/>
              <a:t>Use the periodic table in an interactive method to learn about the different methods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6011304"/>
            <a:ext cx="9144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http://</a:t>
            </a:r>
            <a:r>
              <a:rPr lang="en-GB" dirty="0" err="1"/>
              <a:t>www.visual-literacy.org</a:t>
            </a:r>
            <a:r>
              <a:rPr lang="en-GB" dirty="0"/>
              <a:t>/pages/</a:t>
            </a:r>
            <a:r>
              <a:rPr lang="en-GB" dirty="0" err="1"/>
              <a:t>documents.htm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889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3" name="Picture 2" descr="Map-large cop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3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6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Classic Diagrams from Web SCIENCE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you might know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850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4" name="Picture 6" descr="CM Cap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65" y="1"/>
            <a:ext cx="50335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945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0" y="0"/>
            <a:ext cx="7668202" cy="647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67608" y="6488668"/>
            <a:ext cx="226502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TBL’s:  Two magic’s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-60888" y="6486073"/>
            <a:ext cx="92048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Berners-Lee, T. 2007 The Process of Designing Things in a Very Large Space</a:t>
            </a:r>
          </a:p>
        </p:txBody>
      </p:sp>
    </p:spTree>
    <p:extLst>
      <p:ext uri="{BB962C8B-B14F-4D97-AF65-F5344CB8AC3E}">
        <p14:creationId xmlns:p14="http://schemas.microsoft.com/office/powerpoint/2010/main" val="3423085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3" name="Rectangle 3"/>
          <p:cNvSpPr>
            <a:spLocks noChangeArrowheads="1"/>
          </p:cNvSpPr>
          <p:nvPr/>
        </p:nvSpPr>
        <p:spPr bwMode="auto">
          <a:xfrm>
            <a:off x="5562600" y="609600"/>
            <a:ext cx="2438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277866" y="2561510"/>
            <a:ext cx="2704282" cy="40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929292"/>
              </a:buClr>
              <a:buFont typeface="Times" charset="0"/>
              <a:buNone/>
              <a:defRPr/>
            </a:pPr>
            <a:r>
              <a:rPr lang="en-US" sz="2400" dirty="0">
                <a:latin typeface="+mn-lt"/>
              </a:rPr>
              <a:t>Not the union 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of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the </a:t>
            </a:r>
            <a:r>
              <a:rPr lang="en-US" sz="2400" dirty="0">
                <a:latin typeface="+mn-lt"/>
              </a:rPr>
              <a:t>disciplines</a:t>
            </a:r>
          </a:p>
          <a:p>
            <a:pPr>
              <a:spcBef>
                <a:spcPct val="20000"/>
              </a:spcBef>
              <a:buClr>
                <a:srgbClr val="929292"/>
              </a:buClr>
              <a:buFont typeface="Times" charset="0"/>
              <a:buNone/>
              <a:defRPr/>
            </a:pPr>
            <a:endParaRPr lang="en-US" sz="2400" dirty="0">
              <a:latin typeface="+mn-lt"/>
            </a:endParaRPr>
          </a:p>
          <a:p>
            <a:pPr>
              <a:spcBef>
                <a:spcPct val="20000"/>
              </a:spcBef>
              <a:buClr>
                <a:srgbClr val="929292"/>
              </a:buClr>
              <a:buFont typeface="Times" charset="0"/>
              <a:buNone/>
              <a:defRPr/>
            </a:pPr>
            <a:r>
              <a:rPr lang="en-US" sz="2400" dirty="0">
                <a:latin typeface="+mn-lt"/>
              </a:rPr>
              <a:t>But 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more </a:t>
            </a:r>
            <a:r>
              <a:rPr lang="en-US" sz="2400" dirty="0">
                <a:latin typeface="+mn-lt"/>
              </a:rPr>
              <a:t>than their </a:t>
            </a:r>
            <a:r>
              <a:rPr lang="en-US" sz="2400" dirty="0" smtClean="0">
                <a:latin typeface="+mn-lt"/>
              </a:rPr>
              <a:t>intersection</a:t>
            </a:r>
          </a:p>
          <a:p>
            <a:pPr>
              <a:spcBef>
                <a:spcPct val="20000"/>
              </a:spcBef>
              <a:buClr>
                <a:srgbClr val="929292"/>
              </a:buClr>
              <a:buFont typeface="Times" charset="0"/>
              <a:buNone/>
              <a:defRPr/>
            </a:pPr>
            <a:endParaRPr lang="en-US" sz="2400" dirty="0"/>
          </a:p>
          <a:p>
            <a:pPr>
              <a:spcBef>
                <a:spcPct val="20000"/>
              </a:spcBef>
              <a:buClr>
                <a:srgbClr val="929292"/>
              </a:buClr>
              <a:buFont typeface="Times" charset="0"/>
              <a:buNone/>
              <a:defRPr/>
            </a:pPr>
            <a:r>
              <a:rPr lang="en-US" sz="2400" dirty="0" smtClean="0">
                <a:latin typeface="+mn-lt"/>
              </a:rPr>
              <a:t>Applicable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in many contexts</a:t>
            </a:r>
            <a:endParaRPr lang="en-US" sz="2400" dirty="0">
              <a:latin typeface="+mn-lt"/>
            </a:endParaRPr>
          </a:p>
        </p:txBody>
      </p:sp>
      <p:pic>
        <p:nvPicPr>
          <p:cNvPr id="12292" name="Picture 7" descr="CM Cap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601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Science and </a:t>
            </a:r>
            <a:r>
              <a:rPr lang="en-US" dirty="0" err="1" smtClean="0"/>
              <a:t>additionality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07255" y="441726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Collective intelligence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813551" y="2827694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Openness of the web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58348" y="441726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Dynamics of the Web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448772" y="589338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Security, Privacy and</a:t>
            </a:r>
            <a:br>
              <a:rPr lang="en-GB" sz="1400" dirty="0" smtClean="0"/>
            </a:br>
            <a:r>
              <a:rPr lang="en-GB" sz="1400" dirty="0" smtClean="0"/>
              <a:t>Trust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279629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Inference</a:t>
            </a:r>
            <a:endParaRPr lang="en-GB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10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Content Placeholder 3" descr="CM Capture 2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99" b="-15799"/>
          <a:stretch>
            <a:fillRect/>
          </a:stretch>
        </p:blipFill>
        <p:spPr>
          <a:xfrm>
            <a:off x="133213" y="-884650"/>
            <a:ext cx="8836500" cy="855921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80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815630"/>
            <a:ext cx="1426281" cy="4148666"/>
          </a:xfrm>
        </p:spPr>
        <p:txBody>
          <a:bodyPr/>
          <a:lstStyle/>
          <a:p>
            <a:pPr algn="l"/>
            <a:r>
              <a:rPr lang="en-US" sz="2400" b="1" dirty="0">
                <a:latin typeface="Helvetica"/>
                <a:cs typeface="Helvetica"/>
              </a:rPr>
              <a:t>We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Need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A 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Web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Science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Road</a:t>
            </a:r>
            <a:br>
              <a:rPr lang="en-US" sz="2400" b="1" dirty="0">
                <a:latin typeface="Helvetica"/>
                <a:cs typeface="Helvetica"/>
              </a:rPr>
            </a:br>
            <a:r>
              <a:rPr lang="en-US" sz="2400" b="1" dirty="0">
                <a:latin typeface="Helvetica"/>
                <a:cs typeface="Helvetica"/>
              </a:rPr>
              <a:t>Map</a:t>
            </a:r>
            <a:r>
              <a:rPr lang="en-US" sz="4800" b="1" dirty="0">
                <a:latin typeface="Helvetica"/>
                <a:cs typeface="Helvetica"/>
              </a:rPr>
              <a:t/>
            </a:r>
            <a:br>
              <a:rPr lang="en-US" sz="4800" b="1" dirty="0">
                <a:latin typeface="Helvetica"/>
                <a:cs typeface="Helvetica"/>
              </a:rPr>
            </a:br>
            <a:endParaRPr lang="en-US" dirty="0"/>
          </a:p>
        </p:txBody>
      </p:sp>
      <p:pic>
        <p:nvPicPr>
          <p:cNvPr id="3" name="Picture 2" descr="web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68" y="0"/>
            <a:ext cx="6767031" cy="6396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96111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imgs.xkcd.com</a:t>
            </a:r>
            <a:r>
              <a:rPr lang="en-US" dirty="0">
                <a:hlinkClick r:id="rId3"/>
              </a:rPr>
              <a:t>/comics/</a:t>
            </a:r>
            <a:r>
              <a:rPr lang="en-US" dirty="0" err="1">
                <a:hlinkClick r:id="rId3"/>
              </a:rPr>
              <a:t>online_communities_small.png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70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16" y="29525"/>
            <a:ext cx="9253431" cy="6379333"/>
          </a:xfrm>
          <a:prstGeom prst="rect">
            <a:avLst/>
          </a:prstGeom>
        </p:spPr>
      </p:pic>
      <p:sp>
        <p:nvSpPr>
          <p:cNvPr id="7" name="Rectangle 6">
            <a:hlinkClick r:id="rId3"/>
          </p:cNvPr>
          <p:cNvSpPr/>
          <p:nvPr/>
        </p:nvSpPr>
        <p:spPr>
          <a:xfrm>
            <a:off x="-34185" y="6437539"/>
            <a:ext cx="92329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https://</a:t>
            </a:r>
            <a:r>
              <a:rPr lang="en-GB" dirty="0" err="1"/>
              <a:t>secure.ecs.soton.ac.uk</a:t>
            </a:r>
            <a:r>
              <a:rPr lang="en-GB" dirty="0"/>
              <a:t>/module/1819/WEBS6203/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8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9275" y="107576"/>
            <a:ext cx="2336785" cy="675042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>
                <a:cs typeface="Helvetica"/>
              </a:rPr>
              <a:t>And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remember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the</a:t>
            </a:r>
            <a:r>
              <a:rPr lang="en-US" sz="2800" dirty="0">
                <a:cs typeface="Helvetica"/>
              </a:rPr>
              <a:t/>
            </a:r>
            <a:br>
              <a:rPr lang="en-US" sz="2800" dirty="0">
                <a:cs typeface="Helvetica"/>
              </a:rPr>
            </a:br>
            <a:r>
              <a:rPr lang="en-US" sz="2800" dirty="0" smtClean="0">
                <a:cs typeface="Helvetica"/>
              </a:rPr>
              <a:t>Map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is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not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the</a:t>
            </a:r>
            <a:br>
              <a:rPr lang="en-US" sz="2800" dirty="0" smtClean="0">
                <a:cs typeface="Helvetica"/>
              </a:rPr>
            </a:br>
            <a:r>
              <a:rPr lang="en-US" sz="2800" dirty="0" smtClean="0">
                <a:cs typeface="Helvetica"/>
              </a:rPr>
              <a:t>territory</a:t>
            </a:r>
            <a:r>
              <a:rPr lang="en-US" sz="2800" dirty="0">
                <a:cs typeface="Helvetica"/>
              </a:rPr>
              <a:t/>
            </a:r>
            <a:br>
              <a:rPr lang="en-US" sz="2800" dirty="0">
                <a:cs typeface="Helvetica"/>
              </a:rPr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6" name="Picture 5" descr="Screen shot 2011-04-21 at 22.5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25" y="-1"/>
            <a:ext cx="5571375" cy="644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96111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imgs.xkcd.com</a:t>
            </a:r>
            <a:r>
              <a:rPr lang="en-US" dirty="0">
                <a:hlinkClick r:id="rId3"/>
              </a:rPr>
              <a:t>/comics/</a:t>
            </a:r>
            <a:r>
              <a:rPr lang="en-US" dirty="0" err="1">
                <a:hlinkClick r:id="rId3"/>
              </a:rPr>
              <a:t>online_communities_small.png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66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Web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emergent networks of linked data </a:t>
            </a:r>
            <a:endParaRPr lang="en-US" sz="3200" dirty="0">
              <a:solidFill>
                <a:srgbClr val="A6A6A6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9388"/>
            <a:ext cx="7010400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16"/>
          <p:cNvGrpSpPr>
            <a:grpSpLocks/>
          </p:cNvGrpSpPr>
          <p:nvPr/>
        </p:nvGrpSpPr>
        <p:grpSpPr bwMode="auto">
          <a:xfrm>
            <a:off x="1066800" y="6461125"/>
            <a:ext cx="2741612" cy="396875"/>
            <a:chOff x="6654800" y="6464300"/>
            <a:chExt cx="2741741" cy="396677"/>
          </a:xfrm>
        </p:grpSpPr>
        <p:sp>
          <p:nvSpPr>
            <p:cNvPr id="37893" name="Text Box 55"/>
            <p:cNvSpPr txBox="1">
              <a:spLocks noChangeArrowheads="1"/>
            </p:cNvSpPr>
            <p:nvPr/>
          </p:nvSpPr>
          <p:spPr bwMode="auto">
            <a:xfrm>
              <a:off x="7704138" y="6553200"/>
              <a:ext cx="1692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Lucida Grande" charset="0"/>
                </a:rPr>
                <a:t>Richard Cyganiak</a:t>
              </a:r>
              <a:endParaRPr lang="en-US" sz="1400"/>
            </a:p>
          </p:txBody>
        </p:sp>
        <p:pic>
          <p:nvPicPr>
            <p:cNvPr id="37894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800" y="6464300"/>
              <a:ext cx="11176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30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12" y="1630810"/>
            <a:ext cx="8030640" cy="522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Web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an emergent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networks of linked data </a:t>
            </a:r>
            <a:endParaRPr lang="en-US" sz="3200" dirty="0">
              <a:solidFill>
                <a:srgbClr val="A6A6A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677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Table1WebScienceCurriculumAbbridg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2" y="0"/>
            <a:ext cx="8602337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820833" y="6534448"/>
            <a:ext cx="332316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u="sng" dirty="0" smtClean="0">
                <a:hlinkClick r:id="rId4"/>
              </a:rPr>
              <a:t>http</a:t>
            </a:r>
            <a:r>
              <a:rPr lang="en-GB" sz="1400" u="sng" dirty="0">
                <a:hlinkClick r:id="rId4"/>
              </a:rPr>
              <a:t>://webscience.org/2010/wssc.html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114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Protocols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Citing or adapting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3875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other people’s diagrams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the source</a:t>
            </a:r>
          </a:p>
          <a:p>
            <a:r>
              <a:rPr lang="en-GB" dirty="0" smtClean="0"/>
              <a:t>Acknowledge in the figure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4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Tools for creativity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Thinking and recording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114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8" y="1600200"/>
            <a:ext cx="755882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18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96" y="1600200"/>
            <a:ext cx="640480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99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Pragmatics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to use?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2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course guide</a:t>
            </a:r>
          </a:p>
          <a:p>
            <a:pPr lvl="1"/>
            <a:r>
              <a:rPr lang="en-US" dirty="0" smtClean="0"/>
              <a:t>Coursework descriptions</a:t>
            </a:r>
          </a:p>
          <a:p>
            <a:pPr lvl="1"/>
            <a:r>
              <a:rPr lang="en-US" dirty="0"/>
              <a:t>The timetable</a:t>
            </a:r>
          </a:p>
          <a:p>
            <a:pPr lvl="1"/>
            <a:r>
              <a:rPr lang="en-US" dirty="0" smtClean="0"/>
              <a:t>Reading lists </a:t>
            </a:r>
            <a:br>
              <a:rPr lang="en-US" dirty="0" smtClean="0"/>
            </a:br>
            <a:r>
              <a:rPr lang="en-US" dirty="0" smtClean="0"/>
              <a:t>(for early weeks)</a:t>
            </a:r>
          </a:p>
          <a:p>
            <a:r>
              <a:rPr lang="en-US" dirty="0" smtClean="0"/>
              <a:t>The module web site</a:t>
            </a:r>
          </a:p>
          <a:p>
            <a:pPr lvl="1"/>
            <a:r>
              <a:rPr lang="en-US" dirty="0" err="1" smtClean="0"/>
              <a:t>Handin</a:t>
            </a:r>
            <a:r>
              <a:rPr lang="en-US" dirty="0" smtClean="0"/>
              <a:t> machine</a:t>
            </a:r>
          </a:p>
          <a:p>
            <a:pPr lvl="1"/>
            <a:r>
              <a:rPr lang="en-US" dirty="0" smtClean="0"/>
              <a:t>Links to resources online</a:t>
            </a:r>
          </a:p>
          <a:p>
            <a:pPr lvl="1"/>
            <a:r>
              <a:rPr lang="en-US" dirty="0" smtClean="0"/>
              <a:t>Links to </a:t>
            </a:r>
            <a:r>
              <a:rPr lang="en-US" dirty="0" err="1" smtClean="0"/>
              <a:t>EdShare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Your tasks</a:t>
            </a:r>
          </a:p>
          <a:p>
            <a:r>
              <a:rPr lang="en-US" dirty="0" smtClean="0"/>
              <a:t>Learning to become a scholar</a:t>
            </a:r>
          </a:p>
          <a:p>
            <a:pPr lvl="1"/>
            <a:r>
              <a:rPr lang="en-US" dirty="0" smtClean="0"/>
              <a:t>LOTS of reading</a:t>
            </a:r>
          </a:p>
          <a:p>
            <a:pPr lvl="1"/>
            <a:r>
              <a:rPr lang="en-US" dirty="0" smtClean="0"/>
              <a:t>more reading</a:t>
            </a:r>
          </a:p>
          <a:p>
            <a:pPr lvl="1"/>
            <a:r>
              <a:rPr lang="en-US" dirty="0" smtClean="0"/>
              <a:t>Discussing your reading</a:t>
            </a:r>
          </a:p>
          <a:p>
            <a:pPr lvl="1"/>
            <a:r>
              <a:rPr lang="en-US" dirty="0" smtClean="0"/>
              <a:t>Thinking and reflecting</a:t>
            </a:r>
          </a:p>
          <a:p>
            <a:pPr lvl="1"/>
            <a:r>
              <a:rPr lang="en-US" dirty="0" smtClean="0"/>
              <a:t>LOTS of writing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-76200" y="5663852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Check the module front page and the resources page for more details</a:t>
            </a:r>
          </a:p>
          <a:p>
            <a:pPr algn="ctr"/>
            <a:r>
              <a:rPr lang="en-GB" dirty="0"/>
              <a:t>https://</a:t>
            </a:r>
            <a:r>
              <a:rPr lang="en-GB" dirty="0" err="1" smtClean="0"/>
              <a:t>secure.ecs.soton.ac.uk</a:t>
            </a:r>
            <a:r>
              <a:rPr lang="en-GB" dirty="0" smtClean="0"/>
              <a:t>/module/1819/WEBS6203/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8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Office tools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4" name="Picture 3" descr="Screenshot 2014-11-26 19.58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1" y="1605703"/>
            <a:ext cx="4367693" cy="3292137"/>
          </a:xfrm>
          <a:prstGeom prst="rect">
            <a:avLst/>
          </a:prstGeom>
        </p:spPr>
      </p:pic>
      <p:pic>
        <p:nvPicPr>
          <p:cNvPr id="5" name="Picture 4" descr="Screenshot 2014-11-26 19.58.5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14" y="5170593"/>
            <a:ext cx="4953000" cy="92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1860" y="1773573"/>
            <a:ext cx="174449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much do you know about the tools you use?</a:t>
            </a:r>
          </a:p>
          <a:p>
            <a:endParaRPr lang="en-GB" dirty="0"/>
          </a:p>
          <a:p>
            <a:r>
              <a:rPr lang="en-GB" dirty="0" smtClean="0"/>
              <a:t>DEMO?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551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Templates and objects</a:t>
            </a:r>
            <a:endParaRPr lang="en-GB" dirty="0"/>
          </a:p>
        </p:txBody>
      </p:sp>
      <p:pic>
        <p:nvPicPr>
          <p:cNvPr id="7" name="Content Placeholder 6" descr="Screenshot 2014-11-26 20.03.49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30" r="-15230"/>
          <a:stretch>
            <a:fillRect/>
          </a:stretch>
        </p:blipFill>
        <p:spPr/>
      </p:pic>
      <p:pic>
        <p:nvPicPr>
          <p:cNvPr id="9" name="Content Placeholder 8" descr="Screenshot 2014-11-26 20.05.37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1" r="-5081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52366" y="6126163"/>
            <a:ext cx="324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 all will be useful or relevant!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001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(free) tools</a:t>
            </a:r>
            <a:endParaRPr lang="en-GB" dirty="0"/>
          </a:p>
        </p:txBody>
      </p:sp>
      <p:pic>
        <p:nvPicPr>
          <p:cNvPr id="5" name="Content Placeholder 4" descr="Screenshot 2014-11-26 19.55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58" r="-16558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0917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Remember…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Visualisations can make order and save words</a:t>
            </a:r>
          </a:p>
          <a:p>
            <a:r>
              <a:rPr lang="en-GB" dirty="0" smtClean="0"/>
              <a:t>Visualisation can help creativity</a:t>
            </a:r>
          </a:p>
          <a:p>
            <a:r>
              <a:rPr lang="en-GB" dirty="0" smtClean="0"/>
              <a:t>It can be good to get away from the computer</a:t>
            </a:r>
          </a:p>
          <a:p>
            <a:r>
              <a:rPr lang="en-GB" dirty="0" smtClean="0"/>
              <a:t>You can always photograph a sketch or set of post-its</a:t>
            </a:r>
          </a:p>
          <a:p>
            <a:endParaRPr lang="en-GB" dirty="0"/>
          </a:p>
        </p:txBody>
      </p:sp>
      <p:pic>
        <p:nvPicPr>
          <p:cNvPr id="7" name="Content Placeholder 6" descr="web-guide-brainstorm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222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and how visuals can be useful?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tool for thinking</a:t>
            </a:r>
          </a:p>
          <a:p>
            <a:r>
              <a:rPr lang="en-GB" dirty="0" smtClean="0"/>
              <a:t>Create a table or draw a diagram</a:t>
            </a:r>
          </a:p>
          <a:p>
            <a:r>
              <a:rPr lang="en-GB" dirty="0" smtClean="0"/>
              <a:t>You can then systematically explain the diagram in the text</a:t>
            </a:r>
          </a:p>
          <a:p>
            <a:r>
              <a:rPr lang="en-GB" dirty="0" smtClean="0"/>
              <a:t>Use a series of diagrams to explain building ideas or evolving understandings/designs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256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 to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might you use?</a:t>
            </a:r>
          </a:p>
          <a:p>
            <a:r>
              <a:rPr lang="en-GB" dirty="0" smtClean="0"/>
              <a:t>What tools?</a:t>
            </a:r>
          </a:p>
          <a:p>
            <a:r>
              <a:rPr lang="en-GB" dirty="0" smtClean="0"/>
              <a:t>How might you use them?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673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Visual Literacy Mendeley Group</a:t>
            </a:r>
          </a:p>
          <a:p>
            <a:r>
              <a:rPr lang="en-GB" dirty="0"/>
              <a:t>http://www.mendeley.com/groups/3963921/</a:t>
            </a:r>
            <a:r>
              <a:rPr lang="en-GB" dirty="0" err="1"/>
              <a:t>visualliteracy</a:t>
            </a:r>
            <a:r>
              <a:rPr lang="en-GB" dirty="0"/>
              <a:t>/papers/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  <p:pic>
        <p:nvPicPr>
          <p:cNvPr id="5" name="Picture 4" descr="Screenshot 2014-11-26 20.29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38" y="2844363"/>
            <a:ext cx="4338462" cy="38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64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Browsing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GapMinder</a:t>
            </a:r>
            <a:r>
              <a:rPr lang="en-GB" sz="2800" dirty="0"/>
              <a:t>: </a:t>
            </a:r>
            <a:r>
              <a:rPr lang="en-GB" sz="2800" u="sng" dirty="0">
                <a:hlinkClick r:id="rId2"/>
              </a:rPr>
              <a:t>http://www.gapminder.org</a:t>
            </a:r>
            <a:endParaRPr lang="en-GB" sz="2800" dirty="0"/>
          </a:p>
          <a:p>
            <a:r>
              <a:rPr lang="en-GB" sz="2800" dirty="0"/>
              <a:t>Guardian Data Store Flickr Group </a:t>
            </a:r>
            <a:r>
              <a:rPr lang="en-GB" sz="2800" u="sng" dirty="0">
                <a:hlinkClick r:id="rId3"/>
              </a:rPr>
              <a:t>http://www.flickr.com/groups/1115946@N24/</a:t>
            </a:r>
            <a:endParaRPr lang="en-GB" sz="2800" dirty="0"/>
          </a:p>
          <a:p>
            <a:r>
              <a:rPr lang="en-GB" sz="2800" dirty="0"/>
              <a:t>Information Is Beautiful </a:t>
            </a:r>
            <a:r>
              <a:rPr lang="en-GB" sz="2800" u="sng" dirty="0">
                <a:hlinkClick r:id="rId4"/>
              </a:rPr>
              <a:t>http://www.informationisbeautiful.net</a:t>
            </a:r>
            <a:endParaRPr lang="en-GB" sz="2800" dirty="0"/>
          </a:p>
          <a:p>
            <a:r>
              <a:rPr lang="en-GB" sz="2800" dirty="0"/>
              <a:t>Many Eyes: </a:t>
            </a:r>
            <a:r>
              <a:rPr lang="en-GB" sz="2800" u="sng" dirty="0">
                <a:hlinkClick r:id="rId5"/>
              </a:rPr>
              <a:t>http://www-958.ibm.com/‎</a:t>
            </a:r>
            <a:endParaRPr lang="en-GB" sz="2800" dirty="0"/>
          </a:p>
          <a:p>
            <a:r>
              <a:rPr lang="en-GB" sz="2800" dirty="0"/>
              <a:t>Visual-Literacy: </a:t>
            </a:r>
            <a:r>
              <a:rPr lang="en-GB" sz="2800" u="sng" dirty="0">
                <a:hlinkClick r:id="rId6"/>
              </a:rPr>
              <a:t>http://www.visual-literacy.org/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045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Learning from Posters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Planning your topics and understanding interdisciplinarity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</a:t>
            </a:r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7286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Group exercise: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Individually </a:t>
            </a:r>
          </a:p>
          <a:p>
            <a:r>
              <a:rPr lang="en-GB" sz="1800" dirty="0"/>
              <a:t>Look at the posters </a:t>
            </a:r>
            <a:br>
              <a:rPr lang="en-GB" sz="1800" dirty="0"/>
            </a:br>
            <a:r>
              <a:rPr lang="en-GB" sz="1800" dirty="0"/>
              <a:t>(via slideshow)</a:t>
            </a:r>
          </a:p>
          <a:p>
            <a:r>
              <a:rPr lang="en-GB" sz="1800" dirty="0"/>
              <a:t>Identify the (possible) contributory disciplines</a:t>
            </a:r>
          </a:p>
          <a:p>
            <a:pPr marL="0" indent="0">
              <a:buNone/>
            </a:pPr>
            <a:r>
              <a:rPr lang="en-GB" sz="1800" dirty="0"/>
              <a:t>In Pairs</a:t>
            </a:r>
          </a:p>
          <a:p>
            <a:r>
              <a:rPr lang="en-GB" sz="1800" dirty="0"/>
              <a:t>Discuss your analysis</a:t>
            </a:r>
          </a:p>
          <a:p>
            <a:r>
              <a:rPr lang="en-GB" sz="1800" dirty="0"/>
              <a:t>Expand the list of contributory views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Share</a:t>
            </a:r>
          </a:p>
          <a:p>
            <a:r>
              <a:rPr lang="en-GB" sz="1800" dirty="0"/>
              <a:t>In a round</a:t>
            </a:r>
          </a:p>
          <a:p>
            <a:r>
              <a:rPr lang="en-GB" sz="1800" dirty="0"/>
              <a:t>Tell the class what you learnt</a:t>
            </a:r>
          </a:p>
          <a:p>
            <a:r>
              <a:rPr lang="en-GB" sz="1800" dirty="0"/>
              <a:t>Comment on the titles</a:t>
            </a:r>
          </a:p>
          <a:p>
            <a:pPr lvl="1"/>
            <a:r>
              <a:rPr lang="en-GB" sz="1500" dirty="0"/>
              <a:t>are they useful? </a:t>
            </a:r>
          </a:p>
          <a:p>
            <a:pPr lvl="1"/>
            <a:r>
              <a:rPr lang="en-GB" sz="1500" dirty="0"/>
              <a:t>did you understand them?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743200" y="4170831"/>
          <a:ext cx="3648075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7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the first week you are split into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dirty="0" smtClean="0"/>
              <a:t>will work in your group to</a:t>
            </a:r>
          </a:p>
          <a:p>
            <a:pPr lvl="1"/>
            <a:r>
              <a:rPr lang="en-US" dirty="0" smtClean="0"/>
              <a:t>Complete small group exercises</a:t>
            </a:r>
          </a:p>
          <a:p>
            <a:pPr lvl="1"/>
            <a:r>
              <a:rPr lang="en-US" dirty="0" smtClean="0"/>
              <a:t>Hold a reading discussion</a:t>
            </a:r>
          </a:p>
          <a:p>
            <a:pPr lvl="1"/>
            <a:r>
              <a:rPr lang="en-US" dirty="0" smtClean="0"/>
              <a:t>Conduct peer </a:t>
            </a:r>
            <a:r>
              <a:rPr lang="en-US" dirty="0" smtClean="0"/>
              <a:t>reviews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Group/individual task</a:t>
            </a:r>
          </a:p>
          <a:p>
            <a:r>
              <a:rPr lang="en-US" dirty="0" smtClean="0"/>
              <a:t>Meet </a:t>
            </a:r>
            <a:r>
              <a:rPr lang="en-US" dirty="0" smtClean="0"/>
              <a:t>as a reading group</a:t>
            </a:r>
          </a:p>
          <a:p>
            <a:r>
              <a:rPr lang="en-US" dirty="0" smtClean="0"/>
              <a:t>Establish a tentative </a:t>
            </a:r>
            <a:r>
              <a:rPr lang="en-US" dirty="0" err="1" smtClean="0"/>
              <a:t>programme</a:t>
            </a:r>
            <a:r>
              <a:rPr lang="en-US" dirty="0" smtClean="0"/>
              <a:t> for your reading </a:t>
            </a:r>
            <a:r>
              <a:rPr lang="en-US" dirty="0" smtClean="0"/>
              <a:t>group</a:t>
            </a:r>
          </a:p>
          <a:p>
            <a:pPr lvl="1"/>
            <a:r>
              <a:rPr lang="en-US" dirty="0" smtClean="0"/>
              <a:t>Timing - weekly</a:t>
            </a:r>
          </a:p>
          <a:p>
            <a:pPr lvl="1"/>
            <a:r>
              <a:rPr lang="en-US" dirty="0" smtClean="0"/>
              <a:t>Areas of interest</a:t>
            </a:r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preview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While you are looking at the posters </a:t>
            </a:r>
          </a:p>
          <a:p>
            <a:r>
              <a:rPr lang="en-GB" dirty="0" smtClean="0"/>
              <a:t>Think about the topics</a:t>
            </a:r>
          </a:p>
          <a:p>
            <a:r>
              <a:rPr lang="en-GB" dirty="0" smtClean="0"/>
              <a:t>What disciplines?</a:t>
            </a:r>
          </a:p>
          <a:p>
            <a:r>
              <a:rPr lang="en-GB" dirty="0" smtClean="0"/>
              <a:t>What variations on a theme</a:t>
            </a:r>
            <a:endParaRPr lang="en-GB" dirty="0"/>
          </a:p>
        </p:txBody>
      </p:sp>
      <p:pic>
        <p:nvPicPr>
          <p:cNvPr id="5" name="Content Placeholder 4" descr="Screenshot 2014-10-02 14.29.52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3322"/>
          <a:stretch>
            <a:fillRect/>
          </a:stretch>
        </p:blipFill>
        <p:spPr>
          <a:xfrm>
            <a:off x="5213137" y="2057402"/>
            <a:ext cx="2444963" cy="2740012"/>
          </a:xfrm>
        </p:spPr>
      </p:pic>
      <p:sp>
        <p:nvSpPr>
          <p:cNvPr id="6" name="Rectangle 5">
            <a:hlinkClick r:id="rId5"/>
          </p:cNvPr>
          <p:cNvSpPr/>
          <p:nvPr/>
        </p:nvSpPr>
        <p:spPr>
          <a:xfrm>
            <a:off x="1244027" y="4821338"/>
            <a:ext cx="66243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Posters are follow at the end of this slide set. </a:t>
            </a:r>
          </a:p>
          <a:p>
            <a:r>
              <a:rPr lang="en-GB" sz="1350" dirty="0"/>
              <a:t>Or you can look at them on the web site pdf downloads available </a:t>
            </a:r>
            <a:br>
              <a:rPr lang="en-GB" sz="1350" dirty="0"/>
            </a:br>
            <a:r>
              <a:rPr lang="en-GB" sz="1350" dirty="0"/>
              <a:t>http://</a:t>
            </a:r>
            <a:r>
              <a:rPr lang="en-GB" sz="1350" dirty="0" err="1"/>
              <a:t>dtc.webscience.ecs.soton.ac.uk</a:t>
            </a:r>
            <a:r>
              <a:rPr lang="en-GB" sz="1350" dirty="0"/>
              <a:t>/people-and-partners/list-of-students/student-research-interests/web-science-posters/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Scan through papers from previous Web science 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Available from web science trust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journal.webscience.org</a:t>
            </a:r>
            <a:r>
              <a:rPr lang="en-US" dirty="0" smtClean="0"/>
              <a:t>/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Available from the ACM digital library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Links from DL are dynamic so….</a:t>
            </a:r>
          </a:p>
          <a:p>
            <a:pPr marL="0" indent="0">
              <a:buNone/>
            </a:pPr>
            <a:r>
              <a:rPr lang="en-US" dirty="0" smtClean="0"/>
              <a:t>Search for web science and year (2011 – 2016)</a:t>
            </a:r>
          </a:p>
          <a:p>
            <a:pPr marL="0" indent="0">
              <a:buNone/>
            </a:pPr>
            <a:r>
              <a:rPr lang="en-US" dirty="0" smtClean="0"/>
              <a:t>2011 was the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conferenece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0691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Screenshot 2014-10-02 11.46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b="5090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5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6.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3414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1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Screenshot 2014-10-02 11.45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499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6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4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b="4334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7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" b="4610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4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3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" b="296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9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b="4250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b="2773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38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masters level we expect you to work hard and to work independently</a:t>
            </a:r>
          </a:p>
          <a:p>
            <a:r>
              <a:rPr lang="en-US" dirty="0" smtClean="0"/>
              <a:t>This module aims to introduce you to ideas but</a:t>
            </a:r>
            <a:r>
              <a:rPr lang="mr-IN" dirty="0" smtClean="0"/>
              <a:t>…</a:t>
            </a:r>
            <a:endParaRPr lang="en-GB" dirty="0" smtClean="0"/>
          </a:p>
          <a:p>
            <a:r>
              <a:rPr lang="en-GB" dirty="0" smtClean="0"/>
              <a:t>You have to then use your readings to make sense of the ideas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practical aspects</a:t>
            </a:r>
          </a:p>
          <a:p>
            <a:r>
              <a:rPr lang="en-US" dirty="0" smtClean="0"/>
              <a:t>Learn to use scholarly tools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  <p:sp>
        <p:nvSpPr>
          <p:cNvPr id="6" name="5-Point Star 5"/>
          <p:cNvSpPr/>
          <p:nvPr/>
        </p:nvSpPr>
        <p:spPr>
          <a:xfrm rot="936636">
            <a:off x="5681471" y="3033304"/>
            <a:ext cx="2913888" cy="286880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Plan to do a lot of reading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79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5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 b="3673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5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4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3015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0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shot 2014-10-02 11.44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" b="1780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2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Possible activities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Posters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</a:t>
            </a:r>
            <a:r>
              <a:rPr lang="en-GB" smtClean="0"/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3505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preview: group projects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While you are looking at the posters go by</a:t>
            </a:r>
          </a:p>
          <a:p>
            <a:r>
              <a:rPr lang="en-GB" dirty="0" smtClean="0"/>
              <a:t>Use them to help you think your own groups’ ideas</a:t>
            </a:r>
          </a:p>
          <a:p>
            <a:r>
              <a:rPr lang="en-GB" dirty="0" smtClean="0"/>
              <a:t>Reflect on them </a:t>
            </a:r>
            <a:endParaRPr lang="en-GB" dirty="0"/>
          </a:p>
        </p:txBody>
      </p:sp>
      <p:pic>
        <p:nvPicPr>
          <p:cNvPr id="5" name="Content Placeholder 4" descr="Screenshot 2014-10-02 14.29.5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61" b="-18161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401444" y="5117787"/>
            <a:ext cx="6256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Posters are available in a slide set http://</a:t>
            </a:r>
            <a:r>
              <a:rPr lang="en-GB" sz="1350" dirty="0" err="1"/>
              <a:t>www.edshare.soton.ac.uk</a:t>
            </a:r>
            <a:r>
              <a:rPr lang="en-GB" sz="1350" dirty="0"/>
              <a:t>/13359/</a:t>
            </a:r>
            <a:r>
              <a:rPr lang="en-GB" sz="1350"/>
              <a:t/>
            </a:r>
            <a:br>
              <a:rPr lang="en-GB" sz="1350"/>
            </a:br>
            <a:r>
              <a:rPr lang="en-GB" sz="1350"/>
              <a:t>Or </a:t>
            </a:r>
            <a:r>
              <a:rPr lang="en-GB" sz="1350" dirty="0"/>
              <a:t>you can look at them on the web site </a:t>
            </a:r>
            <a:r>
              <a:rPr lang="en-GB" sz="1350" dirty="0" err="1"/>
              <a:t>pdf</a:t>
            </a:r>
            <a:r>
              <a:rPr lang="en-GB" sz="1350" dirty="0"/>
              <a:t> downloads available </a:t>
            </a:r>
            <a:br>
              <a:rPr lang="en-GB" sz="1350" dirty="0"/>
            </a:br>
            <a:r>
              <a:rPr lang="en-GB" sz="1350" dirty="0"/>
              <a:t>http://</a:t>
            </a:r>
            <a:r>
              <a:rPr lang="en-GB" sz="1350" dirty="0" err="1"/>
              <a:t>dtc.webscience.ecs.soton.ac.uk</a:t>
            </a:r>
            <a:r>
              <a:rPr lang="en-GB" sz="1350" dirty="0"/>
              <a:t>/people-and-partners/list-of-students/student-research-interests/web-science-posters/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0544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preview: individual reports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While you are looking at the posters go by</a:t>
            </a:r>
          </a:p>
          <a:p>
            <a:r>
              <a:rPr lang="en-GB" dirty="0" smtClean="0"/>
              <a:t>Use them to help you think your own ideas</a:t>
            </a:r>
          </a:p>
          <a:p>
            <a:r>
              <a:rPr lang="en-GB" dirty="0" smtClean="0"/>
              <a:t>Reflect on them </a:t>
            </a:r>
            <a:endParaRPr lang="en-GB" dirty="0"/>
          </a:p>
        </p:txBody>
      </p:sp>
      <p:pic>
        <p:nvPicPr>
          <p:cNvPr id="5" name="Content Placeholder 4" descr="Screenshot 2014-10-02 14.29.5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61" b="-18161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401444" y="5117787"/>
            <a:ext cx="6256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Posters are available in a slide set http://</a:t>
            </a:r>
            <a:r>
              <a:rPr lang="en-GB" sz="1350" dirty="0" err="1"/>
              <a:t>www.edshare.soton.ac.uk</a:t>
            </a:r>
            <a:r>
              <a:rPr lang="en-GB" sz="1350" dirty="0"/>
              <a:t>/13359/</a:t>
            </a:r>
            <a:r>
              <a:rPr lang="en-GB" sz="1350"/>
              <a:t/>
            </a:r>
            <a:br>
              <a:rPr lang="en-GB" sz="1350"/>
            </a:br>
            <a:r>
              <a:rPr lang="en-GB" sz="1350"/>
              <a:t>Or </a:t>
            </a:r>
            <a:r>
              <a:rPr lang="en-GB" sz="1350" dirty="0"/>
              <a:t>you can look at them on the web site </a:t>
            </a:r>
            <a:r>
              <a:rPr lang="en-GB" sz="1350" dirty="0" err="1"/>
              <a:t>pdf</a:t>
            </a:r>
            <a:r>
              <a:rPr lang="en-GB" sz="1350" dirty="0"/>
              <a:t> downloads available </a:t>
            </a:r>
            <a:br>
              <a:rPr lang="en-GB" sz="1350" dirty="0"/>
            </a:br>
            <a:r>
              <a:rPr lang="en-GB" sz="1350" dirty="0"/>
              <a:t>http://</a:t>
            </a:r>
            <a:r>
              <a:rPr lang="en-GB" sz="1350" dirty="0" err="1"/>
              <a:t>dtc.webscience.ecs.soton.ac.uk</a:t>
            </a:r>
            <a:r>
              <a:rPr lang="en-GB" sz="1350" dirty="0"/>
              <a:t>/people-and-partners/list-of-students/student-research-interests/web-science-posters/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2969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Class exercise: </a:t>
            </a:r>
            <a:br>
              <a:rPr lang="en-GB" dirty="0" smtClean="0"/>
            </a:br>
            <a:r>
              <a:rPr lang="en-GB" dirty="0" smtClean="0"/>
              <a:t>thinking about </a:t>
            </a:r>
            <a:r>
              <a:rPr lang="en-GB" dirty="0" err="1" smtClean="0"/>
              <a:t>interdisciplinarity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Individually</a:t>
            </a:r>
          </a:p>
          <a:p>
            <a:r>
              <a:rPr lang="en-GB" dirty="0" smtClean="0"/>
              <a:t>Look at the posters</a:t>
            </a:r>
          </a:p>
          <a:p>
            <a:r>
              <a:rPr lang="en-GB" dirty="0" smtClean="0"/>
              <a:t>Identify the (possible) contributory disciplines</a:t>
            </a:r>
          </a:p>
          <a:p>
            <a:pPr marL="0" indent="0">
              <a:buNone/>
            </a:pPr>
            <a:r>
              <a:rPr lang="en-GB" dirty="0" smtClean="0"/>
              <a:t>In Pairs</a:t>
            </a:r>
          </a:p>
          <a:p>
            <a:r>
              <a:rPr lang="en-GB" dirty="0" smtClean="0"/>
              <a:t>Discuss your analysis</a:t>
            </a:r>
          </a:p>
          <a:p>
            <a:r>
              <a:rPr lang="en-GB" dirty="0" smtClean="0"/>
              <a:t>Expand the list of contributory views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Share</a:t>
            </a:r>
          </a:p>
          <a:p>
            <a:r>
              <a:rPr lang="en-GB" dirty="0" smtClean="0"/>
              <a:t>In a round</a:t>
            </a:r>
          </a:p>
          <a:p>
            <a:r>
              <a:rPr lang="en-GB" dirty="0" smtClean="0"/>
              <a:t>Tell </a:t>
            </a:r>
            <a:r>
              <a:rPr lang="en-GB" dirty="0"/>
              <a:t>the class what you </a:t>
            </a:r>
            <a:r>
              <a:rPr lang="en-GB" dirty="0" smtClean="0"/>
              <a:t>learnt</a:t>
            </a:r>
          </a:p>
          <a:p>
            <a:r>
              <a:rPr lang="en-GB" dirty="0" smtClean="0"/>
              <a:t>How useful are the titles?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40499734"/>
              </p:ext>
            </p:extLst>
          </p:nvPr>
        </p:nvGraphicFramePr>
        <p:xfrm>
          <a:off x="2743200" y="4170831"/>
          <a:ext cx="3648075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Quick preview: poster 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While </a:t>
            </a:r>
            <a:r>
              <a:rPr lang="en-GB" dirty="0" smtClean="0"/>
              <a:t>you are looking at the posters go by</a:t>
            </a:r>
          </a:p>
          <a:p>
            <a:r>
              <a:rPr lang="en-GB" dirty="0" smtClean="0"/>
              <a:t>Which ones are most visually appealing?</a:t>
            </a:r>
          </a:p>
          <a:p>
            <a:r>
              <a:rPr lang="en-GB" dirty="0" smtClean="0"/>
              <a:t>Which ones can you actually read?</a:t>
            </a:r>
          </a:p>
          <a:p>
            <a:r>
              <a:rPr lang="en-GB" dirty="0" smtClean="0"/>
              <a:t>How useful are the titles?</a:t>
            </a:r>
            <a:endParaRPr lang="en-GB" dirty="0"/>
          </a:p>
        </p:txBody>
      </p:sp>
      <p:pic>
        <p:nvPicPr>
          <p:cNvPr id="5" name="Content Placeholder 4" descr="Screenshot 2014-10-02 14.29.5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61" b="-18161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401444" y="5117787"/>
            <a:ext cx="6256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dirty="0"/>
              <a:t>Posters are available in a slide set http://</a:t>
            </a:r>
            <a:r>
              <a:rPr lang="en-GB" sz="1350" dirty="0" err="1"/>
              <a:t>www.edshare.soton.ac.uk</a:t>
            </a:r>
            <a:r>
              <a:rPr lang="en-GB" sz="1350" dirty="0"/>
              <a:t>/13359/</a:t>
            </a:r>
            <a:r>
              <a:rPr lang="en-GB" sz="1350"/>
              <a:t/>
            </a:r>
            <a:br>
              <a:rPr lang="en-GB" sz="1350"/>
            </a:br>
            <a:r>
              <a:rPr lang="en-GB" sz="1350"/>
              <a:t>Or </a:t>
            </a:r>
            <a:r>
              <a:rPr lang="en-GB" sz="1350" dirty="0"/>
              <a:t>you can look at them on the web site </a:t>
            </a:r>
            <a:r>
              <a:rPr lang="en-GB" sz="1350" dirty="0" err="1"/>
              <a:t>pdf</a:t>
            </a:r>
            <a:r>
              <a:rPr lang="en-GB" sz="1350" dirty="0"/>
              <a:t> downloads available </a:t>
            </a:r>
            <a:br>
              <a:rPr lang="en-GB" sz="1350" dirty="0"/>
            </a:br>
            <a:r>
              <a:rPr lang="en-GB" sz="1350" dirty="0"/>
              <a:t>http://</a:t>
            </a:r>
            <a:r>
              <a:rPr lang="en-GB" sz="1350" dirty="0" err="1"/>
              <a:t>dtc.webscience.ecs.soton.ac.uk</a:t>
            </a:r>
            <a:r>
              <a:rPr lang="en-GB" sz="1350" dirty="0"/>
              <a:t>/people-and-partners/list-of-students/student-research-interests/web-science-posters/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2969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Appendix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Previous topics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8446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1.1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Neil Amos</a:t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sz="4400" kern="120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New You? People, Machines and Identity</a:t>
            </a:r>
          </a:p>
          <a:p>
            <a: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GB" sz="44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83916" y="4266360"/>
            <a:ext cx="6400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Psychology</a:t>
            </a:r>
          </a:p>
          <a:p>
            <a:r>
              <a:rPr lang="en-GB" dirty="0">
                <a:solidFill>
                  <a:schemeClr val="tx1"/>
                </a:solidFill>
              </a:rPr>
              <a:t>Computer Science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http://edshare.soton.ac.uk/18962/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081904"/>
      </p:ext>
    </p:extLst>
  </p:cSld>
  <p:clrMapOvr>
    <a:masterClrMapping/>
  </p:clrMapOvr>
</p:sld>
</file>

<file path=ppt/theme/theme1.xml><?xml version="1.0" encoding="utf-8"?>
<a:theme xmlns:a="http://schemas.openxmlformats.org/drawingml/2006/main" name="WXSlidesActivitiesWEBS200214-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WXSlidesActivitiesWEBS200214-15.potx</Template>
  <TotalTime>2510</TotalTime>
  <Words>3204</Words>
  <Application>Microsoft Macintosh PowerPoint</Application>
  <PresentationFormat>On-screen Show (4:3)</PresentationFormat>
  <Paragraphs>704</Paragraphs>
  <Slides>114</Slides>
  <Notes>13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4" baseType="lpstr">
      <vt:lpstr>Calibri</vt:lpstr>
      <vt:lpstr>Helvetica</vt:lpstr>
      <vt:lpstr>Lucida Grande</vt:lpstr>
      <vt:lpstr>Lucida Sans</vt:lpstr>
      <vt:lpstr>Mangal</vt:lpstr>
      <vt:lpstr>ＭＳ Ｐゴシック</vt:lpstr>
      <vt:lpstr>Times</vt:lpstr>
      <vt:lpstr>Wingdings</vt:lpstr>
      <vt:lpstr>Arial</vt:lpstr>
      <vt:lpstr>WXSlidesActivitiesWEBS200214-15</vt:lpstr>
      <vt:lpstr>WEBS6203 Interdisciplinary Thinking</vt:lpstr>
      <vt:lpstr>1.1</vt:lpstr>
      <vt:lpstr>How this module is structured</vt:lpstr>
      <vt:lpstr>Assessment</vt:lpstr>
      <vt:lpstr>Resources</vt:lpstr>
      <vt:lpstr>PowerPoint Presentation</vt:lpstr>
      <vt:lpstr>Resources</vt:lpstr>
      <vt:lpstr>In the first week you are split into groups</vt:lpstr>
      <vt:lpstr>Reminder</vt:lpstr>
      <vt:lpstr>What we expect you to do</vt:lpstr>
      <vt:lpstr>Repko: The flow of activities</vt:lpstr>
      <vt:lpstr>How to demonstrate your learning</vt:lpstr>
      <vt:lpstr>Sources and examples?</vt:lpstr>
      <vt:lpstr>Lets get down to inter-disciplinarity</vt:lpstr>
      <vt:lpstr>inter-disciplinarity</vt:lpstr>
      <vt:lpstr>inter-disciplinarity</vt:lpstr>
      <vt:lpstr>Class exercise: apologies for yet another introductory round</vt:lpstr>
      <vt:lpstr>What is our interdisciplinarity?</vt:lpstr>
      <vt:lpstr>Feedback round</vt:lpstr>
      <vt:lpstr>1.2</vt:lpstr>
      <vt:lpstr>An idea of web science you may have seen…</vt:lpstr>
      <vt:lpstr>Another…</vt:lpstr>
      <vt:lpstr>PowerPoint Presentation</vt:lpstr>
      <vt:lpstr>Where will you find information?</vt:lpstr>
      <vt:lpstr>Where will you find information?</vt:lpstr>
      <vt:lpstr>Support materials</vt:lpstr>
      <vt:lpstr>Building skills</vt:lpstr>
      <vt:lpstr>Find out how to read a paper</vt:lpstr>
      <vt:lpstr>1.3</vt:lpstr>
      <vt:lpstr>The Library is your friend</vt:lpstr>
      <vt:lpstr>Generations and affordances</vt:lpstr>
      <vt:lpstr>In the first week</vt:lpstr>
      <vt:lpstr>In the first week</vt:lpstr>
      <vt:lpstr>Group tutorial tasks W1 or W2</vt:lpstr>
      <vt:lpstr>Reading groups 1</vt:lpstr>
      <vt:lpstr>Reading groups 2</vt:lpstr>
      <vt:lpstr>The scope of interdisciplinarity</vt:lpstr>
      <vt:lpstr>How to demonstrate your learning</vt:lpstr>
      <vt:lpstr>Selecting your topic: What to do next</vt:lpstr>
      <vt:lpstr>Look at the posters &amp; reports</vt:lpstr>
      <vt:lpstr>PowerPoint Presentation</vt:lpstr>
      <vt:lpstr>Thinking about images</vt:lpstr>
      <vt:lpstr>Slides preparation </vt:lpstr>
      <vt:lpstr>Slide Tips</vt:lpstr>
      <vt:lpstr>Slide ideas</vt:lpstr>
      <vt:lpstr>Slides: Independent study activities</vt:lpstr>
      <vt:lpstr>Opportunities to improve</vt:lpstr>
      <vt:lpstr>The flow of activites</vt:lpstr>
      <vt:lpstr>Think about your visual literacy</vt:lpstr>
      <vt:lpstr>Question</vt:lpstr>
      <vt:lpstr>PowerPoint Presentation</vt:lpstr>
      <vt:lpstr>Visual-literacy.org</vt:lpstr>
      <vt:lpstr>PowerPoint Presentation</vt:lpstr>
      <vt:lpstr>Classic Diagrams from Web SCIENCE</vt:lpstr>
      <vt:lpstr>PowerPoint Presentation</vt:lpstr>
      <vt:lpstr>PowerPoint Presentation</vt:lpstr>
      <vt:lpstr>Web Science and additionality</vt:lpstr>
      <vt:lpstr>PowerPoint Presentation</vt:lpstr>
      <vt:lpstr>We Need A  Web Science Road Map </vt:lpstr>
      <vt:lpstr>And remember the Map is not the territory  </vt:lpstr>
      <vt:lpstr>The Web  emergent networks of linked data </vt:lpstr>
      <vt:lpstr>The Web  an emergent networks of linked data </vt:lpstr>
      <vt:lpstr>PowerPoint Presentation</vt:lpstr>
      <vt:lpstr>Protocols</vt:lpstr>
      <vt:lpstr>Using other people’s diagrams</vt:lpstr>
      <vt:lpstr>Tools for creativity</vt:lpstr>
      <vt:lpstr>PowerPoint Presentation</vt:lpstr>
      <vt:lpstr>PowerPoint Presentation</vt:lpstr>
      <vt:lpstr>Production Pragmatics</vt:lpstr>
      <vt:lpstr>Office tools</vt:lpstr>
      <vt:lpstr>Templates and objects</vt:lpstr>
      <vt:lpstr>Simple (free) tools</vt:lpstr>
      <vt:lpstr>Remember…</vt:lpstr>
      <vt:lpstr>Why and how visuals can be useful?</vt:lpstr>
      <vt:lpstr>Over to you</vt:lpstr>
      <vt:lpstr>references</vt:lpstr>
      <vt:lpstr>Further Browsing</vt:lpstr>
      <vt:lpstr>Learning from Posters</vt:lpstr>
      <vt:lpstr>Group exercise:</vt:lpstr>
      <vt:lpstr>Quick preview</vt:lpstr>
      <vt:lpstr>Scan through papers from previous Web science conferences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activities</vt:lpstr>
      <vt:lpstr>Quick preview: group projects</vt:lpstr>
      <vt:lpstr>Quick preview: individual reports</vt:lpstr>
      <vt:lpstr>Class exercise:  thinking about interdisciplinarity</vt:lpstr>
      <vt:lpstr>Quick preview: poster preparation</vt:lpstr>
      <vt:lpstr>Appendix</vt:lpstr>
      <vt:lpstr>1.1 Neil Amos  The New You? People, Machines and Identity  </vt:lpstr>
      <vt:lpstr>1.2 Nick Bennett How much does an avatar cost?  Self-representation through avatars in online gaming  Economics Psychology </vt:lpstr>
      <vt:lpstr>1.3 Briony Gray Virtual Environments: the future for City Metrics and Big Data  Economic Geography Computer Science </vt:lpstr>
      <vt:lpstr>1.4 Dola Majekodunmi  Banking on the Web  Psychology  Computer Science </vt:lpstr>
      <vt:lpstr>1.5 Colin Pattinson  State-sponsored Cybercrime  Criminology International Relations </vt:lpstr>
      <vt:lpstr>1.6 Gefion Thuermer Can there be a European public?  </vt:lpstr>
      <vt:lpstr>1.7 Jack Webster Migrant Communities and Social Media  Human Geography  Social Anthropology </vt:lpstr>
      <vt:lpstr>1.8 Nic Fair The Ideology and Architecture of the Founding Principles of the Web : an Interdisciplinary Approach  Political Science  Computer Science </vt:lpstr>
      <vt:lpstr>1.9 Sarah Hewitt Feminist Psychology and Networks </vt:lpstr>
      <vt:lpstr>2.1 Edmund Baird  LGBT Identity and the Web  Psychology  Sociology </vt:lpstr>
      <vt:lpstr>2.2 Flavia Dinca Spreading (mis)information online: the case of anti-vaccination campaigns  Public Health  Computer Science </vt:lpstr>
      <vt:lpstr>2.3 taekyun kim why people show different behaviour between online and offline </vt:lpstr>
      <vt:lpstr>2.4 Rafael Melgarejo Heredia GOLEM &amp; HUMAN BEING: FREE WILL AUTOMATA?  </vt:lpstr>
      <vt:lpstr>2.5 Keisha Taylor The Growth Of The ‘Sharing Economy’:  How Does Sociology &amp; Economics Help Us Understand?</vt:lpstr>
      <vt:lpstr>2.6 Niko Tsakalakis Self-disclosure online: Perspectives from Computer Science and Social Social Psychology </vt:lpstr>
      <vt:lpstr>2.8 Paul Gilbert Will the new GCSE Computer Science curriculum change society’s understanding of open software &amp; systems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Su White</cp:lastModifiedBy>
  <cp:revision>83</cp:revision>
  <cp:lastPrinted>2014-10-02T10:48:42Z</cp:lastPrinted>
  <dcterms:created xsi:type="dcterms:W3CDTF">2014-10-02T10:46:20Z</dcterms:created>
  <dcterms:modified xsi:type="dcterms:W3CDTF">2018-09-30T18:46:40Z</dcterms:modified>
</cp:coreProperties>
</file>