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9"/>
  </p:notesMasterIdLst>
  <p:handoutMasterIdLst>
    <p:handoutMasterId r:id="rId10"/>
  </p:handoutMasterIdLst>
  <p:sldIdLst>
    <p:sldId id="291" r:id="rId2"/>
    <p:sldId id="342" r:id="rId3"/>
    <p:sldId id="344" r:id="rId4"/>
    <p:sldId id="293" r:id="rId5"/>
    <p:sldId id="346" r:id="rId6"/>
    <p:sldId id="294" r:id="rId7"/>
    <p:sldId id="34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46DD4FF-231A-4E46-A9BB-64E0562A2815}">
          <p14:sldIdLst>
            <p14:sldId id="291"/>
            <p14:sldId id="342"/>
            <p14:sldId id="344"/>
            <p14:sldId id="293"/>
            <p14:sldId id="346"/>
            <p14:sldId id="294"/>
            <p14:sldId id="347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80" autoAdjust="0"/>
    <p:restoredTop sz="85659" autoAdjust="0"/>
  </p:normalViewPr>
  <p:slideViewPr>
    <p:cSldViewPr snapToGrid="0" snapToObjects="1" showGuides="1">
      <p:cViewPr>
        <p:scale>
          <a:sx n="95" d="100"/>
          <a:sy n="95" d="100"/>
        </p:scale>
        <p:origin x="-800" y="-1864"/>
      </p:cViewPr>
      <p:guideLst>
        <p:guide orient="horz" pos="2160"/>
        <p:guide pos="1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AAB8B-11A5-C448-84DF-DDCC9ACB18D7}" type="datetimeFigureOut">
              <a:rPr lang="en-US" smtClean="0"/>
              <a:t>06/02/18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2A85F-5764-5645-A43B-A3B8AB416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55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06/02/18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2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99" y="2555765"/>
            <a:ext cx="8496000" cy="2160587"/>
          </a:xfrm>
        </p:spPr>
        <p:txBody>
          <a:bodyPr/>
          <a:lstStyle/>
          <a:p>
            <a:r>
              <a:rPr lang="en-GB" dirty="0" smtClean="0"/>
              <a:t>Coursework 1: </a:t>
            </a:r>
            <a:br>
              <a:rPr lang="en-GB" dirty="0" smtClean="0"/>
            </a:br>
            <a:r>
              <a:rPr lang="en-GB" dirty="0" smtClean="0"/>
              <a:t>Data Cleaning and Visualisation</a:t>
            </a:r>
            <a:endParaRPr lang="en-GB" sz="5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Heather Packer</a:t>
            </a:r>
          </a:p>
          <a:p>
            <a:r>
              <a:rPr lang="en-GB" dirty="0" smtClean="0"/>
              <a:t>16/01/18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060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Coursework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</a:t>
            </a:r>
            <a:r>
              <a:rPr lang="en-US" dirty="0"/>
              <a:t>Government Projects </a:t>
            </a:r>
            <a:r>
              <a:rPr lang="en-US" dirty="0" smtClean="0"/>
              <a:t>dataset</a:t>
            </a:r>
          </a:p>
          <a:p>
            <a:pPr lvl="1"/>
            <a:r>
              <a:rPr lang="en-US" dirty="0" smtClean="0"/>
              <a:t>Project Title</a:t>
            </a:r>
          </a:p>
          <a:p>
            <a:pPr lvl="1"/>
            <a:r>
              <a:rPr lang="en-US" dirty="0" smtClean="0"/>
              <a:t>Agency</a:t>
            </a:r>
          </a:p>
          <a:p>
            <a:pPr lvl="1"/>
            <a:r>
              <a:rPr lang="en-US" dirty="0" smtClean="0"/>
              <a:t>Start/end dates</a:t>
            </a:r>
          </a:p>
          <a:p>
            <a:pPr lvl="1"/>
            <a:r>
              <a:rPr lang="en-US" dirty="0" err="1" smtClean="0"/>
              <a:t>Costings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7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1 - Data Cleaning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dataset with artificial errors</a:t>
            </a:r>
          </a:p>
          <a:p>
            <a:r>
              <a:rPr lang="en-US" dirty="0" smtClean="0"/>
              <a:t>There are 5 types of errors</a:t>
            </a:r>
          </a:p>
          <a:p>
            <a:r>
              <a:rPr lang="en-US" dirty="0"/>
              <a:t>There are </a:t>
            </a:r>
            <a:r>
              <a:rPr lang="en-US" dirty="0" smtClean="0"/>
              <a:t>more than 5 errors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OpenRefine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906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2 - Data </a:t>
            </a:r>
            <a:r>
              <a:rPr lang="en-US" dirty="0" err="1" smtClean="0"/>
              <a:t>Visualisation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1 </a:t>
            </a:r>
            <a:r>
              <a:rPr lang="en-US" dirty="0" err="1" smtClean="0"/>
              <a:t>v</a:t>
            </a:r>
            <a:r>
              <a:rPr lang="en-US" dirty="0" err="1" smtClean="0"/>
              <a:t>isualisation</a:t>
            </a:r>
            <a:r>
              <a:rPr lang="en-US" dirty="0" smtClean="0"/>
              <a:t> and hosted </a:t>
            </a:r>
            <a:r>
              <a:rPr lang="en-US" dirty="0" smtClean="0"/>
              <a:t>on your home page</a:t>
            </a:r>
          </a:p>
          <a:p>
            <a:r>
              <a:rPr lang="en-US" dirty="0" smtClean="0"/>
              <a:t>Use your cleaned data </a:t>
            </a:r>
          </a:p>
          <a:p>
            <a:r>
              <a:rPr lang="en-US" dirty="0" smtClean="0"/>
              <a:t>You might want to restructure it for your </a:t>
            </a:r>
            <a:r>
              <a:rPr lang="en-US" dirty="0" err="1" smtClean="0"/>
              <a:t>visualisation</a:t>
            </a:r>
            <a:endParaRPr lang="en-US" dirty="0" smtClean="0"/>
          </a:p>
          <a:p>
            <a:r>
              <a:rPr lang="en-US" dirty="0" smtClean="0"/>
              <a:t>You have to use D3</a:t>
            </a:r>
          </a:p>
          <a:p>
            <a:r>
              <a:rPr lang="en-US" dirty="0" smtClean="0"/>
              <a:t>You can either write your D3 </a:t>
            </a:r>
            <a:r>
              <a:rPr lang="en-US" dirty="0" err="1" smtClean="0"/>
              <a:t>visualisation</a:t>
            </a:r>
            <a:endParaRPr lang="en-US" dirty="0" smtClean="0"/>
          </a:p>
          <a:p>
            <a:pPr lvl="1"/>
            <a:r>
              <a:rPr lang="en-US" dirty="0" smtClean="0"/>
              <a:t>From scratch</a:t>
            </a:r>
          </a:p>
          <a:p>
            <a:pPr lvl="1"/>
            <a:r>
              <a:rPr lang="en-US" dirty="0" smtClean="0"/>
              <a:t>Modify existing D3 graph but it must be tailored to your data (remember to include relevant titles, labels, and keys)</a:t>
            </a:r>
          </a:p>
          <a:p>
            <a:r>
              <a:rPr lang="en-US" dirty="0"/>
              <a:t>You do not have use all the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883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</a:t>
            </a:r>
            <a:r>
              <a:rPr lang="en-US" dirty="0" smtClean="0"/>
              <a:t>Scheme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</a:p>
          <a:p>
            <a:pPr lvl="1"/>
            <a:r>
              <a:rPr lang="en-US" dirty="0" smtClean="0"/>
              <a:t>Cleaning </a:t>
            </a:r>
            <a:r>
              <a:rPr lang="en-US" dirty="0"/>
              <a:t>and </a:t>
            </a:r>
            <a:r>
              <a:rPr lang="en-US" dirty="0" smtClean="0"/>
              <a:t>manipulation </a:t>
            </a:r>
            <a:r>
              <a:rPr lang="en-US" dirty="0"/>
              <a:t>(5 marks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Part 2</a:t>
            </a:r>
          </a:p>
          <a:p>
            <a:pPr lvl="1"/>
            <a:r>
              <a:rPr lang="en-US" dirty="0" smtClean="0"/>
              <a:t>Choice of </a:t>
            </a:r>
            <a:r>
              <a:rPr lang="en-US" dirty="0" err="1" smtClean="0"/>
              <a:t>visualisation</a:t>
            </a:r>
            <a:r>
              <a:rPr lang="en-US" dirty="0" smtClean="0"/>
              <a:t> (5 marks)</a:t>
            </a:r>
          </a:p>
          <a:p>
            <a:pPr lvl="1"/>
            <a:r>
              <a:rPr lang="en-US" dirty="0" smtClean="0"/>
              <a:t>Implementation (4 marks)</a:t>
            </a:r>
          </a:p>
          <a:p>
            <a:pPr lvl="1"/>
            <a:r>
              <a:rPr lang="en-US" dirty="0" smtClean="0"/>
              <a:t>Interactivity (4 marks)</a:t>
            </a:r>
          </a:p>
          <a:p>
            <a:pPr lvl="1"/>
            <a:r>
              <a:rPr lang="en-US" dirty="0" smtClean="0"/>
              <a:t>Completion (2 marks)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5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Deadline: March 15</a:t>
            </a:r>
            <a:r>
              <a:rPr lang="en-US" baseline="30000" dirty="0" smtClean="0"/>
              <a:t>th</a:t>
            </a:r>
            <a:r>
              <a:rPr lang="en-US" dirty="0"/>
              <a:t> </a:t>
            </a:r>
            <a:r>
              <a:rPr lang="en-US" dirty="0" smtClean="0"/>
              <a:t>4pm</a:t>
            </a:r>
          </a:p>
          <a:p>
            <a:r>
              <a:rPr lang="en-US" dirty="0" smtClean="0"/>
              <a:t>Worth 20% of your mark for this module</a:t>
            </a:r>
          </a:p>
          <a:p>
            <a:r>
              <a:rPr lang="en-US" dirty="0" smtClean="0"/>
              <a:t>The usual late penalties apply for late </a:t>
            </a:r>
            <a:r>
              <a:rPr lang="en-US" dirty="0" err="1" smtClean="0"/>
              <a:t>handins</a:t>
            </a:r>
            <a:r>
              <a:rPr lang="en-US" dirty="0" smtClean="0"/>
              <a:t> (10% per working day)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9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Hosting your </a:t>
            </a:r>
            <a:r>
              <a:rPr lang="en-US" dirty="0" err="1" smtClean="0"/>
              <a:t>Visualisation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Instructions on creating a ECS home page: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secure.ecs.soton.ac.uk</a:t>
            </a:r>
            <a:r>
              <a:rPr lang="en-US" dirty="0"/>
              <a:t>/kb/entry/145/</a:t>
            </a:r>
          </a:p>
        </p:txBody>
      </p:sp>
    </p:spTree>
    <p:extLst>
      <p:ext uri="{BB962C8B-B14F-4D97-AF65-F5344CB8AC3E}">
        <p14:creationId xmlns:p14="http://schemas.microsoft.com/office/powerpoint/2010/main" val="3353519916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27447</TotalTime>
  <Words>216</Words>
  <Application>Microsoft Macintosh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ECS</vt:lpstr>
      <vt:lpstr>Coursework 1:  Data Cleaning and Visualisation</vt:lpstr>
      <vt:lpstr>Coursework 1</vt:lpstr>
      <vt:lpstr>Part 1 - Data Cleaning</vt:lpstr>
      <vt:lpstr>Part 2 - Data Visualisation</vt:lpstr>
      <vt:lpstr>Mark Scheme</vt:lpstr>
      <vt:lpstr>Overview</vt:lpstr>
      <vt:lpstr>Hosting your Visualisation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Cascading Stylesheets</dc:title>
  <dc:creator>Gibbins N.M.</dc:creator>
  <cp:lastModifiedBy>Heather Packer</cp:lastModifiedBy>
  <cp:revision>241</cp:revision>
  <dcterms:created xsi:type="dcterms:W3CDTF">2017-10-22T16:39:59Z</dcterms:created>
  <dcterms:modified xsi:type="dcterms:W3CDTF">2018-02-06T22:50:03Z</dcterms:modified>
</cp:coreProperties>
</file>