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91" r:id="rId3"/>
    <p:sldId id="290" r:id="rId4"/>
    <p:sldId id="294" r:id="rId5"/>
    <p:sldId id="302" r:id="rId6"/>
    <p:sldId id="303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9" r:id="rId16"/>
    <p:sldId id="317" r:id="rId17"/>
    <p:sldId id="31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95720" autoAdjust="0"/>
  </p:normalViewPr>
  <p:slideViewPr>
    <p:cSldViewPr>
      <p:cViewPr varScale="1">
        <p:scale>
          <a:sx n="157" d="100"/>
          <a:sy n="157" d="100"/>
        </p:scale>
        <p:origin x="92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EDC2D-C230-AB42-806E-5ADE0EAF363D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4C0D6-226B-BB47-BE47-3EB31A60B6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4C0D6-226B-BB47-BE47-3EB31A60B6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4838" cy="1138237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/>
              <a:t>Click to edit Master text styles</a:t>
            </a:r>
          </a:p>
          <a:p>
            <a:pPr lvl="1" eaLnBrk="1" latinLnBrk="0" hangingPunct="1"/>
            <a:r>
              <a:rPr lang="en-GB"/>
              <a:t>Second level</a:t>
            </a:r>
          </a:p>
          <a:p>
            <a:pPr lvl="2" eaLnBrk="1" latinLnBrk="0" hangingPunct="1"/>
            <a:r>
              <a:rPr lang="en-GB"/>
              <a:t>Third level</a:t>
            </a:r>
          </a:p>
          <a:p>
            <a:pPr lvl="3" eaLnBrk="1" latinLnBrk="0" hangingPunct="1"/>
            <a:r>
              <a:rPr lang="en-GB"/>
              <a:t>Fourth level</a:t>
            </a:r>
          </a:p>
          <a:p>
            <a:pPr lvl="4" eaLnBrk="1" latinLnBrk="0" hangingPunct="1"/>
            <a:r>
              <a:rPr lang="en-GB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dirty="0"/>
              <a:t>Click to edit Master text styles</a:t>
            </a:r>
          </a:p>
          <a:p>
            <a:pPr lvl="1" eaLnBrk="1" latinLnBrk="0" hangingPunct="1"/>
            <a:r>
              <a:rPr kumimoji="0" lang="en-GB" dirty="0"/>
              <a:t>Second level</a:t>
            </a:r>
          </a:p>
          <a:p>
            <a:pPr lvl="2" eaLnBrk="1" latinLnBrk="0" hangingPunct="1"/>
            <a:r>
              <a:rPr kumimoji="0" lang="en-GB" dirty="0"/>
              <a:t>Third level</a:t>
            </a:r>
          </a:p>
          <a:p>
            <a:pPr lvl="3" eaLnBrk="1" latinLnBrk="0" hangingPunct="1"/>
            <a:r>
              <a:rPr kumimoji="0" lang="en-GB" dirty="0"/>
              <a:t>Fourth level</a:t>
            </a:r>
          </a:p>
          <a:p>
            <a:pPr lvl="4" eaLnBrk="1" latinLnBrk="0" hangingPunct="1"/>
            <a:r>
              <a:rPr kumimoji="0" lang="en-GB" dirty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cd@soton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fp@ecs.soton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tutorialspoint.com/python/tk_button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tutorialspoint.com/python/tk_button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yJDv-zdhzM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ialspoint.com/python/python_gui_programming.htm" TargetMode="External"/><Relationship Id="rId2" Type="http://schemas.openxmlformats.org/officeDocument/2006/relationships/hyperlink" Target="https://wiki.python.org/moin/TkInt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torialspoint.com/python/python_gui_programming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Computer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99938"/>
            <a:ext cx="5334000" cy="900662"/>
          </a:xfrm>
        </p:spPr>
        <p:txBody>
          <a:bodyPr>
            <a:noAutofit/>
          </a:bodyPr>
          <a:lstStyle/>
          <a:p>
            <a:r>
              <a:rPr lang="en-US" sz="2800" dirty="0"/>
              <a:t>Introduction to GUIs in Python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4800600"/>
            <a:ext cx="5181600" cy="121920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/>
              <a:t>Hugh Davis </a:t>
            </a:r>
            <a:r>
              <a:rPr lang="en-US" sz="2800" i="1" dirty="0">
                <a:hlinkClick r:id="rId3"/>
              </a:rPr>
              <a:t>hcd@soton.ac.uk</a:t>
            </a:r>
            <a:endParaRPr lang="en-US" sz="2800" i="1" dirty="0"/>
          </a:p>
          <a:p>
            <a:r>
              <a:rPr lang="en-US" sz="2800" i="1" dirty="0"/>
              <a:t>Jian Shi </a:t>
            </a:r>
          </a:p>
          <a:p>
            <a:r>
              <a:rPr lang="en-US" sz="2800" i="1" dirty="0"/>
              <a:t>Yvonne Howard </a:t>
            </a:r>
            <a:r>
              <a:rPr lang="en-US" sz="2800" i="1" dirty="0">
                <a:hlinkClick r:id="rId4"/>
              </a:rPr>
              <a:t>rfp@ecs.soton.ac.uk</a:t>
            </a:r>
            <a:endParaRPr lang="en-US" sz="2800" i="1" dirty="0"/>
          </a:p>
          <a:p>
            <a:r>
              <a:rPr lang="en-US" sz="2800" i="1" dirty="0"/>
              <a:t>Rikki Prince </a:t>
            </a:r>
            <a:r>
              <a:rPr lang="en-US" sz="2800" i="1" dirty="0" err="1"/>
              <a:t>rfp@ecs.soton.ac.uk</a:t>
            </a:r>
            <a:endParaRPr lang="en-US" sz="2800" i="1" dirty="0"/>
          </a:p>
          <a:p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01433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Named arguments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Can also set defaults</a:t>
            </a:r>
          </a:p>
          <a:p>
            <a:endParaRPr lang="en-US" dirty="0"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def resistance(voltage=240,current=1):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return float(voltage)/float(current)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R = resistance(current=10)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R = resistance(voltage=20)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Controls with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Another example</a:t>
            </a:r>
          </a:p>
          <a:p>
            <a:endParaRPr lang="en-US" dirty="0"/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go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Tkinter.Button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text=“Click Me!”)</a:t>
            </a:r>
          </a:p>
          <a:p>
            <a:pPr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go.pack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  <a:hlinkClick r:id="rId2"/>
              </a:rPr>
              <a:t>http://www.tutorialspoint.com/python/tk_button.htm</a:t>
            </a:r>
            <a:endParaRPr lang="en-US" dirty="0">
              <a:cs typeface="Courier New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9979" y="1464179"/>
            <a:ext cx="3031621" cy="1469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Controls with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Another example</a:t>
            </a:r>
          </a:p>
          <a:p>
            <a:endParaRPr lang="en-US" dirty="0"/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voltage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Tkinter.Scale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from_=5, to=15)</a:t>
            </a:r>
          </a:p>
          <a:p>
            <a:pPr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voltage.pack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  <a:hlinkClick r:id="rId2"/>
              </a:rPr>
              <a:t>http://www.tutorialspoint.com/python/tk_button.htm</a:t>
            </a:r>
            <a:endParaRPr lang="en-US" dirty="0">
              <a:cs typeface="Courier New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895884"/>
            <a:ext cx="1981200" cy="216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Using functions</a:t>
            </a:r>
          </a:p>
          <a:p>
            <a:endParaRPr lang="en-US" dirty="0"/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print_hello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print “hello”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hello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Tkinter.Button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text=“Say Hello”,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command=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print_hello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hello.pack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004" y="838200"/>
            <a:ext cx="4505996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Message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get a pop up message box</a:t>
            </a:r>
          </a:p>
          <a:p>
            <a:endParaRPr lang="en-GB" dirty="0"/>
          </a:p>
          <a:p>
            <a:pPr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dirty="0" err="1">
                <a:latin typeface="Courier New" pitchFamily="49" charset="0"/>
                <a:cs typeface="Courier New" pitchFamily="49" charset="0"/>
              </a:rPr>
              <a:t>tkMessageBox</a:t>
            </a:r>
            <a:endParaRPr lang="en-GB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dirty="0" err="1">
                <a:latin typeface="Courier New" pitchFamily="49" charset="0"/>
                <a:cs typeface="Courier New" pitchFamily="49" charset="0"/>
              </a:rPr>
              <a:t>tkMessageBox.showinfo</a:t>
            </a:r>
            <a:r>
              <a:rPr lang="en-GB" dirty="0">
                <a:latin typeface="Courier New" pitchFamily="49" charset="0"/>
                <a:cs typeface="Courier New" pitchFamily="49" charset="0"/>
              </a:rPr>
              <a:t>( “title”, “message”)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685800"/>
            <a:ext cx="2819400" cy="292853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92C6-9E36-0345-998C-869BEFB0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GETting</a:t>
            </a:r>
            <a:r>
              <a:rPr lang="en-GB" dirty="0"/>
              <a:t>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C50D9-E3BD-1443-BEE6-9BEF0A176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Some Controls provide input values</a:t>
            </a:r>
          </a:p>
          <a:p>
            <a:pPr marL="109728" indent="0">
              <a:buNone/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……….</a:t>
            </a:r>
          </a:p>
          <a:p>
            <a:pPr marL="109728" indent="0">
              <a:buNone/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Tkinter.Entry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main_window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109728" indent="0">
              <a:buNone/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name.pack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109728" indent="0">
              <a:buNone/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res():</a:t>
            </a:r>
          </a:p>
          <a:p>
            <a:pPr marL="109728" indent="0">
              <a:buNone/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tkMessageBox.showinfo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 "You said",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name.get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marL="109728" indent="0">
              <a:buNone/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Tkinter.Button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main_window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text="Press Me", command=res)</a:t>
            </a:r>
          </a:p>
          <a:p>
            <a:pPr marL="109728" indent="0">
              <a:buNone/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hello.pack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109728" indent="0">
              <a:buNone/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9728" indent="0">
              <a:buNone/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main_window.mainloop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109728" indent="0">
              <a:buNone/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FD470-CE8A-754F-AEB9-CA9D2C771C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7962" y="1251375"/>
            <a:ext cx="2476500" cy="977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5B9C53-143F-6B42-ACF4-042BB6BFD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5542322"/>
            <a:ext cx="2952750" cy="107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705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6324600" cy="4325112"/>
          </a:xfrm>
        </p:spPr>
        <p:txBody>
          <a:bodyPr/>
          <a:lstStyle/>
          <a:p>
            <a:r>
              <a:rPr lang="en-GB" dirty="0"/>
              <a:t>.pack() adds it in next</a:t>
            </a:r>
          </a:p>
          <a:p>
            <a:r>
              <a:rPr lang="en-GB" dirty="0"/>
              <a:t>.pack( side = RIGHT) packs against right hand side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.grid(row=2, column=1) puts at grid cell (2,1)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194" y="914400"/>
            <a:ext cx="1813952" cy="281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4191000"/>
            <a:ext cx="2081048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GUIs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Tkinter</a:t>
            </a:r>
            <a:r>
              <a:rPr lang="en-GB" dirty="0"/>
              <a:t> (import, create instance, </a:t>
            </a:r>
            <a:r>
              <a:rPr lang="en-GB" dirty="0" err="1"/>
              <a:t>mainloop</a:t>
            </a:r>
            <a:r>
              <a:rPr lang="en-GB" dirty="0"/>
              <a:t>() )</a:t>
            </a:r>
          </a:p>
          <a:p>
            <a:r>
              <a:rPr lang="en-GB" dirty="0"/>
              <a:t>Initialise controls</a:t>
            </a:r>
          </a:p>
          <a:p>
            <a:r>
              <a:rPr lang="en-GB" dirty="0"/>
              <a:t>Add controls using .pack() or .grid()</a:t>
            </a:r>
          </a:p>
          <a:p>
            <a:r>
              <a:rPr lang="en-GB" dirty="0"/>
              <a:t>Use named arguments such as text to set the text and command to set the function to execute </a:t>
            </a:r>
            <a:r>
              <a:rPr lang="en-GB"/>
              <a:t>when clicked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/>
              <a:t>This week: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Tkinter</a:t>
            </a:r>
            <a:endParaRPr lang="en-US" dirty="0"/>
          </a:p>
          <a:p>
            <a:r>
              <a:rPr lang="en-US" dirty="0"/>
              <a:t>Controls</a:t>
            </a:r>
          </a:p>
          <a:p>
            <a:r>
              <a:rPr lang="en-US" dirty="0"/>
              <a:t>Named arguments</a:t>
            </a:r>
          </a:p>
          <a:p>
            <a:r>
              <a:rPr lang="en-US" dirty="0"/>
              <a:t>Events</a:t>
            </a:r>
          </a:p>
        </p:txBody>
      </p:sp>
    </p:spTree>
    <p:extLst>
      <p:ext uri="{BB962C8B-B14F-4D97-AF65-F5344CB8AC3E}">
        <p14:creationId xmlns:p14="http://schemas.microsoft.com/office/powerpoint/2010/main" val="319375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What are GUIs?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“Graphical User Interfaces” – as opposed to CLI</a:t>
            </a:r>
          </a:p>
          <a:p>
            <a:r>
              <a:rPr lang="en-US" dirty="0"/>
              <a:t>Typically WIMP: windows, icons, menus, pointers</a:t>
            </a:r>
          </a:p>
          <a:p>
            <a:pPr lvl="1"/>
            <a:r>
              <a:rPr lang="en-US" dirty="0">
                <a:effectLst/>
              </a:rPr>
              <a:t>Touch interfaces are post-WIMP</a:t>
            </a:r>
          </a:p>
          <a:p>
            <a:r>
              <a:rPr lang="en-US" dirty="0"/>
              <a:t>Pioneered at Xerox PARC (see “Mother of all demos”: </a:t>
            </a:r>
            <a:r>
              <a:rPr lang="en-US" dirty="0">
                <a:hlinkClick r:id="rId2"/>
              </a:rPr>
              <a:t>http://www.youtube.com/watch?v=yJDv-zdhzMY</a:t>
            </a:r>
            <a:r>
              <a:rPr lang="en-US" dirty="0"/>
              <a:t>)</a:t>
            </a:r>
          </a:p>
          <a:p>
            <a:endParaRPr lang="en-US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79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14338" name="Picture 2" descr="https://upload.wikimedia.org/wikipedia/commons/e/e7/Bash_screenshot.png"/>
          <p:cNvPicPr>
            <a:picLocks noChangeAspect="1" noChangeArrowheads="1"/>
          </p:cNvPicPr>
          <p:nvPr/>
        </p:nvPicPr>
        <p:blipFill>
          <a:blip r:embed="rId3" cstate="print"/>
          <a:srcRect t="65685"/>
          <a:stretch>
            <a:fillRect/>
          </a:stretch>
        </p:blipFill>
        <p:spPr bwMode="auto">
          <a:xfrm>
            <a:off x="228601" y="4648200"/>
            <a:ext cx="4343400" cy="2028826"/>
          </a:xfrm>
          <a:prstGeom prst="rect">
            <a:avLst/>
          </a:prstGeom>
          <a:noFill/>
        </p:spPr>
      </p:pic>
      <p:pic>
        <p:nvPicPr>
          <p:cNvPr id="14340" name="Picture 4" descr="https://upload.wikimedia.org/wikipedia/commons/c/ce/Geubuntu_Prima_Luna_Sunshin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4495800"/>
            <a:ext cx="3057934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105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Tkinter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GUI library for Python</a:t>
            </a:r>
          </a:p>
          <a:p>
            <a:r>
              <a:rPr lang="en-US" sz="2400" dirty="0"/>
              <a:t>Comes with the standard distribution of Python</a:t>
            </a:r>
          </a:p>
          <a:p>
            <a:endParaRPr lang="en-US" sz="2400" dirty="0"/>
          </a:p>
          <a:p>
            <a:r>
              <a:rPr lang="en-US" sz="2400" dirty="0"/>
              <a:t>Official Python wiki page:</a:t>
            </a:r>
          </a:p>
          <a:p>
            <a:pPr lvl="1"/>
            <a:r>
              <a:rPr lang="en-US" sz="2200" dirty="0">
                <a:hlinkClick r:id="rId2"/>
              </a:rPr>
              <a:t>https://wiki.python.org/moin/TkInter</a:t>
            </a:r>
            <a:endParaRPr lang="en-US" sz="2200" dirty="0"/>
          </a:p>
          <a:p>
            <a:r>
              <a:rPr lang="en-US" sz="2400" dirty="0"/>
              <a:t>Good tutorials:</a:t>
            </a:r>
          </a:p>
          <a:p>
            <a:pPr lvl="1"/>
            <a:r>
              <a:rPr lang="en-US" sz="2200" dirty="0">
                <a:hlinkClick r:id="rId3"/>
              </a:rPr>
              <a:t>http://www.tutorialspoint.com/python/python_gui_programming.htm</a:t>
            </a:r>
            <a:endParaRPr lang="en-US" sz="2200" dirty="0"/>
          </a:p>
          <a:p>
            <a:pPr lvl="1"/>
            <a:r>
              <a:rPr lang="en-US" sz="2200" dirty="0"/>
              <a:t>http://effbot.org/tkinterbook/</a:t>
            </a:r>
          </a:p>
        </p:txBody>
      </p:sp>
    </p:spTree>
    <p:extLst>
      <p:ext uri="{BB962C8B-B14F-4D97-AF65-F5344CB8AC3E}">
        <p14:creationId xmlns:p14="http://schemas.microsoft.com/office/powerpoint/2010/main" val="80735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Tkinter</a:t>
            </a:r>
            <a:r>
              <a:rPr lang="en-US" dirty="0"/>
              <a:t>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Tkinter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sz="2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# Create window</a:t>
            </a:r>
          </a:p>
          <a:p>
            <a:pPr>
              <a:buNone/>
            </a:pP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Tkinter.Tk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GB" sz="2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# add widgets</a:t>
            </a: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# ...</a:t>
            </a:r>
          </a:p>
          <a:p>
            <a:pPr>
              <a:buNone/>
            </a:pPr>
            <a:endParaRPr lang="en-GB" sz="2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# Display window</a:t>
            </a:r>
          </a:p>
          <a:p>
            <a:pPr>
              <a:buNone/>
            </a:pP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main_window.mainloop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pic>
        <p:nvPicPr>
          <p:cNvPr id="12289" name="Picture 1" descr="C:\Users\rfp07r\Dropbox\Screenshots\Screenshot 2014-01-26 23.32.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8000" y="2286000"/>
            <a:ext cx="3556000" cy="383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1700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Input and output</a:t>
            </a:r>
          </a:p>
          <a:p>
            <a:endParaRPr lang="en-US" dirty="0"/>
          </a:p>
          <a:p>
            <a:r>
              <a:rPr lang="en-US" dirty="0"/>
              <a:t>2 important lines:</a:t>
            </a:r>
          </a:p>
          <a:p>
            <a:endParaRPr lang="en-US" dirty="0"/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button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Tkinter.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Button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button.pack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Create and display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rfp07r\Dropbox\Screenshots\Screenshot 2014-01-26 23.43.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609600"/>
            <a:ext cx="6400800" cy="6477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" y="914400"/>
            <a:ext cx="1960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Tkinter.Label</a:t>
            </a:r>
            <a:r>
              <a:rPr lang="en-GB" sz="2400" dirty="0"/>
              <a:t>()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1143000"/>
            <a:ext cx="1957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Tkinter.Entry</a:t>
            </a:r>
            <a:r>
              <a:rPr lang="en-GB" sz="2400" dirty="0"/>
              <a:t>()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" y="1764268"/>
            <a:ext cx="2885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Tkinter.Checkbutton</a:t>
            </a:r>
            <a:r>
              <a:rPr lang="en-GB" sz="2400" dirty="0"/>
              <a:t>()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" y="2433935"/>
            <a:ext cx="2850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Tkinter.Radiobutton</a:t>
            </a:r>
            <a:r>
              <a:rPr lang="en-GB" sz="2400" dirty="0"/>
              <a:t>()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44537" y="2895600"/>
            <a:ext cx="2147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Tkinter.Button</a:t>
            </a:r>
            <a:r>
              <a:rPr lang="en-GB" sz="2400" dirty="0"/>
              <a:t>()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200" y="3195935"/>
            <a:ext cx="2895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Tkinter.OptionMenu</a:t>
            </a:r>
            <a:r>
              <a:rPr lang="en-GB" sz="2400" dirty="0"/>
              <a:t>()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34200" y="4034135"/>
            <a:ext cx="1937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Tkinter.Scale</a:t>
            </a:r>
            <a:r>
              <a:rPr lang="en-GB" sz="2400" dirty="0"/>
              <a:t>()</a:t>
            </a:r>
          </a:p>
        </p:txBody>
      </p:sp>
      <p:cxnSp>
        <p:nvCxnSpPr>
          <p:cNvPr id="15" name="Straight Arrow Connector 14"/>
          <p:cNvCxnSpPr>
            <a:stCxn id="7" idx="3"/>
          </p:cNvCxnSpPr>
          <p:nvPr/>
        </p:nvCxnSpPr>
        <p:spPr>
          <a:xfrm flipV="1">
            <a:off x="2036673" y="1143000"/>
            <a:ext cx="2078127" cy="2233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1"/>
          </p:cNvCxnSpPr>
          <p:nvPr/>
        </p:nvCxnSpPr>
        <p:spPr>
          <a:xfrm flipH="1" flipV="1">
            <a:off x="5562600" y="1371600"/>
            <a:ext cx="1524000" cy="2233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3"/>
          </p:cNvCxnSpPr>
          <p:nvPr/>
        </p:nvCxnSpPr>
        <p:spPr>
          <a:xfrm flipV="1">
            <a:off x="2961349" y="1982345"/>
            <a:ext cx="848651" cy="12756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</p:cNvCxnSpPr>
          <p:nvPr/>
        </p:nvCxnSpPr>
        <p:spPr>
          <a:xfrm>
            <a:off x="2926980" y="2664768"/>
            <a:ext cx="1340220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1"/>
          </p:cNvCxnSpPr>
          <p:nvPr/>
        </p:nvCxnSpPr>
        <p:spPr>
          <a:xfrm flipH="1" flipV="1">
            <a:off x="4953000" y="3124200"/>
            <a:ext cx="1891537" cy="2233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3"/>
          </p:cNvCxnSpPr>
          <p:nvPr/>
        </p:nvCxnSpPr>
        <p:spPr>
          <a:xfrm>
            <a:off x="2971352" y="3426768"/>
            <a:ext cx="1067248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3" idx="1"/>
          </p:cNvCxnSpPr>
          <p:nvPr/>
        </p:nvCxnSpPr>
        <p:spPr>
          <a:xfrm flipH="1">
            <a:off x="4953000" y="4264968"/>
            <a:ext cx="1981200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Another example</a:t>
            </a:r>
          </a:p>
          <a:p>
            <a:endParaRPr lang="en-US" dirty="0"/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name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Tkinter.Entry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name.pack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Only </a:t>
            </a:r>
            <a:r>
              <a:rPr lang="en-US" i="1" dirty="0">
                <a:cs typeface="Courier New" pitchFamily="49" charset="0"/>
              </a:rPr>
              <a:t>have</a:t>
            </a:r>
            <a:r>
              <a:rPr lang="en-US" dirty="0">
                <a:cs typeface="Courier New" pitchFamily="49" charset="0"/>
              </a:rPr>
              <a:t> to provide parent window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  <a:hlinkClick r:id="rId2"/>
              </a:rPr>
              <a:t>http://www.tutorialspoint.com/python/python_gui_programming.htm</a:t>
            </a:r>
            <a:endParaRPr lang="en-US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/>
              <a:t>An Aside: Named arguments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/>
              <a:t>Function arguments have been in order so far</a:t>
            </a:r>
          </a:p>
          <a:p>
            <a:endParaRPr lang="en-US" dirty="0"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def resistance(voltage, current):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return float(voltage)/float(current)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R = resistance(240, 5)</a:t>
            </a:r>
          </a:p>
          <a:p>
            <a:endParaRPr lang="en-US" dirty="0">
              <a:cs typeface="Courier New" pitchFamily="49" charset="0"/>
            </a:endParaRPr>
          </a:p>
          <a:p>
            <a:r>
              <a:rPr lang="en-US" dirty="0">
                <a:cs typeface="Courier New" pitchFamily="49" charset="0"/>
              </a:rPr>
              <a:t>Can change order:</a:t>
            </a:r>
          </a:p>
          <a:p>
            <a:r>
              <a:rPr lang="en-US" dirty="0">
                <a:cs typeface="Courier New" pitchFamily="49" charset="0"/>
              </a:rPr>
              <a:t>R = resistance(current=5, voltage=20)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fo1008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Words>602</Words>
  <Application>Microsoft Macintosh PowerPoint</Application>
  <PresentationFormat>On-screen Show (4:3)</PresentationFormat>
  <Paragraphs>133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Courier New</vt:lpstr>
      <vt:lpstr>Georgia</vt:lpstr>
      <vt:lpstr>Wingdings 2</vt:lpstr>
      <vt:lpstr>info1008</vt:lpstr>
      <vt:lpstr>Computer Applications</vt:lpstr>
      <vt:lpstr>This week:</vt:lpstr>
      <vt:lpstr>What are GUIs?</vt:lpstr>
      <vt:lpstr>Tkinter</vt:lpstr>
      <vt:lpstr>Tkinter basics</vt:lpstr>
      <vt:lpstr>Controls</vt:lpstr>
      <vt:lpstr>PowerPoint Presentation</vt:lpstr>
      <vt:lpstr>Controls</vt:lpstr>
      <vt:lpstr>An Aside: Named arguments (1)</vt:lpstr>
      <vt:lpstr>Named arguments (2)</vt:lpstr>
      <vt:lpstr>Controls with parameters</vt:lpstr>
      <vt:lpstr>Controls with parameters</vt:lpstr>
      <vt:lpstr>Events</vt:lpstr>
      <vt:lpstr>Message box</vt:lpstr>
      <vt:lpstr>GETting Values</vt:lpstr>
      <vt:lpstr>Layout</vt:lpstr>
      <vt:lpstr>GUIs Summary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Applications</dc:title>
  <dc:creator>rfp07r</dc:creator>
  <cp:lastModifiedBy>Hugh Davis</cp:lastModifiedBy>
  <cp:revision>103</cp:revision>
  <dcterms:created xsi:type="dcterms:W3CDTF">2006-08-16T00:00:00Z</dcterms:created>
  <dcterms:modified xsi:type="dcterms:W3CDTF">2018-02-01T18:13:35Z</dcterms:modified>
</cp:coreProperties>
</file>