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0"/>
  </p:notes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8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29"/>
    <p:restoredTop sz="77092"/>
  </p:normalViewPr>
  <p:slideViewPr>
    <p:cSldViewPr snapToGrid="0" snapToObjects="1" showGuides="1">
      <p:cViewPr>
        <p:scale>
          <a:sx n="82" d="100"/>
          <a:sy n="82" d="100"/>
        </p:scale>
        <p:origin x="1480" y="384"/>
      </p:cViewPr>
      <p:guideLst>
        <p:guide orient="horz" pos="2160"/>
        <p:guide pos="1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1C840392-9F3E-4849-B0EB-3E7ED1BB96B0}">
      <dgm:prSet phldrT="[Text]"/>
      <dgm:spPr/>
      <dgm:t>
        <a:bodyPr/>
        <a:lstStyle/>
        <a:p>
          <a:r>
            <a:rPr lang="en-US" smtClean="0"/>
            <a:t>Hypermedia</a:t>
          </a:r>
          <a:endParaRPr lang="en-US"/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/>
      <dgm:t>
        <a:bodyPr/>
        <a:lstStyle/>
        <a:p>
          <a:r>
            <a:rPr lang="en-US" smtClean="0"/>
            <a:t>HTTP</a:t>
          </a:r>
          <a:endParaRPr lang="en-US"/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/>
      <dgm:t>
        <a:bodyPr/>
        <a:lstStyle/>
        <a:p>
          <a:r>
            <a:rPr lang="en-US" smtClean="0"/>
            <a:t>URI</a:t>
          </a:r>
          <a:endParaRPr lang="en-US"/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C19CF25C-F3A2-D940-85CA-320E3ABDCE11}" type="presOf" srcId="{F42225CF-17E7-5C49-B622-318CE95FCABD}" destId="{254BBCFD-0CC7-C749-B37F-EB06695DAC1A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0A62350E-60E6-4947-AA36-DCD8CFEDE13E}" type="presOf" srcId="{4630240D-8D39-9349-9CA9-2E47B6A14893}" destId="{7756A0BA-3B97-1A4C-90AE-7AF16C7FBAC4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689102BC-6846-2A4B-B617-1D61F5E6DA05}" type="presOf" srcId="{787A0279-D2E7-3C43-87A9-EC052B7B545B}" destId="{59B5719E-5479-5149-92E8-6F345D3CD1B2}" srcOrd="0" destOrd="0" presId="urn:microsoft.com/office/officeart/2005/8/layout/pyramid2"/>
    <dgm:cxn modelId="{7A85C331-E011-AB46-96CD-5AD5C0FEC979}" type="presOf" srcId="{1C840392-9F3E-4849-B0EB-3E7ED1BB96B0}" destId="{D37D5C33-2942-AA4F-AD42-E7E26C500408}" srcOrd="0" destOrd="0" presId="urn:microsoft.com/office/officeart/2005/8/layout/pyramid2"/>
    <dgm:cxn modelId="{442FCBC2-3774-6F4E-B81D-4DABEAFB3F99}" type="presParOf" srcId="{7756A0BA-3B97-1A4C-90AE-7AF16C7FBAC4}" destId="{C9EBB3FC-025B-1746-AB23-97BE7497C252}" srcOrd="0" destOrd="0" presId="urn:microsoft.com/office/officeart/2005/8/layout/pyramid2"/>
    <dgm:cxn modelId="{E3CE4AD1-C3AD-9148-A653-2FC26A34CD85}" type="presParOf" srcId="{7756A0BA-3B97-1A4C-90AE-7AF16C7FBAC4}" destId="{97845297-DC18-414C-AC76-3E6EB3BF4EC4}" srcOrd="1" destOrd="0" presId="urn:microsoft.com/office/officeart/2005/8/layout/pyramid2"/>
    <dgm:cxn modelId="{6111E659-0773-FE43-BC3B-783E2996B973}" type="presParOf" srcId="{97845297-DC18-414C-AC76-3E6EB3BF4EC4}" destId="{D37D5C33-2942-AA4F-AD42-E7E26C500408}" srcOrd="0" destOrd="0" presId="urn:microsoft.com/office/officeart/2005/8/layout/pyramid2"/>
    <dgm:cxn modelId="{DF228DC1-40FD-2841-98A3-65A380B92C21}" type="presParOf" srcId="{97845297-DC18-414C-AC76-3E6EB3BF4EC4}" destId="{22789995-0C07-A44E-A893-8BC5D37A6116}" srcOrd="1" destOrd="0" presId="urn:microsoft.com/office/officeart/2005/8/layout/pyramid2"/>
    <dgm:cxn modelId="{D6760C41-4CFC-464F-BF17-201910C79099}" type="presParOf" srcId="{97845297-DC18-414C-AC76-3E6EB3BF4EC4}" destId="{254BBCFD-0CC7-C749-B37F-EB06695DAC1A}" srcOrd="2" destOrd="0" presId="urn:microsoft.com/office/officeart/2005/8/layout/pyramid2"/>
    <dgm:cxn modelId="{FC2FD9CA-D937-D34B-AF0D-978329020014}" type="presParOf" srcId="{97845297-DC18-414C-AC76-3E6EB3BF4EC4}" destId="{E21FAFB4-31E5-4649-A072-341E46FB827A}" srcOrd="3" destOrd="0" presId="urn:microsoft.com/office/officeart/2005/8/layout/pyramid2"/>
    <dgm:cxn modelId="{86B480F1-2FE0-0048-AFDD-7025C2F37E8B}" type="presParOf" srcId="{97845297-DC18-414C-AC76-3E6EB3BF4EC4}" destId="{59B5719E-5479-5149-92E8-6F345D3CD1B2}" srcOrd="4" destOrd="0" presId="urn:microsoft.com/office/officeart/2005/8/layout/pyramid2"/>
    <dgm:cxn modelId="{EEF09679-3026-4844-8A7C-7D85F6C098CD}" type="presParOf" srcId="{97845297-DC18-414C-AC76-3E6EB3BF4EC4}" destId="{D173E277-1903-2E4C-8F0D-772600D8CFC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084976-058F-F24A-AD5F-8A378F636386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479A943-35B2-C34B-98F2-693EFC85C061}">
      <dgm:prSet phldrT="[Text]"/>
      <dgm:spPr/>
      <dgm:t>
        <a:bodyPr/>
        <a:lstStyle/>
        <a:p>
          <a:r>
            <a:rPr lang="en-US" strike="sngStrike" smtClean="0"/>
            <a:t>Hypermedia</a:t>
          </a:r>
          <a:endParaRPr lang="en-US" strike="sngStrike"/>
        </a:p>
      </dgm:t>
    </dgm:pt>
    <dgm:pt modelId="{E8D093E5-54A6-0046-B38A-C19248F69273}" type="parTrans" cxnId="{E31D1011-DDB8-4A43-9E2E-7E3FF16C26AF}">
      <dgm:prSet/>
      <dgm:spPr/>
    </dgm:pt>
    <dgm:pt modelId="{E069F165-4B5E-1840-939B-EF0CCB24A606}" type="sibTrans" cxnId="{E31D1011-DDB8-4A43-9E2E-7E3FF16C26AF}">
      <dgm:prSet/>
      <dgm:spPr/>
    </dgm:pt>
    <dgm:pt modelId="{D787D0EB-C486-AB43-9763-D5C86D041CA8}">
      <dgm:prSet phldrT="[Text]"/>
      <dgm:spPr/>
      <dgm:t>
        <a:bodyPr/>
        <a:lstStyle/>
        <a:p>
          <a:r>
            <a:rPr lang="en-US" strike="sngStrike" smtClean="0"/>
            <a:t>HTTP</a:t>
          </a:r>
          <a:endParaRPr lang="en-US" strike="sngStrike"/>
        </a:p>
      </dgm:t>
    </dgm:pt>
    <dgm:pt modelId="{62AE46FF-E316-F34F-8FF9-9304FF38AF65}" type="parTrans" cxnId="{4B023C47-49C2-9141-BD59-039E89330512}">
      <dgm:prSet/>
      <dgm:spPr/>
    </dgm:pt>
    <dgm:pt modelId="{48E338EC-B859-B644-AD15-02A9577E8CFD}" type="sibTrans" cxnId="{4B023C47-49C2-9141-BD59-039E89330512}">
      <dgm:prSet/>
      <dgm:spPr/>
    </dgm:pt>
    <dgm:pt modelId="{B9D1FAFC-F6F5-7A4D-8F6E-3DBC16FB50C4}">
      <dgm:prSet phldrT="[Text]"/>
      <dgm:spPr/>
      <dgm:t>
        <a:bodyPr/>
        <a:lstStyle/>
        <a:p>
          <a:r>
            <a:rPr lang="en-US" strike="sngStrike" smtClean="0"/>
            <a:t>URI</a:t>
          </a:r>
          <a:endParaRPr lang="en-US" strike="sngStrike"/>
        </a:p>
      </dgm:t>
    </dgm:pt>
    <dgm:pt modelId="{922DF8A2-CC6F-7448-8602-F353BF92136E}" type="parTrans" cxnId="{EAFAD719-B812-BB4E-B37D-E155B0C64601}">
      <dgm:prSet/>
      <dgm:spPr/>
    </dgm:pt>
    <dgm:pt modelId="{819A617D-959C-7D49-A729-84FB09865842}" type="sibTrans" cxnId="{EAFAD719-B812-BB4E-B37D-E155B0C64601}">
      <dgm:prSet/>
      <dgm:spPr/>
    </dgm:pt>
    <dgm:pt modelId="{12E9EE3A-CBB1-FB42-AF6E-E5E873835A18}" type="pres">
      <dgm:prSet presAssocID="{E4084976-058F-F24A-AD5F-8A378F636386}" presName="compositeShape" presStyleCnt="0">
        <dgm:presLayoutVars>
          <dgm:dir/>
          <dgm:resizeHandles/>
        </dgm:presLayoutVars>
      </dgm:prSet>
      <dgm:spPr/>
    </dgm:pt>
    <dgm:pt modelId="{3C55F6DC-74BC-A944-B3CE-0A3F155BCB0F}" type="pres">
      <dgm:prSet presAssocID="{E4084976-058F-F24A-AD5F-8A378F636386}" presName="pyramid" presStyleLbl="node1" presStyleIdx="0" presStyleCnt="1"/>
      <dgm:spPr/>
    </dgm:pt>
    <dgm:pt modelId="{D9F073F7-8AD0-A841-BD71-4B5A71B6AE7C}" type="pres">
      <dgm:prSet presAssocID="{E4084976-058F-F24A-AD5F-8A378F636386}" presName="theList" presStyleCnt="0"/>
      <dgm:spPr/>
    </dgm:pt>
    <dgm:pt modelId="{41E9B3BA-5495-814D-A969-B0EE3527DB47}" type="pres">
      <dgm:prSet presAssocID="{5479A943-35B2-C34B-98F2-693EFC85C061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C7C53F-992A-304F-933F-468F12C8F20B}" type="pres">
      <dgm:prSet presAssocID="{5479A943-35B2-C34B-98F2-693EFC85C061}" presName="aSpace" presStyleCnt="0"/>
      <dgm:spPr/>
    </dgm:pt>
    <dgm:pt modelId="{6ECC383C-8794-B84A-B77D-24103A3E20F1}" type="pres">
      <dgm:prSet presAssocID="{D787D0EB-C486-AB43-9763-D5C86D041CA8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CE3BC8-877D-A547-A8F1-A6FE9038B176}" type="pres">
      <dgm:prSet presAssocID="{D787D0EB-C486-AB43-9763-D5C86D041CA8}" presName="aSpace" presStyleCnt="0"/>
      <dgm:spPr/>
    </dgm:pt>
    <dgm:pt modelId="{1CC712C6-03C4-7B4B-B84F-7A0A793F4367}" type="pres">
      <dgm:prSet presAssocID="{B9D1FAFC-F6F5-7A4D-8F6E-3DBC16FB50C4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7FE3A0-BAD0-5645-9BFA-684D864786CC}" type="pres">
      <dgm:prSet presAssocID="{B9D1FAFC-F6F5-7A4D-8F6E-3DBC16FB50C4}" presName="aSpace" presStyleCnt="0"/>
      <dgm:spPr/>
    </dgm:pt>
  </dgm:ptLst>
  <dgm:cxnLst>
    <dgm:cxn modelId="{6B96CF86-CF51-5949-864D-B9A903AFB31B}" type="presOf" srcId="{5479A943-35B2-C34B-98F2-693EFC85C061}" destId="{41E9B3BA-5495-814D-A969-B0EE3527DB47}" srcOrd="0" destOrd="0" presId="urn:microsoft.com/office/officeart/2005/8/layout/pyramid2"/>
    <dgm:cxn modelId="{F61910FA-B4D2-C24C-9305-497F0C488617}" type="presOf" srcId="{D787D0EB-C486-AB43-9763-D5C86D041CA8}" destId="{6ECC383C-8794-B84A-B77D-24103A3E20F1}" srcOrd="0" destOrd="0" presId="urn:microsoft.com/office/officeart/2005/8/layout/pyramid2"/>
    <dgm:cxn modelId="{5B242B55-CFAE-3146-9069-0D03687B7DA9}" type="presOf" srcId="{B9D1FAFC-F6F5-7A4D-8F6E-3DBC16FB50C4}" destId="{1CC712C6-03C4-7B4B-B84F-7A0A793F4367}" srcOrd="0" destOrd="0" presId="urn:microsoft.com/office/officeart/2005/8/layout/pyramid2"/>
    <dgm:cxn modelId="{E31D1011-DDB8-4A43-9E2E-7E3FF16C26AF}" srcId="{E4084976-058F-F24A-AD5F-8A378F636386}" destId="{5479A943-35B2-C34B-98F2-693EFC85C061}" srcOrd="0" destOrd="0" parTransId="{E8D093E5-54A6-0046-B38A-C19248F69273}" sibTransId="{E069F165-4B5E-1840-939B-EF0CCB24A606}"/>
    <dgm:cxn modelId="{4B023C47-49C2-9141-BD59-039E89330512}" srcId="{E4084976-058F-F24A-AD5F-8A378F636386}" destId="{D787D0EB-C486-AB43-9763-D5C86D041CA8}" srcOrd="1" destOrd="0" parTransId="{62AE46FF-E316-F34F-8FF9-9304FF38AF65}" sibTransId="{48E338EC-B859-B644-AD15-02A9577E8CFD}"/>
    <dgm:cxn modelId="{F1A29A09-1A7E-A643-9C28-88FB72B2E70A}" type="presOf" srcId="{E4084976-058F-F24A-AD5F-8A378F636386}" destId="{12E9EE3A-CBB1-FB42-AF6E-E5E873835A18}" srcOrd="0" destOrd="0" presId="urn:microsoft.com/office/officeart/2005/8/layout/pyramid2"/>
    <dgm:cxn modelId="{EAFAD719-B812-BB4E-B37D-E155B0C64601}" srcId="{E4084976-058F-F24A-AD5F-8A378F636386}" destId="{B9D1FAFC-F6F5-7A4D-8F6E-3DBC16FB50C4}" srcOrd="2" destOrd="0" parTransId="{922DF8A2-CC6F-7448-8602-F353BF92136E}" sibTransId="{819A617D-959C-7D49-A729-84FB09865842}"/>
    <dgm:cxn modelId="{118EB27E-295E-AB46-A139-7654FE79EAEC}" type="presParOf" srcId="{12E9EE3A-CBB1-FB42-AF6E-E5E873835A18}" destId="{3C55F6DC-74BC-A944-B3CE-0A3F155BCB0F}" srcOrd="0" destOrd="0" presId="urn:microsoft.com/office/officeart/2005/8/layout/pyramid2"/>
    <dgm:cxn modelId="{6A998CC6-BEEB-3947-91C8-3AFA999D946C}" type="presParOf" srcId="{12E9EE3A-CBB1-FB42-AF6E-E5E873835A18}" destId="{D9F073F7-8AD0-A841-BD71-4B5A71B6AE7C}" srcOrd="1" destOrd="0" presId="urn:microsoft.com/office/officeart/2005/8/layout/pyramid2"/>
    <dgm:cxn modelId="{40F6B3C5-6072-3B4D-B519-3727F0B630DD}" type="presParOf" srcId="{D9F073F7-8AD0-A841-BD71-4B5A71B6AE7C}" destId="{41E9B3BA-5495-814D-A969-B0EE3527DB47}" srcOrd="0" destOrd="0" presId="urn:microsoft.com/office/officeart/2005/8/layout/pyramid2"/>
    <dgm:cxn modelId="{C34EB525-A3B4-1E47-85D8-5D8145791454}" type="presParOf" srcId="{D9F073F7-8AD0-A841-BD71-4B5A71B6AE7C}" destId="{69C7C53F-992A-304F-933F-468F12C8F20B}" srcOrd="1" destOrd="0" presId="urn:microsoft.com/office/officeart/2005/8/layout/pyramid2"/>
    <dgm:cxn modelId="{F573323F-DFEA-2E49-8CEE-02FD2DE3005D}" type="presParOf" srcId="{D9F073F7-8AD0-A841-BD71-4B5A71B6AE7C}" destId="{6ECC383C-8794-B84A-B77D-24103A3E20F1}" srcOrd="2" destOrd="0" presId="urn:microsoft.com/office/officeart/2005/8/layout/pyramid2"/>
    <dgm:cxn modelId="{4388E676-F691-3249-A404-72ACE71EBEE0}" type="presParOf" srcId="{D9F073F7-8AD0-A841-BD71-4B5A71B6AE7C}" destId="{88CE3BC8-877D-A547-A8F1-A6FE9038B176}" srcOrd="3" destOrd="0" presId="urn:microsoft.com/office/officeart/2005/8/layout/pyramid2"/>
    <dgm:cxn modelId="{BD590982-7ACC-5648-AAA9-32ED100E1F7C}" type="presParOf" srcId="{D9F073F7-8AD0-A841-BD71-4B5A71B6AE7C}" destId="{1CC712C6-03C4-7B4B-B84F-7A0A793F4367}" srcOrd="4" destOrd="0" presId="urn:microsoft.com/office/officeart/2005/8/layout/pyramid2"/>
    <dgm:cxn modelId="{CB0A2FDB-436F-D241-81F0-FB1E5B18825D}" type="presParOf" srcId="{D9F073F7-8AD0-A841-BD71-4B5A71B6AE7C}" destId="{687FE3A0-BAD0-5645-9BFA-684D864786C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A92C54-7D3C-E440-B617-80062ECC327A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65424D40-2680-C944-96C5-6F8964198943}">
      <dgm:prSet phldrT="[Text]"/>
      <dgm:spPr/>
      <dgm:t>
        <a:bodyPr/>
        <a:lstStyle/>
        <a:p>
          <a:r>
            <a:rPr lang="en-US" strike="sngStrike" smtClean="0"/>
            <a:t>Hypermedia</a:t>
          </a:r>
          <a:endParaRPr lang="en-US" strike="sngStrike"/>
        </a:p>
      </dgm:t>
    </dgm:pt>
    <dgm:pt modelId="{8912185D-6E52-0349-B94C-FF64AC19897F}" type="parTrans" cxnId="{7DA6C856-8607-B740-8A8A-791DCFA35CD1}">
      <dgm:prSet/>
      <dgm:spPr/>
    </dgm:pt>
    <dgm:pt modelId="{6C5D33DD-5891-034F-B1C8-EB883B085998}" type="sibTrans" cxnId="{7DA6C856-8607-B740-8A8A-791DCFA35CD1}">
      <dgm:prSet/>
      <dgm:spPr/>
    </dgm:pt>
    <dgm:pt modelId="{F2935565-B795-1A41-9B6D-7F37B11D4AFF}">
      <dgm:prSet phldrT="[Text]"/>
      <dgm:spPr/>
      <dgm:t>
        <a:bodyPr/>
        <a:lstStyle/>
        <a:p>
          <a:r>
            <a:rPr lang="en-US" strike="sngStrike" smtClean="0"/>
            <a:t>HTTP</a:t>
          </a:r>
          <a:endParaRPr lang="en-US" strike="sngStrike"/>
        </a:p>
      </dgm:t>
    </dgm:pt>
    <dgm:pt modelId="{B08EE842-330F-AD46-B9C9-72E81540FADC}" type="parTrans" cxnId="{C116662A-5088-3D44-9940-94E73DD3701F}">
      <dgm:prSet/>
      <dgm:spPr/>
    </dgm:pt>
    <dgm:pt modelId="{63C98811-0F36-1242-8CA1-369772FED824}" type="sibTrans" cxnId="{C116662A-5088-3D44-9940-94E73DD3701F}">
      <dgm:prSet/>
      <dgm:spPr/>
    </dgm:pt>
    <dgm:pt modelId="{996C9606-1BB6-DF4A-BB20-7206514C82B4}">
      <dgm:prSet phldrT="[Text]"/>
      <dgm:spPr/>
      <dgm:t>
        <a:bodyPr/>
        <a:lstStyle/>
        <a:p>
          <a:r>
            <a:rPr lang="en-US" smtClean="0"/>
            <a:t>URI</a:t>
          </a:r>
          <a:endParaRPr lang="en-US"/>
        </a:p>
      </dgm:t>
    </dgm:pt>
    <dgm:pt modelId="{26CE417C-E710-BF45-8DCB-03A484905ECC}" type="parTrans" cxnId="{3F96EA74-1E7A-554D-9C6B-C0BC692A2F24}">
      <dgm:prSet/>
      <dgm:spPr/>
    </dgm:pt>
    <dgm:pt modelId="{0E27FD21-8EB4-DA40-AC9D-2896693D4CBE}" type="sibTrans" cxnId="{3F96EA74-1E7A-554D-9C6B-C0BC692A2F24}">
      <dgm:prSet/>
      <dgm:spPr/>
    </dgm:pt>
    <dgm:pt modelId="{C8BF963C-34C0-464E-9BC4-2682A606354C}" type="pres">
      <dgm:prSet presAssocID="{71A92C54-7D3C-E440-B617-80062ECC327A}" presName="compositeShape" presStyleCnt="0">
        <dgm:presLayoutVars>
          <dgm:dir/>
          <dgm:resizeHandles/>
        </dgm:presLayoutVars>
      </dgm:prSet>
      <dgm:spPr/>
    </dgm:pt>
    <dgm:pt modelId="{4AFE258B-E71D-194D-A781-A9E01DA704D8}" type="pres">
      <dgm:prSet presAssocID="{71A92C54-7D3C-E440-B617-80062ECC327A}" presName="pyramid" presStyleLbl="node1" presStyleIdx="0" presStyleCnt="1"/>
      <dgm:spPr/>
    </dgm:pt>
    <dgm:pt modelId="{3C361192-9F08-8A40-B735-278EF4DF721F}" type="pres">
      <dgm:prSet presAssocID="{71A92C54-7D3C-E440-B617-80062ECC327A}" presName="theList" presStyleCnt="0"/>
      <dgm:spPr/>
    </dgm:pt>
    <dgm:pt modelId="{23636923-3E72-5846-9416-CF492F619C14}" type="pres">
      <dgm:prSet presAssocID="{65424D40-2680-C944-96C5-6F8964198943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6760A-120F-B140-A68F-DE69F6EC621F}" type="pres">
      <dgm:prSet presAssocID="{65424D40-2680-C944-96C5-6F8964198943}" presName="aSpace" presStyleCnt="0"/>
      <dgm:spPr/>
    </dgm:pt>
    <dgm:pt modelId="{50740206-3259-8645-B213-3DE76FD0F1C0}" type="pres">
      <dgm:prSet presAssocID="{F2935565-B795-1A41-9B6D-7F37B11D4AFF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7E7D08-F8CE-6F45-8BC6-4E7DE6455325}" type="pres">
      <dgm:prSet presAssocID="{F2935565-B795-1A41-9B6D-7F37B11D4AFF}" presName="aSpace" presStyleCnt="0"/>
      <dgm:spPr/>
    </dgm:pt>
    <dgm:pt modelId="{F66A3927-C959-2846-858B-3CC6D9983937}" type="pres">
      <dgm:prSet presAssocID="{996C9606-1BB6-DF4A-BB20-7206514C82B4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221772-6D7C-AD46-84BF-1D34FA91E6AF}" type="pres">
      <dgm:prSet presAssocID="{996C9606-1BB6-DF4A-BB20-7206514C82B4}" presName="aSpace" presStyleCnt="0"/>
      <dgm:spPr/>
    </dgm:pt>
  </dgm:ptLst>
  <dgm:cxnLst>
    <dgm:cxn modelId="{46E5B8EB-A834-364C-AA18-ACDFC50ABA48}" type="presOf" srcId="{F2935565-B795-1A41-9B6D-7F37B11D4AFF}" destId="{50740206-3259-8645-B213-3DE76FD0F1C0}" srcOrd="0" destOrd="0" presId="urn:microsoft.com/office/officeart/2005/8/layout/pyramid2"/>
    <dgm:cxn modelId="{A6B8C287-478B-E849-AB92-1662B6EACDC6}" type="presOf" srcId="{996C9606-1BB6-DF4A-BB20-7206514C82B4}" destId="{F66A3927-C959-2846-858B-3CC6D9983937}" srcOrd="0" destOrd="0" presId="urn:microsoft.com/office/officeart/2005/8/layout/pyramid2"/>
    <dgm:cxn modelId="{DEF41BDB-B0FD-F946-9E0A-39CD65D4854A}" type="presOf" srcId="{65424D40-2680-C944-96C5-6F8964198943}" destId="{23636923-3E72-5846-9416-CF492F619C14}" srcOrd="0" destOrd="0" presId="urn:microsoft.com/office/officeart/2005/8/layout/pyramid2"/>
    <dgm:cxn modelId="{3F96EA74-1E7A-554D-9C6B-C0BC692A2F24}" srcId="{71A92C54-7D3C-E440-B617-80062ECC327A}" destId="{996C9606-1BB6-DF4A-BB20-7206514C82B4}" srcOrd="2" destOrd="0" parTransId="{26CE417C-E710-BF45-8DCB-03A484905ECC}" sibTransId="{0E27FD21-8EB4-DA40-AC9D-2896693D4CBE}"/>
    <dgm:cxn modelId="{7DA6C856-8607-B740-8A8A-791DCFA35CD1}" srcId="{71A92C54-7D3C-E440-B617-80062ECC327A}" destId="{65424D40-2680-C944-96C5-6F8964198943}" srcOrd="0" destOrd="0" parTransId="{8912185D-6E52-0349-B94C-FF64AC19897F}" sibTransId="{6C5D33DD-5891-034F-B1C8-EB883B085998}"/>
    <dgm:cxn modelId="{5B89C450-A704-F84E-B2CB-D29CB2DFD68E}" type="presOf" srcId="{71A92C54-7D3C-E440-B617-80062ECC327A}" destId="{C8BF963C-34C0-464E-9BC4-2682A606354C}" srcOrd="0" destOrd="0" presId="urn:microsoft.com/office/officeart/2005/8/layout/pyramid2"/>
    <dgm:cxn modelId="{C116662A-5088-3D44-9940-94E73DD3701F}" srcId="{71A92C54-7D3C-E440-B617-80062ECC327A}" destId="{F2935565-B795-1A41-9B6D-7F37B11D4AFF}" srcOrd="1" destOrd="0" parTransId="{B08EE842-330F-AD46-B9C9-72E81540FADC}" sibTransId="{63C98811-0F36-1242-8CA1-369772FED824}"/>
    <dgm:cxn modelId="{0E906776-8421-FE44-876B-6F2C2F56B95F}" type="presParOf" srcId="{C8BF963C-34C0-464E-9BC4-2682A606354C}" destId="{4AFE258B-E71D-194D-A781-A9E01DA704D8}" srcOrd="0" destOrd="0" presId="urn:microsoft.com/office/officeart/2005/8/layout/pyramid2"/>
    <dgm:cxn modelId="{E98D45D7-99E8-3E41-8EBF-6BCC352331FB}" type="presParOf" srcId="{C8BF963C-34C0-464E-9BC4-2682A606354C}" destId="{3C361192-9F08-8A40-B735-278EF4DF721F}" srcOrd="1" destOrd="0" presId="urn:microsoft.com/office/officeart/2005/8/layout/pyramid2"/>
    <dgm:cxn modelId="{7BA44B1B-B534-C040-BE5F-0AD45928A7F4}" type="presParOf" srcId="{3C361192-9F08-8A40-B735-278EF4DF721F}" destId="{23636923-3E72-5846-9416-CF492F619C14}" srcOrd="0" destOrd="0" presId="urn:microsoft.com/office/officeart/2005/8/layout/pyramid2"/>
    <dgm:cxn modelId="{C2E171D3-5C62-B645-9D66-2DC10036DFA4}" type="presParOf" srcId="{3C361192-9F08-8A40-B735-278EF4DF721F}" destId="{3576760A-120F-B140-A68F-DE69F6EC621F}" srcOrd="1" destOrd="0" presId="urn:microsoft.com/office/officeart/2005/8/layout/pyramid2"/>
    <dgm:cxn modelId="{466F9357-2A2C-4146-A0DE-46620FBD5B04}" type="presParOf" srcId="{3C361192-9F08-8A40-B735-278EF4DF721F}" destId="{50740206-3259-8645-B213-3DE76FD0F1C0}" srcOrd="2" destOrd="0" presId="urn:microsoft.com/office/officeart/2005/8/layout/pyramid2"/>
    <dgm:cxn modelId="{84F58E4A-E74E-1C47-9830-12755FF41FED}" type="presParOf" srcId="{3C361192-9F08-8A40-B735-278EF4DF721F}" destId="{5B7E7D08-F8CE-6F45-8BC6-4E7DE6455325}" srcOrd="3" destOrd="0" presId="urn:microsoft.com/office/officeart/2005/8/layout/pyramid2"/>
    <dgm:cxn modelId="{DA75A87A-174B-3345-89D5-9A59EE5F07EC}" type="presParOf" srcId="{3C361192-9F08-8A40-B735-278EF4DF721F}" destId="{F66A3927-C959-2846-858B-3CC6D9983937}" srcOrd="4" destOrd="0" presId="urn:microsoft.com/office/officeart/2005/8/layout/pyramid2"/>
    <dgm:cxn modelId="{F4EAA2C9-AC50-6042-86F4-F5A957B30172}" type="presParOf" srcId="{3C361192-9F08-8A40-B735-278EF4DF721F}" destId="{13221772-6D7C-AD46-84BF-1D34FA91E6A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0E7532-811F-6742-9514-BD35B458A0AF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5FE2D18-0A68-1A43-B110-4E190CDCA875}">
      <dgm:prSet phldrT="[Text]"/>
      <dgm:spPr/>
      <dgm:t>
        <a:bodyPr/>
        <a:lstStyle/>
        <a:p>
          <a:r>
            <a:rPr lang="en-US" strike="sngStrike" smtClean="0"/>
            <a:t>Hypermedia</a:t>
          </a:r>
          <a:endParaRPr lang="en-US" strike="sngStrike"/>
        </a:p>
      </dgm:t>
    </dgm:pt>
    <dgm:pt modelId="{325809FB-6241-974B-9360-08D433107124}" type="parTrans" cxnId="{99D0B18F-E56D-4449-8C51-B4CF74EDE295}">
      <dgm:prSet/>
      <dgm:spPr/>
    </dgm:pt>
    <dgm:pt modelId="{750AFB5B-3307-7443-8FFA-761ACF4F1299}" type="sibTrans" cxnId="{99D0B18F-E56D-4449-8C51-B4CF74EDE295}">
      <dgm:prSet/>
      <dgm:spPr/>
    </dgm:pt>
    <dgm:pt modelId="{BA31F89A-CACA-B641-B25C-F2F38300EF54}">
      <dgm:prSet phldrT="[Text]"/>
      <dgm:spPr/>
      <dgm:t>
        <a:bodyPr/>
        <a:lstStyle/>
        <a:p>
          <a:r>
            <a:rPr lang="en-US" smtClean="0"/>
            <a:t>HTTP</a:t>
          </a:r>
          <a:endParaRPr lang="en-US"/>
        </a:p>
      </dgm:t>
    </dgm:pt>
    <dgm:pt modelId="{EDCE61A7-9CAA-4643-B94D-89A09344F8C4}" type="parTrans" cxnId="{034BA3DE-DD05-DE41-819D-B5CA6E2FF80C}">
      <dgm:prSet/>
      <dgm:spPr/>
    </dgm:pt>
    <dgm:pt modelId="{92093D08-58D0-E546-B12C-3696F40C05B1}" type="sibTrans" cxnId="{034BA3DE-DD05-DE41-819D-B5CA6E2FF80C}">
      <dgm:prSet/>
      <dgm:spPr/>
    </dgm:pt>
    <dgm:pt modelId="{EB9A9687-A0C6-D345-98FC-5E8D764CB77F}">
      <dgm:prSet phldrT="[Text]"/>
      <dgm:spPr/>
      <dgm:t>
        <a:bodyPr/>
        <a:lstStyle/>
        <a:p>
          <a:r>
            <a:rPr lang="en-US" smtClean="0"/>
            <a:t>URI</a:t>
          </a:r>
          <a:endParaRPr lang="en-US"/>
        </a:p>
      </dgm:t>
    </dgm:pt>
    <dgm:pt modelId="{BE4763F6-E334-9546-AEB8-0279E14481AB}" type="parTrans" cxnId="{394A79A6-5625-874B-81C0-73CABC621BDD}">
      <dgm:prSet/>
      <dgm:spPr/>
    </dgm:pt>
    <dgm:pt modelId="{1A685805-932B-F543-8E3A-240A624C1022}" type="sibTrans" cxnId="{394A79A6-5625-874B-81C0-73CABC621BDD}">
      <dgm:prSet/>
      <dgm:spPr/>
    </dgm:pt>
    <dgm:pt modelId="{3DE339FF-528B-E64C-BCCD-D0BD860B9C50}" type="pres">
      <dgm:prSet presAssocID="{570E7532-811F-6742-9514-BD35B458A0AF}" presName="compositeShape" presStyleCnt="0">
        <dgm:presLayoutVars>
          <dgm:dir/>
          <dgm:resizeHandles/>
        </dgm:presLayoutVars>
      </dgm:prSet>
      <dgm:spPr/>
    </dgm:pt>
    <dgm:pt modelId="{28C00E02-8987-9444-B770-80E0528E5274}" type="pres">
      <dgm:prSet presAssocID="{570E7532-811F-6742-9514-BD35B458A0AF}" presName="pyramid" presStyleLbl="node1" presStyleIdx="0" presStyleCnt="1"/>
      <dgm:spPr/>
    </dgm:pt>
    <dgm:pt modelId="{22A25E0A-0347-DF41-A3C4-C1344C2C3CC0}" type="pres">
      <dgm:prSet presAssocID="{570E7532-811F-6742-9514-BD35B458A0AF}" presName="theList" presStyleCnt="0"/>
      <dgm:spPr/>
    </dgm:pt>
    <dgm:pt modelId="{F8DC3C32-D4CA-204F-A7FB-FA4EDC68645B}" type="pres">
      <dgm:prSet presAssocID="{55FE2D18-0A68-1A43-B110-4E190CDCA87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418E6-B6F5-184A-8C2E-30C7CCE0F35A}" type="pres">
      <dgm:prSet presAssocID="{55FE2D18-0A68-1A43-B110-4E190CDCA875}" presName="aSpace" presStyleCnt="0"/>
      <dgm:spPr/>
    </dgm:pt>
    <dgm:pt modelId="{AFE3A48D-128E-D34A-9ADF-F3B4F4D03674}" type="pres">
      <dgm:prSet presAssocID="{BA31F89A-CACA-B641-B25C-F2F38300EF54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4A8BEF-FAFB-C946-B7FC-A3B05B2BD8AF}" type="pres">
      <dgm:prSet presAssocID="{BA31F89A-CACA-B641-B25C-F2F38300EF54}" presName="aSpace" presStyleCnt="0"/>
      <dgm:spPr/>
    </dgm:pt>
    <dgm:pt modelId="{742740DB-B93C-D748-929D-E1E15FB7BB33}" type="pres">
      <dgm:prSet presAssocID="{EB9A9687-A0C6-D345-98FC-5E8D764CB77F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BCFA28-7D52-7946-80DE-86032F2E1CD5}" type="pres">
      <dgm:prSet presAssocID="{EB9A9687-A0C6-D345-98FC-5E8D764CB77F}" presName="aSpace" presStyleCnt="0"/>
      <dgm:spPr/>
    </dgm:pt>
  </dgm:ptLst>
  <dgm:cxnLst>
    <dgm:cxn modelId="{7E3A2DC9-7110-8E44-90B7-8D9BE59E259B}" type="presOf" srcId="{EB9A9687-A0C6-D345-98FC-5E8D764CB77F}" destId="{742740DB-B93C-D748-929D-E1E15FB7BB33}" srcOrd="0" destOrd="0" presId="urn:microsoft.com/office/officeart/2005/8/layout/pyramid2"/>
    <dgm:cxn modelId="{181947F3-21E9-C64F-9BF0-661734F7D7BB}" type="presOf" srcId="{55FE2D18-0A68-1A43-B110-4E190CDCA875}" destId="{F8DC3C32-D4CA-204F-A7FB-FA4EDC68645B}" srcOrd="0" destOrd="0" presId="urn:microsoft.com/office/officeart/2005/8/layout/pyramid2"/>
    <dgm:cxn modelId="{99D0B18F-E56D-4449-8C51-B4CF74EDE295}" srcId="{570E7532-811F-6742-9514-BD35B458A0AF}" destId="{55FE2D18-0A68-1A43-B110-4E190CDCA875}" srcOrd="0" destOrd="0" parTransId="{325809FB-6241-974B-9360-08D433107124}" sibTransId="{750AFB5B-3307-7443-8FFA-761ACF4F1299}"/>
    <dgm:cxn modelId="{034BA3DE-DD05-DE41-819D-B5CA6E2FF80C}" srcId="{570E7532-811F-6742-9514-BD35B458A0AF}" destId="{BA31F89A-CACA-B641-B25C-F2F38300EF54}" srcOrd="1" destOrd="0" parTransId="{EDCE61A7-9CAA-4643-B94D-89A09344F8C4}" sibTransId="{92093D08-58D0-E546-B12C-3696F40C05B1}"/>
    <dgm:cxn modelId="{8AB8DDAB-E499-E648-9F2F-5F8E61CD6FB6}" type="presOf" srcId="{BA31F89A-CACA-B641-B25C-F2F38300EF54}" destId="{AFE3A48D-128E-D34A-9ADF-F3B4F4D03674}" srcOrd="0" destOrd="0" presId="urn:microsoft.com/office/officeart/2005/8/layout/pyramid2"/>
    <dgm:cxn modelId="{394A79A6-5625-874B-81C0-73CABC621BDD}" srcId="{570E7532-811F-6742-9514-BD35B458A0AF}" destId="{EB9A9687-A0C6-D345-98FC-5E8D764CB77F}" srcOrd="2" destOrd="0" parTransId="{BE4763F6-E334-9546-AEB8-0279E14481AB}" sibTransId="{1A685805-932B-F543-8E3A-240A624C1022}"/>
    <dgm:cxn modelId="{5F49D5EF-3982-2B46-A088-081F1E3AF3BB}" type="presOf" srcId="{570E7532-811F-6742-9514-BD35B458A0AF}" destId="{3DE339FF-528B-E64C-BCCD-D0BD860B9C50}" srcOrd="0" destOrd="0" presId="urn:microsoft.com/office/officeart/2005/8/layout/pyramid2"/>
    <dgm:cxn modelId="{2AA83503-CB78-C447-9072-B98250D0D4CC}" type="presParOf" srcId="{3DE339FF-528B-E64C-BCCD-D0BD860B9C50}" destId="{28C00E02-8987-9444-B770-80E0528E5274}" srcOrd="0" destOrd="0" presId="urn:microsoft.com/office/officeart/2005/8/layout/pyramid2"/>
    <dgm:cxn modelId="{6558467F-05E9-7F4B-BB0E-CF75DF12A468}" type="presParOf" srcId="{3DE339FF-528B-E64C-BCCD-D0BD860B9C50}" destId="{22A25E0A-0347-DF41-A3C4-C1344C2C3CC0}" srcOrd="1" destOrd="0" presId="urn:microsoft.com/office/officeart/2005/8/layout/pyramid2"/>
    <dgm:cxn modelId="{02BCCD39-8179-214A-97FC-066107945ECF}" type="presParOf" srcId="{22A25E0A-0347-DF41-A3C4-C1344C2C3CC0}" destId="{F8DC3C32-D4CA-204F-A7FB-FA4EDC68645B}" srcOrd="0" destOrd="0" presId="urn:microsoft.com/office/officeart/2005/8/layout/pyramid2"/>
    <dgm:cxn modelId="{BE1B8790-9C03-3E41-96EA-5C940D09D199}" type="presParOf" srcId="{22A25E0A-0347-DF41-A3C4-C1344C2C3CC0}" destId="{E15418E6-B6F5-184A-8C2E-30C7CCE0F35A}" srcOrd="1" destOrd="0" presId="urn:microsoft.com/office/officeart/2005/8/layout/pyramid2"/>
    <dgm:cxn modelId="{1B2FC847-101A-BA4E-A874-C5B9896C244F}" type="presParOf" srcId="{22A25E0A-0347-DF41-A3C4-C1344C2C3CC0}" destId="{AFE3A48D-128E-D34A-9ADF-F3B4F4D03674}" srcOrd="2" destOrd="0" presId="urn:microsoft.com/office/officeart/2005/8/layout/pyramid2"/>
    <dgm:cxn modelId="{5196449F-AA65-A945-A964-78092857462A}" type="presParOf" srcId="{22A25E0A-0347-DF41-A3C4-C1344C2C3CC0}" destId="{A24A8BEF-FAFB-C946-B7FC-A3B05B2BD8AF}" srcOrd="3" destOrd="0" presId="urn:microsoft.com/office/officeart/2005/8/layout/pyramid2"/>
    <dgm:cxn modelId="{B94FDA53-E1B7-4144-A9FB-D663A03E5C7D}" type="presParOf" srcId="{22A25E0A-0347-DF41-A3C4-C1344C2C3CC0}" destId="{742740DB-B93C-D748-929D-E1E15FB7BB33}" srcOrd="4" destOrd="0" presId="urn:microsoft.com/office/officeart/2005/8/layout/pyramid2"/>
    <dgm:cxn modelId="{D3BEFDC5-9F21-3A48-B3E8-CBE789B6EA28}" type="presParOf" srcId="{22A25E0A-0347-DF41-A3C4-C1344C2C3CC0}" destId="{42BCFA28-7D52-7946-80DE-86032F2E1CD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CC8D9E-AF39-8048-8AAC-EBD93A7B7C14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C4A4DD3A-6AD1-5346-BDD8-4ED90E6205E8}">
      <dgm:prSet phldrT="[Text]"/>
      <dgm:spPr/>
      <dgm:t>
        <a:bodyPr/>
        <a:lstStyle/>
        <a:p>
          <a:r>
            <a:rPr lang="en-US" smtClean="0"/>
            <a:t>Hypermedia</a:t>
          </a:r>
          <a:endParaRPr lang="en-US"/>
        </a:p>
      </dgm:t>
    </dgm:pt>
    <dgm:pt modelId="{51EFB971-4322-6D4A-8646-28A3F6105619}" type="parTrans" cxnId="{8DFCF8B9-9C7D-EC49-BFDD-1E60FACDC5B9}">
      <dgm:prSet/>
      <dgm:spPr/>
      <dgm:t>
        <a:bodyPr/>
        <a:lstStyle/>
        <a:p>
          <a:endParaRPr lang="en-US"/>
        </a:p>
      </dgm:t>
    </dgm:pt>
    <dgm:pt modelId="{B74ED6A1-A6FF-3342-AAEB-5E1263371133}" type="sibTrans" cxnId="{8DFCF8B9-9C7D-EC49-BFDD-1E60FACDC5B9}">
      <dgm:prSet/>
      <dgm:spPr/>
      <dgm:t>
        <a:bodyPr/>
        <a:lstStyle/>
        <a:p>
          <a:endParaRPr lang="en-US"/>
        </a:p>
      </dgm:t>
    </dgm:pt>
    <dgm:pt modelId="{36D10FE0-51A2-C243-BB42-D2C036F86665}">
      <dgm:prSet phldrT="[Text]"/>
      <dgm:spPr/>
      <dgm:t>
        <a:bodyPr/>
        <a:lstStyle/>
        <a:p>
          <a:r>
            <a:rPr lang="en-US" smtClean="0"/>
            <a:t>HTTP</a:t>
          </a:r>
          <a:endParaRPr lang="en-US"/>
        </a:p>
      </dgm:t>
    </dgm:pt>
    <dgm:pt modelId="{50B3F06B-D39B-C14F-820F-24EB55BABE0A}" type="parTrans" cxnId="{852D0EE9-8306-E04D-B17D-1421DA349535}">
      <dgm:prSet/>
      <dgm:spPr/>
      <dgm:t>
        <a:bodyPr/>
        <a:lstStyle/>
        <a:p>
          <a:endParaRPr lang="en-US"/>
        </a:p>
      </dgm:t>
    </dgm:pt>
    <dgm:pt modelId="{2FC226C5-FD7A-C44B-88C6-7DB05BEAF59F}" type="sibTrans" cxnId="{852D0EE9-8306-E04D-B17D-1421DA349535}">
      <dgm:prSet/>
      <dgm:spPr/>
      <dgm:t>
        <a:bodyPr/>
        <a:lstStyle/>
        <a:p>
          <a:endParaRPr lang="en-US"/>
        </a:p>
      </dgm:t>
    </dgm:pt>
    <dgm:pt modelId="{FDFB5016-9E5A-0E4F-98ED-85F22CBA8D40}">
      <dgm:prSet phldrT="[Text]"/>
      <dgm:spPr/>
      <dgm:t>
        <a:bodyPr/>
        <a:lstStyle/>
        <a:p>
          <a:r>
            <a:rPr lang="en-US" smtClean="0"/>
            <a:t>URI</a:t>
          </a:r>
          <a:endParaRPr lang="en-US"/>
        </a:p>
      </dgm:t>
    </dgm:pt>
    <dgm:pt modelId="{3F6DE708-9449-DF40-8EFB-5718292875CC}" type="parTrans" cxnId="{3CB3FB5C-F369-3E4F-9A9E-A03348B53AA2}">
      <dgm:prSet/>
      <dgm:spPr/>
      <dgm:t>
        <a:bodyPr/>
        <a:lstStyle/>
        <a:p>
          <a:endParaRPr lang="en-US"/>
        </a:p>
      </dgm:t>
    </dgm:pt>
    <dgm:pt modelId="{D5766789-585E-7B48-A6E6-56058A1FFB66}" type="sibTrans" cxnId="{3CB3FB5C-F369-3E4F-9A9E-A03348B53AA2}">
      <dgm:prSet/>
      <dgm:spPr/>
      <dgm:t>
        <a:bodyPr/>
        <a:lstStyle/>
        <a:p>
          <a:endParaRPr lang="en-US"/>
        </a:p>
      </dgm:t>
    </dgm:pt>
    <dgm:pt modelId="{566786F5-54BC-1F46-B3EC-A6241847861F}" type="pres">
      <dgm:prSet presAssocID="{35CC8D9E-AF39-8048-8AAC-EBD93A7B7C14}" presName="compositeShape" presStyleCnt="0">
        <dgm:presLayoutVars>
          <dgm:dir/>
          <dgm:resizeHandles/>
        </dgm:presLayoutVars>
      </dgm:prSet>
      <dgm:spPr/>
    </dgm:pt>
    <dgm:pt modelId="{7D2C9196-1ECD-8C4D-BDEA-F2D64061F702}" type="pres">
      <dgm:prSet presAssocID="{35CC8D9E-AF39-8048-8AAC-EBD93A7B7C14}" presName="pyramid" presStyleLbl="node1" presStyleIdx="0" presStyleCnt="1"/>
      <dgm:spPr/>
    </dgm:pt>
    <dgm:pt modelId="{63AED394-4BF7-C646-B0B9-F98FCE6D8B92}" type="pres">
      <dgm:prSet presAssocID="{35CC8D9E-AF39-8048-8AAC-EBD93A7B7C14}" presName="theList" presStyleCnt="0"/>
      <dgm:spPr/>
    </dgm:pt>
    <dgm:pt modelId="{9CAD37B7-6DED-C84C-830A-986F47337260}" type="pres">
      <dgm:prSet presAssocID="{C4A4DD3A-6AD1-5346-BDD8-4ED90E6205E8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641D58-3740-084F-87BC-6DDCA0A7E619}" type="pres">
      <dgm:prSet presAssocID="{C4A4DD3A-6AD1-5346-BDD8-4ED90E6205E8}" presName="aSpace" presStyleCnt="0"/>
      <dgm:spPr/>
    </dgm:pt>
    <dgm:pt modelId="{D9E2C352-FFEB-A440-9C8E-93263A8FB0BD}" type="pres">
      <dgm:prSet presAssocID="{36D10FE0-51A2-C243-BB42-D2C036F86665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E6A19D-6811-6A4D-9011-E1361E5BCCB7}" type="pres">
      <dgm:prSet presAssocID="{36D10FE0-51A2-C243-BB42-D2C036F86665}" presName="aSpace" presStyleCnt="0"/>
      <dgm:spPr/>
    </dgm:pt>
    <dgm:pt modelId="{5CF9E077-E230-AD4C-A7AC-55CDDBB7DF7E}" type="pres">
      <dgm:prSet presAssocID="{FDFB5016-9E5A-0E4F-98ED-85F22CBA8D40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D0729-501E-664D-8B19-08D46BFE4BB7}" type="pres">
      <dgm:prSet presAssocID="{FDFB5016-9E5A-0E4F-98ED-85F22CBA8D40}" presName="aSpace" presStyleCnt="0"/>
      <dgm:spPr/>
    </dgm:pt>
  </dgm:ptLst>
  <dgm:cxnLst>
    <dgm:cxn modelId="{598A5BB9-8823-364A-B59E-33227ACDA503}" type="presOf" srcId="{FDFB5016-9E5A-0E4F-98ED-85F22CBA8D40}" destId="{5CF9E077-E230-AD4C-A7AC-55CDDBB7DF7E}" srcOrd="0" destOrd="0" presId="urn:microsoft.com/office/officeart/2005/8/layout/pyramid2"/>
    <dgm:cxn modelId="{8DFCF8B9-9C7D-EC49-BFDD-1E60FACDC5B9}" srcId="{35CC8D9E-AF39-8048-8AAC-EBD93A7B7C14}" destId="{C4A4DD3A-6AD1-5346-BDD8-4ED90E6205E8}" srcOrd="0" destOrd="0" parTransId="{51EFB971-4322-6D4A-8646-28A3F6105619}" sibTransId="{B74ED6A1-A6FF-3342-AAEB-5E1263371133}"/>
    <dgm:cxn modelId="{852D0EE9-8306-E04D-B17D-1421DA349535}" srcId="{35CC8D9E-AF39-8048-8AAC-EBD93A7B7C14}" destId="{36D10FE0-51A2-C243-BB42-D2C036F86665}" srcOrd="1" destOrd="0" parTransId="{50B3F06B-D39B-C14F-820F-24EB55BABE0A}" sibTransId="{2FC226C5-FD7A-C44B-88C6-7DB05BEAF59F}"/>
    <dgm:cxn modelId="{22B0480E-F8C0-004D-B564-22DCBF8FAF05}" type="presOf" srcId="{36D10FE0-51A2-C243-BB42-D2C036F86665}" destId="{D9E2C352-FFEB-A440-9C8E-93263A8FB0BD}" srcOrd="0" destOrd="0" presId="urn:microsoft.com/office/officeart/2005/8/layout/pyramid2"/>
    <dgm:cxn modelId="{3CB3FB5C-F369-3E4F-9A9E-A03348B53AA2}" srcId="{35CC8D9E-AF39-8048-8AAC-EBD93A7B7C14}" destId="{FDFB5016-9E5A-0E4F-98ED-85F22CBA8D40}" srcOrd="2" destOrd="0" parTransId="{3F6DE708-9449-DF40-8EFB-5718292875CC}" sibTransId="{D5766789-585E-7B48-A6E6-56058A1FFB66}"/>
    <dgm:cxn modelId="{2EF05BFE-F741-D749-901E-A818C520CBA3}" type="presOf" srcId="{35CC8D9E-AF39-8048-8AAC-EBD93A7B7C14}" destId="{566786F5-54BC-1F46-B3EC-A6241847861F}" srcOrd="0" destOrd="0" presId="urn:microsoft.com/office/officeart/2005/8/layout/pyramid2"/>
    <dgm:cxn modelId="{5C30C9FE-5B45-484D-864A-20AE117FE1A8}" type="presOf" srcId="{C4A4DD3A-6AD1-5346-BDD8-4ED90E6205E8}" destId="{9CAD37B7-6DED-C84C-830A-986F47337260}" srcOrd="0" destOrd="0" presId="urn:microsoft.com/office/officeart/2005/8/layout/pyramid2"/>
    <dgm:cxn modelId="{6A5C3E31-2B43-9442-8782-0F91DCC288E3}" type="presParOf" srcId="{566786F5-54BC-1F46-B3EC-A6241847861F}" destId="{7D2C9196-1ECD-8C4D-BDEA-F2D64061F702}" srcOrd="0" destOrd="0" presId="urn:microsoft.com/office/officeart/2005/8/layout/pyramid2"/>
    <dgm:cxn modelId="{93D15B0D-A612-EE49-83E5-9D907DCDE992}" type="presParOf" srcId="{566786F5-54BC-1F46-B3EC-A6241847861F}" destId="{63AED394-4BF7-C646-B0B9-F98FCE6D8B92}" srcOrd="1" destOrd="0" presId="urn:microsoft.com/office/officeart/2005/8/layout/pyramid2"/>
    <dgm:cxn modelId="{0866E803-1EDB-7840-B95B-CCB31CB983B5}" type="presParOf" srcId="{63AED394-4BF7-C646-B0B9-F98FCE6D8B92}" destId="{9CAD37B7-6DED-C84C-830A-986F47337260}" srcOrd="0" destOrd="0" presId="urn:microsoft.com/office/officeart/2005/8/layout/pyramid2"/>
    <dgm:cxn modelId="{07992308-49C1-524C-AEEF-6B04C7388C7E}" type="presParOf" srcId="{63AED394-4BF7-C646-B0B9-F98FCE6D8B92}" destId="{D5641D58-3740-084F-87BC-6DDCA0A7E619}" srcOrd="1" destOrd="0" presId="urn:microsoft.com/office/officeart/2005/8/layout/pyramid2"/>
    <dgm:cxn modelId="{0687D5AC-4B4F-6A4B-A618-035A6702E79C}" type="presParOf" srcId="{63AED394-4BF7-C646-B0B9-F98FCE6D8B92}" destId="{D9E2C352-FFEB-A440-9C8E-93263A8FB0BD}" srcOrd="2" destOrd="0" presId="urn:microsoft.com/office/officeart/2005/8/layout/pyramid2"/>
    <dgm:cxn modelId="{580564DF-25E7-654F-B6EC-7A38F231FF90}" type="presParOf" srcId="{63AED394-4BF7-C646-B0B9-F98FCE6D8B92}" destId="{A6E6A19D-6811-6A4D-9011-E1361E5BCCB7}" srcOrd="3" destOrd="0" presId="urn:microsoft.com/office/officeart/2005/8/layout/pyramid2"/>
    <dgm:cxn modelId="{E5598CB8-BF2D-3D4D-953A-03B3018EDF5A}" type="presParOf" srcId="{63AED394-4BF7-C646-B0B9-F98FCE6D8B92}" destId="{5CF9E077-E230-AD4C-A7AC-55CDDBB7DF7E}" srcOrd="4" destOrd="0" presId="urn:microsoft.com/office/officeart/2005/8/layout/pyramid2"/>
    <dgm:cxn modelId="{17474F72-8250-D647-A84F-DBEC877A6AB3}" type="presParOf" srcId="{63AED394-4BF7-C646-B0B9-F98FCE6D8B92}" destId="{DEED0729-501E-664D-8B19-08D46BFE4BB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Hypermedia</a:t>
          </a:r>
          <a:endParaRPr lang="en-US" sz="2800" kern="1200"/>
        </a:p>
      </dsp:txBody>
      <dsp:txXfrm>
        <a:off x="1832573" y="503234"/>
        <a:ext cx="2211148" cy="958980"/>
      </dsp:txXfrm>
    </dsp:sp>
    <dsp:sp modelId="{254BBCFD-0CC7-C749-B37F-EB06695DAC1A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HTTP</a:t>
          </a:r>
          <a:endParaRPr lang="en-US" sz="2800" kern="1200"/>
        </a:p>
      </dsp:txBody>
      <dsp:txXfrm>
        <a:off x="1832573" y="1698813"/>
        <a:ext cx="2211148" cy="958980"/>
      </dsp:txXfrm>
    </dsp:sp>
    <dsp:sp modelId="{59B5719E-5479-5149-92E8-6F345D3CD1B2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URI</a:t>
          </a:r>
          <a:endParaRPr lang="en-US" sz="2800" kern="1200"/>
        </a:p>
      </dsp:txBody>
      <dsp:txXfrm>
        <a:off x="1832573" y="2894391"/>
        <a:ext cx="2211148" cy="9589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5F6DC-74BC-A944-B3CE-0A3F155BCB0F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E9B3BA-5495-814D-A969-B0EE3527DB47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smtClean="0"/>
            <a:t>Hypermedia</a:t>
          </a:r>
          <a:endParaRPr lang="en-US" sz="2800" strike="sngStrike" kern="1200"/>
        </a:p>
      </dsp:txBody>
      <dsp:txXfrm>
        <a:off x="1832573" y="503234"/>
        <a:ext cx="2211148" cy="958980"/>
      </dsp:txXfrm>
    </dsp:sp>
    <dsp:sp modelId="{6ECC383C-8794-B84A-B77D-24103A3E20F1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smtClean="0"/>
            <a:t>HTTP</a:t>
          </a:r>
          <a:endParaRPr lang="en-US" sz="2800" strike="sngStrike" kern="1200"/>
        </a:p>
      </dsp:txBody>
      <dsp:txXfrm>
        <a:off x="1832573" y="1698813"/>
        <a:ext cx="2211148" cy="958980"/>
      </dsp:txXfrm>
    </dsp:sp>
    <dsp:sp modelId="{1CC712C6-03C4-7B4B-B84F-7A0A793F4367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smtClean="0"/>
            <a:t>URI</a:t>
          </a:r>
          <a:endParaRPr lang="en-US" sz="2800" strike="sngStrike" kern="1200"/>
        </a:p>
      </dsp:txBody>
      <dsp:txXfrm>
        <a:off x="1832573" y="2894391"/>
        <a:ext cx="2211148" cy="9589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258B-E71D-194D-A781-A9E01DA704D8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636923-3E72-5846-9416-CF492F619C14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smtClean="0"/>
            <a:t>Hypermedia</a:t>
          </a:r>
          <a:endParaRPr lang="en-US" sz="2800" strike="sngStrike" kern="1200"/>
        </a:p>
      </dsp:txBody>
      <dsp:txXfrm>
        <a:off x="1832573" y="503234"/>
        <a:ext cx="2211148" cy="958980"/>
      </dsp:txXfrm>
    </dsp:sp>
    <dsp:sp modelId="{50740206-3259-8645-B213-3DE76FD0F1C0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smtClean="0"/>
            <a:t>HTTP</a:t>
          </a:r>
          <a:endParaRPr lang="en-US" sz="2800" strike="sngStrike" kern="1200"/>
        </a:p>
      </dsp:txBody>
      <dsp:txXfrm>
        <a:off x="1832573" y="1698813"/>
        <a:ext cx="2211148" cy="958980"/>
      </dsp:txXfrm>
    </dsp:sp>
    <dsp:sp modelId="{F66A3927-C959-2846-858B-3CC6D9983937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URI</a:t>
          </a:r>
          <a:endParaRPr lang="en-US" sz="2800" kern="1200"/>
        </a:p>
      </dsp:txBody>
      <dsp:txXfrm>
        <a:off x="1832573" y="2894391"/>
        <a:ext cx="2211148" cy="9589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00E02-8987-9444-B770-80E0528E5274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DC3C32-D4CA-204F-A7FB-FA4EDC68645B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smtClean="0"/>
            <a:t>Hypermedia</a:t>
          </a:r>
          <a:endParaRPr lang="en-US" sz="2800" strike="sngStrike" kern="1200"/>
        </a:p>
      </dsp:txBody>
      <dsp:txXfrm>
        <a:off x="1832573" y="503234"/>
        <a:ext cx="2211148" cy="958980"/>
      </dsp:txXfrm>
    </dsp:sp>
    <dsp:sp modelId="{AFE3A48D-128E-D34A-9ADF-F3B4F4D03674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HTTP</a:t>
          </a:r>
          <a:endParaRPr lang="en-US" sz="2800" kern="1200"/>
        </a:p>
      </dsp:txBody>
      <dsp:txXfrm>
        <a:off x="1832573" y="1698813"/>
        <a:ext cx="2211148" cy="958980"/>
      </dsp:txXfrm>
    </dsp:sp>
    <dsp:sp modelId="{742740DB-B93C-D748-929D-E1E15FB7BB33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URI</a:t>
          </a:r>
          <a:endParaRPr lang="en-US" sz="2800" kern="1200"/>
        </a:p>
      </dsp:txBody>
      <dsp:txXfrm>
        <a:off x="1832573" y="2894391"/>
        <a:ext cx="2211148" cy="9589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C9196-1ECD-8C4D-BDEA-F2D64061F702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AD37B7-6DED-C84C-830A-986F47337260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Hypermedia</a:t>
          </a:r>
          <a:endParaRPr lang="en-US" sz="2800" kern="1200"/>
        </a:p>
      </dsp:txBody>
      <dsp:txXfrm>
        <a:off x="1832573" y="503234"/>
        <a:ext cx="2211148" cy="958980"/>
      </dsp:txXfrm>
    </dsp:sp>
    <dsp:sp modelId="{D9E2C352-FFEB-A440-9C8E-93263A8FB0BD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HTTP</a:t>
          </a:r>
          <a:endParaRPr lang="en-US" sz="2800" kern="1200"/>
        </a:p>
      </dsp:txBody>
      <dsp:txXfrm>
        <a:off x="1832573" y="1698813"/>
        <a:ext cx="2211148" cy="958980"/>
      </dsp:txXfrm>
    </dsp:sp>
    <dsp:sp modelId="{5CF9E077-E230-AD4C-A7AC-55CDDBB7DF7E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URI</a:t>
          </a:r>
          <a:endParaRPr lang="en-US" sz="2800" kern="1200"/>
        </a:p>
      </dsp:txBody>
      <dsp:txXfrm>
        <a:off x="1832573" y="2894391"/>
        <a:ext cx="2211148" cy="958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02/11/2017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stateless – no client context stored on server</a:t>
            </a:r>
          </a:p>
          <a:p>
            <a:r>
              <a:rPr lang="en-US" smtClean="0"/>
              <a:t>cacheable – responses may be cached</a:t>
            </a:r>
          </a:p>
          <a:p>
            <a:r>
              <a:rPr lang="en-US" smtClean="0"/>
              <a:t>layered – intermediaries are transparent</a:t>
            </a:r>
          </a:p>
          <a:p>
            <a:r>
              <a:rPr lang="en-US" smtClean="0"/>
              <a:t>uniform interface – resources, manipulation</a:t>
            </a:r>
            <a:r>
              <a:rPr lang="en-US" baseline="0" smtClean="0"/>
              <a:t> through </a:t>
            </a:r>
            <a:r>
              <a:rPr lang="en-US" smtClean="0"/>
              <a:t>representations, self-descriptive messages, HATEOAS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2992A-B5F0-5A43-8A93-7500E647BA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74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Origin server – definitive source for resource representations</a:t>
            </a:r>
          </a:p>
          <a:p>
            <a:r>
              <a:rPr lang="en-US" smtClean="0"/>
              <a:t>User agent - browser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14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Encapsulate</a:t>
            </a:r>
            <a:r>
              <a:rPr lang="en-US" baseline="0" dirty="0" smtClean="0"/>
              <a:t> activities of accessing resources and transferring resource representations</a:t>
            </a:r>
            <a:endParaRPr lang="en-US" dirty="0" smtClean="0"/>
          </a:p>
          <a:p>
            <a:r>
              <a:rPr lang="en-US" dirty="0" smtClean="0"/>
              <a:t>- Statelessness is key</a:t>
            </a:r>
          </a:p>
          <a:p>
            <a:endParaRPr lang="en-US" dirty="0" smtClean="0"/>
          </a:p>
          <a:p>
            <a:r>
              <a:rPr lang="en-US" dirty="0" smtClean="0"/>
              <a:t>client </a:t>
            </a:r>
            <a:r>
              <a:rPr lang="en-US" dirty="0" smtClean="0"/>
              <a:t>–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libwww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etc</a:t>
            </a:r>
            <a:endParaRPr lang="en-US" baseline="0" dirty="0" smtClean="0"/>
          </a:p>
          <a:p>
            <a:r>
              <a:rPr lang="en-US" baseline="0" dirty="0" smtClean="0"/>
              <a:t>server – apache </a:t>
            </a:r>
            <a:r>
              <a:rPr lang="en-US" baseline="0" dirty="0" err="1" smtClean="0"/>
              <a:t>api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etc</a:t>
            </a:r>
            <a:endParaRPr lang="en-US" baseline="0" dirty="0" smtClean="0"/>
          </a:p>
          <a:p>
            <a:r>
              <a:rPr lang="en-US" baseline="0" dirty="0" smtClean="0"/>
              <a:t>resolver – </a:t>
            </a:r>
            <a:r>
              <a:rPr lang="en-US" baseline="0" dirty="0" smtClean="0"/>
              <a:t>bind/DNS </a:t>
            </a:r>
            <a:r>
              <a:rPr lang="mr-IN" baseline="0" dirty="0" smtClean="0"/>
              <a:t>–</a:t>
            </a:r>
            <a:r>
              <a:rPr lang="en-US" baseline="0" dirty="0" smtClean="0"/>
              <a:t> translates resource identifiers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DDDS Dynamic Delegation Discovery System RFC 3401</a:t>
            </a:r>
            <a:endParaRPr lang="en-US" baseline="0" dirty="0" smtClean="0"/>
          </a:p>
          <a:p>
            <a:r>
              <a:rPr lang="en-US" baseline="0" dirty="0" smtClean="0"/>
              <a:t>tunnel – SOCKS, </a:t>
            </a:r>
            <a:r>
              <a:rPr lang="en-US" baseline="0" dirty="0" smtClean="0"/>
              <a:t>SSL </a:t>
            </a:r>
            <a:r>
              <a:rPr lang="mr-IN" baseline="0" dirty="0" smtClean="0"/>
              <a:t>–</a:t>
            </a:r>
            <a:r>
              <a:rPr lang="en-US" baseline="0" dirty="0" smtClean="0"/>
              <a:t> proxies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58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Compare with identity, interaction,</a:t>
            </a:r>
            <a:r>
              <a:rPr lang="en-US" baseline="0" smtClean="0"/>
              <a:t> representation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86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Elaboration of intuitive URIs</a:t>
            </a:r>
          </a:p>
          <a:p>
            <a:r>
              <a:rPr lang="en-US" smtClean="0"/>
              <a:t>Increases</a:t>
            </a:r>
            <a:r>
              <a:rPr lang="en-US" baseline="0" smtClean="0"/>
              <a:t> tight coupling</a:t>
            </a:r>
          </a:p>
          <a:p>
            <a:endParaRPr lang="en-US" baseline="0" smtClean="0"/>
          </a:p>
          <a:p>
            <a:r>
              <a:rPr lang="en-US" baseline="0" smtClean="0"/>
              <a:t>safe – no side effects</a:t>
            </a:r>
          </a:p>
          <a:p>
            <a:r>
              <a:rPr lang="en-US" baseline="0" smtClean="0"/>
              <a:t>idempotent – absolute side effect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8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  <p:sldLayoutId id="2147483756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4.xml"/><Relationship Id="rId2" Type="http://schemas.openxmlformats.org/officeDocument/2006/relationships/diagramData" Target="../diagrams/data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4.xml"/><Relationship Id="rId2" Type="http://schemas.openxmlformats.org/officeDocument/2006/relationships/diagramData" Target="../diagrams/data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4.xml"/><Relationship Id="rId2" Type="http://schemas.openxmlformats.org/officeDocument/2006/relationships/diagramData" Target="../diagrams/data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4.xml"/><Relationship Id="rId2" Type="http://schemas.openxmlformats.org/officeDocument/2006/relationships/diagramData" Target="../diagrams/data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Representational State Transfer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COMP3220 Web Infrastructure</a:t>
            </a:r>
            <a:br>
              <a:rPr lang="en-US" dirty="0" smtClean="0"/>
            </a:br>
            <a:r>
              <a:rPr lang="en-US" dirty="0" smtClean="0"/>
              <a:t>COMP6218 Web Architecture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smtClean="0"/>
              <a:t> Nicholas Gibbins – </a:t>
            </a:r>
            <a:r>
              <a:rPr lang="en-US" err="1" smtClean="0"/>
              <a:t>nmg@ecs.soton.ac.uk</a:t>
            </a:r>
            <a:endParaRPr lang="en-US" smtClean="0"/>
          </a:p>
          <a:p>
            <a:r>
              <a:rPr lang="en-US" smtClean="0"/>
              <a:t>2017-2018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Architectural</a:t>
            </a:r>
            <a:r>
              <a:rPr lang="en-US"/>
              <a:t> </a:t>
            </a:r>
            <a:r>
              <a:rPr lang="en-US" smtClean="0"/>
              <a:t>Elements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0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Elements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Resources, Identifiers, Representations</a:t>
            </a:r>
          </a:p>
          <a:p>
            <a:pPr lvl="1"/>
            <a:r>
              <a:rPr lang="en-US" dirty="0" smtClean="0"/>
              <a:t>URIs, HTML,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Representation metadata</a:t>
            </a:r>
          </a:p>
          <a:p>
            <a:pPr lvl="1"/>
            <a:r>
              <a:rPr lang="en-US" dirty="0" smtClean="0"/>
              <a:t>Media type, Last-Modified</a:t>
            </a:r>
          </a:p>
          <a:p>
            <a:pPr marL="0" indent="0">
              <a:buNone/>
            </a:pPr>
            <a:r>
              <a:rPr lang="en-US" dirty="0" smtClean="0"/>
              <a:t>Control data</a:t>
            </a:r>
          </a:p>
          <a:p>
            <a:pPr lvl="1"/>
            <a:r>
              <a:rPr lang="en-US" dirty="0" smtClean="0"/>
              <a:t>If-Modified-Since, Cache-Control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12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Components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Origin server</a:t>
            </a:r>
          </a:p>
          <a:p>
            <a:pPr lvl="1"/>
            <a:r>
              <a:rPr lang="en-US" dirty="0" smtClean="0"/>
              <a:t>Definitive source of resource representations</a:t>
            </a:r>
          </a:p>
          <a:p>
            <a:pPr lvl="1"/>
            <a:r>
              <a:rPr lang="en-US" dirty="0" smtClean="0"/>
              <a:t>Web server: Apache, </a:t>
            </a:r>
            <a:r>
              <a:rPr lang="en-US" dirty="0" err="1" smtClean="0"/>
              <a:t>nginx</a:t>
            </a:r>
            <a:r>
              <a:rPr lang="en-US" dirty="0" smtClean="0"/>
              <a:t>, IIS,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Gateway</a:t>
            </a:r>
          </a:p>
          <a:p>
            <a:pPr lvl="1"/>
            <a:r>
              <a:rPr lang="en-US" dirty="0" smtClean="0"/>
              <a:t>Intermediary selected by origin server</a:t>
            </a:r>
          </a:p>
          <a:p>
            <a:pPr marL="0" indent="0">
              <a:buNone/>
            </a:pPr>
            <a:r>
              <a:rPr lang="en-US" dirty="0" smtClean="0"/>
              <a:t>Proxy</a:t>
            </a:r>
          </a:p>
          <a:p>
            <a:pPr lvl="1"/>
            <a:r>
              <a:rPr lang="en-US" dirty="0" smtClean="0"/>
              <a:t>Intermediary selected by client</a:t>
            </a:r>
          </a:p>
          <a:p>
            <a:pPr marL="0" indent="0">
              <a:buNone/>
            </a:pPr>
            <a:r>
              <a:rPr lang="en-US" dirty="0" smtClean="0"/>
              <a:t>User agent</a:t>
            </a:r>
          </a:p>
          <a:p>
            <a:pPr lvl="1"/>
            <a:r>
              <a:rPr lang="en-US" dirty="0" smtClean="0"/>
              <a:t>Browser: Chrome, IE, Safari, Firefox, </a:t>
            </a:r>
            <a:r>
              <a:rPr lang="en-US" dirty="0" err="1" smtClean="0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6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Connectors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Client: </a:t>
            </a:r>
            <a:r>
              <a:rPr lang="en-US" dirty="0" err="1" smtClean="0"/>
              <a:t>libwww</a:t>
            </a:r>
            <a:r>
              <a:rPr lang="en-US" dirty="0" smtClean="0"/>
              <a:t>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Server: </a:t>
            </a:r>
            <a:r>
              <a:rPr lang="en-US" dirty="0" err="1" smtClean="0"/>
              <a:t>libwww</a:t>
            </a:r>
            <a:r>
              <a:rPr lang="en-US" dirty="0" smtClean="0"/>
              <a:t>, </a:t>
            </a:r>
            <a:r>
              <a:rPr lang="en-US" dirty="0" smtClean="0"/>
              <a:t>Apache API,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Cache: local or shared (</a:t>
            </a:r>
            <a:r>
              <a:rPr lang="en-US" dirty="0" smtClean="0"/>
              <a:t>c.f. Akamai)</a:t>
            </a:r>
          </a:p>
          <a:p>
            <a:pPr marL="0" indent="0">
              <a:buNone/>
            </a:pPr>
            <a:r>
              <a:rPr lang="en-US" dirty="0" smtClean="0"/>
              <a:t>Resolver:</a:t>
            </a:r>
            <a:r>
              <a:rPr lang="en-US" dirty="0"/>
              <a:t> </a:t>
            </a:r>
            <a:r>
              <a:rPr lang="en-US" dirty="0" smtClean="0"/>
              <a:t>Bind/DNS, DDDS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Tunnel:</a:t>
            </a:r>
            <a:r>
              <a:rPr lang="en-US" dirty="0"/>
              <a:t> </a:t>
            </a:r>
            <a:r>
              <a:rPr lang="en-US" dirty="0" smtClean="0"/>
              <a:t>HTTP CONNECT + SSL/TLS, SOCKS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66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Further Reading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Architectural Styles and the Design of Network-based Software Architectures (</a:t>
            </a:r>
            <a:r>
              <a:rPr lang="en-US" dirty="0" err="1" smtClean="0"/>
              <a:t>Ch</a:t>
            </a:r>
            <a:r>
              <a:rPr lang="en-US" dirty="0" smtClean="0"/>
              <a:t> 4-6)</a:t>
            </a:r>
          </a:p>
          <a:p>
            <a:pPr marL="360000" lvl="1" indent="0">
              <a:buNone/>
            </a:pPr>
            <a:r>
              <a:rPr lang="en-US" dirty="0"/>
              <a:t>http://</a:t>
            </a:r>
            <a:r>
              <a:rPr lang="en-US" dirty="0" err="1"/>
              <a:t>www.ics.uci.edu</a:t>
            </a:r>
            <a:r>
              <a:rPr lang="en-US" dirty="0"/>
              <a:t>/~fielding/pubs/dissertation/</a:t>
            </a:r>
            <a:r>
              <a:rPr lang="en-US" dirty="0" err="1"/>
              <a:t>top.htm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3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RESTful </a:t>
            </a:r>
            <a:br>
              <a:rPr lang="en-US" smtClean="0"/>
            </a:br>
            <a:r>
              <a:rPr lang="en-US" smtClean="0"/>
              <a:t>Web Services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1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REST beyond the Web architecture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“Traditional” Web Services based on W3C Web Services Architecture (+WS-I,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SOAP, WSDL, UDDI,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REST based on W3C Web Architecture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Apply the REST constraints to the design of Web Services</a:t>
            </a:r>
          </a:p>
          <a:p>
            <a:pPr lvl="1"/>
            <a:r>
              <a:rPr lang="en-US" dirty="0" smtClean="0"/>
              <a:t>Better fit between the two architectures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80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Model of </a:t>
            </a:r>
            <a:r>
              <a:rPr lang="en-US" err="1" smtClean="0"/>
              <a:t>RESTful</a:t>
            </a:r>
            <a:r>
              <a:rPr lang="en-US" smtClean="0"/>
              <a:t> maturity</a:t>
            </a:r>
          </a:p>
          <a:p>
            <a:r>
              <a:rPr lang="en-US" smtClean="0"/>
              <a:t>REST constraints made concrete, in context of Web technology stack</a:t>
            </a:r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Richardson Maturity Model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3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Single well-known endpoint</a:t>
            </a:r>
          </a:p>
          <a:p>
            <a:r>
              <a:rPr lang="en-US" smtClean="0"/>
              <a:t>Uses HTTP as a transport only</a:t>
            </a:r>
          </a:p>
          <a:p>
            <a:r>
              <a:rPr lang="en-US" smtClean="0"/>
              <a:t>No hypermedia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 Zero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 Zero in Practice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XML-RPC</a:t>
            </a:r>
          </a:p>
          <a:p>
            <a:r>
              <a:rPr lang="en-US" smtClean="0"/>
              <a:t>Most SOAP services</a:t>
            </a:r>
          </a:p>
          <a:p>
            <a:r>
              <a:rPr lang="en-US" smtClean="0"/>
              <a:t>POX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8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Representational State Transfer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Original design for the Web did not have a formal architecture</a:t>
            </a:r>
          </a:p>
          <a:p>
            <a:pPr lvl="1"/>
            <a:r>
              <a:rPr lang="en-US" smtClean="0"/>
              <a:t>Network issues with early HTTP (0.9/1.0) affected scalability</a:t>
            </a:r>
          </a:p>
          <a:p>
            <a:pPr lvl="1"/>
            <a:r>
              <a:rPr lang="en-US" smtClean="0"/>
              <a:t>Nature of application interactions on the Web changed (images, </a:t>
            </a:r>
            <a:r>
              <a:rPr lang="en-US" err="1" smtClean="0"/>
              <a:t>etc</a:t>
            </a:r>
            <a:r>
              <a:rPr lang="en-US" smtClean="0"/>
              <a:t>)</a:t>
            </a:r>
          </a:p>
          <a:p>
            <a:pPr lvl="1"/>
            <a:r>
              <a:rPr lang="en-US" smtClean="0"/>
              <a:t>Limited support for shared caching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mtClean="0"/>
              <a:t>Architectural style that parallels and informs the design of HTTP/1.1</a:t>
            </a:r>
          </a:p>
          <a:p>
            <a:pPr lvl="1"/>
            <a:r>
              <a:rPr lang="en-US" smtClean="0"/>
              <a:t>Described in a thesis by Roy Fielding (Day Software, co-founder of the Apache Software Foundation, co-author of HTTP and URI RFCs)</a:t>
            </a:r>
          </a:p>
        </p:txBody>
      </p:sp>
    </p:spTree>
    <p:extLst>
      <p:ext uri="{BB962C8B-B14F-4D97-AF65-F5344CB8AC3E}">
        <p14:creationId xmlns:p14="http://schemas.microsoft.com/office/powerpoint/2010/main" val="68080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POX: Plain Old XML over HTTP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HTTP POST to transfer XML documents between systems</a:t>
            </a:r>
          </a:p>
          <a:p>
            <a:pPr lvl="1"/>
            <a:r>
              <a:rPr lang="en-US" dirty="0" smtClean="0"/>
              <a:t>SOAP-like, without SOAP headers,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Platform independent</a:t>
            </a:r>
          </a:p>
          <a:p>
            <a:pPr marL="0" indent="0">
              <a:buNone/>
            </a:pPr>
            <a:r>
              <a:rPr lang="en-US" dirty="0" smtClean="0"/>
              <a:t>Uses HTTP as a </a:t>
            </a:r>
            <a:r>
              <a:rPr lang="en-US" i="1" dirty="0" smtClean="0"/>
              <a:t>transport protocol</a:t>
            </a:r>
            <a:r>
              <a:rPr lang="en-US" dirty="0" smtClean="0"/>
              <a:t>, not an </a:t>
            </a:r>
            <a:r>
              <a:rPr lang="en-US" i="1" dirty="0" smtClean="0"/>
              <a:t>application protocol</a:t>
            </a:r>
            <a:endParaRPr lang="en-US" dirty="0" smtClean="0"/>
          </a:p>
          <a:p>
            <a:pPr lvl="1"/>
            <a:r>
              <a:rPr lang="en-US" dirty="0" smtClean="0"/>
              <a:t>HTTP metadata is ignored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60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Multiple endpoints</a:t>
            </a:r>
          </a:p>
          <a:p>
            <a:r>
              <a:rPr lang="en-US" smtClean="0"/>
              <a:t>Uses HTTP as a transport only (single verb)</a:t>
            </a:r>
          </a:p>
          <a:p>
            <a:r>
              <a:rPr lang="en-US" smtClean="0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 One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2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Templates and </a:t>
            </a:r>
            <a:r>
              <a:rPr lang="en-US" err="1" smtClean="0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URI templates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restbucks.com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URI tunneling</a:t>
            </a:r>
          </a:p>
          <a:p>
            <a:pPr lvl="1"/>
            <a:r>
              <a:rPr lang="en-US" dirty="0" smtClean="0"/>
              <a:t>Use GET for safe/idempotent operations</a:t>
            </a:r>
          </a:p>
          <a:p>
            <a:pPr lvl="1"/>
            <a:r>
              <a:rPr lang="en-US" dirty="0" smtClean="0"/>
              <a:t>Use POST otherwise</a:t>
            </a:r>
          </a:p>
          <a:p>
            <a:pPr lvl="1"/>
            <a:r>
              <a:rPr lang="en-US" dirty="0" smtClean="0"/>
              <a:t>Map existing method parameters to URI query parameters</a:t>
            </a:r>
          </a:p>
          <a:p>
            <a:pPr lvl="2"/>
            <a:r>
              <a:rPr lang="en-US" dirty="0" smtClean="0"/>
              <a:t>http://</a:t>
            </a:r>
            <a:r>
              <a:rPr lang="en-US" dirty="0" err="1" smtClean="0"/>
              <a:t>restbucks.com</a:t>
            </a:r>
            <a:r>
              <a:rPr lang="en-US" dirty="0" smtClean="0"/>
              <a:t>/</a:t>
            </a:r>
            <a:r>
              <a:rPr lang="en-US" dirty="0" err="1" smtClean="0"/>
              <a:t>PlaceOrder?</a:t>
            </a:r>
            <a:r>
              <a:rPr lang="en-US" b="1" dirty="0" err="1" smtClean="0"/>
              <a:t>coffee</a:t>
            </a:r>
            <a:r>
              <a:rPr lang="en-US" b="1" dirty="0" smtClean="0"/>
              <a:t>=</a:t>
            </a:r>
            <a:r>
              <a:rPr lang="en-US" b="1" dirty="0" err="1" smtClean="0"/>
              <a:t>latte&amp;size</a:t>
            </a:r>
            <a:r>
              <a:rPr lang="en-US" b="1" dirty="0" smtClean="0"/>
              <a:t>=large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2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URI </a:t>
            </a:r>
            <a:r>
              <a:rPr lang="en-US" err="1" smtClean="0"/>
              <a:t>Tunnelling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smtClean="0"/>
              <a:t>Sometimes</a:t>
            </a:r>
            <a:r>
              <a:rPr lang="en-US" smtClean="0"/>
              <a:t> Web-friendly</a:t>
            </a:r>
          </a:p>
          <a:p>
            <a:pPr lvl="1"/>
            <a:r>
              <a:rPr lang="en-US" smtClean="0"/>
              <a:t>Multiple URIs used to name resources</a:t>
            </a:r>
          </a:p>
          <a:p>
            <a:pPr lvl="1"/>
            <a:r>
              <a:rPr lang="en-US" smtClean="0"/>
              <a:t>(Sometimes) correct use of GET</a:t>
            </a:r>
          </a:p>
          <a:p>
            <a:pPr marL="360000" lvl="1" indent="0">
              <a:buNone/>
            </a:pPr>
            <a:r>
              <a:rPr lang="en-US" smtClean="0"/>
              <a:t>but</a:t>
            </a:r>
            <a:endParaRPr lang="en-US"/>
          </a:p>
          <a:p>
            <a:pPr lvl="1"/>
            <a:r>
              <a:rPr lang="en-US" smtClean="0"/>
              <a:t>URIs used to encode operations, rather than identify resources</a:t>
            </a:r>
          </a:p>
          <a:p>
            <a:pPr lvl="1"/>
            <a:r>
              <a:rPr lang="en-US" smtClean="0"/>
              <a:t>Use of GET for non-safe operations breaches Web Architecture principle of Safe Retrieval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Multiple endpoints, identifying resources</a:t>
            </a:r>
          </a:p>
          <a:p>
            <a:r>
              <a:rPr lang="en-US" smtClean="0"/>
              <a:t>Understands HTTP (multiple verbs)</a:t>
            </a:r>
          </a:p>
          <a:p>
            <a:r>
              <a:rPr lang="en-US" smtClean="0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 Two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1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Mapping CRUD to HTTP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24000" y="1658482"/>
          <a:ext cx="8341440" cy="421067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91128"/>
                <a:gridCol w="5750312"/>
              </a:tblGrid>
              <a:tr h="707566">
                <a:tc>
                  <a:txBody>
                    <a:bodyPr/>
                    <a:lstStyle/>
                    <a:p>
                      <a:r>
                        <a:rPr lang="en-US" sz="2400" smtClean="0"/>
                        <a:t>Operation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HTTP Verb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83215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Create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POST to a URI, creates new subordinate resource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0756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Read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GET, returns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38706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Update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PUT, providing new representation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73619"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Delete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solidFill>
                            <a:schemeClr val="tx1"/>
                          </a:solidFill>
                        </a:rPr>
                        <a:t>DELETE,</a:t>
                      </a:r>
                      <a:r>
                        <a:rPr lang="en-US" sz="2400" baseline="0" smtClean="0">
                          <a:solidFill>
                            <a:schemeClr val="tx1"/>
                          </a:solidFill>
                        </a:rPr>
                        <a:t> removes resource</a:t>
                      </a:r>
                      <a:endParaRPr lang="en-US" sz="2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814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Multiple endpoints, identifying resources</a:t>
            </a:r>
          </a:p>
          <a:p>
            <a:r>
              <a:rPr lang="en-US" smtClean="0"/>
              <a:t>Understands HTTP (multiple verbs)</a:t>
            </a:r>
          </a:p>
          <a:p>
            <a:r>
              <a:rPr lang="en-US" smtClean="0"/>
              <a:t>Uses links to communicate protocols (shared state)</a:t>
            </a:r>
          </a:p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 Three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HATEOAS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Hypermedia as the engine of application state</a:t>
            </a:r>
          </a:p>
          <a:p>
            <a:pPr marL="0" indent="0">
              <a:buNone/>
            </a:pPr>
            <a:r>
              <a:rPr lang="en-US" dirty="0" smtClean="0"/>
              <a:t>Resource representations include links to related resources</a:t>
            </a:r>
          </a:p>
          <a:p>
            <a:pPr lvl="1"/>
            <a:r>
              <a:rPr lang="en-US" dirty="0" smtClean="0"/>
              <a:t>Links that represent a transition to a possible future state of the current resource</a:t>
            </a:r>
          </a:p>
          <a:p>
            <a:pPr lvl="1"/>
            <a:r>
              <a:rPr lang="en-US" i="1" dirty="0" smtClean="0"/>
              <a:t>Link types </a:t>
            </a:r>
            <a:r>
              <a:rPr lang="en-US" dirty="0" smtClean="0"/>
              <a:t>used to indicate operations (HTTP verbs) that may be used on the indicated resources</a:t>
            </a:r>
          </a:p>
          <a:p>
            <a:pPr lvl="1"/>
            <a:r>
              <a:rPr lang="en-US" dirty="0" smtClean="0"/>
              <a:t>State transitions constitute application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78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Next </a:t>
            </a:r>
            <a:r>
              <a:rPr lang="en-GB" smtClean="0"/>
              <a:t>Lecture:</a:t>
            </a:r>
            <a:br>
              <a:rPr lang="en-GB" smtClean="0"/>
            </a:br>
            <a:r>
              <a:rPr lang="en-GB" smtClean="0"/>
              <a:t>REST in Practice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702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REST</a:t>
            </a:r>
            <a:br>
              <a:rPr lang="en-US" smtClean="0"/>
            </a:br>
            <a:r>
              <a:rPr lang="en-US" smtClean="0"/>
              <a:t>Constraints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</a:t>
            </a:r>
            <a:r>
              <a:rPr lang="mr-IN" dirty="0" smtClean="0"/>
              <a:t>–</a:t>
            </a:r>
            <a:r>
              <a:rPr lang="en-US" dirty="0" smtClean="0"/>
              <a:t> Client-Server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Separation of concerns:</a:t>
            </a:r>
          </a:p>
          <a:p>
            <a:pPr lvl="1"/>
            <a:r>
              <a:rPr lang="en-US" smtClean="0"/>
              <a:t>user interface (client)</a:t>
            </a:r>
          </a:p>
          <a:p>
            <a:pPr lvl="1"/>
            <a:r>
              <a:rPr lang="en-US" smtClean="0"/>
              <a:t>data storage (server)</a:t>
            </a:r>
          </a:p>
          <a:p>
            <a:endParaRPr lang="en-US" smtClean="0"/>
          </a:p>
          <a:p>
            <a:pPr>
              <a:buFont typeface="Lucida Grande"/>
              <a:buChar char="+"/>
            </a:pPr>
            <a:r>
              <a:rPr lang="en-US" smtClean="0"/>
              <a:t>Improves portability of user interface</a:t>
            </a:r>
          </a:p>
          <a:p>
            <a:pPr>
              <a:buFont typeface="Lucida Grande"/>
              <a:buChar char="+"/>
            </a:pPr>
            <a:r>
              <a:rPr lang="en-US" smtClean="0"/>
              <a:t>Improves scalability by simplifying server</a:t>
            </a:r>
          </a:p>
          <a:p>
            <a:pPr>
              <a:buFont typeface="Lucida Grande"/>
              <a:buChar char="+"/>
            </a:pPr>
            <a:r>
              <a:rPr lang="en-US" smtClean="0"/>
              <a:t>Allows components to evolve separately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2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</a:t>
            </a:r>
            <a:r>
              <a:rPr lang="mr-IN" dirty="0" smtClean="0"/>
              <a:t>–</a:t>
            </a:r>
            <a:r>
              <a:rPr lang="en-US" dirty="0" smtClean="0"/>
              <a:t> Stateless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Each request from client to server must contain all of the information necessary to understand the request</a:t>
            </a:r>
          </a:p>
          <a:p>
            <a:pPr lvl="1"/>
            <a:r>
              <a:rPr lang="en-US" smtClean="0"/>
              <a:t>No context is stored on the server</a:t>
            </a:r>
          </a:p>
          <a:p>
            <a:pPr lvl="1"/>
            <a:r>
              <a:rPr lang="en-US"/>
              <a:t>S</a:t>
            </a:r>
            <a:r>
              <a:rPr lang="en-US" smtClean="0"/>
              <a:t>ession state is kept entirely on the client</a:t>
            </a:r>
          </a:p>
          <a:p>
            <a:endParaRPr lang="en-US" smtClean="0"/>
          </a:p>
          <a:p>
            <a:pPr>
              <a:buFont typeface="Lucida Grande"/>
              <a:buChar char="+"/>
            </a:pPr>
            <a:r>
              <a:rPr lang="en-US" smtClean="0"/>
              <a:t>Improves visibility (can consider each request in isolation)</a:t>
            </a:r>
          </a:p>
          <a:p>
            <a:pPr>
              <a:buFont typeface="Lucida Grande"/>
              <a:buChar char="+"/>
            </a:pPr>
            <a:r>
              <a:rPr lang="en-US" smtClean="0"/>
              <a:t>Improves reliability (easier to recover from partial failures)</a:t>
            </a:r>
          </a:p>
          <a:p>
            <a:pPr>
              <a:buFont typeface="Lucida Grande"/>
              <a:buChar char="+"/>
            </a:pPr>
            <a:r>
              <a:rPr lang="en-US" smtClean="0"/>
              <a:t>Improves scalability (reduces server resource usage)</a:t>
            </a:r>
            <a:endParaRPr lang="en-US"/>
          </a:p>
          <a:p>
            <a:pPr>
              <a:buFont typeface="Lucida Grande"/>
              <a:buChar char="-"/>
            </a:pPr>
            <a:r>
              <a:rPr lang="en-US" smtClean="0"/>
              <a:t>Increases per-interaction overhead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4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</a:t>
            </a:r>
            <a:r>
              <a:rPr lang="mr-IN" dirty="0" smtClean="0"/>
              <a:t>–</a:t>
            </a:r>
            <a:r>
              <a:rPr lang="en-US" dirty="0" smtClean="0"/>
              <a:t> Caching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Response data must be labelled as cacheable or non-cacheable</a:t>
            </a:r>
          </a:p>
          <a:p>
            <a:pPr lvl="1"/>
            <a:r>
              <a:rPr lang="en-US" dirty="0" smtClean="0"/>
              <a:t>If cacheable, client may reuse response data for later requests</a:t>
            </a:r>
          </a:p>
          <a:p>
            <a:pPr lvl="1"/>
            <a:endParaRPr lang="en-US" dirty="0"/>
          </a:p>
          <a:p>
            <a:pPr>
              <a:buFont typeface="Lucida Grande"/>
              <a:buChar char="+"/>
            </a:pPr>
            <a:r>
              <a:rPr lang="en-US" dirty="0" smtClean="0"/>
              <a:t>Allows some interactions to be eliminated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Reduces average latency of interactions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Stale data reduces 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5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</a:t>
            </a:r>
            <a:r>
              <a:rPr lang="mr-IN" dirty="0" smtClean="0"/>
              <a:t>–</a:t>
            </a:r>
            <a:r>
              <a:rPr lang="en-US" dirty="0" smtClean="0"/>
              <a:t> Uniform Interface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Uniform interface between components</a:t>
            </a:r>
          </a:p>
          <a:p>
            <a:pPr lvl="1"/>
            <a:r>
              <a:rPr lang="en-US" dirty="0" smtClean="0"/>
              <a:t>Identification of resources</a:t>
            </a:r>
          </a:p>
          <a:p>
            <a:pPr lvl="1"/>
            <a:r>
              <a:rPr lang="en-US" dirty="0" smtClean="0"/>
              <a:t>Manipulation of resources through representations</a:t>
            </a:r>
          </a:p>
          <a:p>
            <a:pPr lvl="1"/>
            <a:r>
              <a:rPr lang="en-US" dirty="0" smtClean="0"/>
              <a:t>Self-descriptive messages</a:t>
            </a:r>
          </a:p>
          <a:p>
            <a:pPr lvl="1"/>
            <a:r>
              <a:rPr lang="en-US" dirty="0" smtClean="0"/>
              <a:t>Hypermedia as the engine of application state (HATEOAS)</a:t>
            </a:r>
          </a:p>
          <a:p>
            <a:endParaRPr lang="en-US" dirty="0"/>
          </a:p>
          <a:p>
            <a:pPr>
              <a:buFont typeface="Lucida Grande"/>
              <a:buChar char="+"/>
            </a:pPr>
            <a:r>
              <a:rPr lang="en-US" dirty="0" smtClean="0"/>
              <a:t>Improves visibility of interactions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Encourages independent </a:t>
            </a:r>
            <a:r>
              <a:rPr lang="en-US" dirty="0" err="1" smtClean="0"/>
              <a:t>evolvability</a:t>
            </a:r>
            <a:endParaRPr lang="en-US" dirty="0" smtClean="0"/>
          </a:p>
          <a:p>
            <a:pPr>
              <a:buFont typeface="Lucida Grande"/>
              <a:buChar char="-"/>
            </a:pPr>
            <a:r>
              <a:rPr lang="en-US" dirty="0" smtClean="0"/>
              <a:t>Degrades efficiency (depending on </a:t>
            </a:r>
            <a:r>
              <a:rPr lang="en-US" dirty="0" err="1" smtClean="0"/>
              <a:t>optimisation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93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</a:t>
            </a:r>
            <a:r>
              <a:rPr lang="mr-IN" dirty="0" smtClean="0"/>
              <a:t>–</a:t>
            </a:r>
            <a:r>
              <a:rPr lang="en-US" dirty="0" smtClean="0"/>
              <a:t> Layered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System components have no knowledge of components beyond those with which they directly interact</a:t>
            </a:r>
          </a:p>
          <a:p>
            <a:pPr lvl="1"/>
            <a:r>
              <a:rPr lang="en-US" smtClean="0"/>
              <a:t>Encapsulate legacy services</a:t>
            </a:r>
          </a:p>
          <a:p>
            <a:pPr lvl="1"/>
            <a:r>
              <a:rPr lang="en-US" smtClean="0"/>
              <a:t>Introduce intermediaries</a:t>
            </a:r>
          </a:p>
          <a:p>
            <a:pPr lvl="1"/>
            <a:endParaRPr lang="en-US" smtClean="0"/>
          </a:p>
          <a:p>
            <a:pPr>
              <a:buFont typeface="Lucida Grande"/>
              <a:buChar char="+"/>
            </a:pPr>
            <a:r>
              <a:rPr lang="en-US" smtClean="0"/>
              <a:t>Limits system complexity</a:t>
            </a:r>
          </a:p>
          <a:p>
            <a:pPr>
              <a:buFont typeface="Lucida Grande"/>
              <a:buChar char="+"/>
            </a:pPr>
            <a:r>
              <a:rPr lang="en-US" smtClean="0"/>
              <a:t>Improves scalability (load balancing)</a:t>
            </a:r>
          </a:p>
          <a:p>
            <a:pPr>
              <a:buFont typeface="Lucida Grande"/>
              <a:buChar char="-"/>
            </a:pPr>
            <a:r>
              <a:rPr lang="en-US" smtClean="0"/>
              <a:t>Adds latency and overhead (offset by caching)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0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</a:t>
            </a:r>
            <a:r>
              <a:rPr lang="mr-IN" dirty="0" smtClean="0"/>
              <a:t>–</a:t>
            </a:r>
            <a:r>
              <a:rPr lang="en-US" dirty="0" smtClean="0"/>
              <a:t> Code </a:t>
            </a:r>
            <a:r>
              <a:rPr lang="en-US" dirty="0" smtClean="0"/>
              <a:t>on</a:t>
            </a:r>
            <a:r>
              <a:rPr lang="en-US" dirty="0"/>
              <a:t> </a:t>
            </a:r>
            <a:r>
              <a:rPr lang="en-US" dirty="0" smtClean="0"/>
              <a:t>Demand (optional)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Client functionality extended by downloading and executing code</a:t>
            </a:r>
          </a:p>
          <a:p>
            <a:pPr lvl="1"/>
            <a:r>
              <a:rPr lang="en-US"/>
              <a:t>A</a:t>
            </a:r>
            <a:r>
              <a:rPr lang="en-US" smtClean="0"/>
              <a:t>pplets</a:t>
            </a:r>
          </a:p>
          <a:p>
            <a:pPr lvl="1"/>
            <a:r>
              <a:rPr lang="en-US"/>
              <a:t>S</a:t>
            </a:r>
            <a:r>
              <a:rPr lang="en-US" smtClean="0"/>
              <a:t>cripts</a:t>
            </a:r>
          </a:p>
          <a:p>
            <a:endParaRPr lang="en-US" smtClean="0"/>
          </a:p>
          <a:p>
            <a:pPr>
              <a:buFont typeface="Lucida Grande"/>
              <a:buChar char="+"/>
            </a:pPr>
            <a:r>
              <a:rPr lang="en-US" smtClean="0"/>
              <a:t>Improves extensibility</a:t>
            </a:r>
          </a:p>
          <a:p>
            <a:pPr>
              <a:buFont typeface="Lucida Grande"/>
              <a:buChar char="-"/>
            </a:pPr>
            <a:r>
              <a:rPr lang="en-US" smtClean="0"/>
              <a:t>Reduces visibility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12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185</TotalTime>
  <Words>956</Words>
  <Application>Microsoft Macintosh PowerPoint</Application>
  <PresentationFormat>On-screen Show (4:3)</PresentationFormat>
  <Paragraphs>223</Paragraphs>
  <Slides>28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Calibri</vt:lpstr>
      <vt:lpstr>Georgia</vt:lpstr>
      <vt:lpstr>Lucida Grande</vt:lpstr>
      <vt:lpstr>Mangal</vt:lpstr>
      <vt:lpstr>ＭＳ Ｐゴシック</vt:lpstr>
      <vt:lpstr>Arial</vt:lpstr>
      <vt:lpstr>ECS</vt:lpstr>
      <vt:lpstr>Representational State Transfer</vt:lpstr>
      <vt:lpstr>Representational State Transfer</vt:lpstr>
      <vt:lpstr>REST Constraints</vt:lpstr>
      <vt:lpstr>Constraints – Client-Server</vt:lpstr>
      <vt:lpstr>Constraints – Stateless</vt:lpstr>
      <vt:lpstr>Constraints – Caching</vt:lpstr>
      <vt:lpstr>Constraints – Uniform Interface</vt:lpstr>
      <vt:lpstr>Constraints – Layered System</vt:lpstr>
      <vt:lpstr>Constraints – Code on Demand (optional)</vt:lpstr>
      <vt:lpstr>Architectural Elements</vt:lpstr>
      <vt:lpstr>Data Elements</vt:lpstr>
      <vt:lpstr>Components</vt:lpstr>
      <vt:lpstr>Connectors</vt:lpstr>
      <vt:lpstr>Further Reading</vt:lpstr>
      <vt:lpstr>RESTful  Web Services</vt:lpstr>
      <vt:lpstr>REST beyond the Web architecture</vt:lpstr>
      <vt:lpstr>The Richardson Maturity Model</vt:lpstr>
      <vt:lpstr>Level Zero</vt:lpstr>
      <vt:lpstr>Level Zero in Practice</vt:lpstr>
      <vt:lpstr>POX: Plain Old XML over HTTP</vt:lpstr>
      <vt:lpstr>Level One</vt:lpstr>
      <vt:lpstr>Templates and Tunnelling</vt:lpstr>
      <vt:lpstr>URI Tunnelling</vt:lpstr>
      <vt:lpstr>Level Two</vt:lpstr>
      <vt:lpstr>Mapping CRUD to HTTP</vt:lpstr>
      <vt:lpstr>Level Three</vt:lpstr>
      <vt:lpstr>HATEOAS</vt:lpstr>
      <vt:lpstr>Next Lecture: REST in Practice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Representational State Transfer</dc:title>
  <dc:creator>Gibbins N.M.</dc:creator>
  <cp:lastModifiedBy>Gibbins N.M.</cp:lastModifiedBy>
  <cp:revision>11</cp:revision>
  <dcterms:created xsi:type="dcterms:W3CDTF">2017-10-29T15:10:49Z</dcterms:created>
  <dcterms:modified xsi:type="dcterms:W3CDTF">2017-11-02T10:45:22Z</dcterms:modified>
</cp:coreProperties>
</file>