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9"/>
    <p:restoredTop sz="94631"/>
  </p:normalViewPr>
  <p:slideViewPr>
    <p:cSldViewPr snapToGrid="0" snapToObjects="1">
      <p:cViewPr varScale="1">
        <p:scale>
          <a:sx n="64" d="100"/>
          <a:sy n="64" d="100"/>
        </p:scale>
        <p:origin x="16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B646FC-6EF9-6C45-B4B0-E89FC2A26C2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F72F15E-F8F9-2F44-93C4-CAFC44B9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cholar.google.co.uk/" TargetMode="External"/><Relationship Id="rId3" Type="http://schemas.openxmlformats.org/officeDocument/2006/relationships/hyperlink" Target="http://www.mendeley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s.soton.ac.uk/hcd/reviewing.html" TargetMode="External"/><Relationship Id="rId4" Type="http://schemas.openxmlformats.org/officeDocument/2006/relationships/hyperlink" Target="https://medium.com/advice-and-help-in-authoring-a-phd-or-non-fiction/doing-a-quick-literature-review-f94700f947ce#.aea9ztz05" TargetMode="External"/><Relationship Id="rId5" Type="http://schemas.openxmlformats.org/officeDocument/2006/relationships/hyperlink" Target="http://ccr.sigcomm.org/online/files/p83-keshavA.pdf" TargetMode="External"/><Relationship Id="rId6" Type="http://schemas.openxmlformats.org/officeDocument/2006/relationships/hyperlink" Target="http://www.eecs.harvard.edu/~michaelm/postscripts/ReadPaper.pdf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http://edshare.soton.ac.uk/17294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gcomm.org/sites/default/files/ccr/papers/2007/July/1273445-1273458.pdf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Publication about Flickr data</a:t>
            </a:r>
            <a:br>
              <a:rPr lang="en-US" sz="6000" dirty="0" smtClean="0"/>
            </a:br>
            <a:r>
              <a:rPr lang="en-US" sz="6000" dirty="0" smtClean="0"/>
              <a:t>Looking for examples and ideas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 did and what I found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decide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the whole paper?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Later?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Find </a:t>
            </a:r>
            <a:r>
              <a:rPr lang="en-US" dirty="0"/>
              <a:t>some more papers?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Scan, review and repeat!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Webliography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Google Scholar: </a:t>
            </a:r>
            <a:r>
              <a:rPr lang="en-US" dirty="0" smtClean="0">
                <a:hlinkClick r:id="rId2"/>
              </a:rPr>
              <a:t>http://scholar.google.co.uk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Mendeley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http://www.mendeley.com/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paper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effectLst/>
              </a:rPr>
              <a:t>Keshav</a:t>
            </a:r>
            <a:r>
              <a:rPr lang="en-US" sz="2000" dirty="0" smtClean="0">
                <a:effectLst/>
              </a:rPr>
              <a:t>, S., 2007. How to read a paper. </a:t>
            </a:r>
            <a:r>
              <a:rPr lang="en-US" sz="2000" i="1" dirty="0" err="1" smtClean="0">
                <a:effectLst/>
              </a:rPr>
              <a:t>Sigcomm</a:t>
            </a:r>
            <a:r>
              <a:rPr lang="en-US" sz="2000" dirty="0" smtClean="0">
                <a:effectLst/>
              </a:rPr>
              <a:t>, 37(3), pp.2–3. Available at: </a:t>
            </a:r>
            <a:r>
              <a:rPr lang="en-US" sz="2000" dirty="0" smtClean="0">
                <a:effectLst/>
                <a:hlinkClick r:id="rId2"/>
              </a:rPr>
              <a:t>http://www.sigcomm.org/sites/default/files/ccr/papers/2007/July/1273445-1273458.pdf/</a:t>
            </a:r>
            <a:endParaRPr lang="en-US" sz="2000" dirty="0" smtClean="0">
              <a:effectLst/>
            </a:endParaRPr>
          </a:p>
          <a:p>
            <a:endParaRPr lang="en-US" sz="2000" dirty="0"/>
          </a:p>
          <a:p>
            <a:r>
              <a:rPr lang="en-US" sz="2000" dirty="0" err="1" smtClean="0"/>
              <a:t>Weblinks</a:t>
            </a:r>
            <a:r>
              <a:rPr lang="en-US" sz="2000" dirty="0" smtClean="0"/>
              <a:t> to that and related works</a:t>
            </a:r>
          </a:p>
          <a:p>
            <a:r>
              <a:rPr lang="en-US" sz="2000" dirty="0" smtClean="0"/>
              <a:t>You may find the final two page overview from the OU the best starting point</a:t>
            </a:r>
          </a:p>
          <a:p>
            <a:r>
              <a:rPr lang="en-US" sz="2000" dirty="0" smtClean="0">
                <a:hlinkClick r:id="rId3"/>
              </a:rPr>
              <a:t>Davis, 2007 How to Review a Paper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Dunleavy, 2014 Doing a Quick Literature Review 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Keshav, 2007- How to read a paper.pdf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6"/>
              </a:rPr>
              <a:t>Mitzenmacher n.d. How to read a resesarch paper.pdf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7" invalidUrl="http://www.open.edu/openlearn/ocw/pluginfile.php/420119/mod_resource/content/3/Keshav- How to read a paper workflow.pdf"/>
              </a:rPr>
              <a:t>OU, 2007 How to read a paper workflow.graffle - Keshav- How to read a paper </a:t>
            </a:r>
            <a:r>
              <a:rPr lang="en-US" sz="2000" dirty="0" smtClean="0">
                <a:hlinkClick r:id="rId8" invalidUrl="http://www.open.edu/openlearn/ocw/pluginfile.php/420119/mod_resource/content/3/Keshav- How to read a paper workflow.pdf"/>
              </a:rPr>
              <a:t>workflow.pdf</a:t>
            </a:r>
            <a:endParaRPr lang="en-US" sz="2000" dirty="0" smtClean="0"/>
          </a:p>
          <a:p>
            <a:r>
              <a:rPr lang="en-US" sz="2000" dirty="0" smtClean="0"/>
              <a:t>Notes on Automatic Note </a:t>
            </a:r>
            <a:r>
              <a:rPr lang="en-US" sz="2000" dirty="0"/>
              <a:t>Taking  </a:t>
            </a:r>
            <a:r>
              <a:rPr lang="en-US" sz="2000" dirty="0">
                <a:hlinkClick r:id="rId9"/>
              </a:rPr>
              <a:t>http://edshare.soton.ac.uk/17294</a:t>
            </a:r>
            <a:r>
              <a:rPr lang="en-US" sz="2000" dirty="0" smtClean="0">
                <a:hlinkClick r:id="rId9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interested to find out how I might use SPSS to </a:t>
            </a:r>
            <a:r>
              <a:rPr lang="en-US" dirty="0" err="1" smtClean="0"/>
              <a:t>analyse</a:t>
            </a:r>
            <a:r>
              <a:rPr lang="en-US" dirty="0" smtClean="0"/>
              <a:t> Flickr data</a:t>
            </a:r>
          </a:p>
          <a:p>
            <a:r>
              <a:rPr lang="en-US" dirty="0" smtClean="0"/>
              <a:t>At the same time I was curious as to what sort of research was being conducted with Flickr data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Search, skim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 google search (other search engines may be used)</a:t>
            </a:r>
          </a:p>
          <a:p>
            <a:r>
              <a:rPr lang="en-US" dirty="0"/>
              <a:t> </a:t>
            </a:r>
            <a:r>
              <a:rPr lang="en-US" dirty="0" smtClean="0"/>
              <a:t>looked through ALL of the returns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Followed a few false turns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1926274"/>
            <a:ext cx="5033962" cy="4150040"/>
          </a:xfrm>
        </p:spPr>
      </p:pic>
    </p:spTree>
    <p:extLst>
      <p:ext uri="{BB962C8B-B14F-4D97-AF65-F5344CB8AC3E}">
        <p14:creationId xmlns:p14="http://schemas.microsoft.com/office/powerpoint/2010/main" val="12904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skimming and reviewing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Identified something which sounded likely </a:t>
            </a:r>
          </a:p>
          <a:p>
            <a:pPr lvl="1"/>
            <a:r>
              <a:rPr lang="en-US" dirty="0" smtClean="0"/>
              <a:t>By title</a:t>
            </a:r>
          </a:p>
          <a:p>
            <a:pPr lvl="1"/>
            <a:r>
              <a:rPr lang="en-US" dirty="0" smtClean="0"/>
              <a:t>By snapshot of text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62" y="1825625"/>
            <a:ext cx="4230113" cy="4351338"/>
          </a:xfrm>
        </p:spPr>
      </p:pic>
    </p:spTree>
    <p:extLst>
      <p:ext uri="{BB962C8B-B14F-4D97-AF65-F5344CB8AC3E}">
        <p14:creationId xmlns:p14="http://schemas.microsoft.com/office/powerpoint/2010/main" val="310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Took a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google book</a:t>
            </a:r>
          </a:p>
          <a:p>
            <a:r>
              <a:rPr lang="en-US" dirty="0" smtClean="0"/>
              <a:t>Repeat skim and review</a:t>
            </a:r>
          </a:p>
          <a:p>
            <a:pPr lvl="1"/>
            <a:r>
              <a:rPr lang="en-US" dirty="0" smtClean="0"/>
              <a:t>This time the contents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50" y="1825625"/>
            <a:ext cx="4944338" cy="4351338"/>
          </a:xfrm>
        </p:spPr>
      </p:pic>
    </p:spTree>
    <p:extLst>
      <p:ext uri="{BB962C8B-B14F-4D97-AF65-F5344CB8AC3E}">
        <p14:creationId xmlns:p14="http://schemas.microsoft.com/office/powerpoint/2010/main" val="20411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Felt confident that it might be useful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93" y="1825625"/>
            <a:ext cx="4993601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1878976"/>
            <a:ext cx="5033962" cy="4244636"/>
          </a:xfrm>
        </p:spPr>
      </p:pic>
    </p:spTree>
    <p:extLst>
      <p:ext uri="{BB962C8B-B14F-4D97-AF65-F5344CB8AC3E}">
        <p14:creationId xmlns:p14="http://schemas.microsoft.com/office/powerpoint/2010/main" val="19896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Used the title to do a google scholar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673442"/>
            <a:ext cx="5024438" cy="26557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1" y="1825625"/>
            <a:ext cx="4315076" cy="4351338"/>
          </a:xfrm>
        </p:spPr>
      </p:pic>
      <p:sp>
        <p:nvSpPr>
          <p:cNvPr id="7" name="TextBox 6"/>
          <p:cNvSpPr txBox="1"/>
          <p:nvPr/>
        </p:nvSpPr>
        <p:spPr>
          <a:xfrm rot="19954945">
            <a:off x="7618700" y="4033196"/>
            <a:ext cx="34082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Found the PDF </a:t>
            </a:r>
            <a:r>
              <a:rPr lang="en-US" dirty="0" smtClean="0">
                <a:sym typeface="Wingdings"/>
              </a:rPr>
              <a:t> downloaded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Downloaded the citation and imported it into </a:t>
            </a:r>
            <a:r>
              <a:rPr lang="en-US" dirty="0" err="1"/>
              <a:t>M</a:t>
            </a:r>
            <a:r>
              <a:rPr lang="en-US" dirty="0" err="1" smtClean="0"/>
              <a:t>endeley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effectLst/>
              </a:rPr>
              <a:t>Tussyadiah</a:t>
            </a:r>
            <a:r>
              <a:rPr lang="en-US" dirty="0" smtClean="0">
                <a:effectLst/>
              </a:rPr>
              <a:t>, I.P., 2010. Destination-promoted and visitor-generated images--do they represent similar stories. </a:t>
            </a:r>
            <a:r>
              <a:rPr lang="en-US" i="1" dirty="0" smtClean="0">
                <a:effectLst/>
              </a:rPr>
              <a:t>Tourism and visual culture</a:t>
            </a:r>
            <a:r>
              <a:rPr lang="en-US" dirty="0" smtClean="0">
                <a:effectLst/>
              </a:rPr>
              <a:t>, 2(215), pp.156–168.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1" y="2938978"/>
            <a:ext cx="8321292" cy="45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Used </a:t>
            </a:r>
            <a:r>
              <a:rPr lang="en-US" dirty="0" smtClean="0"/>
              <a:t>Google </a:t>
            </a:r>
            <a:r>
              <a:rPr lang="en-US" dirty="0"/>
              <a:t>S</a:t>
            </a:r>
            <a:r>
              <a:rPr lang="en-US" dirty="0" smtClean="0"/>
              <a:t>cholar </a:t>
            </a:r>
            <a:r>
              <a:rPr lang="en-US" dirty="0" smtClean="0"/>
              <a:t>to look at the more recent articles which cited this paper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24" y="1825625"/>
            <a:ext cx="6778926" cy="4351338"/>
          </a:xfrm>
        </p:spPr>
      </p:pic>
    </p:spTree>
    <p:extLst>
      <p:ext uri="{BB962C8B-B14F-4D97-AF65-F5344CB8AC3E}">
        <p14:creationId xmlns:p14="http://schemas.microsoft.com/office/powerpoint/2010/main" val="17205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260</TotalTime>
  <Words>321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Corbel</vt:lpstr>
      <vt:lpstr>Mangal</vt:lpstr>
      <vt:lpstr>Wingdings</vt:lpstr>
      <vt:lpstr>Arial</vt:lpstr>
      <vt:lpstr>Depth</vt:lpstr>
      <vt:lpstr>Publication about Flickr data Looking for examples and ideas</vt:lpstr>
      <vt:lpstr>Rationale</vt:lpstr>
      <vt:lpstr>Search, skim and review</vt:lpstr>
      <vt:lpstr>More skimming and reviewing</vt:lpstr>
      <vt:lpstr>Took a look</vt:lpstr>
      <vt:lpstr>Felt confident that it might be useful</vt:lpstr>
      <vt:lpstr>Used the title to do a google scholar search</vt:lpstr>
      <vt:lpstr>Downloaded the citation and imported it into Mendeley</vt:lpstr>
      <vt:lpstr>Used Google Scholar to look at the more recent articles which cited this paper</vt:lpstr>
      <vt:lpstr>Time to decide</vt:lpstr>
      <vt:lpstr>How to read a paper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examples/ideas</dc:title>
  <dc:creator>Su White</dc:creator>
  <cp:lastModifiedBy>Su White</cp:lastModifiedBy>
  <cp:revision>11</cp:revision>
  <cp:lastPrinted>2017-10-09T11:21:19Z</cp:lastPrinted>
  <dcterms:created xsi:type="dcterms:W3CDTF">2017-10-02T12:20:47Z</dcterms:created>
  <dcterms:modified xsi:type="dcterms:W3CDTF">2017-10-09T11:26:54Z</dcterms:modified>
</cp:coreProperties>
</file>