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80546-34FF-45C4-9D46-A7F0BAF5BCFF}" type="datetimeFigureOut">
              <a:rPr lang="en-GB" smtClean="0"/>
              <a:t>11/04/2017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AE463-6EB7-4C63-A385-6DA280CF91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442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80546-34FF-45C4-9D46-A7F0BAF5BCFF}" type="datetimeFigureOut">
              <a:rPr lang="en-GB" smtClean="0"/>
              <a:t>11/04/2017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AE463-6EB7-4C63-A385-6DA280CF91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9465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edshare.ac.uk/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edshare.ac.uk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smtClean="0">
                <a:solidFill>
                  <a:schemeClr val="accent1">
                    <a:lumMod val="50000"/>
                  </a:schemeClr>
                </a:solidFill>
              </a:rPr>
              <a:t>Infrastructure for Open Educational Resources (OERs)</a:t>
            </a:r>
            <a:br>
              <a:rPr lang="en-US" sz="4000" b="1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800" smtClean="0">
                <a:solidFill>
                  <a:schemeClr val="accent1">
                    <a:lumMod val="50000"/>
                  </a:schemeClr>
                </a:solidFill>
              </a:rPr>
              <a:t>Just don</a:t>
            </a:r>
            <a:r>
              <a:rPr lang="uk-UA" sz="2800" smtClean="0">
                <a:solidFill>
                  <a:schemeClr val="accent1">
                    <a:lumMod val="50000"/>
                  </a:schemeClr>
                </a:solidFill>
              </a:rPr>
              <a:t>’</a:t>
            </a:r>
            <a:r>
              <a:rPr lang="en-US" sz="2800" smtClean="0">
                <a:solidFill>
                  <a:schemeClr val="accent1">
                    <a:lumMod val="50000"/>
                  </a:schemeClr>
                </a:solidFill>
              </a:rPr>
              <a:t>t mention the ‘R’ word</a:t>
            </a:r>
            <a:br>
              <a:rPr lang="en-US" sz="280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80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280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1800" smtClean="0">
                <a:solidFill>
                  <a:schemeClr val="accent1">
                    <a:lumMod val="50000"/>
                  </a:schemeClr>
                </a:solidFill>
              </a:rPr>
              <a:t>Kelly Terrell, EPrints Open Education Lead</a:t>
            </a:r>
            <a:br>
              <a:rPr lang="en-US" sz="180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1800" smtClean="0">
                <a:solidFill>
                  <a:schemeClr val="accent1">
                    <a:lumMod val="50000"/>
                  </a:schemeClr>
                </a:solidFill>
              </a:rPr>
              <a:t>EPrints Services, University of Southampton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72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EdShare features and flexibility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469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Announcing </a:t>
            </a:r>
            <a:r>
              <a:rPr lang="en-GB" smtClean="0">
                <a:hlinkClick r:id="rId2"/>
              </a:rPr>
              <a:t>EdShare.ac.uk</a:t>
            </a:r>
            <a:r>
              <a:rPr lang="en-GB" smtClean="0"/>
              <a:t> 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844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Announcing </a:t>
            </a:r>
            <a:r>
              <a:rPr lang="en-GB" smtClean="0">
                <a:hlinkClick r:id="rId2"/>
              </a:rPr>
              <a:t>EdShare.ac.uk</a:t>
            </a:r>
            <a:r>
              <a:rPr lang="en-GB" smtClean="0"/>
              <a:t> 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486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Early Open Access spaces and influences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772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Open Education focus areas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31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Spaces for OERs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801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76200" dir="8100000" algn="tr" rotWithShape="0">
                    <a:prstClr val="black">
                      <a:alpha val="40000"/>
                    </a:prstClr>
                  </a:outerShdw>
                </a:effectLst>
              </a:rPr>
              <a:t>Are we still just serving the content?</a:t>
            </a:r>
            <a:endParaRPr lang="en-US" b="1" dirty="0">
              <a:ln w="6600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effectLst>
                <a:outerShdw blurRad="50800" dist="762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64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Future considerations on OER spaces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28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mtClean="0"/>
              <a:t>What it sometimes feels like when</a:t>
            </a:r>
            <a:br>
              <a:rPr lang="en-US" smtClean="0"/>
            </a:br>
            <a:r>
              <a:rPr lang="en-US" b="1" smtClean="0"/>
              <a:t>Repositories </a:t>
            </a:r>
            <a:r>
              <a:rPr lang="en-US" smtClean="0"/>
              <a:t>for OER are mentioned </a:t>
            </a:r>
            <a:r>
              <a:rPr lang="is-IS" smtClean="0"/>
              <a:t>…</a:t>
            </a:r>
            <a:r>
              <a:rPr lang="en-US" smtClean="0"/>
              <a:t/>
            </a:r>
            <a:br>
              <a:rPr lang="en-US" smtClean="0"/>
            </a:b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868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smtClean="0"/>
              <a:t>What we have already are:</a:t>
            </a:r>
            <a:endParaRPr lang="en-US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064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EdShare OER Repository spaces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361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</Words>
  <Application>Microsoft Office PowerPoint</Application>
  <PresentationFormat>Widescreen</PresentationFormat>
  <Paragraphs>12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Infrastructure for Open Educational Resources (OERs) Just don’t mention the ‘R’ word  Kelly Terrell, EPrints Open Education Lead EPrints Services, University of Southampton</vt:lpstr>
      <vt:lpstr>Early Open Access spaces and influences</vt:lpstr>
      <vt:lpstr>Open Education focus areas</vt:lpstr>
      <vt:lpstr>Spaces for OERs</vt:lpstr>
      <vt:lpstr>Are we still just serving the content?</vt:lpstr>
      <vt:lpstr>Future considerations on OER spaces</vt:lpstr>
      <vt:lpstr>What it sometimes feels like when Repositories for OER are mentioned … </vt:lpstr>
      <vt:lpstr>What we have already are:</vt:lpstr>
      <vt:lpstr>EdShare OER Repository spaces</vt:lpstr>
      <vt:lpstr>EdShare features and flexibility</vt:lpstr>
      <vt:lpstr>Announcing EdShare.ac.uk  </vt:lpstr>
      <vt:lpstr>Announcing EdShare.ac.uk  </vt:lpstr>
    </vt:vector>
  </TitlesOfParts>
  <Company>Dept of E &amp; 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Infrastructure for Open Educational Resources (OERs) Just don’t mention the ‘R’ word  Kelly Terrell, EPrints Open Education Lead EPrints Services, University of Southampton</dc:title>
  <dc:creator>kt2@ecs.soton.ac.uk</dc:creator>
  <cp:lastModifiedBy>kt2@ecs.soton.ac.uk</cp:lastModifiedBy>
  <cp:revision>1</cp:revision>
  <dcterms:created xsi:type="dcterms:W3CDTF">2017-04-11T20:42:13Z</dcterms:created>
  <dcterms:modified xsi:type="dcterms:W3CDTF">2017-04-11T20:42:13Z</dcterms:modified>
</cp:coreProperties>
</file>