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>
        <p:scale>
          <a:sx n="40" d="100"/>
          <a:sy n="40" d="100"/>
        </p:scale>
        <p:origin x="372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C2A98-4ADB-4A2A-8B66-D831CC786D16}" type="doc">
      <dgm:prSet loTypeId="urn:microsoft.com/office/officeart/2005/8/layout/radial3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8534883-BDC6-4D36-ADB8-165C2EF95F3E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b="1" dirty="0"/>
            <a:t>PEOPLE</a:t>
          </a:r>
        </a:p>
      </dgm:t>
    </dgm:pt>
    <dgm:pt modelId="{803A0FAB-CAD2-4B23-BD39-E56E4F7424F2}" type="parTrans" cxnId="{999A0C29-79FC-4973-BBA4-F129ED9A293C}">
      <dgm:prSet/>
      <dgm:spPr/>
      <dgm:t>
        <a:bodyPr/>
        <a:lstStyle/>
        <a:p>
          <a:endParaRPr lang="en-US"/>
        </a:p>
      </dgm:t>
    </dgm:pt>
    <dgm:pt modelId="{69C4E78C-B865-4E84-A78D-7248F87E4343}" type="sibTrans" cxnId="{999A0C29-79FC-4973-BBA4-F129ED9A293C}">
      <dgm:prSet/>
      <dgm:spPr/>
      <dgm:t>
        <a:bodyPr/>
        <a:lstStyle/>
        <a:p>
          <a:endParaRPr lang="en-US"/>
        </a:p>
      </dgm:t>
    </dgm:pt>
    <dgm:pt modelId="{D09917DC-CAF6-4431-9FDA-B8270A372AF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dirty="0"/>
            <a:t>NEED</a:t>
          </a:r>
        </a:p>
      </dgm:t>
    </dgm:pt>
    <dgm:pt modelId="{B111BD19-51DA-45D7-99C2-51BFA80CD9F2}" type="parTrans" cxnId="{F8F0F28A-D28B-43E6-A0F0-5FACD72791CE}">
      <dgm:prSet/>
      <dgm:spPr/>
      <dgm:t>
        <a:bodyPr/>
        <a:lstStyle/>
        <a:p>
          <a:endParaRPr lang="en-US"/>
        </a:p>
      </dgm:t>
    </dgm:pt>
    <dgm:pt modelId="{DE8CF739-72BA-4FA9-9717-1575D72C0C13}" type="sibTrans" cxnId="{F8F0F28A-D28B-43E6-A0F0-5FACD72791CE}">
      <dgm:prSet/>
      <dgm:spPr/>
      <dgm:t>
        <a:bodyPr/>
        <a:lstStyle/>
        <a:p>
          <a:endParaRPr lang="en-US"/>
        </a:p>
      </dgm:t>
    </dgm:pt>
    <dgm:pt modelId="{C8FEF4BE-A7F7-4BD7-B45B-84406A3A37C1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dirty="0"/>
            <a:t>ENGAGE</a:t>
          </a:r>
        </a:p>
      </dgm:t>
    </dgm:pt>
    <dgm:pt modelId="{F09531B3-6F9E-41D4-A5FE-F8582B553CF5}" type="parTrans" cxnId="{C9253563-BC44-4BBE-BF84-F0841AE510EB}">
      <dgm:prSet/>
      <dgm:spPr/>
      <dgm:t>
        <a:bodyPr/>
        <a:lstStyle/>
        <a:p>
          <a:endParaRPr lang="en-US"/>
        </a:p>
      </dgm:t>
    </dgm:pt>
    <dgm:pt modelId="{1E4DD8ED-1891-4FDF-A245-13B4AFD0196C}" type="sibTrans" cxnId="{C9253563-BC44-4BBE-BF84-F0841AE510EB}">
      <dgm:prSet/>
      <dgm:spPr/>
      <dgm:t>
        <a:bodyPr/>
        <a:lstStyle/>
        <a:p>
          <a:endParaRPr lang="en-US"/>
        </a:p>
      </dgm:t>
    </dgm:pt>
    <dgm:pt modelId="{F009B876-9A26-48A8-94B4-0E8409C7E1A5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dirty="0"/>
            <a:t>METRIX</a:t>
          </a:r>
        </a:p>
      </dgm:t>
    </dgm:pt>
    <dgm:pt modelId="{BEC9CECE-F818-42C0-8A41-23B7DBDBFCE7}" type="parTrans" cxnId="{14A28BBC-FC3B-4F0C-A0A6-E75A30439775}">
      <dgm:prSet/>
      <dgm:spPr/>
      <dgm:t>
        <a:bodyPr/>
        <a:lstStyle/>
        <a:p>
          <a:endParaRPr lang="en-US"/>
        </a:p>
      </dgm:t>
    </dgm:pt>
    <dgm:pt modelId="{7F681656-DE23-41A8-BF62-BA672118D961}" type="sibTrans" cxnId="{14A28BBC-FC3B-4F0C-A0A6-E75A30439775}">
      <dgm:prSet/>
      <dgm:spPr/>
      <dgm:t>
        <a:bodyPr/>
        <a:lstStyle/>
        <a:p>
          <a:endParaRPr lang="en-US"/>
        </a:p>
      </dgm:t>
    </dgm:pt>
    <dgm:pt modelId="{03AA3935-E7D2-442C-935D-A5368912C42C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dirty="0"/>
            <a:t>CRITIQUE</a:t>
          </a:r>
        </a:p>
      </dgm:t>
    </dgm:pt>
    <dgm:pt modelId="{CD767FC8-8BF3-40A8-9678-DF18D4CDF0A7}" type="parTrans" cxnId="{0C3EA39E-AB01-4211-BAFB-4C3A1FF7429C}">
      <dgm:prSet/>
      <dgm:spPr/>
      <dgm:t>
        <a:bodyPr/>
        <a:lstStyle/>
        <a:p>
          <a:endParaRPr lang="en-US"/>
        </a:p>
      </dgm:t>
    </dgm:pt>
    <dgm:pt modelId="{EA32E137-F984-4754-AE3C-CDD67B4F48FC}" type="sibTrans" cxnId="{0C3EA39E-AB01-4211-BAFB-4C3A1FF7429C}">
      <dgm:prSet/>
      <dgm:spPr/>
      <dgm:t>
        <a:bodyPr/>
        <a:lstStyle/>
        <a:p>
          <a:endParaRPr lang="en-US"/>
        </a:p>
      </dgm:t>
    </dgm:pt>
    <dgm:pt modelId="{9FC139EB-AF91-4B94-BE28-8AAC101639FB}" type="pres">
      <dgm:prSet presAssocID="{F3BC2A98-4ADB-4A2A-8B66-D831CC786D16}" presName="composite" presStyleCnt="0">
        <dgm:presLayoutVars>
          <dgm:chMax val="1"/>
          <dgm:dir/>
          <dgm:resizeHandles val="exact"/>
        </dgm:presLayoutVars>
      </dgm:prSet>
      <dgm:spPr/>
    </dgm:pt>
    <dgm:pt modelId="{9106D0AA-D3E0-4CFA-B094-BE93BE8EE920}" type="pres">
      <dgm:prSet presAssocID="{F3BC2A98-4ADB-4A2A-8B66-D831CC786D16}" presName="radial" presStyleCnt="0">
        <dgm:presLayoutVars>
          <dgm:animLvl val="ctr"/>
        </dgm:presLayoutVars>
      </dgm:prSet>
      <dgm:spPr/>
    </dgm:pt>
    <dgm:pt modelId="{8CE3634C-58C3-49F8-89FE-5C68A8DB7A32}" type="pres">
      <dgm:prSet presAssocID="{98534883-BDC6-4D36-ADB8-165C2EF95F3E}" presName="centerShape" presStyleLbl="vennNode1" presStyleIdx="0" presStyleCnt="5" custScaleX="62989" custScaleY="63602"/>
      <dgm:spPr/>
    </dgm:pt>
    <dgm:pt modelId="{629056D1-ABBF-4658-B223-5A34F3AC259C}" type="pres">
      <dgm:prSet presAssocID="{D09917DC-CAF6-4431-9FDA-B8270A372AFB}" presName="node" presStyleLbl="vennNode1" presStyleIdx="1" presStyleCnt="5" custRadScaleRad="71489">
        <dgm:presLayoutVars>
          <dgm:bulletEnabled val="1"/>
        </dgm:presLayoutVars>
      </dgm:prSet>
      <dgm:spPr/>
    </dgm:pt>
    <dgm:pt modelId="{4BC7F1A6-2322-4282-B5F2-F820A4A566B5}" type="pres">
      <dgm:prSet presAssocID="{C8FEF4BE-A7F7-4BD7-B45B-84406A3A37C1}" presName="node" presStyleLbl="vennNode1" presStyleIdx="2" presStyleCnt="5" custRadScaleRad="74051" custRadScaleInc="2492">
        <dgm:presLayoutVars>
          <dgm:bulletEnabled val="1"/>
        </dgm:presLayoutVars>
      </dgm:prSet>
      <dgm:spPr/>
    </dgm:pt>
    <dgm:pt modelId="{C0240C6A-764E-4002-B4BA-CA206A8BA212}" type="pres">
      <dgm:prSet presAssocID="{F009B876-9A26-48A8-94B4-0E8409C7E1A5}" presName="node" presStyleLbl="vennNode1" presStyleIdx="3" presStyleCnt="5" custRadScaleRad="70358" custRadScaleInc="2922">
        <dgm:presLayoutVars>
          <dgm:bulletEnabled val="1"/>
        </dgm:presLayoutVars>
      </dgm:prSet>
      <dgm:spPr/>
    </dgm:pt>
    <dgm:pt modelId="{4C71284E-9FC5-4EB7-B489-9D54A3BF7ADF}" type="pres">
      <dgm:prSet presAssocID="{03AA3935-E7D2-442C-935D-A5368912C42C}" presName="node" presStyleLbl="vennNode1" presStyleIdx="4" presStyleCnt="5" custRadScaleRad="76631" custRadScaleInc="1956">
        <dgm:presLayoutVars>
          <dgm:bulletEnabled val="1"/>
        </dgm:presLayoutVars>
      </dgm:prSet>
      <dgm:spPr/>
    </dgm:pt>
  </dgm:ptLst>
  <dgm:cxnLst>
    <dgm:cxn modelId="{0C3EA39E-AB01-4211-BAFB-4C3A1FF7429C}" srcId="{98534883-BDC6-4D36-ADB8-165C2EF95F3E}" destId="{03AA3935-E7D2-442C-935D-A5368912C42C}" srcOrd="3" destOrd="0" parTransId="{CD767FC8-8BF3-40A8-9678-DF18D4CDF0A7}" sibTransId="{EA32E137-F984-4754-AE3C-CDD67B4F48FC}"/>
    <dgm:cxn modelId="{B720F4BF-50FA-4515-B917-554A75BEA2D7}" type="presOf" srcId="{98534883-BDC6-4D36-ADB8-165C2EF95F3E}" destId="{8CE3634C-58C3-49F8-89FE-5C68A8DB7A32}" srcOrd="0" destOrd="0" presId="urn:microsoft.com/office/officeart/2005/8/layout/radial3"/>
    <dgm:cxn modelId="{E670C268-4EC3-4CD2-BE66-9B197DA4854C}" type="presOf" srcId="{C8FEF4BE-A7F7-4BD7-B45B-84406A3A37C1}" destId="{4BC7F1A6-2322-4282-B5F2-F820A4A566B5}" srcOrd="0" destOrd="0" presId="urn:microsoft.com/office/officeart/2005/8/layout/radial3"/>
    <dgm:cxn modelId="{88B23B5F-9419-42F8-96F3-043E445C72A5}" type="presOf" srcId="{F009B876-9A26-48A8-94B4-0E8409C7E1A5}" destId="{C0240C6A-764E-4002-B4BA-CA206A8BA212}" srcOrd="0" destOrd="0" presId="urn:microsoft.com/office/officeart/2005/8/layout/radial3"/>
    <dgm:cxn modelId="{999A0C29-79FC-4973-BBA4-F129ED9A293C}" srcId="{F3BC2A98-4ADB-4A2A-8B66-D831CC786D16}" destId="{98534883-BDC6-4D36-ADB8-165C2EF95F3E}" srcOrd="0" destOrd="0" parTransId="{803A0FAB-CAD2-4B23-BD39-E56E4F7424F2}" sibTransId="{69C4E78C-B865-4E84-A78D-7248F87E4343}"/>
    <dgm:cxn modelId="{C9253563-BC44-4BBE-BF84-F0841AE510EB}" srcId="{98534883-BDC6-4D36-ADB8-165C2EF95F3E}" destId="{C8FEF4BE-A7F7-4BD7-B45B-84406A3A37C1}" srcOrd="1" destOrd="0" parTransId="{F09531B3-6F9E-41D4-A5FE-F8582B553CF5}" sibTransId="{1E4DD8ED-1891-4FDF-A245-13B4AFD0196C}"/>
    <dgm:cxn modelId="{1B81E9F0-6B3D-40B3-B119-301BF1E07E45}" type="presOf" srcId="{D09917DC-CAF6-4431-9FDA-B8270A372AFB}" destId="{629056D1-ABBF-4658-B223-5A34F3AC259C}" srcOrd="0" destOrd="0" presId="urn:microsoft.com/office/officeart/2005/8/layout/radial3"/>
    <dgm:cxn modelId="{F8F0F28A-D28B-43E6-A0F0-5FACD72791CE}" srcId="{98534883-BDC6-4D36-ADB8-165C2EF95F3E}" destId="{D09917DC-CAF6-4431-9FDA-B8270A372AFB}" srcOrd="0" destOrd="0" parTransId="{B111BD19-51DA-45D7-99C2-51BFA80CD9F2}" sibTransId="{DE8CF739-72BA-4FA9-9717-1575D72C0C13}"/>
    <dgm:cxn modelId="{30F79A2B-477F-4913-ADD4-11B59D075D8F}" type="presOf" srcId="{F3BC2A98-4ADB-4A2A-8B66-D831CC786D16}" destId="{9FC139EB-AF91-4B94-BE28-8AAC101639FB}" srcOrd="0" destOrd="0" presId="urn:microsoft.com/office/officeart/2005/8/layout/radial3"/>
    <dgm:cxn modelId="{502C7B02-9592-4519-AE66-EC915AEC58F7}" type="presOf" srcId="{03AA3935-E7D2-442C-935D-A5368912C42C}" destId="{4C71284E-9FC5-4EB7-B489-9D54A3BF7ADF}" srcOrd="0" destOrd="0" presId="urn:microsoft.com/office/officeart/2005/8/layout/radial3"/>
    <dgm:cxn modelId="{14A28BBC-FC3B-4F0C-A0A6-E75A30439775}" srcId="{98534883-BDC6-4D36-ADB8-165C2EF95F3E}" destId="{F009B876-9A26-48A8-94B4-0E8409C7E1A5}" srcOrd="2" destOrd="0" parTransId="{BEC9CECE-F818-42C0-8A41-23B7DBDBFCE7}" sibTransId="{7F681656-DE23-41A8-BF62-BA672118D961}"/>
    <dgm:cxn modelId="{C62817E8-F9FF-406B-91B0-36CCE350E715}" type="presParOf" srcId="{9FC139EB-AF91-4B94-BE28-8AAC101639FB}" destId="{9106D0AA-D3E0-4CFA-B094-BE93BE8EE920}" srcOrd="0" destOrd="0" presId="urn:microsoft.com/office/officeart/2005/8/layout/radial3"/>
    <dgm:cxn modelId="{8B668647-18AE-469A-AE81-C8889F18A13D}" type="presParOf" srcId="{9106D0AA-D3E0-4CFA-B094-BE93BE8EE920}" destId="{8CE3634C-58C3-49F8-89FE-5C68A8DB7A32}" srcOrd="0" destOrd="0" presId="urn:microsoft.com/office/officeart/2005/8/layout/radial3"/>
    <dgm:cxn modelId="{522A6B1C-0859-48B7-95C5-B77F56A026AD}" type="presParOf" srcId="{9106D0AA-D3E0-4CFA-B094-BE93BE8EE920}" destId="{629056D1-ABBF-4658-B223-5A34F3AC259C}" srcOrd="1" destOrd="0" presId="urn:microsoft.com/office/officeart/2005/8/layout/radial3"/>
    <dgm:cxn modelId="{41B158B7-2934-45A0-A95E-0E8FF5A0A2B2}" type="presParOf" srcId="{9106D0AA-D3E0-4CFA-B094-BE93BE8EE920}" destId="{4BC7F1A6-2322-4282-B5F2-F820A4A566B5}" srcOrd="2" destOrd="0" presId="urn:microsoft.com/office/officeart/2005/8/layout/radial3"/>
    <dgm:cxn modelId="{023600E3-4640-4017-98E3-F5D9DB160ECF}" type="presParOf" srcId="{9106D0AA-D3E0-4CFA-B094-BE93BE8EE920}" destId="{C0240C6A-764E-4002-B4BA-CA206A8BA212}" srcOrd="3" destOrd="0" presId="urn:microsoft.com/office/officeart/2005/8/layout/radial3"/>
    <dgm:cxn modelId="{63850666-8BFB-4E30-9F90-77DCA5209C95}" type="presParOf" srcId="{9106D0AA-D3E0-4CFA-B094-BE93BE8EE920}" destId="{4C71284E-9FC5-4EB7-B489-9D54A3BF7ADF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2D58EF-887D-4205-B265-A5C5633BF78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2793E0-E51C-480A-967E-07DF829608E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NEED</a:t>
          </a:r>
        </a:p>
      </dgm:t>
    </dgm:pt>
    <dgm:pt modelId="{216F7DCA-CA4E-4278-B5D8-170C1AC26406}" type="parTrans" cxnId="{57A2031A-3D68-409D-BD76-EFD6C237DBB1}">
      <dgm:prSet/>
      <dgm:spPr/>
      <dgm:t>
        <a:bodyPr/>
        <a:lstStyle/>
        <a:p>
          <a:endParaRPr lang="en-US"/>
        </a:p>
      </dgm:t>
    </dgm:pt>
    <dgm:pt modelId="{F81F5A39-9EFD-4FE0-889F-BF880DAF3655}" type="sibTrans" cxnId="{57A2031A-3D68-409D-BD76-EFD6C237DBB1}">
      <dgm:prSet/>
      <dgm:spPr/>
      <dgm:t>
        <a:bodyPr/>
        <a:lstStyle/>
        <a:p>
          <a:endParaRPr lang="en-US"/>
        </a:p>
      </dgm:t>
    </dgm:pt>
    <dgm:pt modelId="{206A42C8-BCB7-4D47-8275-75ED7DCBABE7}">
      <dgm:prSet phldrT="[Text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en-ZA" sz="3600" noProof="0" dirty="0">
              <a:latin typeface="Arial" panose="020B0604020202020204" pitchFamily="34" charset="0"/>
              <a:cs typeface="Arial" panose="020B0604020202020204" pitchFamily="34" charset="0"/>
            </a:rPr>
            <a:t>Analyse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 Current Situation</a:t>
          </a:r>
        </a:p>
      </dgm:t>
    </dgm:pt>
    <dgm:pt modelId="{29E2483D-083E-4DCC-B980-F47A846182D5}" type="parTrans" cxnId="{8B36E283-555D-48E1-92D3-F4586BE7E759}">
      <dgm:prSet/>
      <dgm:spPr/>
      <dgm:t>
        <a:bodyPr/>
        <a:lstStyle/>
        <a:p>
          <a:endParaRPr lang="en-US"/>
        </a:p>
      </dgm:t>
    </dgm:pt>
    <dgm:pt modelId="{7CF5BA05-107A-4756-8601-8A53A73FA008}" type="sibTrans" cxnId="{8B36E283-555D-48E1-92D3-F4586BE7E759}">
      <dgm:prSet/>
      <dgm:spPr/>
      <dgm:t>
        <a:bodyPr/>
        <a:lstStyle/>
        <a:p>
          <a:endParaRPr lang="en-US"/>
        </a:p>
      </dgm:t>
    </dgm:pt>
    <dgm:pt modelId="{1EC7C78F-5E78-4950-AB28-FA15E870380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ENGAGE</a:t>
          </a:r>
        </a:p>
      </dgm:t>
    </dgm:pt>
    <dgm:pt modelId="{2C4E3EC6-8208-4C14-820E-99EBF8DDDC0D}" type="parTrans" cxnId="{D8EFC6C6-16C6-4E70-B1E2-9E07A8835F61}">
      <dgm:prSet/>
      <dgm:spPr/>
      <dgm:t>
        <a:bodyPr/>
        <a:lstStyle/>
        <a:p>
          <a:endParaRPr lang="en-US"/>
        </a:p>
      </dgm:t>
    </dgm:pt>
    <dgm:pt modelId="{4F16BFC0-2740-4029-B6F3-5216E196CAAA}" type="sibTrans" cxnId="{D8EFC6C6-16C6-4E70-B1E2-9E07A8835F61}">
      <dgm:prSet/>
      <dgm:spPr/>
      <dgm:t>
        <a:bodyPr/>
        <a:lstStyle/>
        <a:p>
          <a:endParaRPr lang="en-US"/>
        </a:p>
      </dgm:t>
    </dgm:pt>
    <dgm:pt modelId="{A0701884-6902-4A97-B261-6AE2B3133A0E}">
      <dgm:prSet phldrT="[Text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Implement Automated Curation</a:t>
          </a:r>
        </a:p>
      </dgm:t>
    </dgm:pt>
    <dgm:pt modelId="{28080046-25E3-451D-9CCA-107E5C51A5A1}" type="parTrans" cxnId="{B768E1E8-9FEE-460D-AE94-8DE972081B9D}">
      <dgm:prSet/>
      <dgm:spPr/>
      <dgm:t>
        <a:bodyPr/>
        <a:lstStyle/>
        <a:p>
          <a:endParaRPr lang="en-US"/>
        </a:p>
      </dgm:t>
    </dgm:pt>
    <dgm:pt modelId="{5734E041-1251-4148-84F3-3C4EBBCFB132}" type="sibTrans" cxnId="{B768E1E8-9FEE-460D-AE94-8DE972081B9D}">
      <dgm:prSet/>
      <dgm:spPr/>
      <dgm:t>
        <a:bodyPr/>
        <a:lstStyle/>
        <a:p>
          <a:endParaRPr lang="en-US"/>
        </a:p>
      </dgm:t>
    </dgm:pt>
    <dgm:pt modelId="{8EF523C2-D79A-4609-A9CD-E92BBF033790}">
      <dgm:prSet phldrT="[Text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Track Engagement</a:t>
          </a:r>
        </a:p>
      </dgm:t>
    </dgm:pt>
    <dgm:pt modelId="{5956F91B-6E5D-4D9D-BA0E-41767398BA1C}" type="parTrans" cxnId="{65850CF4-4783-4089-A72D-DD68F5F32511}">
      <dgm:prSet/>
      <dgm:spPr/>
      <dgm:t>
        <a:bodyPr/>
        <a:lstStyle/>
        <a:p>
          <a:endParaRPr lang="en-US"/>
        </a:p>
      </dgm:t>
    </dgm:pt>
    <dgm:pt modelId="{672DE3CC-6419-489E-B87F-9078734BEC71}" type="sibTrans" cxnId="{65850CF4-4783-4089-A72D-DD68F5F32511}">
      <dgm:prSet/>
      <dgm:spPr/>
      <dgm:t>
        <a:bodyPr/>
        <a:lstStyle/>
        <a:p>
          <a:endParaRPr lang="en-US"/>
        </a:p>
      </dgm:t>
    </dgm:pt>
    <dgm:pt modelId="{71D06A49-51BA-4916-9338-F4D65436B62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METRIX</a:t>
          </a:r>
        </a:p>
      </dgm:t>
    </dgm:pt>
    <dgm:pt modelId="{502BC4E7-ED03-409F-B225-E485B976889F}" type="parTrans" cxnId="{1D8B495C-99EA-40A4-A31F-91B01924D373}">
      <dgm:prSet/>
      <dgm:spPr/>
      <dgm:t>
        <a:bodyPr/>
        <a:lstStyle/>
        <a:p>
          <a:endParaRPr lang="en-US"/>
        </a:p>
      </dgm:t>
    </dgm:pt>
    <dgm:pt modelId="{614E6F0F-71A5-4BDB-91BA-4EFCC73AD812}" type="sibTrans" cxnId="{1D8B495C-99EA-40A4-A31F-91B01924D373}">
      <dgm:prSet/>
      <dgm:spPr/>
      <dgm:t>
        <a:bodyPr/>
        <a:lstStyle/>
        <a:p>
          <a:endParaRPr lang="en-US"/>
        </a:p>
      </dgm:t>
    </dgm:pt>
    <dgm:pt modelId="{F6A8DA90-08D8-43DE-AAA5-8F3EB32F718B}">
      <dgm:prSet phldrT="[Text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20DA4D-BB6A-41AA-B69A-D527D42D683B}" type="parTrans" cxnId="{C5CE0500-09D0-4DD8-973D-2BC2BE874AD5}">
      <dgm:prSet/>
      <dgm:spPr/>
      <dgm:t>
        <a:bodyPr/>
        <a:lstStyle/>
        <a:p>
          <a:endParaRPr lang="en-US"/>
        </a:p>
      </dgm:t>
    </dgm:pt>
    <dgm:pt modelId="{BEE87C6B-633A-423C-A9CD-6573D32BAE0C}" type="sibTrans" cxnId="{C5CE0500-09D0-4DD8-973D-2BC2BE874AD5}">
      <dgm:prSet/>
      <dgm:spPr/>
      <dgm:t>
        <a:bodyPr/>
        <a:lstStyle/>
        <a:p>
          <a:endParaRPr lang="en-US"/>
        </a:p>
      </dgm:t>
    </dgm:pt>
    <dgm:pt modelId="{48CCBB68-BD82-4781-8785-C879CB715890}">
      <dgm:prSet phldrT="[Text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Identify Market Need </a:t>
          </a:r>
        </a:p>
      </dgm:t>
    </dgm:pt>
    <dgm:pt modelId="{DFA6AA25-4B2C-4316-BD42-19937CCCFA86}" type="parTrans" cxnId="{E5CDB596-A07D-4B54-A16F-B204EB567AA7}">
      <dgm:prSet/>
      <dgm:spPr/>
      <dgm:t>
        <a:bodyPr/>
        <a:lstStyle/>
        <a:p>
          <a:endParaRPr lang="en-US"/>
        </a:p>
      </dgm:t>
    </dgm:pt>
    <dgm:pt modelId="{0DEBCA16-A93F-4304-BF4D-1D8EEECF72B1}" type="sibTrans" cxnId="{E5CDB596-A07D-4B54-A16F-B204EB567AA7}">
      <dgm:prSet/>
      <dgm:spPr/>
      <dgm:t>
        <a:bodyPr/>
        <a:lstStyle/>
        <a:p>
          <a:endParaRPr lang="en-US"/>
        </a:p>
      </dgm:t>
    </dgm:pt>
    <dgm:pt modelId="{48B36041-E3A5-4F0A-9E88-8525D0004212}">
      <dgm:prSet phldrT="[Text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23E776-EDE5-4821-AFEB-6C17E7B9780D}" type="parTrans" cxnId="{6B9B7C4B-B0E6-4FE6-BB12-C4BA7C8A1DD8}">
      <dgm:prSet/>
      <dgm:spPr/>
      <dgm:t>
        <a:bodyPr/>
        <a:lstStyle/>
        <a:p>
          <a:endParaRPr lang="en-US"/>
        </a:p>
      </dgm:t>
    </dgm:pt>
    <dgm:pt modelId="{F10A35AF-E05C-4538-AAC9-85225BD37E83}" type="sibTrans" cxnId="{6B9B7C4B-B0E6-4FE6-BB12-C4BA7C8A1DD8}">
      <dgm:prSet/>
      <dgm:spPr/>
      <dgm:t>
        <a:bodyPr/>
        <a:lstStyle/>
        <a:p>
          <a:endParaRPr lang="en-US"/>
        </a:p>
      </dgm:t>
    </dgm:pt>
    <dgm:pt modelId="{81E3C1C4-844F-497A-A789-2F7E4D7175EB}">
      <dgm:prSet phldrT="[Text]" custT="1"/>
      <dgm:spPr/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Compile Engagement and Revenue Metrix</a:t>
          </a:r>
        </a:p>
      </dgm:t>
    </dgm:pt>
    <dgm:pt modelId="{E96BF52C-E46E-47CB-B834-C68BC8D5614B}" type="sibTrans" cxnId="{3B7F2E19-582A-49FE-B699-40376696D5BC}">
      <dgm:prSet/>
      <dgm:spPr/>
      <dgm:t>
        <a:bodyPr/>
        <a:lstStyle/>
        <a:p>
          <a:endParaRPr lang="en-US"/>
        </a:p>
      </dgm:t>
    </dgm:pt>
    <dgm:pt modelId="{899D262B-1433-47F2-A863-9130A81A6FB5}" type="parTrans" cxnId="{3B7F2E19-582A-49FE-B699-40376696D5BC}">
      <dgm:prSet/>
      <dgm:spPr/>
      <dgm:t>
        <a:bodyPr/>
        <a:lstStyle/>
        <a:p>
          <a:endParaRPr lang="en-US"/>
        </a:p>
      </dgm:t>
    </dgm:pt>
    <dgm:pt modelId="{BE4A5D26-5598-4132-A309-1C6688445B70}">
      <dgm:prSet phldrT="[Text]" custT="1"/>
      <dgm:spPr/>
      <dgm:t>
        <a:bodyPr/>
        <a:lstStyle/>
        <a:p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CB996-9902-4127-A13A-F4B15B8629B0}" type="sibTrans" cxnId="{1038635C-F87D-42F0-A56A-B351A7768E33}">
      <dgm:prSet/>
      <dgm:spPr/>
      <dgm:t>
        <a:bodyPr/>
        <a:lstStyle/>
        <a:p>
          <a:endParaRPr lang="en-US"/>
        </a:p>
      </dgm:t>
    </dgm:pt>
    <dgm:pt modelId="{90140627-105B-42D7-B75D-FC94BE137FAB}" type="parTrans" cxnId="{1038635C-F87D-42F0-A56A-B351A7768E33}">
      <dgm:prSet/>
      <dgm:spPr/>
      <dgm:t>
        <a:bodyPr/>
        <a:lstStyle/>
        <a:p>
          <a:endParaRPr lang="en-US"/>
        </a:p>
      </dgm:t>
    </dgm:pt>
    <dgm:pt modelId="{01A0A50F-A125-4854-886C-D9AB19754198}">
      <dgm:prSet phldrT="[Text]" custT="1"/>
      <dgm:spPr/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Return to Step One</a:t>
          </a:r>
        </a:p>
      </dgm:t>
    </dgm:pt>
    <dgm:pt modelId="{57040281-D32B-42B9-9B9D-742D277D135E}" type="sibTrans" cxnId="{9F7B661F-2FA2-4353-9E1B-A83630CF5221}">
      <dgm:prSet/>
      <dgm:spPr/>
      <dgm:t>
        <a:bodyPr/>
        <a:lstStyle/>
        <a:p>
          <a:endParaRPr lang="en-US"/>
        </a:p>
      </dgm:t>
    </dgm:pt>
    <dgm:pt modelId="{5BD7CD66-DA4D-48A8-9F60-701E3C0D4A66}" type="parTrans" cxnId="{9F7B661F-2FA2-4353-9E1B-A83630CF5221}">
      <dgm:prSet/>
      <dgm:spPr/>
      <dgm:t>
        <a:bodyPr/>
        <a:lstStyle/>
        <a:p>
          <a:endParaRPr lang="en-US"/>
        </a:p>
      </dgm:t>
    </dgm:pt>
    <dgm:pt modelId="{266D9CB0-8453-434E-ABEB-C2F272AEEFB5}" type="pres">
      <dgm:prSet presAssocID="{D72D58EF-887D-4205-B265-A5C5633BF78F}" presName="linearFlow" presStyleCnt="0">
        <dgm:presLayoutVars>
          <dgm:dir/>
          <dgm:animLvl val="lvl"/>
          <dgm:resizeHandles val="exact"/>
        </dgm:presLayoutVars>
      </dgm:prSet>
      <dgm:spPr/>
    </dgm:pt>
    <dgm:pt modelId="{8CDECC29-A723-429B-852E-7715AE5F7480}" type="pres">
      <dgm:prSet presAssocID="{0E2793E0-E51C-480A-967E-07DF829608E2}" presName="composite" presStyleCnt="0"/>
      <dgm:spPr/>
    </dgm:pt>
    <dgm:pt modelId="{05D30146-CCD0-4D5B-9C40-7A21B7BFC18C}" type="pres">
      <dgm:prSet presAssocID="{0E2793E0-E51C-480A-967E-07DF829608E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B99EB53-8803-452D-BB4F-E60609294208}" type="pres">
      <dgm:prSet presAssocID="{0E2793E0-E51C-480A-967E-07DF829608E2}" presName="descendantText" presStyleLbl="alignAcc1" presStyleIdx="0" presStyleCnt="3" custAng="0" custLinFactNeighborX="3083" custLinFactNeighborY="-52754">
        <dgm:presLayoutVars>
          <dgm:bulletEnabled val="1"/>
        </dgm:presLayoutVars>
      </dgm:prSet>
      <dgm:spPr/>
    </dgm:pt>
    <dgm:pt modelId="{97E8EF6D-4FD9-4647-B9BF-692A9094F1FF}" type="pres">
      <dgm:prSet presAssocID="{F81F5A39-9EFD-4FE0-889F-BF880DAF3655}" presName="sp" presStyleCnt="0"/>
      <dgm:spPr/>
    </dgm:pt>
    <dgm:pt modelId="{ACCCDF85-532F-49D7-AD32-AF2A24F3CD65}" type="pres">
      <dgm:prSet presAssocID="{1EC7C78F-5E78-4950-AB28-FA15E8703806}" presName="composite" presStyleCnt="0"/>
      <dgm:spPr/>
    </dgm:pt>
    <dgm:pt modelId="{FBB22C4E-3A11-4B9B-BBDE-7A066C1F9B3C}" type="pres">
      <dgm:prSet presAssocID="{1EC7C78F-5E78-4950-AB28-FA15E870380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861D2A9-4F00-433D-99C2-7539D3E55D2D}" type="pres">
      <dgm:prSet presAssocID="{1EC7C78F-5E78-4950-AB28-FA15E8703806}" presName="descendantText" presStyleLbl="alignAcc1" presStyleIdx="1" presStyleCnt="3" custLinFactNeighborX="0" custLinFactNeighborY="0">
        <dgm:presLayoutVars>
          <dgm:bulletEnabled val="1"/>
        </dgm:presLayoutVars>
      </dgm:prSet>
      <dgm:spPr/>
    </dgm:pt>
    <dgm:pt modelId="{B4354C3F-8C71-4AD7-9772-D2DD9FAACCDB}" type="pres">
      <dgm:prSet presAssocID="{4F16BFC0-2740-4029-B6F3-5216E196CAAA}" presName="sp" presStyleCnt="0"/>
      <dgm:spPr/>
    </dgm:pt>
    <dgm:pt modelId="{778F9FB4-D5A1-4198-9E5D-18D0BF812FBA}" type="pres">
      <dgm:prSet presAssocID="{71D06A49-51BA-4916-9338-F4D65436B629}" presName="composite" presStyleCnt="0"/>
      <dgm:spPr/>
    </dgm:pt>
    <dgm:pt modelId="{7B592D36-EB8B-4941-8C41-B2135531B818}" type="pres">
      <dgm:prSet presAssocID="{71D06A49-51BA-4916-9338-F4D65436B62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D189623-385B-4340-9285-704FA49C488E}" type="pres">
      <dgm:prSet presAssocID="{71D06A49-51BA-4916-9338-F4D65436B629}" presName="descendantText" presStyleLbl="alignAcc1" presStyleIdx="2" presStyleCnt="3" custLinFactNeighborX="0" custLinFactNeighborY="1250">
        <dgm:presLayoutVars>
          <dgm:bulletEnabled val="1"/>
        </dgm:presLayoutVars>
      </dgm:prSet>
      <dgm:spPr/>
    </dgm:pt>
  </dgm:ptLst>
  <dgm:cxnLst>
    <dgm:cxn modelId="{0CFDB7E2-8AC4-4BFA-A504-86546CC6FCC7}" type="presOf" srcId="{0E2793E0-E51C-480A-967E-07DF829608E2}" destId="{05D30146-CCD0-4D5B-9C40-7A21B7BFC18C}" srcOrd="0" destOrd="0" presId="urn:microsoft.com/office/officeart/2005/8/layout/chevron2"/>
    <dgm:cxn modelId="{3768E9C4-8CE1-4EAD-9B1B-E1A534CB44F1}" type="presOf" srcId="{D72D58EF-887D-4205-B265-A5C5633BF78F}" destId="{266D9CB0-8453-434E-ABEB-C2F272AEEFB5}" srcOrd="0" destOrd="0" presId="urn:microsoft.com/office/officeart/2005/8/layout/chevron2"/>
    <dgm:cxn modelId="{426A2B49-5BC1-48EA-8533-40E3D87683BF}" type="presOf" srcId="{71D06A49-51BA-4916-9338-F4D65436B629}" destId="{7B592D36-EB8B-4941-8C41-B2135531B818}" srcOrd="0" destOrd="0" presId="urn:microsoft.com/office/officeart/2005/8/layout/chevron2"/>
    <dgm:cxn modelId="{3B7F2E19-582A-49FE-B699-40376696D5BC}" srcId="{71D06A49-51BA-4916-9338-F4D65436B629}" destId="{81E3C1C4-844F-497A-A789-2F7E4D7175EB}" srcOrd="0" destOrd="0" parTransId="{899D262B-1433-47F2-A863-9130A81A6FB5}" sibTransId="{E96BF52C-E46E-47CB-B834-C68BC8D5614B}"/>
    <dgm:cxn modelId="{C5CE0500-09D0-4DD8-973D-2BC2BE874AD5}" srcId="{1EC7C78F-5E78-4950-AB28-FA15E8703806}" destId="{F6A8DA90-08D8-43DE-AAA5-8F3EB32F718B}" srcOrd="1" destOrd="0" parTransId="{0F20DA4D-BB6A-41AA-B69A-D527D42D683B}" sibTransId="{BEE87C6B-633A-423C-A9CD-6573D32BAE0C}"/>
    <dgm:cxn modelId="{1D8B495C-99EA-40A4-A31F-91B01924D373}" srcId="{D72D58EF-887D-4205-B265-A5C5633BF78F}" destId="{71D06A49-51BA-4916-9338-F4D65436B629}" srcOrd="2" destOrd="0" parTransId="{502BC4E7-ED03-409F-B225-E485B976889F}" sibTransId="{614E6F0F-71A5-4BDB-91BA-4EFCC73AD812}"/>
    <dgm:cxn modelId="{57A2031A-3D68-409D-BD76-EFD6C237DBB1}" srcId="{D72D58EF-887D-4205-B265-A5C5633BF78F}" destId="{0E2793E0-E51C-480A-967E-07DF829608E2}" srcOrd="0" destOrd="0" parTransId="{216F7DCA-CA4E-4278-B5D8-170C1AC26406}" sibTransId="{F81F5A39-9EFD-4FE0-889F-BF880DAF3655}"/>
    <dgm:cxn modelId="{1C23F0C1-D257-4BC0-A217-F280445CDB6A}" type="presOf" srcId="{BE4A5D26-5598-4132-A309-1C6688445B70}" destId="{2D189623-385B-4340-9285-704FA49C488E}" srcOrd="0" destOrd="1" presId="urn:microsoft.com/office/officeart/2005/8/layout/chevron2"/>
    <dgm:cxn modelId="{70B24C0B-2B4C-49E2-9925-29AEE619F7AF}" type="presOf" srcId="{48B36041-E3A5-4F0A-9E88-8525D0004212}" destId="{3B99EB53-8803-452D-BB4F-E60609294208}" srcOrd="0" destOrd="1" presId="urn:microsoft.com/office/officeart/2005/8/layout/chevron2"/>
    <dgm:cxn modelId="{0DC991FE-E41D-48F2-BFC5-11D1CB111EA4}" type="presOf" srcId="{01A0A50F-A125-4854-886C-D9AB19754198}" destId="{2D189623-385B-4340-9285-704FA49C488E}" srcOrd="0" destOrd="2" presId="urn:microsoft.com/office/officeart/2005/8/layout/chevron2"/>
    <dgm:cxn modelId="{D8EFC6C6-16C6-4E70-B1E2-9E07A8835F61}" srcId="{D72D58EF-887D-4205-B265-A5C5633BF78F}" destId="{1EC7C78F-5E78-4950-AB28-FA15E8703806}" srcOrd="1" destOrd="0" parTransId="{2C4E3EC6-8208-4C14-820E-99EBF8DDDC0D}" sibTransId="{4F16BFC0-2740-4029-B6F3-5216E196CAAA}"/>
    <dgm:cxn modelId="{C99009FD-9BA8-4F51-A60D-AD5FFE14546D}" type="presOf" srcId="{8EF523C2-D79A-4609-A9CD-E92BBF033790}" destId="{C861D2A9-4F00-433D-99C2-7539D3E55D2D}" srcOrd="0" destOrd="2" presId="urn:microsoft.com/office/officeart/2005/8/layout/chevron2"/>
    <dgm:cxn modelId="{6B9B7C4B-B0E6-4FE6-BB12-C4BA7C8A1DD8}" srcId="{0E2793E0-E51C-480A-967E-07DF829608E2}" destId="{48B36041-E3A5-4F0A-9E88-8525D0004212}" srcOrd="1" destOrd="0" parTransId="{DD23E776-EDE5-4821-AFEB-6C17E7B9780D}" sibTransId="{F10A35AF-E05C-4538-AAC9-85225BD37E83}"/>
    <dgm:cxn modelId="{92352C4E-47C1-43B4-AD71-E88B435CFCF2}" type="presOf" srcId="{1EC7C78F-5E78-4950-AB28-FA15E8703806}" destId="{FBB22C4E-3A11-4B9B-BBDE-7A066C1F9B3C}" srcOrd="0" destOrd="0" presId="urn:microsoft.com/office/officeart/2005/8/layout/chevron2"/>
    <dgm:cxn modelId="{E5CDB596-A07D-4B54-A16F-B204EB567AA7}" srcId="{0E2793E0-E51C-480A-967E-07DF829608E2}" destId="{48CCBB68-BD82-4781-8785-C879CB715890}" srcOrd="2" destOrd="0" parTransId="{DFA6AA25-4B2C-4316-BD42-19937CCCFA86}" sibTransId="{0DEBCA16-A93F-4304-BF4D-1D8EEECF72B1}"/>
    <dgm:cxn modelId="{B768E1E8-9FEE-460D-AE94-8DE972081B9D}" srcId="{1EC7C78F-5E78-4950-AB28-FA15E8703806}" destId="{A0701884-6902-4A97-B261-6AE2B3133A0E}" srcOrd="0" destOrd="0" parTransId="{28080046-25E3-451D-9CCA-107E5C51A5A1}" sibTransId="{5734E041-1251-4148-84F3-3C4EBBCFB132}"/>
    <dgm:cxn modelId="{0A548525-D18F-4949-AC61-C119D9C59692}" type="presOf" srcId="{A0701884-6902-4A97-B261-6AE2B3133A0E}" destId="{C861D2A9-4F00-433D-99C2-7539D3E55D2D}" srcOrd="0" destOrd="0" presId="urn:microsoft.com/office/officeart/2005/8/layout/chevron2"/>
    <dgm:cxn modelId="{65850CF4-4783-4089-A72D-DD68F5F32511}" srcId="{1EC7C78F-5E78-4950-AB28-FA15E8703806}" destId="{8EF523C2-D79A-4609-A9CD-E92BBF033790}" srcOrd="2" destOrd="0" parTransId="{5956F91B-6E5D-4D9D-BA0E-41767398BA1C}" sibTransId="{672DE3CC-6419-489E-B87F-9078734BEC71}"/>
    <dgm:cxn modelId="{8B36E283-555D-48E1-92D3-F4586BE7E759}" srcId="{0E2793E0-E51C-480A-967E-07DF829608E2}" destId="{206A42C8-BCB7-4D47-8275-75ED7DCBABE7}" srcOrd="0" destOrd="0" parTransId="{29E2483D-083E-4DCC-B980-F47A846182D5}" sibTransId="{7CF5BA05-107A-4756-8601-8A53A73FA008}"/>
    <dgm:cxn modelId="{B698EA8F-3B4D-4744-A0FF-1EC4FB773C3A}" type="presOf" srcId="{81E3C1C4-844F-497A-A789-2F7E4D7175EB}" destId="{2D189623-385B-4340-9285-704FA49C488E}" srcOrd="0" destOrd="0" presId="urn:microsoft.com/office/officeart/2005/8/layout/chevron2"/>
    <dgm:cxn modelId="{EB056141-6E53-4143-B820-14FC13AFE174}" type="presOf" srcId="{48CCBB68-BD82-4781-8785-C879CB715890}" destId="{3B99EB53-8803-452D-BB4F-E60609294208}" srcOrd="0" destOrd="2" presId="urn:microsoft.com/office/officeart/2005/8/layout/chevron2"/>
    <dgm:cxn modelId="{1038635C-F87D-42F0-A56A-B351A7768E33}" srcId="{71D06A49-51BA-4916-9338-F4D65436B629}" destId="{BE4A5D26-5598-4132-A309-1C6688445B70}" srcOrd="1" destOrd="0" parTransId="{90140627-105B-42D7-B75D-FC94BE137FAB}" sibTransId="{C04CB996-9902-4127-A13A-F4B15B8629B0}"/>
    <dgm:cxn modelId="{BE60F8A0-2095-4C0D-B642-E53E405D0067}" type="presOf" srcId="{F6A8DA90-08D8-43DE-AAA5-8F3EB32F718B}" destId="{C861D2A9-4F00-433D-99C2-7539D3E55D2D}" srcOrd="0" destOrd="1" presId="urn:microsoft.com/office/officeart/2005/8/layout/chevron2"/>
    <dgm:cxn modelId="{27A015DD-0408-4A71-971D-ED866EED6BEC}" type="presOf" srcId="{206A42C8-BCB7-4D47-8275-75ED7DCBABE7}" destId="{3B99EB53-8803-452D-BB4F-E60609294208}" srcOrd="0" destOrd="0" presId="urn:microsoft.com/office/officeart/2005/8/layout/chevron2"/>
    <dgm:cxn modelId="{9F7B661F-2FA2-4353-9E1B-A83630CF5221}" srcId="{71D06A49-51BA-4916-9338-F4D65436B629}" destId="{01A0A50F-A125-4854-886C-D9AB19754198}" srcOrd="2" destOrd="0" parTransId="{5BD7CD66-DA4D-48A8-9F60-701E3C0D4A66}" sibTransId="{57040281-D32B-42B9-9B9D-742D277D135E}"/>
    <dgm:cxn modelId="{FFEE1471-9879-4F1E-B9D8-63663E8716FB}" type="presParOf" srcId="{266D9CB0-8453-434E-ABEB-C2F272AEEFB5}" destId="{8CDECC29-A723-429B-852E-7715AE5F7480}" srcOrd="0" destOrd="0" presId="urn:microsoft.com/office/officeart/2005/8/layout/chevron2"/>
    <dgm:cxn modelId="{EA324071-C35A-40DC-B195-ACE78DD401E1}" type="presParOf" srcId="{8CDECC29-A723-429B-852E-7715AE5F7480}" destId="{05D30146-CCD0-4D5B-9C40-7A21B7BFC18C}" srcOrd="0" destOrd="0" presId="urn:microsoft.com/office/officeart/2005/8/layout/chevron2"/>
    <dgm:cxn modelId="{6B6A0E9D-352B-4244-A0AC-1E1493BD8398}" type="presParOf" srcId="{8CDECC29-A723-429B-852E-7715AE5F7480}" destId="{3B99EB53-8803-452D-BB4F-E60609294208}" srcOrd="1" destOrd="0" presId="urn:microsoft.com/office/officeart/2005/8/layout/chevron2"/>
    <dgm:cxn modelId="{4B62256D-B335-416C-A7F7-191F60313D26}" type="presParOf" srcId="{266D9CB0-8453-434E-ABEB-C2F272AEEFB5}" destId="{97E8EF6D-4FD9-4647-B9BF-692A9094F1FF}" srcOrd="1" destOrd="0" presId="urn:microsoft.com/office/officeart/2005/8/layout/chevron2"/>
    <dgm:cxn modelId="{C3D0FCDC-F689-42B5-A4B1-C79359005E0A}" type="presParOf" srcId="{266D9CB0-8453-434E-ABEB-C2F272AEEFB5}" destId="{ACCCDF85-532F-49D7-AD32-AF2A24F3CD65}" srcOrd="2" destOrd="0" presId="urn:microsoft.com/office/officeart/2005/8/layout/chevron2"/>
    <dgm:cxn modelId="{E6CC9BD9-D80B-4BC0-BD39-D90036936F46}" type="presParOf" srcId="{ACCCDF85-532F-49D7-AD32-AF2A24F3CD65}" destId="{FBB22C4E-3A11-4B9B-BBDE-7A066C1F9B3C}" srcOrd="0" destOrd="0" presId="urn:microsoft.com/office/officeart/2005/8/layout/chevron2"/>
    <dgm:cxn modelId="{28748332-2E78-46D4-BF12-56EA59A85D58}" type="presParOf" srcId="{ACCCDF85-532F-49D7-AD32-AF2A24F3CD65}" destId="{C861D2A9-4F00-433D-99C2-7539D3E55D2D}" srcOrd="1" destOrd="0" presId="urn:microsoft.com/office/officeart/2005/8/layout/chevron2"/>
    <dgm:cxn modelId="{A76FE984-6533-47EB-BAF7-39E6E02CD8E3}" type="presParOf" srcId="{266D9CB0-8453-434E-ABEB-C2F272AEEFB5}" destId="{B4354C3F-8C71-4AD7-9772-D2DD9FAACCDB}" srcOrd="3" destOrd="0" presId="urn:microsoft.com/office/officeart/2005/8/layout/chevron2"/>
    <dgm:cxn modelId="{C6EFBD41-385F-4A7A-83C8-5B49B9823E08}" type="presParOf" srcId="{266D9CB0-8453-434E-ABEB-C2F272AEEFB5}" destId="{778F9FB4-D5A1-4198-9E5D-18D0BF812FBA}" srcOrd="4" destOrd="0" presId="urn:microsoft.com/office/officeart/2005/8/layout/chevron2"/>
    <dgm:cxn modelId="{DD2A0307-307C-4022-976F-9EBE6DA88C71}" type="presParOf" srcId="{778F9FB4-D5A1-4198-9E5D-18D0BF812FBA}" destId="{7B592D36-EB8B-4941-8C41-B2135531B818}" srcOrd="0" destOrd="0" presId="urn:microsoft.com/office/officeart/2005/8/layout/chevron2"/>
    <dgm:cxn modelId="{922E8CA6-2AC4-4E2A-AC23-28746C9615B2}" type="presParOf" srcId="{778F9FB4-D5A1-4198-9E5D-18D0BF812FBA}" destId="{2D189623-385B-4340-9285-704FA49C48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3634C-58C3-49F8-89FE-5C68A8DB7A32}">
      <dsp:nvSpPr>
        <dsp:cNvPr id="0" name=""/>
        <dsp:cNvSpPr/>
      </dsp:nvSpPr>
      <dsp:spPr>
        <a:xfrm>
          <a:off x="4297914" y="2743193"/>
          <a:ext cx="2961801" cy="2990624"/>
        </a:xfrm>
        <a:prstGeom prst="ellipse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PEOPLE</a:t>
          </a:r>
        </a:p>
      </dsp:txBody>
      <dsp:txXfrm>
        <a:off x="4731660" y="3181160"/>
        <a:ext cx="2094309" cy="2114690"/>
      </dsp:txXfrm>
    </dsp:sp>
    <dsp:sp modelId="{629056D1-ABBF-4658-B223-5A34F3AC259C}">
      <dsp:nvSpPr>
        <dsp:cNvPr id="0" name=""/>
        <dsp:cNvSpPr/>
      </dsp:nvSpPr>
      <dsp:spPr>
        <a:xfrm>
          <a:off x="4603291" y="873887"/>
          <a:ext cx="2351046" cy="2351046"/>
        </a:xfrm>
        <a:prstGeom prst="ellipse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NEED</a:t>
          </a:r>
        </a:p>
      </dsp:txBody>
      <dsp:txXfrm>
        <a:off x="4947594" y="1218190"/>
        <a:ext cx="1662440" cy="1662440"/>
      </dsp:txXfrm>
    </dsp:sp>
    <dsp:sp modelId="{4BC7F1A6-2322-4282-B5F2-F820A4A566B5}">
      <dsp:nvSpPr>
        <dsp:cNvPr id="0" name=""/>
        <dsp:cNvSpPr/>
      </dsp:nvSpPr>
      <dsp:spPr>
        <a:xfrm>
          <a:off x="6869102" y="3151721"/>
          <a:ext cx="2351046" cy="2351046"/>
        </a:xfrm>
        <a:prstGeom prst="ellipse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ENGAGE</a:t>
          </a:r>
        </a:p>
      </dsp:txBody>
      <dsp:txXfrm>
        <a:off x="7213405" y="3496024"/>
        <a:ext cx="1662440" cy="1662440"/>
      </dsp:txXfrm>
    </dsp:sp>
    <dsp:sp modelId="{C0240C6A-764E-4002-B4BA-CA206A8BA212}">
      <dsp:nvSpPr>
        <dsp:cNvPr id="0" name=""/>
        <dsp:cNvSpPr/>
      </dsp:nvSpPr>
      <dsp:spPr>
        <a:xfrm>
          <a:off x="4504439" y="5215176"/>
          <a:ext cx="2351046" cy="2351046"/>
        </a:xfrm>
        <a:prstGeom prst="ellipse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METRIX</a:t>
          </a:r>
        </a:p>
      </dsp:txBody>
      <dsp:txXfrm>
        <a:off x="4848742" y="5559479"/>
        <a:ext cx="1662440" cy="1662440"/>
      </dsp:txXfrm>
    </dsp:sp>
    <dsp:sp modelId="{4C71284E-9FC5-4EB7-B489-9D54A3BF7ADF}">
      <dsp:nvSpPr>
        <dsp:cNvPr id="0" name=""/>
        <dsp:cNvSpPr/>
      </dsp:nvSpPr>
      <dsp:spPr>
        <a:xfrm>
          <a:off x="2257848" y="2990896"/>
          <a:ext cx="2351046" cy="2351046"/>
        </a:xfrm>
        <a:prstGeom prst="ellipse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CRITIQUE</a:t>
          </a:r>
        </a:p>
      </dsp:txBody>
      <dsp:txXfrm>
        <a:off x="2602151" y="3335199"/>
        <a:ext cx="1662440" cy="1662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30146-CCD0-4D5B-9C40-7A21B7BFC18C}">
      <dsp:nvSpPr>
        <dsp:cNvPr id="0" name=""/>
        <dsp:cNvSpPr/>
      </dsp:nvSpPr>
      <dsp:spPr>
        <a:xfrm rot="5400000">
          <a:off x="-416349" y="420393"/>
          <a:ext cx="2775660" cy="1942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NEED</a:t>
          </a:r>
        </a:p>
      </dsp:txBody>
      <dsp:txXfrm rot="-5400000">
        <a:off x="0" y="975525"/>
        <a:ext cx="1942962" cy="832698"/>
      </dsp:txXfrm>
    </dsp:sp>
    <dsp:sp modelId="{3B99EB53-8803-452D-BB4F-E60609294208}">
      <dsp:nvSpPr>
        <dsp:cNvPr id="0" name=""/>
        <dsp:cNvSpPr/>
      </dsp:nvSpPr>
      <dsp:spPr>
        <a:xfrm rot="5400000">
          <a:off x="6546643" y="-4603680"/>
          <a:ext cx="1804179" cy="110115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0" lvl="1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ZA" sz="3600" kern="1200" noProof="0" dirty="0">
              <a:latin typeface="Arial" panose="020B0604020202020204" pitchFamily="34" charset="0"/>
              <a:cs typeface="Arial" panose="020B0604020202020204" pitchFamily="34" charset="0"/>
            </a:rPr>
            <a:t>Analyse</a:t>
          </a: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 Current Situation</a:t>
          </a:r>
        </a:p>
        <a:p>
          <a:pPr marL="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Identify Market Need </a:t>
          </a:r>
        </a:p>
      </dsp:txBody>
      <dsp:txXfrm rot="-5400000">
        <a:off x="1942963" y="88073"/>
        <a:ext cx="10923467" cy="1628033"/>
      </dsp:txXfrm>
    </dsp:sp>
    <dsp:sp modelId="{FBB22C4E-3A11-4B9B-BBDE-7A066C1F9B3C}">
      <dsp:nvSpPr>
        <dsp:cNvPr id="0" name=""/>
        <dsp:cNvSpPr/>
      </dsp:nvSpPr>
      <dsp:spPr>
        <a:xfrm rot="5400000">
          <a:off x="-416349" y="3009297"/>
          <a:ext cx="2775660" cy="1942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ENGAGE</a:t>
          </a:r>
        </a:p>
      </dsp:txBody>
      <dsp:txXfrm rot="-5400000">
        <a:off x="0" y="3564429"/>
        <a:ext cx="1942962" cy="832698"/>
      </dsp:txXfrm>
    </dsp:sp>
    <dsp:sp modelId="{C861D2A9-4F00-433D-99C2-7539D3E55D2D}">
      <dsp:nvSpPr>
        <dsp:cNvPr id="0" name=""/>
        <dsp:cNvSpPr/>
      </dsp:nvSpPr>
      <dsp:spPr>
        <a:xfrm rot="5400000">
          <a:off x="6546643" y="-2010732"/>
          <a:ext cx="1804179" cy="110115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0" lvl="1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Implement Automated Curation</a:t>
          </a:r>
        </a:p>
        <a:p>
          <a:pPr marL="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Track Engagement</a:t>
          </a:r>
        </a:p>
      </dsp:txBody>
      <dsp:txXfrm rot="-5400000">
        <a:off x="1942963" y="2681021"/>
        <a:ext cx="10923467" cy="1628033"/>
      </dsp:txXfrm>
    </dsp:sp>
    <dsp:sp modelId="{7B592D36-EB8B-4941-8C41-B2135531B818}">
      <dsp:nvSpPr>
        <dsp:cNvPr id="0" name=""/>
        <dsp:cNvSpPr/>
      </dsp:nvSpPr>
      <dsp:spPr>
        <a:xfrm rot="5400000">
          <a:off x="-416349" y="5598201"/>
          <a:ext cx="2775660" cy="1942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METRIX</a:t>
          </a:r>
        </a:p>
      </dsp:txBody>
      <dsp:txXfrm rot="-5400000">
        <a:off x="0" y="6153333"/>
        <a:ext cx="1942962" cy="832698"/>
      </dsp:txXfrm>
    </dsp:sp>
    <dsp:sp modelId="{2D189623-385B-4340-9285-704FA49C488E}">
      <dsp:nvSpPr>
        <dsp:cNvPr id="0" name=""/>
        <dsp:cNvSpPr/>
      </dsp:nvSpPr>
      <dsp:spPr>
        <a:xfrm rot="5400000">
          <a:off x="6546643" y="600724"/>
          <a:ext cx="1804179" cy="110115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Compile Engagement and Revenue Metrix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Return to Step One</a:t>
          </a:r>
        </a:p>
      </dsp:txBody>
      <dsp:txXfrm rot="-5400000">
        <a:off x="1942963" y="5292478"/>
        <a:ext cx="10923467" cy="1628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73A69-1F48-4B45-80AF-357D7D50CA5A}" type="datetimeFigureOut">
              <a:rPr lang="en-GB" smtClean="0"/>
              <a:t>30/11/2016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6B112-B3C7-4300-980D-C516369D57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24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68A-BEA6-4690-82F2-96FC9EF4B0EF}" type="datetimeFigureOut">
              <a:rPr lang="en-GB" smtClean="0"/>
              <a:t>30/11/2016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396-84FE-47ED-A027-E45E83AB8B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23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68A-BEA6-4690-82F2-96FC9EF4B0EF}" type="datetimeFigureOut">
              <a:rPr lang="en-GB" smtClean="0"/>
              <a:t>30/11/2016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396-84FE-47ED-A027-E45E83AB8B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7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68A-BEA6-4690-82F2-96FC9EF4B0EF}" type="datetimeFigureOut">
              <a:rPr lang="en-GB" smtClean="0"/>
              <a:t>30/11/2016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396-84FE-47ED-A027-E45E83AB8B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36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68A-BEA6-4690-82F2-96FC9EF4B0EF}" type="datetimeFigureOut">
              <a:rPr lang="en-GB" smtClean="0"/>
              <a:t>30/11/2016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396-84FE-47ED-A027-E45E83AB8B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16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68A-BEA6-4690-82F2-96FC9EF4B0EF}" type="datetimeFigureOut">
              <a:rPr lang="en-GB" smtClean="0"/>
              <a:t>30/11/2016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396-84FE-47ED-A027-E45E83AB8B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28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68A-BEA6-4690-82F2-96FC9EF4B0EF}" type="datetimeFigureOut">
              <a:rPr lang="en-GB" smtClean="0"/>
              <a:t>30/11/2016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396-84FE-47ED-A027-E45E83AB8B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6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68A-BEA6-4690-82F2-96FC9EF4B0EF}" type="datetimeFigureOut">
              <a:rPr lang="en-GB" smtClean="0"/>
              <a:t>30/11/2016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396-84FE-47ED-A027-E45E83AB8B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36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68A-BEA6-4690-82F2-96FC9EF4B0EF}" type="datetimeFigureOut">
              <a:rPr lang="en-GB" smtClean="0"/>
              <a:t>30/11/2016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396-84FE-47ED-A027-E45E83AB8B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91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68A-BEA6-4690-82F2-96FC9EF4B0EF}" type="datetimeFigureOut">
              <a:rPr lang="en-GB" smtClean="0"/>
              <a:t>30/11/2016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396-84FE-47ED-A027-E45E83AB8B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04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68A-BEA6-4690-82F2-96FC9EF4B0EF}" type="datetimeFigureOut">
              <a:rPr lang="en-GB" smtClean="0"/>
              <a:t>30/11/2016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396-84FE-47ED-A027-E45E83AB8B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13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68A-BEA6-4690-82F2-96FC9EF4B0EF}" type="datetimeFigureOut">
              <a:rPr lang="en-GB" smtClean="0"/>
              <a:t>30/11/2016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396-84FE-47ED-A027-E45E83AB8B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16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5B68A-BEA6-4690-82F2-96FC9EF4B0EF}" type="datetimeFigureOut">
              <a:rPr lang="en-GB" smtClean="0"/>
              <a:t>30/11/2016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A4396-84FE-47ED-A027-E45E83AB8B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10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Layout" Target="../diagrams/layout2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2.xml"/><Relationship Id="rId2" Type="http://schemas.openxmlformats.org/officeDocument/2006/relationships/image" Target="../media/image1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2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Relationship Id="rId1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1" y="18152550"/>
            <a:ext cx="21383626" cy="12283843"/>
            <a:chOff x="-1" y="18152550"/>
            <a:chExt cx="21383626" cy="1228384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 trans="13000" smoothness="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8152550"/>
              <a:ext cx="21383626" cy="12122664"/>
            </a:xfrm>
            <a:prstGeom prst="rect">
              <a:avLst/>
            </a:prstGeom>
            <a:effectLst>
              <a:softEdge rad="0"/>
            </a:effectLst>
          </p:spPr>
        </p:pic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1951819620"/>
                </p:ext>
              </p:extLst>
            </p:nvPr>
          </p:nvGraphicFramePr>
          <p:xfrm>
            <a:off x="9671027" y="21959381"/>
            <a:ext cx="11557630" cy="84770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9" name="Arrow: Circular 28"/>
            <p:cNvSpPr/>
            <p:nvPr/>
          </p:nvSpPr>
          <p:spPr>
            <a:xfrm rot="1767970">
              <a:off x="12376626" y="23288343"/>
              <a:ext cx="4466930" cy="4683230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Arrow: Circular 29"/>
            <p:cNvSpPr/>
            <p:nvPr/>
          </p:nvSpPr>
          <p:spPr>
            <a:xfrm rot="7172782">
              <a:off x="13714988" y="23087516"/>
              <a:ext cx="4466930" cy="4683230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Arrow: Circular 30"/>
            <p:cNvSpPr/>
            <p:nvPr/>
          </p:nvSpPr>
          <p:spPr>
            <a:xfrm rot="12288747">
              <a:off x="13780999" y="24591260"/>
              <a:ext cx="4466930" cy="4683230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Arrow: Circular 31"/>
            <p:cNvSpPr/>
            <p:nvPr/>
          </p:nvSpPr>
          <p:spPr>
            <a:xfrm rot="17271134">
              <a:off x="12193770" y="24372314"/>
              <a:ext cx="4466930" cy="4683230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574" y="2629982"/>
            <a:ext cx="9413416" cy="14541991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596"/>
            <a:ext cx="9413416" cy="14541991"/>
          </a:xfrm>
          <a:prstGeom prst="rect">
            <a:avLst/>
          </a:prstGeom>
          <a:effectLst/>
        </p:spPr>
      </p:pic>
      <p:sp>
        <p:nvSpPr>
          <p:cNvPr id="4" name="Rectangle 3"/>
          <p:cNvSpPr/>
          <p:nvPr/>
        </p:nvSpPr>
        <p:spPr>
          <a:xfrm>
            <a:off x="-1" y="17229220"/>
            <a:ext cx="21383625" cy="914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716506"/>
            <a:ext cx="21383625" cy="914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374479" y="17220290"/>
            <a:ext cx="14634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INTERDISCIPLINARY APPROACH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6261" y="1707576"/>
            <a:ext cx="13991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 STATE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81751102"/>
              </p:ext>
            </p:extLst>
          </p:nvPr>
        </p:nvGraphicFramePr>
        <p:xfrm>
          <a:off x="8089647" y="5606716"/>
          <a:ext cx="12954503" cy="796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Arrow: Left 14"/>
          <p:cNvSpPr/>
          <p:nvPr/>
        </p:nvSpPr>
        <p:spPr>
          <a:xfrm>
            <a:off x="11216022" y="13898045"/>
            <a:ext cx="8467641" cy="3001403"/>
          </a:xfrm>
          <a:prstGeom prst="lef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ANTHROPOLOGICAL CRITIQUE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676359" y="14437895"/>
            <a:ext cx="9863304" cy="19127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DIVISIVE CYBERTRIBE FORMATION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11216022" y="3116366"/>
            <a:ext cx="8467641" cy="19127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BUSINESS CASE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676359" y="3509458"/>
            <a:ext cx="6326021" cy="758365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alf Frame 12"/>
          <p:cNvSpPr/>
          <p:nvPr/>
        </p:nvSpPr>
        <p:spPr>
          <a:xfrm rot="13517455">
            <a:off x="2690660" y="10765100"/>
            <a:ext cx="2297417" cy="2521426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5873" y="3832816"/>
            <a:ext cx="418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81996" y="20011615"/>
            <a:ext cx="6326021" cy="758365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2766" y="20716399"/>
            <a:ext cx="418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3035" y="21886607"/>
            <a:ext cx="516539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Interdisciplinary approach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Ethnographic study informs critique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Broaden key concepts to build common ground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Critique sets context for need formulation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Critique places people as central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Metrix reformulated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Both disciplines expand to fill gaps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Coherent new paradigm based on sustainability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Broader understanding of need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Bottom of pyramid accessed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Impactful value exchange between both parties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6672" y="4908825"/>
            <a:ext cx="516539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Disciplines operate independently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Business studies identifies a need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Services need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Automated content curation segments users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Increased engagement leads to increased profit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6672" y="7642577"/>
            <a:ext cx="5165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Anthropology views segmentation as primary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Ethnographic study reveals subservient self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Online groupings directly impact creation of self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Disconnect with business case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10518190" y="19766993"/>
            <a:ext cx="9863304" cy="19127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BEYOND THE TRIBAL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58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139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Thorburn</dc:creator>
  <cp:lastModifiedBy>Robert Thorburn</cp:lastModifiedBy>
  <cp:revision>26</cp:revision>
  <dcterms:created xsi:type="dcterms:W3CDTF">2016-11-28T22:23:06Z</dcterms:created>
  <dcterms:modified xsi:type="dcterms:W3CDTF">2016-12-01T00:00:21Z</dcterms:modified>
</cp:coreProperties>
</file>