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CCCC"/>
    <a:srgbClr val="99CCFF"/>
    <a:srgbClr val="FFCCFF"/>
    <a:srgbClr val="99FFCC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4" autoAdjust="0"/>
    <p:restoredTop sz="70401" autoAdjust="0"/>
  </p:normalViewPr>
  <p:slideViewPr>
    <p:cSldViewPr>
      <p:cViewPr>
        <p:scale>
          <a:sx n="86" d="100"/>
          <a:sy n="86" d="100"/>
        </p:scale>
        <p:origin x="1696" y="1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A8506C-E90B-4DED-AC11-F80A8799EE61}" type="datetimeFigureOut">
              <a:rPr lang="en-GB" smtClean="0"/>
              <a:t>22/11/2016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DFE996-3B6B-4BE2-843F-43E8A3ADD6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962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Opening 1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6248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Opening 2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3642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Opening 3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7185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Opening 4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2384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Body 1.1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8220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Body 1.2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285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Body 1.3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909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Body 1.4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5980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Body</a:t>
            </a:r>
            <a:r>
              <a:rPr lang="en-GB" baseline="0" dirty="0" smtClean="0"/>
              <a:t> 2.1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4230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Body</a:t>
            </a:r>
            <a:r>
              <a:rPr lang="en-GB" baseline="0" dirty="0" smtClean="0"/>
              <a:t>  2.2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2698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Body</a:t>
            </a:r>
            <a:r>
              <a:rPr lang="en-GB" baseline="0" dirty="0" smtClean="0"/>
              <a:t>  2.3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669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Body</a:t>
            </a:r>
            <a:r>
              <a:rPr lang="en-GB" baseline="0" dirty="0" smtClean="0"/>
              <a:t>  2.4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6247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Body</a:t>
            </a:r>
            <a:r>
              <a:rPr lang="en-GB" baseline="0" dirty="0" smtClean="0"/>
              <a:t> 3.1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9019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Body</a:t>
            </a:r>
            <a:r>
              <a:rPr lang="en-GB" baseline="0" dirty="0" smtClean="0"/>
              <a:t> </a:t>
            </a:r>
            <a:r>
              <a:rPr lang="en-GB" dirty="0" smtClean="0"/>
              <a:t>3.2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6615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Body</a:t>
            </a:r>
            <a:r>
              <a:rPr lang="en-GB" baseline="0" dirty="0" smtClean="0"/>
              <a:t> 3.3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0178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Body</a:t>
            </a:r>
            <a:r>
              <a:rPr lang="en-GB" baseline="0" dirty="0" smtClean="0"/>
              <a:t> 3.4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9959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Close 1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1750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Close 2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0733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Close 3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1031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Close 4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FE996-3B6B-4BE2-843F-43E8A3ADD63C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86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C83F7-C432-4019-BE5A-84029E4AA20F}" type="datetimeFigureOut">
              <a:rPr lang="en-GB"/>
              <a:pPr>
                <a:defRPr/>
              </a:pPr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8E73C1-300B-42FA-B4E3-A85FE3FCB93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4655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FDD3C-175C-4006-97AD-6D990E508838}" type="datetimeFigureOut">
              <a:rPr lang="en-GB"/>
              <a:pPr>
                <a:defRPr/>
              </a:pPr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625AAC-1E51-40AC-AEC5-B6F420C3680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7620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5DFFD-7594-4E00-B8DB-1CD494B7D106}" type="datetimeFigureOut">
              <a:rPr lang="en-GB"/>
              <a:pPr>
                <a:defRPr/>
              </a:pPr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E11212-F781-4E5D-90AD-D65FB852667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1649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699D0-41B4-45F8-8EDA-29AC40569FE4}" type="datetimeFigureOut">
              <a:rPr lang="en-GB"/>
              <a:pPr>
                <a:defRPr/>
              </a:pPr>
              <a:t>22/11/2016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56A232-7CE7-484F-8B6C-E5A64081F1F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0422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7C44C-633E-427C-9062-780F42498E2B}" type="datetimeFigureOut">
              <a:rPr lang="en-GB"/>
              <a:pPr>
                <a:defRPr/>
              </a:pPr>
              <a:t>22/11/2016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F27521-1940-46B6-A9A1-B2621628A8B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64882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B40EA-CA5C-441A-8BB8-07F40B4D60ED}" type="datetimeFigureOut">
              <a:rPr lang="en-GB"/>
              <a:pPr>
                <a:defRPr/>
              </a:pPr>
              <a:t>22/11/2016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DC38AB-19D8-4E17-9AF1-2900AFCE8B4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71393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0DB8CA-E575-4BAC-B583-72F3C7253CFE}" type="datetimeFigureOut">
              <a:rPr lang="en-GB"/>
              <a:pPr>
                <a:defRPr/>
              </a:pPr>
              <a:t>22/11/2016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C5AA79-2C29-4604-A1C7-57CCD8CE057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54515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22C2E-B3A7-4061-A882-0CEA71D3DBF1}" type="datetimeFigureOut">
              <a:rPr lang="en-GB"/>
              <a:pPr>
                <a:defRPr/>
              </a:pPr>
              <a:t>22/11/2016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806192-6E2C-46F8-BB82-682C0618072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0647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EFD41-3B90-4891-B3F6-00C833439764}" type="datetimeFigureOut">
              <a:rPr lang="en-GB"/>
              <a:pPr>
                <a:defRPr/>
              </a:pPr>
              <a:t>22/11/2016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D47446-E021-40E8-B1A1-3A0EDA87E69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345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97B35-D049-4DAC-835D-CB03E1E55BCB}" type="datetimeFigureOut">
              <a:rPr lang="en-GB"/>
              <a:pPr>
                <a:defRPr/>
              </a:pPr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7755F8-DE2E-4BFB-8CED-178E01FC202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3359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E2F59-B1C0-46E8-A0A3-2DECEE323360}" type="datetimeFigureOut">
              <a:rPr lang="en-GB"/>
              <a:pPr>
                <a:defRPr/>
              </a:pPr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394896-B5FB-4FB6-9EA3-5A2EE623EF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87037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819BF3E-97A5-4B60-B109-EA150842678A}" type="datetimeFigureOut">
              <a:rPr lang="en-GB"/>
              <a:pPr>
                <a:defRPr/>
              </a:pPr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3B307585-CC14-492F-BCB4-1727FD26456D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1</a:t>
            </a:fld>
            <a:endParaRPr lang="en-GB" altLang="en-US" dirty="0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 dirty="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2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utoShape 2" descr="Image result for university of salford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920977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3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929350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4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40793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5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260173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6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807737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7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006505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8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682360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9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872445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10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03564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11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007757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12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851319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13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850243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14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327466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15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529572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16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029672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17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908036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18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62621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19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123337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400800"/>
            <a:ext cx="431800" cy="412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2FC537-5F97-470B-A007-FE35E1F7B0D4}" type="slidenum">
              <a:rPr lang="en-GB" altLang="en-US">
                <a:latin typeface="Arial Black" panose="020B0A04020102020204" pitchFamily="34" charset="0"/>
              </a:rPr>
              <a:pPr/>
              <a:t>20</a:t>
            </a:fld>
            <a:endParaRPr lang="en-GB" altLang="en-US">
              <a:latin typeface="Arial Black" panose="020B0A04020102020204" pitchFamily="34" charset="0"/>
            </a:endParaRPr>
          </a:p>
        </p:txBody>
      </p:sp>
      <p:sp>
        <p:nvSpPr>
          <p:cNvPr id="2051" name="Slide Number Placeholder 5"/>
          <p:cNvSpPr txBox="1">
            <a:spLocks/>
          </p:cNvSpPr>
          <p:nvPr/>
        </p:nvSpPr>
        <p:spPr bwMode="auto">
          <a:xfrm>
            <a:off x="8316913" y="6400800"/>
            <a:ext cx="79216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en-GB" altLang="en-US" sz="1200">
                <a:latin typeface="Arial Black" panose="020B0A04020102020204" pitchFamily="34" charset="0"/>
              </a:rPr>
              <a:t>of 20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750050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6750050"/>
            <a:ext cx="72000" cy="10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581051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99618 0.00139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0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PechaKuchaTemplateOffice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echa Kucha Timed" id="{99162668-41D3-544A-8B20-A8962099B9F3}" vid="{84E43BB1-E6E9-0340-8E0D-71B8F4D2E5F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</TotalTime>
  <Words>120</Words>
  <Application>Microsoft Macintosh PowerPoint</Application>
  <PresentationFormat>On-screen Show (4:3)</PresentationFormat>
  <Paragraphs>80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 Black</vt:lpstr>
      <vt:lpstr>Calibri</vt:lpstr>
      <vt:lpstr>Arial</vt:lpstr>
      <vt:lpstr>PechaKuchaTemplateOffice2013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Salford</Company>
  <LinksUpToDate>false</LinksUpToDate>
  <SharedDoc>false</SharedDoc>
  <HyperlinksChanged>false</HyperlinksChanged>
  <AppVersion>15.0028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Sheppard Victoria</dc:creator>
  <cp:lastModifiedBy>Microsoft Office User</cp:lastModifiedBy>
  <cp:revision>7</cp:revision>
  <dcterms:created xsi:type="dcterms:W3CDTF">2016-01-21T08:54:21Z</dcterms:created>
  <dcterms:modified xsi:type="dcterms:W3CDTF">2016-11-22T23:53:11Z</dcterms:modified>
</cp:coreProperties>
</file>