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-128" y="-2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42B13-7CB8-A24F-872F-6E28A4E3BCB7}" type="doc">
      <dgm:prSet loTypeId="urn:microsoft.com/office/officeart/2005/8/layout/chevron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616550CA-8C41-7E40-BFA2-E94DD49FA2A9}">
      <dgm:prSet phldrT="[Text]"/>
      <dgm:spPr/>
      <dgm:t>
        <a:bodyPr/>
        <a:lstStyle/>
        <a:p>
          <a:r>
            <a:rPr lang="en-GB" dirty="0" smtClean="0"/>
            <a:t>think</a:t>
          </a:r>
          <a:endParaRPr lang="en-GB" dirty="0"/>
        </a:p>
      </dgm:t>
    </dgm:pt>
    <dgm:pt modelId="{D65474BD-7522-1F48-9253-E9B1CBBCC18D}" type="parTrans" cxnId="{7CBFFC30-40BA-CC44-856D-528653159F88}">
      <dgm:prSet/>
      <dgm:spPr/>
      <dgm:t>
        <a:bodyPr/>
        <a:lstStyle/>
        <a:p>
          <a:endParaRPr lang="en-GB"/>
        </a:p>
      </dgm:t>
    </dgm:pt>
    <dgm:pt modelId="{517534EE-37BB-BA4C-87F0-D07594E66A21}" type="sibTrans" cxnId="{7CBFFC30-40BA-CC44-856D-528653159F88}">
      <dgm:prSet/>
      <dgm:spPr/>
      <dgm:t>
        <a:bodyPr/>
        <a:lstStyle/>
        <a:p>
          <a:endParaRPr lang="en-GB"/>
        </a:p>
      </dgm:t>
    </dgm:pt>
    <dgm:pt modelId="{5A56E71C-7664-9746-998C-FCF998E6F6AE}">
      <dgm:prSet phldrT="[Text]"/>
      <dgm:spPr/>
      <dgm:t>
        <a:bodyPr/>
        <a:lstStyle/>
        <a:p>
          <a:r>
            <a:rPr lang="en-GB" dirty="0" smtClean="0"/>
            <a:t>share</a:t>
          </a:r>
          <a:endParaRPr lang="en-GB" dirty="0"/>
        </a:p>
      </dgm:t>
    </dgm:pt>
    <dgm:pt modelId="{D851AEC8-2254-8F45-A521-3B9A0A2C0255}" type="parTrans" cxnId="{A482649A-0FEF-8E4B-A384-BCD27FEA410C}">
      <dgm:prSet/>
      <dgm:spPr/>
      <dgm:t>
        <a:bodyPr/>
        <a:lstStyle/>
        <a:p>
          <a:endParaRPr lang="en-GB"/>
        </a:p>
      </dgm:t>
    </dgm:pt>
    <dgm:pt modelId="{55B5BB8C-40EA-A24F-8E9E-90FFC9E42FBD}" type="sibTrans" cxnId="{A482649A-0FEF-8E4B-A384-BCD27FEA410C}">
      <dgm:prSet/>
      <dgm:spPr/>
      <dgm:t>
        <a:bodyPr/>
        <a:lstStyle/>
        <a:p>
          <a:endParaRPr lang="en-GB"/>
        </a:p>
      </dgm:t>
    </dgm:pt>
    <dgm:pt modelId="{BF621190-2E13-064D-A9F9-36DD93243C2D}">
      <dgm:prSet phldrT="[Text]"/>
      <dgm:spPr/>
      <dgm:t>
        <a:bodyPr/>
        <a:lstStyle/>
        <a:p>
          <a:r>
            <a:rPr lang="en-GB" dirty="0" smtClean="0"/>
            <a:t>pair</a:t>
          </a:r>
          <a:endParaRPr lang="en-GB" dirty="0"/>
        </a:p>
      </dgm:t>
    </dgm:pt>
    <dgm:pt modelId="{DAADB05C-B0BA-2A46-9DB3-FDCDBA1F7812}" type="parTrans" cxnId="{94DDE8D6-BAEA-D44A-B628-550FCC402BEE}">
      <dgm:prSet/>
      <dgm:spPr/>
      <dgm:t>
        <a:bodyPr/>
        <a:lstStyle/>
        <a:p>
          <a:endParaRPr lang="en-GB"/>
        </a:p>
      </dgm:t>
    </dgm:pt>
    <dgm:pt modelId="{C233C33C-0D8A-F144-95F7-1F053F69867E}" type="sibTrans" cxnId="{94DDE8D6-BAEA-D44A-B628-550FCC402BEE}">
      <dgm:prSet/>
      <dgm:spPr/>
      <dgm:t>
        <a:bodyPr/>
        <a:lstStyle/>
        <a:p>
          <a:endParaRPr lang="en-GB"/>
        </a:p>
      </dgm:t>
    </dgm:pt>
    <dgm:pt modelId="{D649E90A-49EC-A342-8EFD-DD4101DFD35F}" type="pres">
      <dgm:prSet presAssocID="{83242B13-7CB8-A24F-872F-6E28A4E3B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20A10D-8B18-8D45-B54D-85DF286C5D9E}" type="pres">
      <dgm:prSet presAssocID="{616550CA-8C41-7E40-BFA2-E94DD49FA2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70F03-9D33-B048-B586-485554E39025}" type="pres">
      <dgm:prSet presAssocID="{517534EE-37BB-BA4C-87F0-D07594E66A21}" presName="parTxOnlySpace" presStyleCnt="0"/>
      <dgm:spPr/>
    </dgm:pt>
    <dgm:pt modelId="{C514909A-BEFB-AF45-AC36-8CE33D3C5691}" type="pres">
      <dgm:prSet presAssocID="{BF621190-2E13-064D-A9F9-36DD93243C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5F028-0AD8-1C4C-8BC0-FD3C6FCA116D}" type="pres">
      <dgm:prSet presAssocID="{C233C33C-0D8A-F144-95F7-1F053F69867E}" presName="parTxOnlySpace" presStyleCnt="0"/>
      <dgm:spPr/>
    </dgm:pt>
    <dgm:pt modelId="{B8F16D7A-019F-9D46-81CB-AFF3E16CC3B4}" type="pres">
      <dgm:prSet presAssocID="{5A56E71C-7664-9746-998C-FCF998E6F6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CC6CA9-F447-8946-9D38-B607409140AC}" type="presOf" srcId="{616550CA-8C41-7E40-BFA2-E94DD49FA2A9}" destId="{EA20A10D-8B18-8D45-B54D-85DF286C5D9E}" srcOrd="0" destOrd="0" presId="urn:microsoft.com/office/officeart/2005/8/layout/chevron1"/>
    <dgm:cxn modelId="{A482649A-0FEF-8E4B-A384-BCD27FEA410C}" srcId="{83242B13-7CB8-A24F-872F-6E28A4E3BCB7}" destId="{5A56E71C-7664-9746-998C-FCF998E6F6AE}" srcOrd="2" destOrd="0" parTransId="{D851AEC8-2254-8F45-A521-3B9A0A2C0255}" sibTransId="{55B5BB8C-40EA-A24F-8E9E-90FFC9E42FBD}"/>
    <dgm:cxn modelId="{7CBFFC30-40BA-CC44-856D-528653159F88}" srcId="{83242B13-7CB8-A24F-872F-6E28A4E3BCB7}" destId="{616550CA-8C41-7E40-BFA2-E94DD49FA2A9}" srcOrd="0" destOrd="0" parTransId="{D65474BD-7522-1F48-9253-E9B1CBBCC18D}" sibTransId="{517534EE-37BB-BA4C-87F0-D07594E66A21}"/>
    <dgm:cxn modelId="{6E56A416-E847-BA4F-9464-4E4C854EF10C}" type="presOf" srcId="{5A56E71C-7664-9746-998C-FCF998E6F6AE}" destId="{B8F16D7A-019F-9D46-81CB-AFF3E16CC3B4}" srcOrd="0" destOrd="0" presId="urn:microsoft.com/office/officeart/2005/8/layout/chevron1"/>
    <dgm:cxn modelId="{A1FEE2F8-58B4-D44A-A801-7A5B94E8375D}" type="presOf" srcId="{83242B13-7CB8-A24F-872F-6E28A4E3BCB7}" destId="{D649E90A-49EC-A342-8EFD-DD4101DFD35F}" srcOrd="0" destOrd="0" presId="urn:microsoft.com/office/officeart/2005/8/layout/chevron1"/>
    <dgm:cxn modelId="{D101C13E-4F7D-4F4A-91BD-9FEBAB059D09}" type="presOf" srcId="{BF621190-2E13-064D-A9F9-36DD93243C2D}" destId="{C514909A-BEFB-AF45-AC36-8CE33D3C5691}" srcOrd="0" destOrd="0" presId="urn:microsoft.com/office/officeart/2005/8/layout/chevron1"/>
    <dgm:cxn modelId="{94DDE8D6-BAEA-D44A-B628-550FCC402BEE}" srcId="{83242B13-7CB8-A24F-872F-6E28A4E3BCB7}" destId="{BF621190-2E13-064D-A9F9-36DD93243C2D}" srcOrd="1" destOrd="0" parTransId="{DAADB05C-B0BA-2A46-9DB3-FDCDBA1F7812}" sibTransId="{C233C33C-0D8A-F144-95F7-1F053F69867E}"/>
    <dgm:cxn modelId="{5513212A-F979-774C-9444-AAD29D6ACA93}" type="presParOf" srcId="{D649E90A-49EC-A342-8EFD-DD4101DFD35F}" destId="{EA20A10D-8B18-8D45-B54D-85DF286C5D9E}" srcOrd="0" destOrd="0" presId="urn:microsoft.com/office/officeart/2005/8/layout/chevron1"/>
    <dgm:cxn modelId="{2E0AB3DE-7CC1-6345-A30F-730889CFCE0E}" type="presParOf" srcId="{D649E90A-49EC-A342-8EFD-DD4101DFD35F}" destId="{A1470F03-9D33-B048-B586-485554E39025}" srcOrd="1" destOrd="0" presId="urn:microsoft.com/office/officeart/2005/8/layout/chevron1"/>
    <dgm:cxn modelId="{80744905-71DE-BB40-A6CF-9552302638A0}" type="presParOf" srcId="{D649E90A-49EC-A342-8EFD-DD4101DFD35F}" destId="{C514909A-BEFB-AF45-AC36-8CE33D3C5691}" srcOrd="2" destOrd="0" presId="urn:microsoft.com/office/officeart/2005/8/layout/chevron1"/>
    <dgm:cxn modelId="{B81757F1-DB3C-434F-BE58-C7C6EF2EC53A}" type="presParOf" srcId="{D649E90A-49EC-A342-8EFD-DD4101DFD35F}" destId="{0E55F028-0AD8-1C4C-8BC0-FD3C6FCA116D}" srcOrd="3" destOrd="0" presId="urn:microsoft.com/office/officeart/2005/8/layout/chevron1"/>
    <dgm:cxn modelId="{302D89B2-6B09-9549-8C89-28AF909A9650}" type="presParOf" srcId="{D649E90A-49EC-A342-8EFD-DD4101DFD35F}" destId="{B8F16D7A-019F-9D46-81CB-AFF3E16CC3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42B13-7CB8-A24F-872F-6E28A4E3BCB7}" type="doc">
      <dgm:prSet loTypeId="urn:microsoft.com/office/officeart/2005/8/layout/chevron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616550CA-8C41-7E40-BFA2-E94DD49FA2A9}">
      <dgm:prSet phldrT="[Text]"/>
      <dgm:spPr/>
      <dgm:t>
        <a:bodyPr/>
        <a:lstStyle/>
        <a:p>
          <a:r>
            <a:rPr lang="en-GB" dirty="0" smtClean="0"/>
            <a:t>think</a:t>
          </a:r>
          <a:endParaRPr lang="en-GB" dirty="0"/>
        </a:p>
      </dgm:t>
    </dgm:pt>
    <dgm:pt modelId="{D65474BD-7522-1F48-9253-E9B1CBBCC18D}" type="parTrans" cxnId="{7CBFFC30-40BA-CC44-856D-528653159F88}">
      <dgm:prSet/>
      <dgm:spPr/>
      <dgm:t>
        <a:bodyPr/>
        <a:lstStyle/>
        <a:p>
          <a:endParaRPr lang="en-GB"/>
        </a:p>
      </dgm:t>
    </dgm:pt>
    <dgm:pt modelId="{517534EE-37BB-BA4C-87F0-D07594E66A21}" type="sibTrans" cxnId="{7CBFFC30-40BA-CC44-856D-528653159F88}">
      <dgm:prSet/>
      <dgm:spPr/>
      <dgm:t>
        <a:bodyPr/>
        <a:lstStyle/>
        <a:p>
          <a:endParaRPr lang="en-GB"/>
        </a:p>
      </dgm:t>
    </dgm:pt>
    <dgm:pt modelId="{5A56E71C-7664-9746-998C-FCF998E6F6AE}">
      <dgm:prSet phldrT="[Text]"/>
      <dgm:spPr/>
      <dgm:t>
        <a:bodyPr/>
        <a:lstStyle/>
        <a:p>
          <a:r>
            <a:rPr lang="en-GB" dirty="0" smtClean="0"/>
            <a:t>share</a:t>
          </a:r>
          <a:endParaRPr lang="en-GB" dirty="0"/>
        </a:p>
      </dgm:t>
    </dgm:pt>
    <dgm:pt modelId="{D851AEC8-2254-8F45-A521-3B9A0A2C0255}" type="parTrans" cxnId="{A482649A-0FEF-8E4B-A384-BCD27FEA410C}">
      <dgm:prSet/>
      <dgm:spPr/>
      <dgm:t>
        <a:bodyPr/>
        <a:lstStyle/>
        <a:p>
          <a:endParaRPr lang="en-GB"/>
        </a:p>
      </dgm:t>
    </dgm:pt>
    <dgm:pt modelId="{55B5BB8C-40EA-A24F-8E9E-90FFC9E42FBD}" type="sibTrans" cxnId="{A482649A-0FEF-8E4B-A384-BCD27FEA410C}">
      <dgm:prSet/>
      <dgm:spPr/>
      <dgm:t>
        <a:bodyPr/>
        <a:lstStyle/>
        <a:p>
          <a:endParaRPr lang="en-GB"/>
        </a:p>
      </dgm:t>
    </dgm:pt>
    <dgm:pt modelId="{BF621190-2E13-064D-A9F9-36DD93243C2D}">
      <dgm:prSet phldrT="[Text]"/>
      <dgm:spPr/>
      <dgm:t>
        <a:bodyPr/>
        <a:lstStyle/>
        <a:p>
          <a:r>
            <a:rPr lang="en-GB" dirty="0" smtClean="0"/>
            <a:t>pair</a:t>
          </a:r>
          <a:endParaRPr lang="en-GB" dirty="0"/>
        </a:p>
      </dgm:t>
    </dgm:pt>
    <dgm:pt modelId="{DAADB05C-B0BA-2A46-9DB3-FDCDBA1F7812}" type="parTrans" cxnId="{94DDE8D6-BAEA-D44A-B628-550FCC402BEE}">
      <dgm:prSet/>
      <dgm:spPr/>
      <dgm:t>
        <a:bodyPr/>
        <a:lstStyle/>
        <a:p>
          <a:endParaRPr lang="en-GB"/>
        </a:p>
      </dgm:t>
    </dgm:pt>
    <dgm:pt modelId="{C233C33C-0D8A-F144-95F7-1F053F69867E}" type="sibTrans" cxnId="{94DDE8D6-BAEA-D44A-B628-550FCC402BEE}">
      <dgm:prSet/>
      <dgm:spPr/>
      <dgm:t>
        <a:bodyPr/>
        <a:lstStyle/>
        <a:p>
          <a:endParaRPr lang="en-GB"/>
        </a:p>
      </dgm:t>
    </dgm:pt>
    <dgm:pt modelId="{D649E90A-49EC-A342-8EFD-DD4101DFD35F}" type="pres">
      <dgm:prSet presAssocID="{83242B13-7CB8-A24F-872F-6E28A4E3B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20A10D-8B18-8D45-B54D-85DF286C5D9E}" type="pres">
      <dgm:prSet presAssocID="{616550CA-8C41-7E40-BFA2-E94DD49FA2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70F03-9D33-B048-B586-485554E39025}" type="pres">
      <dgm:prSet presAssocID="{517534EE-37BB-BA4C-87F0-D07594E66A21}" presName="parTxOnlySpace" presStyleCnt="0"/>
      <dgm:spPr/>
    </dgm:pt>
    <dgm:pt modelId="{C514909A-BEFB-AF45-AC36-8CE33D3C5691}" type="pres">
      <dgm:prSet presAssocID="{BF621190-2E13-064D-A9F9-36DD93243C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5F028-0AD8-1C4C-8BC0-FD3C6FCA116D}" type="pres">
      <dgm:prSet presAssocID="{C233C33C-0D8A-F144-95F7-1F053F69867E}" presName="parTxOnlySpace" presStyleCnt="0"/>
      <dgm:spPr/>
    </dgm:pt>
    <dgm:pt modelId="{B8F16D7A-019F-9D46-81CB-AFF3E16CC3B4}" type="pres">
      <dgm:prSet presAssocID="{5A56E71C-7664-9746-998C-FCF998E6F6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7ED5B2-DDB7-524A-890A-1B84AD0D6723}" type="presOf" srcId="{BF621190-2E13-064D-A9F9-36DD93243C2D}" destId="{C514909A-BEFB-AF45-AC36-8CE33D3C5691}" srcOrd="0" destOrd="0" presId="urn:microsoft.com/office/officeart/2005/8/layout/chevron1"/>
    <dgm:cxn modelId="{1D910ACA-793C-5447-A92C-9942C047FC78}" type="presOf" srcId="{83242B13-7CB8-A24F-872F-6E28A4E3BCB7}" destId="{D649E90A-49EC-A342-8EFD-DD4101DFD35F}" srcOrd="0" destOrd="0" presId="urn:microsoft.com/office/officeart/2005/8/layout/chevron1"/>
    <dgm:cxn modelId="{A482649A-0FEF-8E4B-A384-BCD27FEA410C}" srcId="{83242B13-7CB8-A24F-872F-6E28A4E3BCB7}" destId="{5A56E71C-7664-9746-998C-FCF998E6F6AE}" srcOrd="2" destOrd="0" parTransId="{D851AEC8-2254-8F45-A521-3B9A0A2C0255}" sibTransId="{55B5BB8C-40EA-A24F-8E9E-90FFC9E42FBD}"/>
    <dgm:cxn modelId="{76AAD503-C49F-194B-94EB-72390C1D6E7B}" type="presOf" srcId="{5A56E71C-7664-9746-998C-FCF998E6F6AE}" destId="{B8F16D7A-019F-9D46-81CB-AFF3E16CC3B4}" srcOrd="0" destOrd="0" presId="urn:microsoft.com/office/officeart/2005/8/layout/chevron1"/>
    <dgm:cxn modelId="{7CBFFC30-40BA-CC44-856D-528653159F88}" srcId="{83242B13-7CB8-A24F-872F-6E28A4E3BCB7}" destId="{616550CA-8C41-7E40-BFA2-E94DD49FA2A9}" srcOrd="0" destOrd="0" parTransId="{D65474BD-7522-1F48-9253-E9B1CBBCC18D}" sibTransId="{517534EE-37BB-BA4C-87F0-D07594E66A21}"/>
    <dgm:cxn modelId="{BBCB3D62-1DE7-0144-A4B7-2F9D636B049B}" type="presOf" srcId="{616550CA-8C41-7E40-BFA2-E94DD49FA2A9}" destId="{EA20A10D-8B18-8D45-B54D-85DF286C5D9E}" srcOrd="0" destOrd="0" presId="urn:microsoft.com/office/officeart/2005/8/layout/chevron1"/>
    <dgm:cxn modelId="{94DDE8D6-BAEA-D44A-B628-550FCC402BEE}" srcId="{83242B13-7CB8-A24F-872F-6E28A4E3BCB7}" destId="{BF621190-2E13-064D-A9F9-36DD93243C2D}" srcOrd="1" destOrd="0" parTransId="{DAADB05C-B0BA-2A46-9DB3-FDCDBA1F7812}" sibTransId="{C233C33C-0D8A-F144-95F7-1F053F69867E}"/>
    <dgm:cxn modelId="{A3EC930D-C990-264A-8C32-57D30E9983B5}" type="presParOf" srcId="{D649E90A-49EC-A342-8EFD-DD4101DFD35F}" destId="{EA20A10D-8B18-8D45-B54D-85DF286C5D9E}" srcOrd="0" destOrd="0" presId="urn:microsoft.com/office/officeart/2005/8/layout/chevron1"/>
    <dgm:cxn modelId="{7C0D1094-7B30-8D4B-BC7A-D6102E0B97B6}" type="presParOf" srcId="{D649E90A-49EC-A342-8EFD-DD4101DFD35F}" destId="{A1470F03-9D33-B048-B586-485554E39025}" srcOrd="1" destOrd="0" presId="urn:microsoft.com/office/officeart/2005/8/layout/chevron1"/>
    <dgm:cxn modelId="{8EB5047C-A470-2249-921D-D48291463B1D}" type="presParOf" srcId="{D649E90A-49EC-A342-8EFD-DD4101DFD35F}" destId="{C514909A-BEFB-AF45-AC36-8CE33D3C5691}" srcOrd="2" destOrd="0" presId="urn:microsoft.com/office/officeart/2005/8/layout/chevron1"/>
    <dgm:cxn modelId="{5C64D350-57BE-E74E-80B9-298F99563E90}" type="presParOf" srcId="{D649E90A-49EC-A342-8EFD-DD4101DFD35F}" destId="{0E55F028-0AD8-1C4C-8BC0-FD3C6FCA116D}" srcOrd="3" destOrd="0" presId="urn:microsoft.com/office/officeart/2005/8/layout/chevron1"/>
    <dgm:cxn modelId="{0209EE7D-435F-F44F-80E5-7B293A69DB1E}" type="presParOf" srcId="{D649E90A-49EC-A342-8EFD-DD4101DFD35F}" destId="{B8F16D7A-019F-9D46-81CB-AFF3E16CC3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A10D-8B18-8D45-B54D-85DF286C5D9E}">
      <dsp:nvSpPr>
        <dsp:cNvPr id="0" name=""/>
        <dsp:cNvSpPr/>
      </dsp:nvSpPr>
      <dsp:spPr>
        <a:xfrm>
          <a:off x="1425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think</a:t>
          </a:r>
          <a:endParaRPr lang="en-GB" sz="3100" kern="1200" dirty="0"/>
        </a:p>
      </dsp:txBody>
      <dsp:txXfrm>
        <a:off x="348657" y="1259317"/>
        <a:ext cx="1041696" cy="694464"/>
      </dsp:txXfrm>
    </dsp:sp>
    <dsp:sp modelId="{C514909A-BEFB-AF45-AC36-8CE33D3C5691}">
      <dsp:nvSpPr>
        <dsp:cNvPr id="0" name=""/>
        <dsp:cNvSpPr/>
      </dsp:nvSpPr>
      <dsp:spPr>
        <a:xfrm>
          <a:off x="1563969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22841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41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41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pair</a:t>
          </a:r>
          <a:endParaRPr lang="en-GB" sz="3100" kern="1200" dirty="0"/>
        </a:p>
      </dsp:txBody>
      <dsp:txXfrm>
        <a:off x="1911201" y="1259317"/>
        <a:ext cx="1041696" cy="694464"/>
      </dsp:txXfrm>
    </dsp:sp>
    <dsp:sp modelId="{B8F16D7A-019F-9D46-81CB-AFF3E16CC3B4}">
      <dsp:nvSpPr>
        <dsp:cNvPr id="0" name=""/>
        <dsp:cNvSpPr/>
      </dsp:nvSpPr>
      <dsp:spPr>
        <a:xfrm>
          <a:off x="3126514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22841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41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41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share</a:t>
          </a:r>
          <a:endParaRPr lang="en-GB" sz="3100" kern="1200" dirty="0"/>
        </a:p>
      </dsp:txBody>
      <dsp:txXfrm>
        <a:off x="3473746" y="1259317"/>
        <a:ext cx="1041696" cy="694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A10D-8B18-8D45-B54D-85DF286C5D9E}">
      <dsp:nvSpPr>
        <dsp:cNvPr id="0" name=""/>
        <dsp:cNvSpPr/>
      </dsp:nvSpPr>
      <dsp:spPr>
        <a:xfrm>
          <a:off x="1425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think</a:t>
          </a:r>
          <a:endParaRPr lang="en-GB" sz="3100" kern="1200" dirty="0"/>
        </a:p>
      </dsp:txBody>
      <dsp:txXfrm>
        <a:off x="348657" y="1259317"/>
        <a:ext cx="1041696" cy="694464"/>
      </dsp:txXfrm>
    </dsp:sp>
    <dsp:sp modelId="{C514909A-BEFB-AF45-AC36-8CE33D3C5691}">
      <dsp:nvSpPr>
        <dsp:cNvPr id="0" name=""/>
        <dsp:cNvSpPr/>
      </dsp:nvSpPr>
      <dsp:spPr>
        <a:xfrm>
          <a:off x="1563969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22841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41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41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pair</a:t>
          </a:r>
          <a:endParaRPr lang="en-GB" sz="3100" kern="1200" dirty="0"/>
        </a:p>
      </dsp:txBody>
      <dsp:txXfrm>
        <a:off x="1911201" y="1259317"/>
        <a:ext cx="1041696" cy="694464"/>
      </dsp:txXfrm>
    </dsp:sp>
    <dsp:sp modelId="{B8F16D7A-019F-9D46-81CB-AFF3E16CC3B4}">
      <dsp:nvSpPr>
        <dsp:cNvPr id="0" name=""/>
        <dsp:cNvSpPr/>
      </dsp:nvSpPr>
      <dsp:spPr>
        <a:xfrm>
          <a:off x="3126514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22841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41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41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share</a:t>
          </a:r>
          <a:endParaRPr lang="en-GB" sz="3100" kern="1200" dirty="0"/>
        </a:p>
      </dsp:txBody>
      <dsp:txXfrm>
        <a:off x="3473746" y="1259317"/>
        <a:ext cx="1041696" cy="694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ABB10-1EE7-814C-BAA8-E3B3A3D31778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25DBC-1C46-4748-94AF-1266120C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2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</a:t>
            </a:r>
            <a:r>
              <a:rPr lang="en-GB" baseline="0" dirty="0" smtClean="0"/>
              <a:t> is a </a:t>
            </a:r>
            <a:r>
              <a:rPr lang="en-GB" baseline="0" dirty="0" err="1" smtClean="0"/>
              <a:t>handout</a:t>
            </a:r>
            <a:r>
              <a:rPr lang="en-GB" baseline="0" dirty="0" smtClean="0"/>
              <a:t>, make notes during the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6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Then swap over to the posters </a:t>
            </a:r>
            <a:r>
              <a:rPr lang="en-GB" dirty="0" err="1" smtClean="0"/>
              <a:t>slideset</a:t>
            </a:r>
            <a:r>
              <a:rPr lang="en-GB" dirty="0" smtClean="0"/>
              <a:t> in common 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8CBB-19A9-FD4A-9330-EAA570FA7E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2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</a:t>
            </a:r>
            <a:r>
              <a:rPr lang="en-GB" baseline="0" dirty="0" smtClean="0"/>
              <a:t> is a </a:t>
            </a:r>
            <a:r>
              <a:rPr lang="en-GB" baseline="0" dirty="0" err="1" smtClean="0"/>
              <a:t>handout</a:t>
            </a:r>
            <a:r>
              <a:rPr lang="en-GB" baseline="0" dirty="0" smtClean="0"/>
              <a:t>, make notes during the feedback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0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3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7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2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8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3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6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F5E55-C127-534B-87BA-35887D4A54FF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A6E4-062F-9D46-94AC-92AEFB9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9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tc.webscience.ecs.soton.ac.uk/people-and-partners/list-of-students/student-research-interests/web-science-posters/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www.edshare.soton.ac.uk/13359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Poster Exercise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Planning your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2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" b="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99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4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21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" b="2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03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 b="3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85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4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3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10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4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1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12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Possible activities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Posters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35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preview: group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While you are looking at the posters go by</a:t>
            </a:r>
          </a:p>
          <a:p>
            <a:r>
              <a:rPr lang="en-GB" dirty="0" smtClean="0"/>
              <a:t>Use them to help you think your own groups’ ideas</a:t>
            </a:r>
          </a:p>
          <a:p>
            <a:r>
              <a:rPr lang="en-GB" dirty="0" smtClean="0"/>
              <a:t>Reflect on them </a:t>
            </a:r>
            <a:endParaRPr lang="en-GB" dirty="0"/>
          </a:p>
        </p:txBody>
      </p:sp>
      <p:pic>
        <p:nvPicPr>
          <p:cNvPr id="5" name="Content Placeholder 4" descr="Screenshot 2014-10-02 14.29.5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61" b="-1816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868592" y="5680716"/>
            <a:ext cx="834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Posters are available in a slide set http://</a:t>
            </a:r>
            <a:r>
              <a:rPr lang="en-GB" dirty="0" err="1"/>
              <a:t>www.edshare.soton.ac.uk</a:t>
            </a:r>
            <a:r>
              <a:rPr lang="en-GB" dirty="0"/>
              <a:t>/13359/</a:t>
            </a:r>
            <a:r>
              <a:rPr lang="en-GB"/>
              <a:t/>
            </a:r>
            <a:br>
              <a:rPr lang="en-GB"/>
            </a:br>
            <a:r>
              <a:rPr lang="en-GB"/>
              <a:t>Or </a:t>
            </a:r>
            <a:r>
              <a:rPr lang="en-GB" dirty="0"/>
              <a:t>you can look at them on the web site </a:t>
            </a:r>
            <a:r>
              <a:rPr lang="en-GB" dirty="0" err="1"/>
              <a:t>pdf</a:t>
            </a:r>
            <a:r>
              <a:rPr lang="en-GB" dirty="0"/>
              <a:t> downloads 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</p:spTree>
    <p:extLst>
      <p:ext uri="{BB962C8B-B14F-4D97-AF65-F5344CB8AC3E}">
        <p14:creationId xmlns:p14="http://schemas.microsoft.com/office/powerpoint/2010/main" val="2218054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preview: individual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While you are looking at the posters go by</a:t>
            </a:r>
          </a:p>
          <a:p>
            <a:r>
              <a:rPr lang="en-GB" dirty="0" smtClean="0"/>
              <a:t>Use them to help you think your own ideas</a:t>
            </a:r>
          </a:p>
          <a:p>
            <a:r>
              <a:rPr lang="en-GB" dirty="0" smtClean="0"/>
              <a:t>Reflect on them </a:t>
            </a:r>
            <a:endParaRPr lang="en-GB" dirty="0"/>
          </a:p>
        </p:txBody>
      </p:sp>
      <p:pic>
        <p:nvPicPr>
          <p:cNvPr id="5" name="Content Placeholder 4" descr="Screenshot 2014-10-02 14.29.5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61" b="-1816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868592" y="5680716"/>
            <a:ext cx="834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Posters are available in a slide set http://</a:t>
            </a:r>
            <a:r>
              <a:rPr lang="en-GB" dirty="0" err="1"/>
              <a:t>www.edshare.soton.ac.uk</a:t>
            </a:r>
            <a:r>
              <a:rPr lang="en-GB" dirty="0"/>
              <a:t>/13359/</a:t>
            </a:r>
            <a:r>
              <a:rPr lang="en-GB"/>
              <a:t/>
            </a:r>
            <a:br>
              <a:rPr lang="en-GB"/>
            </a:br>
            <a:r>
              <a:rPr lang="en-GB"/>
              <a:t>Or </a:t>
            </a:r>
            <a:r>
              <a:rPr lang="en-GB" dirty="0"/>
              <a:t>you can look at them on the web site </a:t>
            </a:r>
            <a:r>
              <a:rPr lang="en-GB" dirty="0" err="1"/>
              <a:t>pdf</a:t>
            </a:r>
            <a:r>
              <a:rPr lang="en-GB" dirty="0"/>
              <a:t> downloads 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</p:spTree>
    <p:extLst>
      <p:ext uri="{BB962C8B-B14F-4D97-AF65-F5344CB8AC3E}">
        <p14:creationId xmlns:p14="http://schemas.microsoft.com/office/powerpoint/2010/main" val="300829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preview: poster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While </a:t>
            </a:r>
            <a:r>
              <a:rPr lang="en-GB" dirty="0" smtClean="0"/>
              <a:t>you are looking at the posters go by</a:t>
            </a:r>
          </a:p>
          <a:p>
            <a:r>
              <a:rPr lang="en-GB" dirty="0" smtClean="0"/>
              <a:t>Which ones are most visually appealing?</a:t>
            </a:r>
          </a:p>
          <a:p>
            <a:r>
              <a:rPr lang="en-GB" dirty="0" smtClean="0"/>
              <a:t>Which ones can you actually read?</a:t>
            </a:r>
          </a:p>
          <a:p>
            <a:r>
              <a:rPr lang="en-GB" dirty="0" smtClean="0"/>
              <a:t>How useful are the titles?</a:t>
            </a:r>
            <a:endParaRPr lang="en-GB" dirty="0"/>
          </a:p>
        </p:txBody>
      </p:sp>
      <p:pic>
        <p:nvPicPr>
          <p:cNvPr id="5" name="Content Placeholder 4" descr="Screenshot 2014-10-02 14.29.5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61" b="-1816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868592" y="5680716"/>
            <a:ext cx="834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Posters are available in a slide set http://</a:t>
            </a:r>
            <a:r>
              <a:rPr lang="en-GB" dirty="0" err="1"/>
              <a:t>www.edshare.soton.ac.uk</a:t>
            </a:r>
            <a:r>
              <a:rPr lang="en-GB" dirty="0"/>
              <a:t>/13359/</a:t>
            </a:r>
            <a:r>
              <a:rPr lang="en-GB"/>
              <a:t/>
            </a:r>
            <a:br>
              <a:rPr lang="en-GB"/>
            </a:br>
            <a:r>
              <a:rPr lang="en-GB"/>
              <a:t>Or </a:t>
            </a:r>
            <a:r>
              <a:rPr lang="en-GB" dirty="0"/>
              <a:t>you can look at them on the web site </a:t>
            </a:r>
            <a:r>
              <a:rPr lang="en-GB" dirty="0" err="1"/>
              <a:t>pdf</a:t>
            </a:r>
            <a:r>
              <a:rPr lang="en-GB" dirty="0"/>
              <a:t> downloads 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</p:spTree>
    <p:extLst>
      <p:ext uri="{BB962C8B-B14F-4D97-AF65-F5344CB8AC3E}">
        <p14:creationId xmlns:p14="http://schemas.microsoft.com/office/powerpoint/2010/main" val="300829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Grou</a:t>
            </a:r>
            <a:r>
              <a:rPr lang="en-GB" dirty="0" smtClean="0"/>
              <a:t>p </a:t>
            </a:r>
            <a:r>
              <a:rPr lang="en-GB" dirty="0" smtClean="0"/>
              <a:t>exercise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Individually </a:t>
            </a:r>
          </a:p>
          <a:p>
            <a:r>
              <a:rPr lang="en-GB" sz="2400" dirty="0"/>
              <a:t>Look at the posters </a:t>
            </a:r>
            <a:br>
              <a:rPr lang="en-GB" sz="2400" dirty="0"/>
            </a:br>
            <a:r>
              <a:rPr lang="en-GB" sz="2400" dirty="0"/>
              <a:t>(via slideshow)</a:t>
            </a:r>
          </a:p>
          <a:p>
            <a:r>
              <a:rPr lang="en-GB" sz="2400" dirty="0"/>
              <a:t>Identify the (possible) contributory disciplines</a:t>
            </a:r>
          </a:p>
          <a:p>
            <a:pPr marL="0" indent="0">
              <a:buNone/>
            </a:pPr>
            <a:r>
              <a:rPr lang="en-GB" sz="2400" dirty="0"/>
              <a:t>In Pairs</a:t>
            </a:r>
          </a:p>
          <a:p>
            <a:r>
              <a:rPr lang="en-GB" sz="2400" dirty="0"/>
              <a:t>Discuss your analysis</a:t>
            </a:r>
          </a:p>
          <a:p>
            <a:r>
              <a:rPr lang="en-GB" sz="2400" dirty="0"/>
              <a:t>Expand the list of contributory views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Share</a:t>
            </a:r>
          </a:p>
          <a:p>
            <a:r>
              <a:rPr lang="en-GB" sz="2400" dirty="0"/>
              <a:t>In a round</a:t>
            </a:r>
          </a:p>
          <a:p>
            <a:r>
              <a:rPr lang="en-GB" sz="2400" dirty="0"/>
              <a:t>Tell the class what you learnt</a:t>
            </a:r>
          </a:p>
          <a:p>
            <a:r>
              <a:rPr lang="en-GB" sz="2400" dirty="0"/>
              <a:t>Comment on the titles</a:t>
            </a:r>
          </a:p>
          <a:p>
            <a:pPr lvl="1"/>
            <a:r>
              <a:rPr lang="en-GB" sz="2000" dirty="0"/>
              <a:t>are they useful? </a:t>
            </a:r>
          </a:p>
          <a:p>
            <a:pPr lvl="1"/>
            <a:r>
              <a:rPr lang="en-GB" sz="2000" dirty="0"/>
              <a:t>did you understand them?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657600" y="4418108"/>
          <a:ext cx="4864100" cy="32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Class exercise: </a:t>
            </a:r>
            <a:br>
              <a:rPr lang="en-GB" dirty="0" smtClean="0"/>
            </a:br>
            <a:r>
              <a:rPr lang="en-GB" dirty="0" smtClean="0"/>
              <a:t>thinking about </a:t>
            </a:r>
            <a:r>
              <a:rPr lang="en-GB" dirty="0" err="1" smtClean="0"/>
              <a:t>interdisciplinarity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Individually</a:t>
            </a:r>
          </a:p>
          <a:p>
            <a:r>
              <a:rPr lang="en-GB" dirty="0" smtClean="0"/>
              <a:t>Look at the posters</a:t>
            </a:r>
          </a:p>
          <a:p>
            <a:r>
              <a:rPr lang="en-GB" dirty="0" smtClean="0"/>
              <a:t>Identify the (possible) contributory disciplines</a:t>
            </a:r>
          </a:p>
          <a:p>
            <a:pPr marL="0" indent="0">
              <a:buNone/>
            </a:pPr>
            <a:r>
              <a:rPr lang="en-GB" dirty="0" smtClean="0"/>
              <a:t>In Pairs</a:t>
            </a:r>
          </a:p>
          <a:p>
            <a:r>
              <a:rPr lang="en-GB" dirty="0" smtClean="0"/>
              <a:t>Discuss your analysis</a:t>
            </a:r>
          </a:p>
          <a:p>
            <a:r>
              <a:rPr lang="en-GB" dirty="0" smtClean="0"/>
              <a:t>Expand the list of contributory views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Share</a:t>
            </a:r>
          </a:p>
          <a:p>
            <a:r>
              <a:rPr lang="en-GB" dirty="0" smtClean="0"/>
              <a:t>In a round</a:t>
            </a:r>
          </a:p>
          <a:p>
            <a:r>
              <a:rPr lang="en-GB" dirty="0" smtClean="0"/>
              <a:t>Tell </a:t>
            </a:r>
            <a:r>
              <a:rPr lang="en-GB" dirty="0"/>
              <a:t>the class what you </a:t>
            </a:r>
            <a:r>
              <a:rPr lang="en-GB" dirty="0" smtClean="0"/>
              <a:t>learnt</a:t>
            </a:r>
          </a:p>
          <a:p>
            <a:r>
              <a:rPr lang="en-GB" dirty="0" smtClean="0"/>
              <a:t>How useful are the titles?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0499734"/>
              </p:ext>
            </p:extLst>
          </p:nvPr>
        </p:nvGraphicFramePr>
        <p:xfrm>
          <a:off x="3657600" y="4418108"/>
          <a:ext cx="4864100" cy="32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3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preview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While you are looking at the posters </a:t>
            </a:r>
          </a:p>
          <a:p>
            <a:r>
              <a:rPr lang="en-GB" dirty="0" smtClean="0"/>
              <a:t>Think about the topics</a:t>
            </a:r>
          </a:p>
          <a:p>
            <a:r>
              <a:rPr lang="en-GB" dirty="0" smtClean="0"/>
              <a:t>What disciplines?</a:t>
            </a:r>
          </a:p>
          <a:p>
            <a:r>
              <a:rPr lang="en-GB" dirty="0" smtClean="0"/>
              <a:t>What variations on a theme</a:t>
            </a:r>
            <a:endParaRPr lang="en-GB" dirty="0"/>
          </a:p>
        </p:txBody>
      </p:sp>
      <p:pic>
        <p:nvPicPr>
          <p:cNvPr id="5" name="Content Placeholder 4" descr="Screenshot 2014-10-02 14.29.52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r="13322"/>
          <a:stretch>
            <a:fillRect/>
          </a:stretch>
        </p:blipFill>
        <p:spPr>
          <a:xfrm>
            <a:off x="6950850" y="1600202"/>
            <a:ext cx="3259950" cy="3653349"/>
          </a:xfrm>
        </p:spPr>
      </p:pic>
      <p:sp>
        <p:nvSpPr>
          <p:cNvPr id="6" name="Rectangle 5">
            <a:hlinkClick r:id="rId5"/>
          </p:cNvPr>
          <p:cNvSpPr/>
          <p:nvPr/>
        </p:nvSpPr>
        <p:spPr>
          <a:xfrm>
            <a:off x="1658702" y="5285451"/>
            <a:ext cx="8832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Posters are </a:t>
            </a:r>
            <a:r>
              <a:rPr lang="en-GB" dirty="0" smtClean="0"/>
              <a:t>follow at the end of this slide set. </a:t>
            </a:r>
          </a:p>
          <a:p>
            <a:r>
              <a:rPr lang="en-GB" dirty="0" smtClean="0"/>
              <a:t>Or </a:t>
            </a:r>
            <a:r>
              <a:rPr lang="en-GB" dirty="0"/>
              <a:t>you can look at them on the web site pdf downloads 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through papers from previous Web science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Available from web science trust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journal.webscience.org</a:t>
            </a:r>
            <a:r>
              <a:rPr lang="en-US" dirty="0" smtClean="0"/>
              <a:t>/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Available from the ACM digital library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Links from DL are dynamic so….</a:t>
            </a:r>
          </a:p>
          <a:p>
            <a:pPr marL="0" indent="0">
              <a:buNone/>
            </a:pPr>
            <a:r>
              <a:rPr lang="en-US" dirty="0" smtClean="0"/>
              <a:t>Search for web science and year (2011 – </a:t>
            </a:r>
            <a:r>
              <a:rPr lang="en-US" dirty="0" smtClean="0"/>
              <a:t>2016)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2011 was the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conferenece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6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Screenshot 2014-10-02 11.46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" b="50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75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6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" b="3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21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Screenshot 2014-10-02 11.45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b="4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96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b="4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47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" b="4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4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367</Words>
  <Application>Microsoft Macintosh PowerPoint</Application>
  <PresentationFormat>Custom</PresentationFormat>
  <Paragraphs>74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Poster Exercise</vt:lpstr>
      <vt:lpstr>Group exercise:</vt:lpstr>
      <vt:lpstr>Quick preview</vt:lpstr>
      <vt:lpstr>Scan through papers from previous Web science conferences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activities</vt:lpstr>
      <vt:lpstr>Quick preview: group projects</vt:lpstr>
      <vt:lpstr>Quick preview: individual reports</vt:lpstr>
      <vt:lpstr>Quick preview: poster preparation</vt:lpstr>
      <vt:lpstr>Class exercise:  thinking about interdisciplinarity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Exercise</dc:title>
  <dc:creator>Microsoft Office User</dc:creator>
  <cp:lastModifiedBy>Su White</cp:lastModifiedBy>
  <cp:revision>4</cp:revision>
  <dcterms:created xsi:type="dcterms:W3CDTF">2015-10-16T13:29:24Z</dcterms:created>
  <dcterms:modified xsi:type="dcterms:W3CDTF">2016-10-13T08:40:23Z</dcterms:modified>
</cp:coreProperties>
</file>