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7" r:id="rId2"/>
    <p:sldId id="281" r:id="rId3"/>
    <p:sldId id="279" r:id="rId4"/>
    <p:sldId id="274" r:id="rId5"/>
    <p:sldId id="275" r:id="rId6"/>
    <p:sldId id="276" r:id="rId7"/>
    <p:sldId id="277" r:id="rId8"/>
    <p:sldId id="278" r:id="rId9"/>
    <p:sldId id="271" r:id="rId10"/>
    <p:sldId id="272" r:id="rId11"/>
    <p:sldId id="268" r:id="rId12"/>
    <p:sldId id="270" r:id="rId13"/>
    <p:sldId id="280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88" autoAdjust="0"/>
    <p:restoredTop sz="94660"/>
  </p:normalViewPr>
  <p:slideViewPr>
    <p:cSldViewPr snapToGrid="0" snapToObjects="1">
      <p:cViewPr varScale="1">
        <p:scale>
          <a:sx n="199" d="100"/>
          <a:sy n="199" d="100"/>
        </p:scale>
        <p:origin x="-3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68DF85-44EE-054E-9CCE-7BBD545DF535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713BEDB-9C46-154F-983A-317F91ABC857}">
      <dgm:prSet phldrT="[Text]"/>
      <dgm:spPr/>
      <dgm:t>
        <a:bodyPr/>
        <a:lstStyle/>
        <a:p>
          <a:r>
            <a:rPr lang="en-GB" dirty="0" smtClean="0"/>
            <a:t>problem</a:t>
          </a:r>
          <a:endParaRPr lang="en-GB" dirty="0"/>
        </a:p>
      </dgm:t>
    </dgm:pt>
    <dgm:pt modelId="{F96DB4CD-9257-224D-B23B-90FE6680D0C8}" type="parTrans" cxnId="{5DDF1C46-CECA-7D49-9AA8-25F4F3B3C638}">
      <dgm:prSet/>
      <dgm:spPr/>
      <dgm:t>
        <a:bodyPr/>
        <a:lstStyle/>
        <a:p>
          <a:endParaRPr lang="en-GB"/>
        </a:p>
      </dgm:t>
    </dgm:pt>
    <dgm:pt modelId="{53CD4FDC-E186-5F46-9BA6-B0F6F0B609EC}" type="sibTrans" cxnId="{5DDF1C46-CECA-7D49-9AA8-25F4F3B3C638}">
      <dgm:prSet/>
      <dgm:spPr/>
      <dgm:t>
        <a:bodyPr/>
        <a:lstStyle/>
        <a:p>
          <a:endParaRPr lang="en-GB"/>
        </a:p>
      </dgm:t>
    </dgm:pt>
    <dgm:pt modelId="{54953C76-17D0-FB4A-8A73-351162358F4F}">
      <dgm:prSet phldrT="[Text]"/>
      <dgm:spPr/>
      <dgm:t>
        <a:bodyPr/>
        <a:lstStyle/>
        <a:p>
          <a:r>
            <a:rPr lang="en-GB" dirty="0" smtClean="0"/>
            <a:t>Disciplinary insights</a:t>
          </a:r>
          <a:endParaRPr lang="en-GB" dirty="0"/>
        </a:p>
      </dgm:t>
    </dgm:pt>
    <dgm:pt modelId="{8F546629-CD99-8242-911A-61EA5725209F}" type="parTrans" cxnId="{809B9F44-1900-9C4E-BA9E-06F8E407C64C}">
      <dgm:prSet/>
      <dgm:spPr/>
      <dgm:t>
        <a:bodyPr/>
        <a:lstStyle/>
        <a:p>
          <a:endParaRPr lang="en-GB"/>
        </a:p>
      </dgm:t>
    </dgm:pt>
    <dgm:pt modelId="{ED73FAA3-6269-6342-83A5-4153888FD98C}" type="sibTrans" cxnId="{809B9F44-1900-9C4E-BA9E-06F8E407C64C}">
      <dgm:prSet/>
      <dgm:spPr/>
      <dgm:t>
        <a:bodyPr/>
        <a:lstStyle/>
        <a:p>
          <a:endParaRPr lang="en-GB"/>
        </a:p>
      </dgm:t>
    </dgm:pt>
    <dgm:pt modelId="{1BC70139-774E-C44F-ADE3-BCC951205F86}">
      <dgm:prSet phldrT="[Text]"/>
      <dgm:spPr/>
      <dgm:t>
        <a:bodyPr/>
        <a:lstStyle/>
        <a:p>
          <a:r>
            <a:rPr lang="en-GB" dirty="0" smtClean="0"/>
            <a:t>Integration</a:t>
          </a:r>
          <a:endParaRPr lang="en-GB" dirty="0"/>
        </a:p>
      </dgm:t>
    </dgm:pt>
    <dgm:pt modelId="{050E8E30-1FB1-8C48-A485-DDC8C053782C}" type="parTrans" cxnId="{9DAE96B6-4021-6A47-B449-7CFF874EC5DE}">
      <dgm:prSet/>
      <dgm:spPr/>
      <dgm:t>
        <a:bodyPr/>
        <a:lstStyle/>
        <a:p>
          <a:endParaRPr lang="en-GB"/>
        </a:p>
      </dgm:t>
    </dgm:pt>
    <dgm:pt modelId="{68DC70BB-40BF-F34A-9AA2-9B7CC27565BB}" type="sibTrans" cxnId="{9DAE96B6-4021-6A47-B449-7CFF874EC5DE}">
      <dgm:prSet/>
      <dgm:spPr/>
      <dgm:t>
        <a:bodyPr/>
        <a:lstStyle/>
        <a:p>
          <a:endParaRPr lang="en-GB"/>
        </a:p>
      </dgm:t>
    </dgm:pt>
    <dgm:pt modelId="{51272371-47C8-FB49-9E0D-72D5B18FF77C}">
      <dgm:prSet phldrT="[Text]"/>
      <dgm:spPr/>
      <dgm:t>
        <a:bodyPr/>
        <a:lstStyle/>
        <a:p>
          <a:r>
            <a:rPr lang="en-GB" dirty="0" smtClean="0"/>
            <a:t>Understanding</a:t>
          </a:r>
          <a:endParaRPr lang="en-GB" dirty="0"/>
        </a:p>
      </dgm:t>
    </dgm:pt>
    <dgm:pt modelId="{0622E5E8-FA4D-8F41-A035-73D633D58804}" type="parTrans" cxnId="{E04537A0-0840-CE4F-BFD7-091EA90D46F1}">
      <dgm:prSet/>
      <dgm:spPr/>
      <dgm:t>
        <a:bodyPr/>
        <a:lstStyle/>
        <a:p>
          <a:endParaRPr lang="en-GB"/>
        </a:p>
      </dgm:t>
    </dgm:pt>
    <dgm:pt modelId="{A0B5BE7D-9226-4149-9841-3D9A9291A7A1}" type="sibTrans" cxnId="{E04537A0-0840-CE4F-BFD7-091EA90D46F1}">
      <dgm:prSet/>
      <dgm:spPr/>
      <dgm:t>
        <a:bodyPr/>
        <a:lstStyle/>
        <a:p>
          <a:endParaRPr lang="en-GB"/>
        </a:p>
      </dgm:t>
    </dgm:pt>
    <dgm:pt modelId="{1844A5FB-0E60-FA47-92B5-D86C61B42CD6}" type="pres">
      <dgm:prSet presAssocID="{8768DF85-44EE-054E-9CCE-7BBD545DF53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16D215C-3873-3B41-BF5B-100BB7613BEA}" type="pres">
      <dgm:prSet presAssocID="{8768DF85-44EE-054E-9CCE-7BBD545DF535}" presName="tSp" presStyleCnt="0"/>
      <dgm:spPr/>
    </dgm:pt>
    <dgm:pt modelId="{B70F783D-D12D-1E40-8C02-E570EC28BDEC}" type="pres">
      <dgm:prSet presAssocID="{8768DF85-44EE-054E-9CCE-7BBD545DF535}" presName="bSp" presStyleCnt="0"/>
      <dgm:spPr/>
    </dgm:pt>
    <dgm:pt modelId="{CCA186FD-1795-E04E-B049-6387578B18EB}" type="pres">
      <dgm:prSet presAssocID="{8768DF85-44EE-054E-9CCE-7BBD545DF535}" presName="process" presStyleCnt="0"/>
      <dgm:spPr/>
    </dgm:pt>
    <dgm:pt modelId="{669D8386-62F8-3248-A24F-431F6DD358DE}" type="pres">
      <dgm:prSet presAssocID="{D713BEDB-9C46-154F-983A-317F91ABC857}" presName="composite1" presStyleCnt="0"/>
      <dgm:spPr/>
    </dgm:pt>
    <dgm:pt modelId="{1D4AD694-349F-3041-AA39-DAD499833423}" type="pres">
      <dgm:prSet presAssocID="{D713BEDB-9C46-154F-983A-317F91ABC857}" presName="dummyNode1" presStyleLbl="node1" presStyleIdx="0" presStyleCnt="4"/>
      <dgm:spPr/>
    </dgm:pt>
    <dgm:pt modelId="{1C727306-401C-3649-8AFF-1FA7C05D4FB8}" type="pres">
      <dgm:prSet presAssocID="{D713BEDB-9C46-154F-983A-317F91ABC857}" presName="childNode1" presStyleLbl="bgAcc1" presStyleIdx="0" presStyleCnt="4">
        <dgm:presLayoutVars>
          <dgm:bulletEnabled val="1"/>
        </dgm:presLayoutVars>
      </dgm:prSet>
      <dgm:spPr/>
    </dgm:pt>
    <dgm:pt modelId="{A77B4DFE-9F18-4245-AA7E-899F35A75A48}" type="pres">
      <dgm:prSet presAssocID="{D713BEDB-9C46-154F-983A-317F91ABC857}" presName="childNode1tx" presStyleLbl="bgAcc1" presStyleIdx="0" presStyleCnt="4">
        <dgm:presLayoutVars>
          <dgm:bulletEnabled val="1"/>
        </dgm:presLayoutVars>
      </dgm:prSet>
      <dgm:spPr/>
    </dgm:pt>
    <dgm:pt modelId="{31503371-FFCB-7345-A312-1A1CBD293420}" type="pres">
      <dgm:prSet presAssocID="{D713BEDB-9C46-154F-983A-317F91ABC857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F4A668-3F32-9140-92FD-491157C074E4}" type="pres">
      <dgm:prSet presAssocID="{D713BEDB-9C46-154F-983A-317F91ABC857}" presName="connSite1" presStyleCnt="0"/>
      <dgm:spPr/>
    </dgm:pt>
    <dgm:pt modelId="{9F944B1F-7931-A749-BFEB-C7B961A8DC5F}" type="pres">
      <dgm:prSet presAssocID="{53CD4FDC-E186-5F46-9BA6-B0F6F0B609EC}" presName="Name9" presStyleLbl="sibTrans2D1" presStyleIdx="0" presStyleCnt="3"/>
      <dgm:spPr/>
      <dgm:t>
        <a:bodyPr/>
        <a:lstStyle/>
        <a:p>
          <a:endParaRPr lang="en-GB"/>
        </a:p>
      </dgm:t>
    </dgm:pt>
    <dgm:pt modelId="{AD2C6FBA-4313-8E4C-99BC-3FB5DE4DB6E5}" type="pres">
      <dgm:prSet presAssocID="{54953C76-17D0-FB4A-8A73-351162358F4F}" presName="composite2" presStyleCnt="0"/>
      <dgm:spPr/>
    </dgm:pt>
    <dgm:pt modelId="{839696DA-103C-1C4C-BBC7-8B5F27078F74}" type="pres">
      <dgm:prSet presAssocID="{54953C76-17D0-FB4A-8A73-351162358F4F}" presName="dummyNode2" presStyleLbl="node1" presStyleIdx="0" presStyleCnt="4"/>
      <dgm:spPr/>
    </dgm:pt>
    <dgm:pt modelId="{2E02F0E2-AF9D-5A4E-8D1F-52D691A8D4E3}" type="pres">
      <dgm:prSet presAssocID="{54953C76-17D0-FB4A-8A73-351162358F4F}" presName="childNode2" presStyleLbl="bgAcc1" presStyleIdx="1" presStyleCnt="4">
        <dgm:presLayoutVars>
          <dgm:bulletEnabled val="1"/>
        </dgm:presLayoutVars>
      </dgm:prSet>
      <dgm:spPr/>
    </dgm:pt>
    <dgm:pt modelId="{6862B7F7-60AD-EE48-8141-F748398D8EB7}" type="pres">
      <dgm:prSet presAssocID="{54953C76-17D0-FB4A-8A73-351162358F4F}" presName="childNode2tx" presStyleLbl="bgAcc1" presStyleIdx="1" presStyleCnt="4">
        <dgm:presLayoutVars>
          <dgm:bulletEnabled val="1"/>
        </dgm:presLayoutVars>
      </dgm:prSet>
      <dgm:spPr/>
    </dgm:pt>
    <dgm:pt modelId="{B984C404-6DAA-8A48-A339-184644359D6D}" type="pres">
      <dgm:prSet presAssocID="{54953C76-17D0-FB4A-8A73-351162358F4F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F6DDF2-8022-1843-BB56-03F76E892615}" type="pres">
      <dgm:prSet presAssocID="{54953C76-17D0-FB4A-8A73-351162358F4F}" presName="connSite2" presStyleCnt="0"/>
      <dgm:spPr/>
    </dgm:pt>
    <dgm:pt modelId="{857681F0-8178-9940-9B08-12A67033C52C}" type="pres">
      <dgm:prSet presAssocID="{ED73FAA3-6269-6342-83A5-4153888FD98C}" presName="Name18" presStyleLbl="sibTrans2D1" presStyleIdx="1" presStyleCnt="3"/>
      <dgm:spPr/>
      <dgm:t>
        <a:bodyPr/>
        <a:lstStyle/>
        <a:p>
          <a:endParaRPr lang="en-GB"/>
        </a:p>
      </dgm:t>
    </dgm:pt>
    <dgm:pt modelId="{1F77B64A-6431-C042-AD9A-446E1E669F16}" type="pres">
      <dgm:prSet presAssocID="{1BC70139-774E-C44F-ADE3-BCC951205F86}" presName="composite1" presStyleCnt="0"/>
      <dgm:spPr/>
    </dgm:pt>
    <dgm:pt modelId="{627C90D1-B2C4-5F4F-9442-4BB84008806B}" type="pres">
      <dgm:prSet presAssocID="{1BC70139-774E-C44F-ADE3-BCC951205F86}" presName="dummyNode1" presStyleLbl="node1" presStyleIdx="1" presStyleCnt="4"/>
      <dgm:spPr/>
    </dgm:pt>
    <dgm:pt modelId="{FD854AE5-EEA0-F943-AFDC-A490476F9199}" type="pres">
      <dgm:prSet presAssocID="{1BC70139-774E-C44F-ADE3-BCC951205F86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A384BD-314C-4445-B2EB-8566D89DB9A9}" type="pres">
      <dgm:prSet presAssocID="{1BC70139-774E-C44F-ADE3-BCC951205F86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73AF8B9-197F-F545-9C91-0E878B4A0676}" type="pres">
      <dgm:prSet presAssocID="{1BC70139-774E-C44F-ADE3-BCC951205F86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3C7D7B-56D5-2344-A307-B161C836E5A7}" type="pres">
      <dgm:prSet presAssocID="{1BC70139-774E-C44F-ADE3-BCC951205F86}" presName="connSite1" presStyleCnt="0"/>
      <dgm:spPr/>
    </dgm:pt>
    <dgm:pt modelId="{D1BA037D-A797-3944-BAEC-2A467C8DBC7C}" type="pres">
      <dgm:prSet presAssocID="{68DC70BB-40BF-F34A-9AA2-9B7CC27565BB}" presName="Name9" presStyleLbl="sibTrans2D1" presStyleIdx="2" presStyleCnt="3"/>
      <dgm:spPr/>
      <dgm:t>
        <a:bodyPr/>
        <a:lstStyle/>
        <a:p>
          <a:endParaRPr lang="en-GB"/>
        </a:p>
      </dgm:t>
    </dgm:pt>
    <dgm:pt modelId="{79FFD069-1418-B840-9E77-297F619690FE}" type="pres">
      <dgm:prSet presAssocID="{51272371-47C8-FB49-9E0D-72D5B18FF77C}" presName="composite2" presStyleCnt="0"/>
      <dgm:spPr/>
    </dgm:pt>
    <dgm:pt modelId="{FF2506BA-79E9-0140-84D8-BA24287096C1}" type="pres">
      <dgm:prSet presAssocID="{51272371-47C8-FB49-9E0D-72D5B18FF77C}" presName="dummyNode2" presStyleLbl="node1" presStyleIdx="2" presStyleCnt="4"/>
      <dgm:spPr/>
    </dgm:pt>
    <dgm:pt modelId="{6A944AAA-4CEE-4E4B-83E0-7605DFA0BBE5}" type="pres">
      <dgm:prSet presAssocID="{51272371-47C8-FB49-9E0D-72D5B18FF77C}" presName="childNode2" presStyleLbl="bgAcc1" presStyleIdx="3" presStyleCnt="4">
        <dgm:presLayoutVars>
          <dgm:bulletEnabled val="1"/>
        </dgm:presLayoutVars>
      </dgm:prSet>
      <dgm:spPr/>
    </dgm:pt>
    <dgm:pt modelId="{0F99561F-341C-A24F-99A4-77640486F126}" type="pres">
      <dgm:prSet presAssocID="{51272371-47C8-FB49-9E0D-72D5B18FF77C}" presName="childNode2tx" presStyleLbl="bgAcc1" presStyleIdx="3" presStyleCnt="4">
        <dgm:presLayoutVars>
          <dgm:bulletEnabled val="1"/>
        </dgm:presLayoutVars>
      </dgm:prSet>
      <dgm:spPr/>
    </dgm:pt>
    <dgm:pt modelId="{2866053E-D404-0B43-B2D3-5C22522560F2}" type="pres">
      <dgm:prSet presAssocID="{51272371-47C8-FB49-9E0D-72D5B18FF77C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2A86ACE-F0C8-2844-8A27-C30B8D55B905}" type="pres">
      <dgm:prSet presAssocID="{51272371-47C8-FB49-9E0D-72D5B18FF77C}" presName="connSite2" presStyleCnt="0"/>
      <dgm:spPr/>
    </dgm:pt>
  </dgm:ptLst>
  <dgm:cxnLst>
    <dgm:cxn modelId="{9DAE96B6-4021-6A47-B449-7CFF874EC5DE}" srcId="{8768DF85-44EE-054E-9CCE-7BBD545DF535}" destId="{1BC70139-774E-C44F-ADE3-BCC951205F86}" srcOrd="2" destOrd="0" parTransId="{050E8E30-1FB1-8C48-A485-DDC8C053782C}" sibTransId="{68DC70BB-40BF-F34A-9AA2-9B7CC27565BB}"/>
    <dgm:cxn modelId="{C445DF48-2BE4-FA4E-BB89-41FA0F6A9FDA}" type="presOf" srcId="{68DC70BB-40BF-F34A-9AA2-9B7CC27565BB}" destId="{D1BA037D-A797-3944-BAEC-2A467C8DBC7C}" srcOrd="0" destOrd="0" presId="urn:microsoft.com/office/officeart/2005/8/layout/hProcess4"/>
    <dgm:cxn modelId="{5DDF1C46-CECA-7D49-9AA8-25F4F3B3C638}" srcId="{8768DF85-44EE-054E-9CCE-7BBD545DF535}" destId="{D713BEDB-9C46-154F-983A-317F91ABC857}" srcOrd="0" destOrd="0" parTransId="{F96DB4CD-9257-224D-B23B-90FE6680D0C8}" sibTransId="{53CD4FDC-E186-5F46-9BA6-B0F6F0B609EC}"/>
    <dgm:cxn modelId="{809B9F44-1900-9C4E-BA9E-06F8E407C64C}" srcId="{8768DF85-44EE-054E-9CCE-7BBD545DF535}" destId="{54953C76-17D0-FB4A-8A73-351162358F4F}" srcOrd="1" destOrd="0" parTransId="{8F546629-CD99-8242-911A-61EA5725209F}" sibTransId="{ED73FAA3-6269-6342-83A5-4153888FD98C}"/>
    <dgm:cxn modelId="{42191416-2C4A-3D40-B5D6-FD667D263880}" type="presOf" srcId="{ED73FAA3-6269-6342-83A5-4153888FD98C}" destId="{857681F0-8178-9940-9B08-12A67033C52C}" srcOrd="0" destOrd="0" presId="urn:microsoft.com/office/officeart/2005/8/layout/hProcess4"/>
    <dgm:cxn modelId="{E04537A0-0840-CE4F-BFD7-091EA90D46F1}" srcId="{8768DF85-44EE-054E-9CCE-7BBD545DF535}" destId="{51272371-47C8-FB49-9E0D-72D5B18FF77C}" srcOrd="3" destOrd="0" parTransId="{0622E5E8-FA4D-8F41-A035-73D633D58804}" sibTransId="{A0B5BE7D-9226-4149-9841-3D9A9291A7A1}"/>
    <dgm:cxn modelId="{58B4D80D-15DD-3041-8BC0-DCF13FF48FD0}" type="presOf" srcId="{D713BEDB-9C46-154F-983A-317F91ABC857}" destId="{31503371-FFCB-7345-A312-1A1CBD293420}" srcOrd="0" destOrd="0" presId="urn:microsoft.com/office/officeart/2005/8/layout/hProcess4"/>
    <dgm:cxn modelId="{EA1BE919-44C3-1646-B67F-2875EC5C11C5}" type="presOf" srcId="{54953C76-17D0-FB4A-8A73-351162358F4F}" destId="{B984C404-6DAA-8A48-A339-184644359D6D}" srcOrd="0" destOrd="0" presId="urn:microsoft.com/office/officeart/2005/8/layout/hProcess4"/>
    <dgm:cxn modelId="{EB96FF06-B020-A54D-BE3F-F3BB4ACC09F4}" type="presOf" srcId="{51272371-47C8-FB49-9E0D-72D5B18FF77C}" destId="{2866053E-D404-0B43-B2D3-5C22522560F2}" srcOrd="0" destOrd="0" presId="urn:microsoft.com/office/officeart/2005/8/layout/hProcess4"/>
    <dgm:cxn modelId="{DDB52BC1-C4E2-BF40-80F7-83FECF5EABDD}" type="presOf" srcId="{53CD4FDC-E186-5F46-9BA6-B0F6F0B609EC}" destId="{9F944B1F-7931-A749-BFEB-C7B961A8DC5F}" srcOrd="0" destOrd="0" presId="urn:microsoft.com/office/officeart/2005/8/layout/hProcess4"/>
    <dgm:cxn modelId="{ABFFDED8-9E8B-5246-920F-9739F078B994}" type="presOf" srcId="{1BC70139-774E-C44F-ADE3-BCC951205F86}" destId="{273AF8B9-197F-F545-9C91-0E878B4A0676}" srcOrd="0" destOrd="0" presId="urn:microsoft.com/office/officeart/2005/8/layout/hProcess4"/>
    <dgm:cxn modelId="{D9148D20-696D-A74D-A2B9-F6109B65AB83}" type="presOf" srcId="{8768DF85-44EE-054E-9CCE-7BBD545DF535}" destId="{1844A5FB-0E60-FA47-92B5-D86C61B42CD6}" srcOrd="0" destOrd="0" presId="urn:microsoft.com/office/officeart/2005/8/layout/hProcess4"/>
    <dgm:cxn modelId="{919ADA27-523E-434A-8C86-12189172E352}" type="presParOf" srcId="{1844A5FB-0E60-FA47-92B5-D86C61B42CD6}" destId="{316D215C-3873-3B41-BF5B-100BB7613BEA}" srcOrd="0" destOrd="0" presId="urn:microsoft.com/office/officeart/2005/8/layout/hProcess4"/>
    <dgm:cxn modelId="{CA5EB318-DEF9-C644-A788-86FE4D54F9DA}" type="presParOf" srcId="{1844A5FB-0E60-FA47-92B5-D86C61B42CD6}" destId="{B70F783D-D12D-1E40-8C02-E570EC28BDEC}" srcOrd="1" destOrd="0" presId="urn:microsoft.com/office/officeart/2005/8/layout/hProcess4"/>
    <dgm:cxn modelId="{600ECC6B-C11A-A045-B227-E0847F216DBD}" type="presParOf" srcId="{1844A5FB-0E60-FA47-92B5-D86C61B42CD6}" destId="{CCA186FD-1795-E04E-B049-6387578B18EB}" srcOrd="2" destOrd="0" presId="urn:microsoft.com/office/officeart/2005/8/layout/hProcess4"/>
    <dgm:cxn modelId="{2EB4A0AD-5C58-7C46-8223-201246D790A9}" type="presParOf" srcId="{CCA186FD-1795-E04E-B049-6387578B18EB}" destId="{669D8386-62F8-3248-A24F-431F6DD358DE}" srcOrd="0" destOrd="0" presId="urn:microsoft.com/office/officeart/2005/8/layout/hProcess4"/>
    <dgm:cxn modelId="{7C8C77AF-79E4-0C4D-B32E-B350BB242AEF}" type="presParOf" srcId="{669D8386-62F8-3248-A24F-431F6DD358DE}" destId="{1D4AD694-349F-3041-AA39-DAD499833423}" srcOrd="0" destOrd="0" presId="urn:microsoft.com/office/officeart/2005/8/layout/hProcess4"/>
    <dgm:cxn modelId="{7DEBF8ED-E6D9-084D-A897-920E1359B291}" type="presParOf" srcId="{669D8386-62F8-3248-A24F-431F6DD358DE}" destId="{1C727306-401C-3649-8AFF-1FA7C05D4FB8}" srcOrd="1" destOrd="0" presId="urn:microsoft.com/office/officeart/2005/8/layout/hProcess4"/>
    <dgm:cxn modelId="{E9AAEB8A-4BA3-2C44-9C6B-B3860F4101CD}" type="presParOf" srcId="{669D8386-62F8-3248-A24F-431F6DD358DE}" destId="{A77B4DFE-9F18-4245-AA7E-899F35A75A48}" srcOrd="2" destOrd="0" presId="urn:microsoft.com/office/officeart/2005/8/layout/hProcess4"/>
    <dgm:cxn modelId="{EECE165E-8A5F-9849-91AC-D3293599C14B}" type="presParOf" srcId="{669D8386-62F8-3248-A24F-431F6DD358DE}" destId="{31503371-FFCB-7345-A312-1A1CBD293420}" srcOrd="3" destOrd="0" presId="urn:microsoft.com/office/officeart/2005/8/layout/hProcess4"/>
    <dgm:cxn modelId="{BD183BAA-8569-5B44-B0EE-CD61466EFF1F}" type="presParOf" srcId="{669D8386-62F8-3248-A24F-431F6DD358DE}" destId="{FEF4A668-3F32-9140-92FD-491157C074E4}" srcOrd="4" destOrd="0" presId="urn:microsoft.com/office/officeart/2005/8/layout/hProcess4"/>
    <dgm:cxn modelId="{223AC8EA-EDB0-A54C-83EF-4A049534C8E5}" type="presParOf" srcId="{CCA186FD-1795-E04E-B049-6387578B18EB}" destId="{9F944B1F-7931-A749-BFEB-C7B961A8DC5F}" srcOrd="1" destOrd="0" presId="urn:microsoft.com/office/officeart/2005/8/layout/hProcess4"/>
    <dgm:cxn modelId="{1C504EDE-1B3A-5B4C-A446-822B33E44275}" type="presParOf" srcId="{CCA186FD-1795-E04E-B049-6387578B18EB}" destId="{AD2C6FBA-4313-8E4C-99BC-3FB5DE4DB6E5}" srcOrd="2" destOrd="0" presId="urn:microsoft.com/office/officeart/2005/8/layout/hProcess4"/>
    <dgm:cxn modelId="{91F60558-00AE-EA4F-92F7-E56F0B5679B5}" type="presParOf" srcId="{AD2C6FBA-4313-8E4C-99BC-3FB5DE4DB6E5}" destId="{839696DA-103C-1C4C-BBC7-8B5F27078F74}" srcOrd="0" destOrd="0" presId="urn:microsoft.com/office/officeart/2005/8/layout/hProcess4"/>
    <dgm:cxn modelId="{47742142-2058-BD48-B999-8E80E0FC2936}" type="presParOf" srcId="{AD2C6FBA-4313-8E4C-99BC-3FB5DE4DB6E5}" destId="{2E02F0E2-AF9D-5A4E-8D1F-52D691A8D4E3}" srcOrd="1" destOrd="0" presId="urn:microsoft.com/office/officeart/2005/8/layout/hProcess4"/>
    <dgm:cxn modelId="{EBA32EDD-4123-C647-A8E0-05B653A98F5E}" type="presParOf" srcId="{AD2C6FBA-4313-8E4C-99BC-3FB5DE4DB6E5}" destId="{6862B7F7-60AD-EE48-8141-F748398D8EB7}" srcOrd="2" destOrd="0" presId="urn:microsoft.com/office/officeart/2005/8/layout/hProcess4"/>
    <dgm:cxn modelId="{FB22EB50-5163-144B-ADE1-250D14C4F5F4}" type="presParOf" srcId="{AD2C6FBA-4313-8E4C-99BC-3FB5DE4DB6E5}" destId="{B984C404-6DAA-8A48-A339-184644359D6D}" srcOrd="3" destOrd="0" presId="urn:microsoft.com/office/officeart/2005/8/layout/hProcess4"/>
    <dgm:cxn modelId="{65E56202-7CB9-D246-B637-AAEA0CBEF30A}" type="presParOf" srcId="{AD2C6FBA-4313-8E4C-99BC-3FB5DE4DB6E5}" destId="{3CF6DDF2-8022-1843-BB56-03F76E892615}" srcOrd="4" destOrd="0" presId="urn:microsoft.com/office/officeart/2005/8/layout/hProcess4"/>
    <dgm:cxn modelId="{228ABC3D-37FF-2B4D-B936-8B50E09CEF25}" type="presParOf" srcId="{CCA186FD-1795-E04E-B049-6387578B18EB}" destId="{857681F0-8178-9940-9B08-12A67033C52C}" srcOrd="3" destOrd="0" presId="urn:microsoft.com/office/officeart/2005/8/layout/hProcess4"/>
    <dgm:cxn modelId="{56406BB6-D0A1-424C-9ECF-848ED5165F83}" type="presParOf" srcId="{CCA186FD-1795-E04E-B049-6387578B18EB}" destId="{1F77B64A-6431-C042-AD9A-446E1E669F16}" srcOrd="4" destOrd="0" presId="urn:microsoft.com/office/officeart/2005/8/layout/hProcess4"/>
    <dgm:cxn modelId="{42197E85-41AE-0941-9811-97E3D2B6B826}" type="presParOf" srcId="{1F77B64A-6431-C042-AD9A-446E1E669F16}" destId="{627C90D1-B2C4-5F4F-9442-4BB84008806B}" srcOrd="0" destOrd="0" presId="urn:microsoft.com/office/officeart/2005/8/layout/hProcess4"/>
    <dgm:cxn modelId="{917934B0-5B82-3E4D-913C-93E8515ED417}" type="presParOf" srcId="{1F77B64A-6431-C042-AD9A-446E1E669F16}" destId="{FD854AE5-EEA0-F943-AFDC-A490476F9199}" srcOrd="1" destOrd="0" presId="urn:microsoft.com/office/officeart/2005/8/layout/hProcess4"/>
    <dgm:cxn modelId="{F55C42E8-1895-A84D-AB3C-4E9C9B25D9B5}" type="presParOf" srcId="{1F77B64A-6431-C042-AD9A-446E1E669F16}" destId="{A6A384BD-314C-4445-B2EB-8566D89DB9A9}" srcOrd="2" destOrd="0" presId="urn:microsoft.com/office/officeart/2005/8/layout/hProcess4"/>
    <dgm:cxn modelId="{529472B3-0314-4642-8086-E6FDF2799D03}" type="presParOf" srcId="{1F77B64A-6431-C042-AD9A-446E1E669F16}" destId="{273AF8B9-197F-F545-9C91-0E878B4A0676}" srcOrd="3" destOrd="0" presId="urn:microsoft.com/office/officeart/2005/8/layout/hProcess4"/>
    <dgm:cxn modelId="{887C24FF-7299-C746-AEBA-2A7A42ABEB43}" type="presParOf" srcId="{1F77B64A-6431-C042-AD9A-446E1E669F16}" destId="{513C7D7B-56D5-2344-A307-B161C836E5A7}" srcOrd="4" destOrd="0" presId="urn:microsoft.com/office/officeart/2005/8/layout/hProcess4"/>
    <dgm:cxn modelId="{58AF21A5-7833-7048-A936-38BCB57CFFA5}" type="presParOf" srcId="{CCA186FD-1795-E04E-B049-6387578B18EB}" destId="{D1BA037D-A797-3944-BAEC-2A467C8DBC7C}" srcOrd="5" destOrd="0" presId="urn:microsoft.com/office/officeart/2005/8/layout/hProcess4"/>
    <dgm:cxn modelId="{41E8A87A-B3F1-B345-8EE4-E11C28D4A175}" type="presParOf" srcId="{CCA186FD-1795-E04E-B049-6387578B18EB}" destId="{79FFD069-1418-B840-9E77-297F619690FE}" srcOrd="6" destOrd="0" presId="urn:microsoft.com/office/officeart/2005/8/layout/hProcess4"/>
    <dgm:cxn modelId="{72D1E2CB-3512-DD41-9011-B135F2FE728A}" type="presParOf" srcId="{79FFD069-1418-B840-9E77-297F619690FE}" destId="{FF2506BA-79E9-0140-84D8-BA24287096C1}" srcOrd="0" destOrd="0" presId="urn:microsoft.com/office/officeart/2005/8/layout/hProcess4"/>
    <dgm:cxn modelId="{DFA3C3A9-8A09-874D-B41D-E62CDB56488E}" type="presParOf" srcId="{79FFD069-1418-B840-9E77-297F619690FE}" destId="{6A944AAA-4CEE-4E4B-83E0-7605DFA0BBE5}" srcOrd="1" destOrd="0" presId="urn:microsoft.com/office/officeart/2005/8/layout/hProcess4"/>
    <dgm:cxn modelId="{978043F9-FFA7-E748-8E06-C3F083D6DC36}" type="presParOf" srcId="{79FFD069-1418-B840-9E77-297F619690FE}" destId="{0F99561F-341C-A24F-99A4-77640486F126}" srcOrd="2" destOrd="0" presId="urn:microsoft.com/office/officeart/2005/8/layout/hProcess4"/>
    <dgm:cxn modelId="{AFE6847B-4728-9241-AE21-1C8016546DF7}" type="presParOf" srcId="{79FFD069-1418-B840-9E77-297F619690FE}" destId="{2866053E-D404-0B43-B2D3-5C22522560F2}" srcOrd="3" destOrd="0" presId="urn:microsoft.com/office/officeart/2005/8/layout/hProcess4"/>
    <dgm:cxn modelId="{E519BA95-32DF-ED41-BD08-0A4047C79C65}" type="presParOf" srcId="{79FFD069-1418-B840-9E77-297F619690FE}" destId="{72A86ACE-F0C8-2844-8A27-C30B8D55B905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242B13-7CB8-A24F-872F-6E28A4E3BCB7}" type="doc">
      <dgm:prSet loTypeId="urn:microsoft.com/office/officeart/2005/8/layout/chevron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616550CA-8C41-7E40-BFA2-E94DD49FA2A9}">
      <dgm:prSet phldrT="[Text]"/>
      <dgm:spPr/>
      <dgm:t>
        <a:bodyPr/>
        <a:lstStyle/>
        <a:p>
          <a:r>
            <a:rPr lang="en-GB" dirty="0" smtClean="0"/>
            <a:t>think</a:t>
          </a:r>
          <a:endParaRPr lang="en-GB" dirty="0"/>
        </a:p>
      </dgm:t>
    </dgm:pt>
    <dgm:pt modelId="{D65474BD-7522-1F48-9253-E9B1CBBCC18D}" type="parTrans" cxnId="{7CBFFC30-40BA-CC44-856D-528653159F88}">
      <dgm:prSet/>
      <dgm:spPr/>
      <dgm:t>
        <a:bodyPr/>
        <a:lstStyle/>
        <a:p>
          <a:endParaRPr lang="en-GB"/>
        </a:p>
      </dgm:t>
    </dgm:pt>
    <dgm:pt modelId="{517534EE-37BB-BA4C-87F0-D07594E66A21}" type="sibTrans" cxnId="{7CBFFC30-40BA-CC44-856D-528653159F88}">
      <dgm:prSet/>
      <dgm:spPr/>
      <dgm:t>
        <a:bodyPr/>
        <a:lstStyle/>
        <a:p>
          <a:endParaRPr lang="en-GB"/>
        </a:p>
      </dgm:t>
    </dgm:pt>
    <dgm:pt modelId="{5A56E71C-7664-9746-998C-FCF998E6F6AE}">
      <dgm:prSet phldrT="[Text]"/>
      <dgm:spPr/>
      <dgm:t>
        <a:bodyPr/>
        <a:lstStyle/>
        <a:p>
          <a:r>
            <a:rPr lang="en-GB" dirty="0" smtClean="0"/>
            <a:t>share</a:t>
          </a:r>
          <a:endParaRPr lang="en-GB" dirty="0"/>
        </a:p>
      </dgm:t>
    </dgm:pt>
    <dgm:pt modelId="{D851AEC8-2254-8F45-A521-3B9A0A2C0255}" type="parTrans" cxnId="{A482649A-0FEF-8E4B-A384-BCD27FEA410C}">
      <dgm:prSet/>
      <dgm:spPr/>
      <dgm:t>
        <a:bodyPr/>
        <a:lstStyle/>
        <a:p>
          <a:endParaRPr lang="en-GB"/>
        </a:p>
      </dgm:t>
    </dgm:pt>
    <dgm:pt modelId="{55B5BB8C-40EA-A24F-8E9E-90FFC9E42FBD}" type="sibTrans" cxnId="{A482649A-0FEF-8E4B-A384-BCD27FEA410C}">
      <dgm:prSet/>
      <dgm:spPr/>
      <dgm:t>
        <a:bodyPr/>
        <a:lstStyle/>
        <a:p>
          <a:endParaRPr lang="en-GB"/>
        </a:p>
      </dgm:t>
    </dgm:pt>
    <dgm:pt modelId="{BF621190-2E13-064D-A9F9-36DD93243C2D}">
      <dgm:prSet phldrT="[Text]"/>
      <dgm:spPr/>
      <dgm:t>
        <a:bodyPr/>
        <a:lstStyle/>
        <a:p>
          <a:r>
            <a:rPr lang="en-GB" dirty="0" smtClean="0"/>
            <a:t>pair</a:t>
          </a:r>
          <a:endParaRPr lang="en-GB" dirty="0"/>
        </a:p>
      </dgm:t>
    </dgm:pt>
    <dgm:pt modelId="{DAADB05C-B0BA-2A46-9DB3-FDCDBA1F7812}" type="parTrans" cxnId="{94DDE8D6-BAEA-D44A-B628-550FCC402BEE}">
      <dgm:prSet/>
      <dgm:spPr/>
      <dgm:t>
        <a:bodyPr/>
        <a:lstStyle/>
        <a:p>
          <a:endParaRPr lang="en-GB"/>
        </a:p>
      </dgm:t>
    </dgm:pt>
    <dgm:pt modelId="{C233C33C-0D8A-F144-95F7-1F053F69867E}" type="sibTrans" cxnId="{94DDE8D6-BAEA-D44A-B628-550FCC402BEE}">
      <dgm:prSet/>
      <dgm:spPr/>
      <dgm:t>
        <a:bodyPr/>
        <a:lstStyle/>
        <a:p>
          <a:endParaRPr lang="en-GB"/>
        </a:p>
      </dgm:t>
    </dgm:pt>
    <dgm:pt modelId="{D649E90A-49EC-A342-8EFD-DD4101DFD35F}" type="pres">
      <dgm:prSet presAssocID="{83242B13-7CB8-A24F-872F-6E28A4E3BC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A20A10D-8B18-8D45-B54D-85DF286C5D9E}" type="pres">
      <dgm:prSet presAssocID="{616550CA-8C41-7E40-BFA2-E94DD49FA2A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470F03-9D33-B048-B586-485554E39025}" type="pres">
      <dgm:prSet presAssocID="{517534EE-37BB-BA4C-87F0-D07594E66A21}" presName="parTxOnlySpace" presStyleCnt="0"/>
      <dgm:spPr/>
    </dgm:pt>
    <dgm:pt modelId="{C514909A-BEFB-AF45-AC36-8CE33D3C5691}" type="pres">
      <dgm:prSet presAssocID="{BF621190-2E13-064D-A9F9-36DD93243C2D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E55F028-0AD8-1C4C-8BC0-FD3C6FCA116D}" type="pres">
      <dgm:prSet presAssocID="{C233C33C-0D8A-F144-95F7-1F053F69867E}" presName="parTxOnlySpace" presStyleCnt="0"/>
      <dgm:spPr/>
    </dgm:pt>
    <dgm:pt modelId="{B8F16D7A-019F-9D46-81CB-AFF3E16CC3B4}" type="pres">
      <dgm:prSet presAssocID="{5A56E71C-7664-9746-998C-FCF998E6F6A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C649DD8-C64C-EC4E-812A-74850D4A5846}" type="presOf" srcId="{616550CA-8C41-7E40-BFA2-E94DD49FA2A9}" destId="{EA20A10D-8B18-8D45-B54D-85DF286C5D9E}" srcOrd="0" destOrd="0" presId="urn:microsoft.com/office/officeart/2005/8/layout/chevron1"/>
    <dgm:cxn modelId="{C367442F-8882-7F4F-8DF7-23CB9E4726A6}" type="presOf" srcId="{BF621190-2E13-064D-A9F9-36DD93243C2D}" destId="{C514909A-BEFB-AF45-AC36-8CE33D3C5691}" srcOrd="0" destOrd="0" presId="urn:microsoft.com/office/officeart/2005/8/layout/chevron1"/>
    <dgm:cxn modelId="{A482649A-0FEF-8E4B-A384-BCD27FEA410C}" srcId="{83242B13-7CB8-A24F-872F-6E28A4E3BCB7}" destId="{5A56E71C-7664-9746-998C-FCF998E6F6AE}" srcOrd="2" destOrd="0" parTransId="{D851AEC8-2254-8F45-A521-3B9A0A2C0255}" sibTransId="{55B5BB8C-40EA-A24F-8E9E-90FFC9E42FBD}"/>
    <dgm:cxn modelId="{0CC4235A-7D9A-564C-98EE-DFA2083AF1EF}" type="presOf" srcId="{83242B13-7CB8-A24F-872F-6E28A4E3BCB7}" destId="{D649E90A-49EC-A342-8EFD-DD4101DFD35F}" srcOrd="0" destOrd="0" presId="urn:microsoft.com/office/officeart/2005/8/layout/chevron1"/>
    <dgm:cxn modelId="{7CBFFC30-40BA-CC44-856D-528653159F88}" srcId="{83242B13-7CB8-A24F-872F-6E28A4E3BCB7}" destId="{616550CA-8C41-7E40-BFA2-E94DD49FA2A9}" srcOrd="0" destOrd="0" parTransId="{D65474BD-7522-1F48-9253-E9B1CBBCC18D}" sibTransId="{517534EE-37BB-BA4C-87F0-D07594E66A21}"/>
    <dgm:cxn modelId="{33F65208-3D86-5646-AEB3-F618EEC45CCA}" type="presOf" srcId="{5A56E71C-7664-9746-998C-FCF998E6F6AE}" destId="{B8F16D7A-019F-9D46-81CB-AFF3E16CC3B4}" srcOrd="0" destOrd="0" presId="urn:microsoft.com/office/officeart/2005/8/layout/chevron1"/>
    <dgm:cxn modelId="{94DDE8D6-BAEA-D44A-B628-550FCC402BEE}" srcId="{83242B13-7CB8-A24F-872F-6E28A4E3BCB7}" destId="{BF621190-2E13-064D-A9F9-36DD93243C2D}" srcOrd="1" destOrd="0" parTransId="{DAADB05C-B0BA-2A46-9DB3-FDCDBA1F7812}" sibTransId="{C233C33C-0D8A-F144-95F7-1F053F69867E}"/>
    <dgm:cxn modelId="{41A3F80B-1CEE-0D4C-A3F2-7C141C7E3773}" type="presParOf" srcId="{D649E90A-49EC-A342-8EFD-DD4101DFD35F}" destId="{EA20A10D-8B18-8D45-B54D-85DF286C5D9E}" srcOrd="0" destOrd="0" presId="urn:microsoft.com/office/officeart/2005/8/layout/chevron1"/>
    <dgm:cxn modelId="{CAB32916-53DD-6245-9875-5BE84ACAD574}" type="presParOf" srcId="{D649E90A-49EC-A342-8EFD-DD4101DFD35F}" destId="{A1470F03-9D33-B048-B586-485554E39025}" srcOrd="1" destOrd="0" presId="urn:microsoft.com/office/officeart/2005/8/layout/chevron1"/>
    <dgm:cxn modelId="{663C9B70-2966-8741-95F3-7F2511307FF4}" type="presParOf" srcId="{D649E90A-49EC-A342-8EFD-DD4101DFD35F}" destId="{C514909A-BEFB-AF45-AC36-8CE33D3C5691}" srcOrd="2" destOrd="0" presId="urn:microsoft.com/office/officeart/2005/8/layout/chevron1"/>
    <dgm:cxn modelId="{E52AFCA8-1528-1544-8079-8AD41BE3F35C}" type="presParOf" srcId="{D649E90A-49EC-A342-8EFD-DD4101DFD35F}" destId="{0E55F028-0AD8-1C4C-8BC0-FD3C6FCA116D}" srcOrd="3" destOrd="0" presId="urn:microsoft.com/office/officeart/2005/8/layout/chevron1"/>
    <dgm:cxn modelId="{14C83365-0952-A344-A45B-5DD98DAE5AB4}" type="presParOf" srcId="{D649E90A-49EC-A342-8EFD-DD4101DFD35F}" destId="{B8F16D7A-019F-9D46-81CB-AFF3E16CC3B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727306-401C-3649-8AFF-1FA7C05D4FB8}">
      <dsp:nvSpPr>
        <dsp:cNvPr id="0" name=""/>
        <dsp:cNvSpPr/>
      </dsp:nvSpPr>
      <dsp:spPr>
        <a:xfrm>
          <a:off x="5246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944B1F-7931-A749-BFEB-C7B961A8DC5F}">
      <dsp:nvSpPr>
        <dsp:cNvPr id="0" name=""/>
        <dsp:cNvSpPr/>
      </dsp:nvSpPr>
      <dsp:spPr>
        <a:xfrm>
          <a:off x="880446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1503371-FFCB-7345-A312-1A1CBD293420}">
      <dsp:nvSpPr>
        <dsp:cNvPr id="0" name=""/>
        <dsp:cNvSpPr/>
      </dsp:nvSpPr>
      <dsp:spPr>
        <a:xfrm>
          <a:off x="348737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problem</a:t>
          </a:r>
          <a:endParaRPr lang="en-GB" sz="1600" kern="1200" dirty="0"/>
        </a:p>
      </dsp:txBody>
      <dsp:txXfrm>
        <a:off x="364740" y="2484721"/>
        <a:ext cx="1341957" cy="514373"/>
      </dsp:txXfrm>
    </dsp:sp>
    <dsp:sp modelId="{2E02F0E2-AF9D-5A4E-8D1F-52D691A8D4E3}">
      <dsp:nvSpPr>
        <dsp:cNvPr id="0" name=""/>
        <dsp:cNvSpPr/>
      </dsp:nvSpPr>
      <dsp:spPr>
        <a:xfrm>
          <a:off x="1957093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7681F0-8178-9940-9B08-12A67033C52C}">
      <dsp:nvSpPr>
        <dsp:cNvPr id="0" name=""/>
        <dsp:cNvSpPr/>
      </dsp:nvSpPr>
      <dsp:spPr>
        <a:xfrm>
          <a:off x="2819411" y="694882"/>
          <a:ext cx="1867378" cy="1867378"/>
        </a:xfrm>
        <a:prstGeom prst="circularArrow">
          <a:avLst>
            <a:gd name="adj1" fmla="val 2636"/>
            <a:gd name="adj2" fmla="val 320464"/>
            <a:gd name="adj3" fmla="val 19504025"/>
            <a:gd name="adj4" fmla="val 12575511"/>
            <a:gd name="adj5" fmla="val 3075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84C404-6DAA-8A48-A339-184644359D6D}">
      <dsp:nvSpPr>
        <dsp:cNvPr id="0" name=""/>
        <dsp:cNvSpPr/>
      </dsp:nvSpPr>
      <dsp:spPr>
        <a:xfrm>
          <a:off x="2300584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Disciplinary insights</a:t>
          </a:r>
          <a:endParaRPr lang="en-GB" sz="1600" kern="1200" dirty="0"/>
        </a:p>
      </dsp:txBody>
      <dsp:txXfrm>
        <a:off x="2316587" y="1209834"/>
        <a:ext cx="1341957" cy="514373"/>
      </dsp:txXfrm>
    </dsp:sp>
    <dsp:sp modelId="{FD854AE5-EEA0-F943-AFDC-A490476F9199}">
      <dsp:nvSpPr>
        <dsp:cNvPr id="0" name=""/>
        <dsp:cNvSpPr/>
      </dsp:nvSpPr>
      <dsp:spPr>
        <a:xfrm>
          <a:off x="3908939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BA037D-A797-3944-BAEC-2A467C8DBC7C}">
      <dsp:nvSpPr>
        <dsp:cNvPr id="0" name=""/>
        <dsp:cNvSpPr/>
      </dsp:nvSpPr>
      <dsp:spPr>
        <a:xfrm>
          <a:off x="4784138" y="1794188"/>
          <a:ext cx="1669871" cy="1669871"/>
        </a:xfrm>
        <a:prstGeom prst="leftCircularArrow">
          <a:avLst>
            <a:gd name="adj1" fmla="val 2948"/>
            <a:gd name="adj2" fmla="val 360988"/>
            <a:gd name="adj3" fmla="val 2136499"/>
            <a:gd name="adj4" fmla="val 9024489"/>
            <a:gd name="adj5" fmla="val 34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3AF8B9-197F-F545-9C91-0E878B4A0676}">
      <dsp:nvSpPr>
        <dsp:cNvPr id="0" name=""/>
        <dsp:cNvSpPr/>
      </dsp:nvSpPr>
      <dsp:spPr>
        <a:xfrm>
          <a:off x="4252430" y="2468718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Integration</a:t>
          </a:r>
          <a:endParaRPr lang="en-GB" sz="1600" kern="1200" dirty="0"/>
        </a:p>
      </dsp:txBody>
      <dsp:txXfrm>
        <a:off x="4268433" y="2484721"/>
        <a:ext cx="1341957" cy="514373"/>
      </dsp:txXfrm>
    </dsp:sp>
    <dsp:sp modelId="{6A944AAA-4CEE-4E4B-83E0-7605DFA0BBE5}">
      <dsp:nvSpPr>
        <dsp:cNvPr id="0" name=""/>
        <dsp:cNvSpPr/>
      </dsp:nvSpPr>
      <dsp:spPr>
        <a:xfrm>
          <a:off x="5860785" y="1467021"/>
          <a:ext cx="1545708" cy="12748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6053E-D404-0B43-B2D3-5C22522560F2}">
      <dsp:nvSpPr>
        <dsp:cNvPr id="0" name=""/>
        <dsp:cNvSpPr/>
      </dsp:nvSpPr>
      <dsp:spPr>
        <a:xfrm>
          <a:off x="6204276" y="1193831"/>
          <a:ext cx="1373963" cy="5463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Understanding</a:t>
          </a:r>
          <a:endParaRPr lang="en-GB" sz="1600" kern="1200" dirty="0"/>
        </a:p>
      </dsp:txBody>
      <dsp:txXfrm>
        <a:off x="6220279" y="1209834"/>
        <a:ext cx="1341957" cy="514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20A10D-8B18-8D45-B54D-85DF286C5D9E}">
      <dsp:nvSpPr>
        <dsp:cNvPr id="0" name=""/>
        <dsp:cNvSpPr/>
      </dsp:nvSpPr>
      <dsp:spPr>
        <a:xfrm>
          <a:off x="1425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think</a:t>
          </a:r>
          <a:endParaRPr lang="en-GB" sz="3100" kern="1200" dirty="0"/>
        </a:p>
      </dsp:txBody>
      <dsp:txXfrm>
        <a:off x="348657" y="1259317"/>
        <a:ext cx="1041696" cy="694464"/>
      </dsp:txXfrm>
    </dsp:sp>
    <dsp:sp modelId="{C514909A-BEFB-AF45-AC36-8CE33D3C5691}">
      <dsp:nvSpPr>
        <dsp:cNvPr id="0" name=""/>
        <dsp:cNvSpPr/>
      </dsp:nvSpPr>
      <dsp:spPr>
        <a:xfrm>
          <a:off x="1563969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pair</a:t>
          </a:r>
          <a:endParaRPr lang="en-GB" sz="3100" kern="1200" dirty="0"/>
        </a:p>
      </dsp:txBody>
      <dsp:txXfrm>
        <a:off x="1911201" y="1259317"/>
        <a:ext cx="1041696" cy="694464"/>
      </dsp:txXfrm>
    </dsp:sp>
    <dsp:sp modelId="{B8F16D7A-019F-9D46-81CB-AFF3E16CC3B4}">
      <dsp:nvSpPr>
        <dsp:cNvPr id="0" name=""/>
        <dsp:cNvSpPr/>
      </dsp:nvSpPr>
      <dsp:spPr>
        <a:xfrm>
          <a:off x="3126514" y="1259317"/>
          <a:ext cx="1736160" cy="694464"/>
        </a:xfrm>
        <a:prstGeom prst="chevron">
          <a:avLst/>
        </a:prstGeom>
        <a:gradFill rotWithShape="0">
          <a:gsLst>
            <a:gs pos="0">
              <a:schemeClr val="accent1">
                <a:shade val="50000"/>
                <a:hueOff val="240958"/>
                <a:satOff val="-5040"/>
                <a:lumOff val="28042"/>
                <a:alphaOff val="0"/>
                <a:shade val="51000"/>
                <a:satMod val="130000"/>
              </a:schemeClr>
            </a:gs>
            <a:gs pos="80000">
              <a:schemeClr val="accent1">
                <a:shade val="50000"/>
                <a:hueOff val="240958"/>
                <a:satOff val="-5040"/>
                <a:lumOff val="28042"/>
                <a:alphaOff val="0"/>
                <a:shade val="93000"/>
                <a:satMod val="130000"/>
              </a:schemeClr>
            </a:gs>
            <a:gs pos="100000">
              <a:schemeClr val="accent1">
                <a:shade val="50000"/>
                <a:hueOff val="240958"/>
                <a:satOff val="-5040"/>
                <a:lumOff val="280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4016" tIns="41339" rIns="41339" bIns="41339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 dirty="0" smtClean="0"/>
            <a:t>share</a:t>
          </a:r>
          <a:endParaRPr lang="en-GB" sz="3100" kern="1200" dirty="0"/>
        </a:p>
      </dsp:txBody>
      <dsp:txXfrm>
        <a:off x="3473746" y="1259317"/>
        <a:ext cx="1041696" cy="694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3E4C-341F-E14E-950D-F7EDB29EE697}" type="datetimeFigureOut">
              <a:rPr lang="en-US" smtClean="0"/>
              <a:t>05/10/16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E27E2-C934-FF44-A11D-E765284B8F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5880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95B6F-F9CC-344D-A086-512F9A5FA345}" type="datetimeFigureOut">
              <a:rPr lang="en-US" smtClean="0"/>
              <a:t>05/10/16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A8CBB-19A9-FD4A-9330-EAA570FA7E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523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</a:t>
            </a:r>
            <a:r>
              <a:rPr lang="en-GB" baseline="0" dirty="0" smtClean="0"/>
              <a:t> is a </a:t>
            </a:r>
            <a:r>
              <a:rPr lang="en-GB" baseline="0" dirty="0" err="1" smtClean="0"/>
              <a:t>handout</a:t>
            </a:r>
            <a:r>
              <a:rPr lang="en-GB" baseline="0" dirty="0" smtClean="0"/>
              <a:t>, make notes during the feedback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62358-751C-3749-BADF-47E8B758716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802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Then swap over to the posters </a:t>
            </a:r>
            <a:r>
              <a:rPr lang="en-GB" dirty="0" err="1" smtClean="0"/>
              <a:t>slideset</a:t>
            </a:r>
            <a:r>
              <a:rPr lang="en-GB" dirty="0" smtClean="0"/>
              <a:t> in common core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A8CBB-19A9-FD4A-9330-EAA570FA7E1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756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517B6-21AC-EE43-98A4-99E608F64622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C771E-94DD-BA44-96BC-FFF60DF230F4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F4C7F-4F11-094B-9161-A6FCE001D7E4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5EEB8-4189-6244-9DDD-CE186892E60D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B4A6F-C716-A544-94D6-AEDF86AE3138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4F5F6-A6A3-0148-8FC0-CAE15D771415}" type="datetime1">
              <a:rPr lang="en-GB" smtClean="0"/>
              <a:t>05/10/16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8C137-78D4-5949-9A19-30D1B1F34FF6}" type="datetime1">
              <a:rPr lang="en-GB" smtClean="0"/>
              <a:t>05/10/16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CA486-5A7B-744D-AA26-C2CBF1E243DD}" type="datetime1">
              <a:rPr lang="en-GB" smtClean="0"/>
              <a:t>05/10/16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5D6E-5DDE-5C4A-BB98-A161ED3580CB}" type="datetime1">
              <a:rPr lang="en-GB" smtClean="0"/>
              <a:t>05/10/16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DF29-3FB7-F842-8C76-AE03DF547354}" type="datetime1">
              <a:rPr lang="en-GB" smtClean="0"/>
              <a:t>05/10/16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11780-04E0-3F43-969B-6056DEF0B1EC}" type="datetime1">
              <a:rPr lang="en-GB" smtClean="0"/>
              <a:t>05/10/16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885BF-9D5A-0049-8A0B-802669F4A961}" type="datetime1">
              <a:rPr lang="en-GB" smtClean="0"/>
              <a:t>05/10/16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356350"/>
            <a:ext cx="396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dirty="0" smtClean="0"/>
              <a:t>Su White http://www.edshare.soton.ac.uk</a:t>
            </a:r>
            <a:r>
              <a:rPr lang="en-GB" dirty="0" smtClean="0"/>
              <a:t>/17090/ 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43AA3-6D09-224A-B497-391B3833BB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dtc.webscience.ecs.soton.ac.uk/people-and-partners/list-of-students/student-research-interests/web-science-posters/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://www.edshare.soton.ac.uk/13359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secure.ecs.soton.ac.uk/module/1617/WEBS2002/31055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s://secure.ecs.soton.ac.uk/noteswiki/w/WEBS2002/Project_Specification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WEBS2002</a:t>
            </a:r>
            <a:br>
              <a:rPr lang="en-GB" dirty="0" smtClean="0"/>
            </a:br>
            <a:r>
              <a:rPr lang="en-GB" dirty="0" smtClean="0"/>
              <a:t>Interdisciplinary Project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Introduction Exploring </a:t>
            </a:r>
            <a:r>
              <a:rPr lang="en-GB" dirty="0" err="1" smtClean="0"/>
              <a:t>Interdisciplinarity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07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flow of </a:t>
            </a:r>
            <a:r>
              <a:rPr lang="en-GB" dirty="0" err="1" smtClean="0"/>
              <a:t>activites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158999"/>
              </p:ext>
            </p:extLst>
          </p:nvPr>
        </p:nvGraphicFramePr>
        <p:xfrm>
          <a:off x="779463" y="1828800"/>
          <a:ext cx="7583487" cy="42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3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Class exercise: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Individually</a:t>
            </a:r>
          </a:p>
          <a:p>
            <a:r>
              <a:rPr lang="en-GB" dirty="0" smtClean="0"/>
              <a:t>Look at the posters</a:t>
            </a:r>
          </a:p>
          <a:p>
            <a:r>
              <a:rPr lang="en-GB" dirty="0" smtClean="0"/>
              <a:t>Identify the (possible) contributory disciplines</a:t>
            </a:r>
          </a:p>
          <a:p>
            <a:pPr marL="0" indent="0">
              <a:buNone/>
            </a:pPr>
            <a:r>
              <a:rPr lang="en-GB" dirty="0" smtClean="0"/>
              <a:t>In Pairs</a:t>
            </a:r>
          </a:p>
          <a:p>
            <a:r>
              <a:rPr lang="en-GB" dirty="0" smtClean="0"/>
              <a:t>Discuss your analysis</a:t>
            </a:r>
          </a:p>
          <a:p>
            <a:r>
              <a:rPr lang="en-GB" dirty="0" smtClean="0"/>
              <a:t>Expand the list of contributory views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Share</a:t>
            </a:r>
          </a:p>
          <a:p>
            <a:r>
              <a:rPr lang="en-GB" dirty="0" smtClean="0"/>
              <a:t>In a round</a:t>
            </a:r>
          </a:p>
          <a:p>
            <a:r>
              <a:rPr lang="en-GB" dirty="0" smtClean="0"/>
              <a:t>Tell </a:t>
            </a:r>
            <a:r>
              <a:rPr lang="en-GB" dirty="0"/>
              <a:t>the class what you </a:t>
            </a:r>
            <a:r>
              <a:rPr lang="en-GB" dirty="0" smtClean="0"/>
              <a:t>learnt</a:t>
            </a:r>
          </a:p>
          <a:p>
            <a:r>
              <a:rPr lang="en-GB" dirty="0" smtClean="0"/>
              <a:t>Comment on the titles</a:t>
            </a:r>
          </a:p>
          <a:p>
            <a:pPr lvl="1"/>
            <a:r>
              <a:rPr lang="en-GB" dirty="0" smtClean="0"/>
              <a:t>are they useful? </a:t>
            </a:r>
          </a:p>
          <a:p>
            <a:pPr lvl="1"/>
            <a:r>
              <a:rPr lang="en-GB" dirty="0" smtClean="0"/>
              <a:t>did you understand them?</a:t>
            </a:r>
            <a:endParaRPr lang="en-GB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20602550"/>
              </p:ext>
            </p:extLst>
          </p:nvPr>
        </p:nvGraphicFramePr>
        <p:xfrm>
          <a:off x="2133600" y="4418108"/>
          <a:ext cx="4864100" cy="3213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70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Quick preview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Why you are looking at the posters go by</a:t>
            </a:r>
          </a:p>
          <a:p>
            <a:r>
              <a:rPr lang="en-GB" dirty="0" smtClean="0"/>
              <a:t>Use them to help you think your own groups’ ideas</a:t>
            </a:r>
          </a:p>
          <a:p>
            <a:r>
              <a:rPr lang="en-GB" dirty="0" smtClean="0"/>
              <a:t>Reflect on them </a:t>
            </a:r>
            <a:endParaRPr lang="en-GB" dirty="0"/>
          </a:p>
        </p:txBody>
      </p:sp>
      <p:pic>
        <p:nvPicPr>
          <p:cNvPr id="5" name="Content Placeholder 4" descr="Screenshot 2014-10-02 14.29.52.png">
            <a:hlinkClick r:id="rId3"/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22" r="13322"/>
          <a:stretch>
            <a:fillRect/>
          </a:stretch>
        </p:blipFill>
        <p:spPr>
          <a:xfrm>
            <a:off x="5426850" y="1600201"/>
            <a:ext cx="3259950" cy="3653349"/>
          </a:xfrm>
        </p:spPr>
      </p:pic>
      <p:sp>
        <p:nvSpPr>
          <p:cNvPr id="6" name="Rectangle 5">
            <a:hlinkClick r:id="rId5"/>
          </p:cNvPr>
          <p:cNvSpPr/>
          <p:nvPr/>
        </p:nvSpPr>
        <p:spPr>
          <a:xfrm>
            <a:off x="134701" y="5285450"/>
            <a:ext cx="88325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Posters are available in a slide set http</a:t>
            </a:r>
            <a:r>
              <a:rPr lang="en-GB" dirty="0"/>
              <a:t>://</a:t>
            </a:r>
            <a:r>
              <a:rPr lang="en-GB" dirty="0" err="1"/>
              <a:t>www.edshare.soton.ac.uk</a:t>
            </a:r>
            <a:r>
              <a:rPr lang="en-GB" dirty="0"/>
              <a:t>/13359</a:t>
            </a:r>
            <a:r>
              <a:rPr lang="en-GB" dirty="0" smtClean="0"/>
              <a:t>/</a:t>
            </a:r>
            <a:br>
              <a:rPr lang="en-GB" dirty="0" smtClean="0"/>
            </a:br>
            <a:r>
              <a:rPr lang="en-GB" dirty="0" smtClean="0"/>
              <a:t>Or you can look at them on the web site </a:t>
            </a:r>
            <a:r>
              <a:rPr lang="en-GB" dirty="0" err="1" smtClean="0"/>
              <a:t>pdf</a:t>
            </a:r>
            <a:r>
              <a:rPr lang="en-GB" dirty="0" smtClean="0"/>
              <a:t> downloads </a:t>
            </a:r>
            <a:r>
              <a:rPr lang="en-GB" dirty="0"/>
              <a:t>available </a:t>
            </a:r>
            <a:br>
              <a:rPr lang="en-GB" dirty="0"/>
            </a:br>
            <a:r>
              <a:rPr lang="en-GB" dirty="0"/>
              <a:t>http://</a:t>
            </a:r>
            <a:r>
              <a:rPr lang="en-GB" dirty="0" err="1"/>
              <a:t>dtc.webscience.ecs.soton.ac.uk</a:t>
            </a:r>
            <a:r>
              <a:rPr lang="en-GB" dirty="0"/>
              <a:t>/people-and-partners/list-of-students/student-research-interests/web-science-posters/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http://www.edshare.soton.ac.uk/13364/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54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Prepare yourself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Watch and read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You will get an email from me as a reminder</a:t>
            </a:r>
          </a:p>
          <a:p>
            <a:r>
              <a:rPr lang="en-GB" dirty="0" smtClean="0"/>
              <a:t>Watch the YouTube videos</a:t>
            </a:r>
          </a:p>
          <a:p>
            <a:r>
              <a:rPr lang="en-GB" dirty="0" smtClean="0"/>
              <a:t>Read one of the papers in the Mendeley group</a:t>
            </a:r>
          </a:p>
          <a:p>
            <a:endParaRPr lang="en-GB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Be ready for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 smtClean="0"/>
              <a:t>Discussions of </a:t>
            </a:r>
          </a:p>
          <a:p>
            <a:pPr lvl="1"/>
            <a:r>
              <a:rPr lang="en-GB" dirty="0" err="1" smtClean="0"/>
              <a:t>Interdisciplinarity</a:t>
            </a:r>
            <a:endParaRPr lang="en-GB" dirty="0" smtClean="0"/>
          </a:p>
          <a:p>
            <a:pPr lvl="1"/>
            <a:r>
              <a:rPr lang="en-GB" smtClean="0"/>
              <a:t>research practice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101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First point of reference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Su White http://www.edshare.soton.ac.uk/17090/ </a:t>
            </a:r>
            <a:endParaRPr lang="en-GB" dirty="0"/>
          </a:p>
        </p:txBody>
      </p:sp>
      <p:sp>
        <p:nvSpPr>
          <p:cNvPr id="5" name="Rectangle 4">
            <a:hlinkClick r:id="rId2"/>
          </p:cNvPr>
          <p:cNvSpPr/>
          <p:nvPr/>
        </p:nvSpPr>
        <p:spPr>
          <a:xfrm>
            <a:off x="0" y="1232972"/>
            <a:ext cx="914400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dirty="0">
                <a:hlinkClick r:id="rId2"/>
              </a:rPr>
              <a:t>https://</a:t>
            </a:r>
            <a:r>
              <a:rPr lang="en-GB" dirty="0" err="1">
                <a:hlinkClick r:id="rId2"/>
              </a:rPr>
              <a:t>secure.ecs.soton.ac.uk</a:t>
            </a:r>
            <a:r>
              <a:rPr lang="en-GB" dirty="0">
                <a:hlinkClick r:id="rId2"/>
              </a:rPr>
              <a:t>/module/1617/WEBS2002/31055/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81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What/how do we want you to learn?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8026409" y="3207603"/>
            <a:ext cx="11175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Always go back to the syllabus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10043" y="6492875"/>
            <a:ext cx="3962400" cy="365125"/>
          </a:xfrm>
        </p:spPr>
        <p:txBody>
          <a:bodyPr/>
          <a:lstStyle/>
          <a:p>
            <a:r>
              <a:rPr lang="en-GB" dirty="0" smtClean="0"/>
              <a:t>Su White http://</a:t>
            </a:r>
            <a:r>
              <a:rPr lang="en-GB" dirty="0" err="1" smtClean="0"/>
              <a:t>www.edshare.soton.ac.uk</a:t>
            </a:r>
            <a:r>
              <a:rPr lang="en-GB" dirty="0" smtClean="0"/>
              <a:t>/13364/ </a:t>
            </a:r>
            <a:endParaRPr lang="en-GB" dirty="0"/>
          </a:p>
        </p:txBody>
      </p:sp>
      <p:pic>
        <p:nvPicPr>
          <p:cNvPr id="7" name="Content Placeholder 6" descr="Screenshot 2016-10-05 09.39.47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838" r="-13838"/>
          <a:stretch>
            <a:fillRect/>
          </a:stretch>
        </p:blipFill>
        <p:spPr>
          <a:xfrm>
            <a:off x="367850" y="1551655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32810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give </a:t>
            </a:r>
            <a:r>
              <a:rPr lang="en-GB" dirty="0"/>
              <a:t>students experience of working in a team and of the problems of communication;</a:t>
            </a:r>
          </a:p>
          <a:p>
            <a:r>
              <a:rPr lang="en-GB" dirty="0" smtClean="0"/>
              <a:t>consolidate </a:t>
            </a:r>
            <a:r>
              <a:rPr lang="en-GB" dirty="0"/>
              <a:t>and integrate the techniques and concepts introduced in earlier courses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76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Knowledge and Understanding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GB" dirty="0" smtClean="0"/>
              <a:t>Having </a:t>
            </a:r>
            <a:r>
              <a:rPr lang="en-GB" dirty="0"/>
              <a:t>successfully completed the module, you will be able to demonstrate knowledge and understanding of:</a:t>
            </a:r>
          </a:p>
          <a:p>
            <a:r>
              <a:rPr lang="en-GB" dirty="0"/>
              <a:t>A1. the issues surrounding navigating the languages of different disciplines; A2. case studies in the application of interdisciplinary approaches to real-world problems; A3. methods for constructing arguments from multi-disciplinary perspectives; A4. critical analysis in an interdisciplinary setting; A5. teamwork and time management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262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Intellectual </a:t>
            </a:r>
            <a:r>
              <a:rPr lang="en-GB" b="1" dirty="0" smtClean="0"/>
              <a:t>Skills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 smtClean="0"/>
              <a:t>Having </a:t>
            </a:r>
            <a:r>
              <a:rPr lang="en-GB" dirty="0"/>
              <a:t>successfully completed the module, you will be able to:</a:t>
            </a:r>
          </a:p>
          <a:p>
            <a:r>
              <a:rPr lang="en-GB" dirty="0"/>
              <a:t>B1. prepare an argument from a multi-disciplinary perspective for a given problem; B2. critically evaluate arguments and weigh their merits; B3. work effectively in a group to deliver a targeted report; B4. appreciate the interdependence and conflict inherent in a group project.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386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Subject Specific Skills</a:t>
            </a:r>
            <a:br>
              <a:rPr lang="en-GB" b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 smtClean="0"/>
              <a:t>Having </a:t>
            </a:r>
            <a:r>
              <a:rPr lang="en-GB" dirty="0"/>
              <a:t>successfully completed the module, you will be able to:</a:t>
            </a:r>
          </a:p>
          <a:p>
            <a:r>
              <a:rPr lang="en-GB" dirty="0"/>
              <a:t>C1. synthesise disciplinary perspectives to inform a public understanding of the web.</a:t>
            </a:r>
          </a:p>
          <a:p>
            <a:r>
              <a:rPr lang="en-GB" b="1" dirty="0"/>
              <a:t>Employability/Transferable/Key Skills</a:t>
            </a:r>
          </a:p>
          <a:p>
            <a:r>
              <a:rPr lang="en-GB" dirty="0"/>
              <a:t>Having successfully completed the module, you will be able to:</a:t>
            </a:r>
          </a:p>
          <a:p>
            <a:r>
              <a:rPr lang="en-GB" dirty="0"/>
              <a:t>D1. handle some of the conflict inherent in a group project; D2. make critical judgements of your own and other peoples work; D3. take responsibility for scheduling and running group meetings.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7321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task is a vehicle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But always check back to the syllabus</a:t>
            </a:r>
          </a:p>
          <a:p>
            <a:r>
              <a:rPr lang="en-GB" dirty="0" smtClean="0"/>
              <a:t>… and the assessment criteria</a:t>
            </a:r>
          </a:p>
          <a:p>
            <a:r>
              <a:rPr lang="en-GB" dirty="0" smtClean="0"/>
              <a:t>Go to the </a:t>
            </a:r>
            <a:r>
              <a:rPr lang="en-GB" dirty="0" err="1" smtClean="0"/>
              <a:t>handin</a:t>
            </a:r>
            <a:endParaRPr lang="en-GB" dirty="0" smtClean="0"/>
          </a:p>
          <a:p>
            <a:r>
              <a:rPr lang="en-GB" dirty="0" smtClean="0"/>
              <a:t>Check and plan</a:t>
            </a:r>
          </a:p>
          <a:p>
            <a:r>
              <a:rPr lang="en-GB" dirty="0" smtClean="0"/>
              <a:t>PS remember it</a:t>
            </a:r>
            <a:r>
              <a:rPr lang="fr-FR" dirty="0" smtClean="0"/>
              <a:t>’</a:t>
            </a:r>
            <a:r>
              <a:rPr lang="en-GB" dirty="0" smtClean="0"/>
              <a:t>s a group project!!</a:t>
            </a:r>
            <a:endParaRPr lang="en-GB" dirty="0"/>
          </a:p>
        </p:txBody>
      </p:sp>
      <p:pic>
        <p:nvPicPr>
          <p:cNvPr id="6" name="Content Placeholder 5" descr="Screenshot 2014-10-02 19.22.41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120" b="-15120"/>
          <a:stretch>
            <a:fillRect/>
          </a:stretch>
        </p:blipFill>
        <p:spPr>
          <a:xfrm>
            <a:off x="4648200" y="1090240"/>
            <a:ext cx="4038600" cy="4525963"/>
          </a:xfrm>
        </p:spPr>
      </p:pic>
      <p:sp>
        <p:nvSpPr>
          <p:cNvPr id="4" name="Rectangle 3">
            <a:hlinkClick r:id="rId3"/>
          </p:cNvPr>
          <p:cNvSpPr/>
          <p:nvPr/>
        </p:nvSpPr>
        <p:spPr>
          <a:xfrm>
            <a:off x="0" y="5477797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hlinkClick r:id="rId3"/>
              </a:rPr>
              <a:t>https://</a:t>
            </a:r>
            <a:r>
              <a:rPr lang="en-GB" dirty="0" err="1">
                <a:hlinkClick r:id="rId3"/>
              </a:rPr>
              <a:t>secure.ecs.soton.ac.uk</a:t>
            </a:r>
            <a:r>
              <a:rPr lang="en-GB" dirty="0">
                <a:hlinkClick r:id="rId3"/>
              </a:rPr>
              <a:t>/</a:t>
            </a:r>
            <a:r>
              <a:rPr lang="en-GB" dirty="0" err="1">
                <a:hlinkClick r:id="rId3"/>
              </a:rPr>
              <a:t>noteswiki</a:t>
            </a:r>
            <a:r>
              <a:rPr lang="en-GB" dirty="0">
                <a:hlinkClick r:id="rId3"/>
              </a:rPr>
              <a:t>/w/WEBS2002/</a:t>
            </a:r>
            <a:r>
              <a:rPr lang="en-GB" dirty="0" err="1">
                <a:hlinkClick r:id="rId3"/>
              </a:rPr>
              <a:t>Project_Specification</a:t>
            </a:r>
            <a:endParaRPr lang="en-GB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76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we expect you to do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 smtClean="0"/>
              <a:t>1</a:t>
            </a:r>
            <a:r>
              <a:rPr lang="en-GB" b="1" dirty="0"/>
              <a:t>. DEFINE</a:t>
            </a:r>
            <a:r>
              <a:rPr lang="en-GB" dirty="0"/>
              <a:t> problems, issues, topics or questions that warrant interdisciplinary examination</a:t>
            </a:r>
          </a:p>
          <a:p>
            <a:r>
              <a:rPr lang="en-GB" b="1" dirty="0"/>
              <a:t>2. PRESENT</a:t>
            </a:r>
            <a:r>
              <a:rPr lang="en-GB" dirty="0"/>
              <a:t> a clear rationale for taking interdisciplinary approach including the advantages to be gained</a:t>
            </a:r>
          </a:p>
          <a:p>
            <a:r>
              <a:rPr lang="en-GB" b="1" dirty="0"/>
              <a:t>3. IDENTIFY</a:t>
            </a:r>
            <a:r>
              <a:rPr lang="en-GB" dirty="0"/>
              <a:t> relevant disciplines</a:t>
            </a:r>
          </a:p>
          <a:p>
            <a:r>
              <a:rPr lang="en-GB" b="1" dirty="0"/>
              <a:t>4. CONDUCT</a:t>
            </a:r>
            <a:r>
              <a:rPr lang="en-GB" dirty="0"/>
              <a:t> a literature review (what is known on the topic from each of the disciplines)</a:t>
            </a:r>
          </a:p>
          <a:p>
            <a:r>
              <a:rPr lang="en-GB" b="1" dirty="0"/>
              <a:t>5. DEVELOP</a:t>
            </a:r>
            <a:r>
              <a:rPr lang="en-GB" dirty="0"/>
              <a:t> a command of each relevant discipline set out the analytical structure central to each discipline, identify key underlying assumptions, and methods of evaluation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b="1" dirty="0"/>
              <a:t>6. STUDY</a:t>
            </a:r>
            <a:r>
              <a:rPr lang="en-GB" dirty="0"/>
              <a:t> the problem and generate insights including predictions from each of the relevant disciplines - in isolation!!</a:t>
            </a:r>
          </a:p>
          <a:p>
            <a:r>
              <a:rPr lang="en-GB" b="1" dirty="0"/>
              <a:t>7. IDENTIFY</a:t>
            </a:r>
            <a:r>
              <a:rPr lang="en-GB" dirty="0"/>
              <a:t> conflicts between and/or areas of complementary between the insights offered from each discipline</a:t>
            </a:r>
          </a:p>
          <a:p>
            <a:r>
              <a:rPr lang="en-GB" b="1" dirty="0"/>
              <a:t>8. CREATE</a:t>
            </a:r>
            <a:r>
              <a:rPr lang="en-GB" dirty="0"/>
              <a:t> common ground by developing a cohesive framework of analysis that incorporates insights from the relevant disciplines in a systematic manner</a:t>
            </a:r>
          </a:p>
          <a:p>
            <a:r>
              <a:rPr lang="en-GB" b="1" dirty="0"/>
              <a:t>9. COMBINE</a:t>
            </a:r>
            <a:r>
              <a:rPr lang="en-GB" dirty="0"/>
              <a:t> disciplinary insights to construct new more integrated understanding of the </a:t>
            </a:r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68300" y="6042960"/>
            <a:ext cx="83185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en-GB" dirty="0" err="1" smtClean="0"/>
              <a:t>Repko</a:t>
            </a:r>
            <a:r>
              <a:rPr lang="en-GB" dirty="0" smtClean="0"/>
              <a:t> &amp; Welch 2005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Su White http://www.edshare.soton.ac.uk/13364/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26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190</TotalTime>
  <Words>804</Words>
  <Application>Microsoft Macintosh PowerPoint</Application>
  <PresentationFormat>On-screen Show (4:3)</PresentationFormat>
  <Paragraphs>91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Black</vt:lpstr>
      <vt:lpstr>WEBS2002 Interdisciplinary Project</vt:lpstr>
      <vt:lpstr>First point of reference</vt:lpstr>
      <vt:lpstr>What/how do we want you to learn?</vt:lpstr>
      <vt:lpstr>Objectives</vt:lpstr>
      <vt:lpstr>Knowledge and Understanding </vt:lpstr>
      <vt:lpstr>Intellectual Skills</vt:lpstr>
      <vt:lpstr>Subject Specific Skills </vt:lpstr>
      <vt:lpstr>The task is a vehicle</vt:lpstr>
      <vt:lpstr>What we expect you to do</vt:lpstr>
      <vt:lpstr>The flow of activites</vt:lpstr>
      <vt:lpstr>Class exercise:</vt:lpstr>
      <vt:lpstr>Quick preview</vt:lpstr>
      <vt:lpstr>Prepare yourself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Su White</cp:lastModifiedBy>
  <cp:revision>17</cp:revision>
  <cp:lastPrinted>2014-10-02T10:48:42Z</cp:lastPrinted>
  <dcterms:created xsi:type="dcterms:W3CDTF">2014-10-02T10:46:20Z</dcterms:created>
  <dcterms:modified xsi:type="dcterms:W3CDTF">2016-10-05T08:52:30Z</dcterms:modified>
</cp:coreProperties>
</file>