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61" r:id="rId5"/>
    <p:sldId id="269" r:id="rId6"/>
    <p:sldId id="260" r:id="rId7"/>
    <p:sldId id="262" r:id="rId8"/>
    <p:sldId id="266" r:id="rId9"/>
    <p:sldId id="267" r:id="rId10"/>
    <p:sldId id="275" r:id="rId11"/>
    <p:sldId id="25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4629"/>
  </p:normalViewPr>
  <p:slideViewPr>
    <p:cSldViewPr>
      <p:cViewPr varScale="1">
        <p:scale>
          <a:sx n="108" d="100"/>
          <a:sy n="108" d="100"/>
        </p:scale>
        <p:origin x="17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D95D3-213D-431F-99CC-9E232BA278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F8579-0FCE-48C4-8E7B-C404677E2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9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</a:t>
            </a:r>
            <a:r>
              <a:rPr lang="en-GB" baseline="0" dirty="0" smtClean="0"/>
              <a:t> NOT TELL THEM THE ANSWER.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8579-0FCE-48C4-8E7B-C404677E2D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79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8579-0FCE-48C4-8E7B-C404677E2D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8579-0FCE-48C4-8E7B-C404677E2D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7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 are Herring, Shrimp and Krill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8579-0FCE-48C4-8E7B-C404677E2D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They will see other plankton but it easier</a:t>
            </a:r>
            <a:r>
              <a:rPr lang="en-GB" baseline="0" dirty="0" smtClean="0"/>
              <a:t> for them to count six types only.  Note the egg capsule is very large and looks like a </a:t>
            </a:r>
            <a:r>
              <a:rPr lang="en-GB" baseline="0" smtClean="0"/>
              <a:t>fried egg.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8579-0FCE-48C4-8E7B-C404677E2D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5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B4E7-3700-4524-A86C-511C6AE2DB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1981D-3648-4D7E-9C86-6570521D2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7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1611-D4CB-41B5-9375-98146F434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77A1-72FB-41C3-885A-6807405707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5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CBA6-1716-4F3F-AB36-40DFA04284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674A-A9D5-4ADD-A2E3-59AF2DC24C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6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5670-A208-4C6E-94AE-4B83B754D1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5C96-A40B-40C5-8AD4-D55BE56DC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4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BE2B-A04E-479A-B210-16EE39F6C2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DE17-F8A7-4029-899A-8A002F4DF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59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CACA-10B4-42F7-9D21-E79610ED17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C210-D5C7-4B32-9179-077E78C9F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4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B548-6DB5-4999-A4FB-2934E2731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1EE7-FFAD-40E3-B46E-61EEA9DF6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7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0C6C-E9F3-41BF-BBEC-85B3C2D09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4035-84B4-4E5D-9D54-243531726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1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3734-D6E6-470C-9ACF-CA27DCC76B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9AED-4789-4A7C-B9D9-46E8453C89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6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9EF5-9305-44DD-9DAC-969DEB764A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9B0F-CC37-4B73-B252-EBA75CAB3F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6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985B-F293-4B42-9AF9-1FD7D0C31E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08A5-77CA-4CEA-886F-8C8897127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3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7E22-C79F-4FE5-97C1-50462CF524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C463-ADBC-41D8-A41D-D837520070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42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2CFE-506E-4C33-9CFE-55C15F2D4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48C6-5599-4643-BFA4-C08C4B5C7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7D5C-E42E-439A-B23E-3F90B738D1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E065-64C5-4B95-9ADA-0920098215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15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63C9-56A0-475F-8827-7D62C24E10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E36D-6AF0-4002-984E-83F9DEF2F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65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5670-A208-4C6E-94AE-4B83B754D1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5C96-A40B-40C5-8AD4-D55BE56DC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5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BE2B-A04E-479A-B210-16EE39F6C2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DE17-F8A7-4029-899A-8A002F4DF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39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CACA-10B4-42F7-9D21-E79610ED17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C210-D5C7-4B32-9179-077E78C9F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33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B548-6DB5-4999-A4FB-2934E2731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1EE7-FFAD-40E3-B46E-61EEA9DF6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89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0C6C-E9F3-41BF-BBEC-85B3C2D09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4035-84B4-4E5D-9D54-243531726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3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3734-D6E6-470C-9ACF-CA27DCC76B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9AED-4789-4A7C-B9D9-46E8453C89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7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9EF5-9305-44DD-9DAC-969DEB764A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9B0F-CC37-4B73-B252-EBA75CAB3F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4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77AB-F853-449B-A4B9-FCF5B336E2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FC3A-E276-4199-B6A5-38A63EF306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36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985B-F293-4B42-9AF9-1FD7D0C31E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08A5-77CA-4CEA-886F-8C8897127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19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2CFE-506E-4C33-9CFE-55C15F2D4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48C6-5599-4643-BFA4-C08C4B5C7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45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7D5C-E42E-439A-B23E-3F90B738D1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E065-64C5-4B95-9ADA-0920098215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0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63C9-56A0-475F-8827-7D62C24E10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E36D-6AF0-4002-984E-83F9DEF2F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58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5670-A208-4C6E-94AE-4B83B754D1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5C96-A40B-40C5-8AD4-D55BE56DC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09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BE2B-A04E-479A-B210-16EE39F6C2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DE17-F8A7-4029-899A-8A002F4DF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25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CACA-10B4-42F7-9D21-E79610ED17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C210-D5C7-4B32-9179-077E78C9F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33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B548-6DB5-4999-A4FB-2934E2731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1EE7-FFAD-40E3-B46E-61EEA9DF6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58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0C6C-E9F3-41BF-BBEC-85B3C2D09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4035-84B4-4E5D-9D54-243531726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36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3734-D6E6-470C-9ACF-CA27DCC76B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9AED-4789-4A7C-B9D9-46E8453C89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8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B5F86-BDFB-4765-9706-C6AAF11B34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E121-2DCE-4FE9-BEE0-B96B3B4D93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53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9EF5-9305-44DD-9DAC-969DEB764A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9B0F-CC37-4B73-B252-EBA75CAB3F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2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985B-F293-4B42-9AF9-1FD7D0C31E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08A5-77CA-4CEA-886F-8C8897127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36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2CFE-506E-4C33-9CFE-55C15F2D4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48C6-5599-4643-BFA4-C08C4B5C7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7D5C-E42E-439A-B23E-3F90B738D1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E065-64C5-4B95-9ADA-0920098215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41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63C9-56A0-475F-8827-7D62C24E10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E36D-6AF0-4002-984E-83F9DEF2F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1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77F6-B97A-4601-B5D5-8DECF4DA8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F7A1-46FC-4A7A-957C-D2D74E3A0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1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151D-5513-4BA1-9A91-3D6F64BE4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F4C9-3185-4547-AF20-C61A44B42E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1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8705-222F-4AA6-9AD8-2CE2F1599F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4B96-A236-4B01-BB7C-11E6F333E5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3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C560-765E-4E8C-B162-F9209950DC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CEAC-61A3-41AB-AE9F-E7751BC2B1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6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C97E-74D6-4E0D-B9FB-8C1613D06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52B0-FDC7-42D8-8485-10CDC8FE55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0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7522B9-2909-47EA-BC04-F07FF00152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C00DE-B3AD-4585-B5C5-762D537A7F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37063-8E57-43C4-BCC9-B37014A5F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B4D4C9-507B-4497-B2E1-5D58FBBCC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37063-8E57-43C4-BCC9-B37014A5F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B4D4C9-507B-4497-B2E1-5D58FBBCC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6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37063-8E57-43C4-BCC9-B37014A5F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B4D4C9-507B-4497-B2E1-5D58FBBCC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7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The Plankton Police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8" y="1790506"/>
            <a:ext cx="304676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004048" y="2240868"/>
            <a:ext cx="3168352" cy="3168352"/>
          </a:xfrm>
          <a:prstGeom prst="wedgeEllipseCallout">
            <a:avLst>
              <a:gd name="adj1" fmla="val -108434"/>
              <a:gd name="adj2" fmla="val 2883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Kristen ITC" panose="03050502040202030202" pitchFamily="66" charset="0"/>
              </a:rPr>
              <a:t>A body has been washed ashore.  How could I help the police to decide if it was drowned or if the body was dumped in the sea after death?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093296"/>
            <a:ext cx="2706859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What to count….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63088"/>
            <a:ext cx="1266277" cy="22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3471" y="1363349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Chain Diatom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101029"/>
            <a:ext cx="17954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8953" y="5877623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Diatoms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81" y="1268760"/>
            <a:ext cx="1664123" cy="20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5104" y="1570644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Barnacle larvae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60" y="3978520"/>
            <a:ext cx="2085112" cy="26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41455" y="3609188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Copepods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02" y="4235622"/>
            <a:ext cx="1710090" cy="25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379385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Sea squirt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6" y="2848273"/>
            <a:ext cx="3114820" cy="18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2386" y="33098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Egg capsule</a:t>
            </a:r>
            <a:endParaRPr lang="en-GB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06083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 smtClean="0">
                <a:latin typeface="Kristen ITC" panose="03050502040202030202" pitchFamily="66" charset="0"/>
              </a:rPr>
              <a:t>Which type of plankton is the most common?</a:t>
            </a:r>
          </a:p>
          <a:p>
            <a:pPr marL="0" indent="0">
              <a:buNone/>
            </a:pPr>
            <a:endParaRPr lang="en-GB" sz="4400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4400" dirty="0" smtClean="0">
                <a:latin typeface="Kristen ITC" panose="03050502040202030202" pitchFamily="66" charset="0"/>
              </a:rPr>
              <a:t>Is it a phytoplankton or a zooplankton?</a:t>
            </a:r>
          </a:p>
          <a:p>
            <a:pPr marL="0" indent="0">
              <a:buNone/>
            </a:pPr>
            <a:endParaRPr lang="en-GB" sz="4400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4400" dirty="0" smtClean="0">
                <a:latin typeface="Kristen ITC" panose="03050502040202030202" pitchFamily="66" charset="0"/>
              </a:rPr>
              <a:t>How do you know?</a:t>
            </a:r>
            <a:endParaRPr lang="en-GB" sz="4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Kristen ITC" panose="03050502040202030202" pitchFamily="66" charset="0"/>
              </a:rPr>
              <a:t>Can you estimate how much plankton you would drink if you gulped whilst swimming in the sea?</a:t>
            </a:r>
            <a:endParaRPr lang="en-GB" sz="3600" dirty="0">
              <a:latin typeface="Kristen ITC" panose="03050502040202030202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46449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The total number of plankton in my ____ml sample was….</a:t>
            </a:r>
          </a:p>
          <a:p>
            <a:pPr marL="0" indent="0">
              <a:buNone/>
            </a:pPr>
            <a:endParaRPr lang="en-GB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The average person’s mouth can hold 120ml of water.</a:t>
            </a:r>
          </a:p>
          <a:p>
            <a:pPr marL="0" indent="0">
              <a:buNone/>
            </a:pPr>
            <a:endParaRPr lang="en-GB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This means I could swallow……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168352" cy="210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32" y="4437112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6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Can </a:t>
            </a:r>
            <a:r>
              <a:rPr lang="en-GB" dirty="0" smtClean="0">
                <a:latin typeface="Kristen ITC" panose="03050502040202030202" pitchFamily="66" charset="0"/>
              </a:rPr>
              <a:t>you </a:t>
            </a:r>
            <a:r>
              <a:rPr lang="en-GB" dirty="0" smtClean="0">
                <a:latin typeface="Kristen ITC" panose="03050502040202030202" pitchFamily="66" charset="0"/>
              </a:rPr>
              <a:t>improve your answer?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8" y="1790506"/>
            <a:ext cx="304676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004048" y="2240868"/>
            <a:ext cx="3168352" cy="3168352"/>
          </a:xfrm>
          <a:prstGeom prst="wedgeEllipseCallout">
            <a:avLst>
              <a:gd name="adj1" fmla="val -108434"/>
              <a:gd name="adj2" fmla="val 2883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Kristen ITC" panose="03050502040202030202" pitchFamily="66" charset="0"/>
              </a:rPr>
              <a:t>A body has been washed ashore.  How could I help the police to decide if it was drowned or if the body was dumped in the sea after death?</a:t>
            </a:r>
            <a:endParaRPr lang="en-GB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148064" y="476672"/>
            <a:ext cx="3886200" cy="5715000"/>
          </a:xfrm>
          <a:prstGeom prst="wedgeRoundRectCallout">
            <a:avLst>
              <a:gd name="adj1" fmla="val -90138"/>
              <a:gd name="adj2" fmla="val -5814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  <a:latin typeface="Kristen ITC" panose="03050502040202030202" pitchFamily="66" charset="0"/>
              </a:rPr>
              <a:t>All </a:t>
            </a:r>
            <a:r>
              <a:rPr lang="en-GB" sz="2000" dirty="0">
                <a:solidFill>
                  <a:prstClr val="white"/>
                </a:solidFill>
                <a:latin typeface="Kristen ITC" panose="03050502040202030202" pitchFamily="66" charset="0"/>
              </a:rPr>
              <a:t>will be able to complete </a:t>
            </a:r>
            <a:r>
              <a:rPr lang="en-GB" sz="20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 sample tally and </a:t>
            </a:r>
            <a:r>
              <a:rPr lang="en-GB" sz="2000" dirty="0">
                <a:solidFill>
                  <a:prstClr val="white"/>
                </a:solidFill>
                <a:latin typeface="Kristen ITC" panose="03050502040202030202" pitchFamily="66" charset="0"/>
              </a:rPr>
              <a:t>interpret some results.</a:t>
            </a:r>
          </a:p>
          <a:p>
            <a:pPr algn="ctr">
              <a:defRPr/>
            </a:pPr>
            <a:endParaRPr lang="en-GB" sz="20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Kristen ITC" panose="03050502040202030202" pitchFamily="66" charset="0"/>
              </a:rPr>
              <a:t> </a:t>
            </a:r>
            <a:r>
              <a:rPr lang="en-GB" sz="2000" b="1" dirty="0">
                <a:solidFill>
                  <a:srgbClr val="FFFF00"/>
                </a:solidFill>
                <a:latin typeface="Kristen ITC" panose="03050502040202030202" pitchFamily="66" charset="0"/>
              </a:rPr>
              <a:t>Most </a:t>
            </a:r>
            <a:r>
              <a:rPr lang="en-GB" sz="2000" dirty="0">
                <a:solidFill>
                  <a:prstClr val="white"/>
                </a:solidFill>
                <a:latin typeface="Kristen ITC" panose="03050502040202030202" pitchFamily="66" charset="0"/>
              </a:rPr>
              <a:t>will be able to differentiate between high and low biodiversity, and give reasons for its importance.</a:t>
            </a:r>
          </a:p>
          <a:p>
            <a:pPr algn="ctr">
              <a:defRPr/>
            </a:pPr>
            <a:endParaRPr lang="en-GB" sz="2000" dirty="0">
              <a:solidFill>
                <a:srgbClr val="FF0066"/>
              </a:solidFill>
              <a:latin typeface="Kristen ITC" panose="03050502040202030202" pitchFamily="66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  <a:latin typeface="Kristen ITC" panose="03050502040202030202" pitchFamily="66" charset="0"/>
              </a:rPr>
              <a:t>Some </a:t>
            </a:r>
            <a:r>
              <a:rPr lang="en-GB" sz="2000" dirty="0">
                <a:solidFill>
                  <a:prstClr val="white"/>
                </a:solidFill>
                <a:latin typeface="Kristen ITC" panose="03050502040202030202" pitchFamily="66" charset="0"/>
              </a:rPr>
              <a:t>will be able to define the term biodiversity and describe how it is maintained.</a:t>
            </a:r>
          </a:p>
          <a:p>
            <a:pPr algn="ctr">
              <a:defRPr/>
            </a:pPr>
            <a:endParaRPr lang="en-GB" sz="2000" dirty="0">
              <a:solidFill>
                <a:prstClr val="white"/>
              </a:solidFill>
              <a:latin typeface="Kristen ITC" panose="03050502040202030202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9" b="100000" l="10000" r="96444">
                        <a14:foregroundMark x1="29111" y1="86396" x2="29111" y2="99284"/>
                        <a14:foregroundMark x1="73778" y1="80430" x2="67556" y2="99523"/>
                        <a14:foregroundMark x1="31556" y1="47971" x2="38667" y2="66110"/>
                        <a14:foregroundMark x1="39111" y1="66587" x2="57556" y2="70883"/>
                        <a14:foregroundMark x1="58889" y1="70167" x2="71556" y2="58711"/>
                        <a14:foregroundMark x1="72000" y1="58711" x2="71778" y2="48449"/>
                        <a14:foregroundMark x1="95111" y1="92601" x2="95778" y2="99761"/>
                        <a14:backgroundMark x1="75333" y1="77804" x2="83556" y2="97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130" y="980729"/>
            <a:ext cx="5600955" cy="584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304800"/>
            <a:ext cx="3352800" cy="1295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prstClr val="white"/>
                </a:solidFill>
                <a:latin typeface="Kristen ITC" panose="03050502040202030202" pitchFamily="66" charset="0"/>
              </a:rPr>
              <a:t>Key Words</a:t>
            </a:r>
          </a:p>
        </p:txBody>
      </p:sp>
      <p:sp>
        <p:nvSpPr>
          <p:cNvPr id="6" name="Oval 5"/>
          <p:cNvSpPr/>
          <p:nvPr/>
        </p:nvSpPr>
        <p:spPr>
          <a:xfrm>
            <a:off x="2915816" y="1844824"/>
            <a:ext cx="4572000" cy="411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prstClr val="white"/>
                </a:solidFill>
                <a:latin typeface="Kristen ITC" panose="03050502040202030202" pitchFamily="66" charset="0"/>
              </a:rPr>
              <a:t>biodiversity</a:t>
            </a:r>
          </a:p>
          <a:p>
            <a:pPr algn="ctr">
              <a:defRPr/>
            </a:pPr>
            <a:r>
              <a:rPr lang="en-GB" sz="3200" dirty="0">
                <a:solidFill>
                  <a:prstClr val="white"/>
                </a:solidFill>
                <a:latin typeface="Kristen ITC" panose="03050502040202030202" pitchFamily="66" charset="0"/>
              </a:rPr>
              <a:t>habitat</a:t>
            </a:r>
          </a:p>
          <a:p>
            <a:pPr algn="ctr">
              <a:defRPr/>
            </a:pPr>
            <a:r>
              <a:rPr lang="en-GB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species</a:t>
            </a:r>
            <a:endParaRPr lang="en-GB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>
              <a:defRPr/>
            </a:pPr>
            <a:r>
              <a:rPr lang="en-GB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Tally</a:t>
            </a:r>
          </a:p>
          <a:p>
            <a:pPr algn="ctr">
              <a:defRPr/>
            </a:pPr>
            <a:r>
              <a:rPr lang="en-GB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Sampling</a:t>
            </a:r>
            <a:endParaRPr lang="en-GB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What are Plankton?  </a:t>
            </a: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Plankton are amongst some of the tiniest living organisms found in our </a:t>
            </a:r>
            <a:r>
              <a:rPr lang="en-GB" dirty="0" smtClean="0">
                <a:latin typeface="Kristen ITC" panose="03050502040202030202" pitchFamily="66" charset="0"/>
              </a:rPr>
              <a:t>oceans </a:t>
            </a:r>
            <a:r>
              <a:rPr lang="en-GB" dirty="0" smtClean="0">
                <a:latin typeface="Kristen ITC" panose="03050502040202030202" pitchFamily="66" charset="0"/>
              </a:rPr>
              <a:t>but they are arguably the most important.</a:t>
            </a:r>
          </a:p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They are divided into two groups:</a:t>
            </a:r>
          </a:p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Phytoplankton and Zooplankton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5" y="4797152"/>
            <a:ext cx="25003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2160240" cy="175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8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Phytoplankton</a:t>
            </a: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         Phytoplankton are tiny plants.</a:t>
            </a:r>
          </a:p>
        </p:txBody>
      </p:sp>
      <p:sp>
        <p:nvSpPr>
          <p:cNvPr id="4" name="Explosion 2 3"/>
          <p:cNvSpPr/>
          <p:nvPr/>
        </p:nvSpPr>
        <p:spPr>
          <a:xfrm>
            <a:off x="2699792" y="2348880"/>
            <a:ext cx="4608512" cy="3528392"/>
          </a:xfrm>
          <a:prstGeom prst="irregularSeal2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Kristen ITC" panose="03050502040202030202" pitchFamily="66" charset="0"/>
              </a:rPr>
              <a:t>Why are plants so important?</a:t>
            </a:r>
            <a:endParaRPr lang="en-GB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Kristen ITC" panose="03050502040202030202" pitchFamily="66" charset="0"/>
              </a:rPr>
              <a:t>These are some of the creatures that feed on phytoplankton</a:t>
            </a:r>
            <a:endParaRPr lang="en-GB" sz="3600" dirty="0">
              <a:latin typeface="Kristen ITC" panose="03050502040202030202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2950720" cy="22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69" y="2924944"/>
            <a:ext cx="3810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72719"/>
            <a:ext cx="2950720" cy="221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7639"/>
            <a:ext cx="8229600" cy="1143000"/>
          </a:xfrm>
        </p:spPr>
        <p:txBody>
          <a:bodyPr/>
          <a:lstStyle/>
          <a:p>
            <a:r>
              <a:rPr lang="en-GB" sz="4000" dirty="0" smtClean="0">
                <a:latin typeface="Kristen ITC" pitchFamily="66" charset="0"/>
              </a:rPr>
              <a:t>Tiny plant eaters - zooplankton</a:t>
            </a:r>
            <a:endParaRPr lang="en-GB" sz="4000" dirty="0">
              <a:latin typeface="Kristen ITC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0975" y="1281581"/>
            <a:ext cx="4896544" cy="4525963"/>
          </a:xfrm>
        </p:spPr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These are tiny microscopic animals that also eat phytoplankton.</a:t>
            </a:r>
          </a:p>
          <a:p>
            <a:r>
              <a:rPr lang="en-GB" dirty="0" smtClean="0">
                <a:latin typeface="Kristen ITC" panose="03050502040202030202" pitchFamily="66" charset="0"/>
              </a:rPr>
              <a:t>The are the main food source for lots of other sea creatures.</a:t>
            </a:r>
          </a:p>
          <a:p>
            <a:r>
              <a:rPr lang="en-GB" dirty="0" smtClean="0">
                <a:latin typeface="Kristen ITC" panose="03050502040202030202" pitchFamily="66" charset="0"/>
              </a:rPr>
              <a:t>Some organisms are permanently part of the Zooplankton. Some are larvae that grow into larger organisms like crabs.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401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7" y="2996952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72" y="4870227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0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304800"/>
            <a:ext cx="7431360" cy="1468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Aim- To measure the biodiversity of Southampton Water</a:t>
            </a:r>
            <a:endParaRPr lang="en-GB" sz="2800" dirty="0">
              <a:solidFill>
                <a:prstClr val="white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76056" y="2546218"/>
            <a:ext cx="3769494" cy="142284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prstClr val="white"/>
                </a:solidFill>
                <a:latin typeface="Kristen ITC" panose="03050502040202030202" pitchFamily="66" charset="0"/>
              </a:rPr>
              <a:t>Using a </a:t>
            </a:r>
            <a:r>
              <a:rPr lang="en-GB" sz="24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petri dish quadrat </a:t>
            </a:r>
            <a:r>
              <a:rPr lang="en-GB" sz="2400" dirty="0">
                <a:solidFill>
                  <a:prstClr val="white"/>
                </a:solidFill>
                <a:latin typeface="Kristen ITC" panose="03050502040202030202" pitchFamily="66" charset="0"/>
              </a:rPr>
              <a:t>to sample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298818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9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Instructions</a:t>
            </a: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Kristen ITC" panose="03050502040202030202" pitchFamily="66" charset="0"/>
              </a:rPr>
              <a:t>You need to pour a fixed amount of sample water (collected on the trip) onto your dish.</a:t>
            </a:r>
          </a:p>
          <a:p>
            <a:r>
              <a:rPr lang="en-GB" sz="2800" dirty="0" smtClean="0">
                <a:latin typeface="Kristen ITC" panose="03050502040202030202" pitchFamily="66" charset="0"/>
              </a:rPr>
              <a:t>Carefully place it under the microscope and find square 1 under low power.</a:t>
            </a:r>
          </a:p>
          <a:p>
            <a:r>
              <a:rPr lang="en-GB" sz="2800" dirty="0" smtClean="0">
                <a:latin typeface="Kristen ITC" panose="03050502040202030202" pitchFamily="66" charset="0"/>
              </a:rPr>
              <a:t>You need to count the number of each species you see in that square and write it in your table.</a:t>
            </a:r>
          </a:p>
          <a:p>
            <a:r>
              <a:rPr lang="en-GB" sz="2800" dirty="0" smtClean="0">
                <a:latin typeface="Kristen ITC" panose="03050502040202030202" pitchFamily="66" charset="0"/>
              </a:rPr>
              <a:t>Repeat the process until you have counted species in every square.</a:t>
            </a:r>
            <a:endParaRPr lang="en-GB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448</Words>
  <Application>Microsoft Macintosh PowerPoint</Application>
  <PresentationFormat>On-screen Show (4:3)</PresentationFormat>
  <Paragraphs>60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Kristen ITC</vt:lpstr>
      <vt:lpstr>1_Office Theme</vt:lpstr>
      <vt:lpstr>2_Office Theme</vt:lpstr>
      <vt:lpstr>3_Office Theme</vt:lpstr>
      <vt:lpstr>4_Office Theme</vt:lpstr>
      <vt:lpstr>The Plankton Police</vt:lpstr>
      <vt:lpstr>PowerPoint Presentation</vt:lpstr>
      <vt:lpstr>PowerPoint Presentation</vt:lpstr>
      <vt:lpstr>What are Plankton?  </vt:lpstr>
      <vt:lpstr>Phytoplankton</vt:lpstr>
      <vt:lpstr>These are some of the creatures that feed on phytoplankton</vt:lpstr>
      <vt:lpstr>Tiny plant eaters - zooplankton</vt:lpstr>
      <vt:lpstr>PowerPoint Presentation</vt:lpstr>
      <vt:lpstr>Instructions</vt:lpstr>
      <vt:lpstr>What to count….</vt:lpstr>
      <vt:lpstr>PowerPoint Presentation</vt:lpstr>
      <vt:lpstr>Can you estimate how much plankton you would drink if you gulped whilst swimming in the sea?</vt:lpstr>
      <vt:lpstr>Can you improve your answer?</vt:lpstr>
    </vt:vector>
  </TitlesOfParts>
  <Company>Hampshire County Council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Plankton Police</dc:title>
  <dc:creator>GHORTOP</dc:creator>
  <cp:lastModifiedBy>Fielding S.</cp:lastModifiedBy>
  <cp:revision>12</cp:revision>
  <dcterms:created xsi:type="dcterms:W3CDTF">2015-05-10T11:11:49Z</dcterms:created>
  <dcterms:modified xsi:type="dcterms:W3CDTF">2016-07-12T09:15:05Z</dcterms:modified>
</cp:coreProperties>
</file>