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1138B-C1D5-4C85-A062-9304A70C1AF4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FFCCB8-2AD6-4CE9-A300-E2D5EF7640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21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CCB8-2AD6-4CE9-A300-E2D5EF76403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20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FCCB8-2AD6-4CE9-A300-E2D5EF7640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2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4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18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26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75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6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3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86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70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36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DE146-ED89-4CC6-8568-58AA772370E5}" type="datetimeFigureOut">
              <a:rPr lang="en-GB" smtClean="0"/>
              <a:t>16/02/2016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29258-F44A-4E29-B983-FAA08982E4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94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1" y="3789040"/>
            <a:ext cx="2227222" cy="28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45" y="3214895"/>
            <a:ext cx="275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Copepods – biggest animal </a:t>
            </a:r>
          </a:p>
          <a:p>
            <a:r>
              <a:rPr lang="en-GB" dirty="0" smtClean="0"/>
              <a:t>you will see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253488"/>
            <a:ext cx="2403029" cy="236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353805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Barnacle larvae look like fleas.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800027" y="3148718"/>
            <a:ext cx="1581236" cy="2796379"/>
            <a:chOff x="6444208" y="3604374"/>
            <a:chExt cx="1581236" cy="279637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061888"/>
              <a:ext cx="1581236" cy="23388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678423" y="3604374"/>
              <a:ext cx="11128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Sea squirt</a:t>
              </a:r>
              <a:endParaRPr lang="en-GB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4" y="836712"/>
            <a:ext cx="199858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0780" y="185965"/>
            <a:ext cx="1887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Polychaete</a:t>
            </a:r>
            <a:r>
              <a:rPr lang="en-GB" dirty="0" smtClean="0"/>
              <a:t> larvae </a:t>
            </a:r>
          </a:p>
          <a:p>
            <a:r>
              <a:rPr lang="en-GB" dirty="0" smtClean="0"/>
              <a:t>look like Worms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22825"/>
            <a:ext cx="2705795" cy="1946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62999" y="509130"/>
            <a:ext cx="1276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Egg capsule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25" y="1032986"/>
            <a:ext cx="17954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0027" y="324464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Diatoms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56" y="954840"/>
            <a:ext cx="1043702" cy="18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29" y="6116515"/>
            <a:ext cx="2706859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74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6" y="1628800"/>
            <a:ext cx="2227222" cy="28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1891" y="836712"/>
            <a:ext cx="2755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Copepods – biggest animal </a:t>
            </a:r>
          </a:p>
          <a:p>
            <a:r>
              <a:rPr lang="en-GB" dirty="0" smtClean="0"/>
              <a:t>you will see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738" y="4463932"/>
            <a:ext cx="2403029" cy="236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848" y="3538059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Barnacle larvae look like fleas.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61888"/>
            <a:ext cx="1581236" cy="2338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78423" y="3604374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Sea squirt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25" y="1032986"/>
            <a:ext cx="1795463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00027" y="324464"/>
            <a:ext cx="959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Diatoms</a:t>
            </a: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756" y="954840"/>
            <a:ext cx="1043702" cy="182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0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1625</TotalTime>
  <Words>41</Words>
  <Application>Microsoft Office PowerPoint</Application>
  <PresentationFormat>On-screen Show (4:3)</PresentationFormat>
  <Paragraphs>15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National Oceanography Centre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Plankton Guide</dc:title>
  <dc:creator>Moira MacLean</dc:creator>
  <cp:lastModifiedBy>stuart wager</cp:lastModifiedBy>
  <cp:revision>10</cp:revision>
  <dcterms:created xsi:type="dcterms:W3CDTF">2015-05-05T10:40:03Z</dcterms:created>
  <dcterms:modified xsi:type="dcterms:W3CDTF">2016-02-16T10:42:20Z</dcterms:modified>
</cp:coreProperties>
</file>