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1" r:id="rId3"/>
    <p:sldId id="262" r:id="rId4"/>
    <p:sldId id="263" r:id="rId5"/>
    <p:sldId id="257" r:id="rId6"/>
    <p:sldId id="256" r:id="rId7"/>
    <p:sldId id="264" r:id="rId8"/>
    <p:sldId id="265" r:id="rId9"/>
    <p:sldId id="266" r:id="rId10"/>
    <p:sldId id="267" r:id="rId11"/>
    <p:sldId id="258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570" autoAdjust="0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CBE42-C3A8-4837-94A3-27441F6C589B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2A306-6317-4D01-A34B-46BC378F1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8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Algae bloom</a:t>
            </a:r>
            <a:r>
              <a:rPr lang="en-GB" baseline="0" dirty="0" smtClean="0"/>
              <a:t> in Baltic Sea 2005 – now the world’s largest ocean dead zone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A306-6317-4D01-A34B-46BC378F13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24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A306-6317-4D01-A34B-46BC378F13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6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algae will die due to lack of light and the oxygen levels will drop as </a:t>
            </a:r>
            <a:r>
              <a:rPr lang="en-GB" smtClean="0"/>
              <a:t>bacteria decompose</a:t>
            </a:r>
            <a:r>
              <a:rPr lang="en-GB" baseline="0" smtClean="0"/>
              <a:t> them.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A306-6317-4D01-A34B-46BC378F13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7BDBE4-7DDD-4558-803F-248343A17C78}" type="slidenum">
              <a:rPr lang="en-GB"/>
              <a:pPr eaLnBrk="1" hangingPunct="1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0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6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5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45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6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08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6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0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94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286B1-1ABF-4FB7-823D-C744D3ADD548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64EA-5F68-432F-A980-36749646E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927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364088" y="0"/>
            <a:ext cx="3600400" cy="2420888"/>
          </a:xfrm>
          <a:prstGeom prst="cloudCallout">
            <a:avLst>
              <a:gd name="adj1" fmla="val -41998"/>
              <a:gd name="adj2" fmla="val 64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risten ITC" pitchFamily="66" charset="0"/>
              </a:rPr>
              <a:t>Remember me.  What is the impact of all that plastic in the ocean?</a:t>
            </a:r>
            <a:endParaRPr lang="en-GB" sz="2400" dirty="0">
              <a:latin typeface="Kristen ITC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29" y="6093296"/>
            <a:ext cx="270685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Kristen ITC" pitchFamily="66" charset="0"/>
              </a:rPr>
              <a:t>Why are algae blooms a problem?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852498" cy="348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589240"/>
            <a:ext cx="788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Kristen ITC" pitchFamily="66" charset="0"/>
              </a:rPr>
              <a:t>They create dead zones where nothing can survive.</a:t>
            </a:r>
            <a:endParaRPr lang="en-GB" sz="24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It’s called eutrophication…..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5" name="NASA  Discovering dead zones in the oceans and lak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5" y="1268760"/>
            <a:ext cx="8280920" cy="5295554"/>
          </a:xfrm>
        </p:spPr>
      </p:pic>
    </p:spTree>
    <p:extLst>
      <p:ext uri="{BB962C8B-B14F-4D97-AF65-F5344CB8AC3E}">
        <p14:creationId xmlns:p14="http://schemas.microsoft.com/office/powerpoint/2010/main" val="38609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Your task….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latin typeface="Kristen ITC" pitchFamily="66" charset="0"/>
              </a:rPr>
              <a:t>Produce a poster which explains how dead zones form</a:t>
            </a:r>
          </a:p>
          <a:p>
            <a:r>
              <a:rPr lang="en-GB" dirty="0" smtClean="0">
                <a:latin typeface="Kristen ITC" pitchFamily="66" charset="0"/>
              </a:rPr>
              <a:t>Use the following key terms..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Fertilisers 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Run off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Algae Bloom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Bacteria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Decomposition</a:t>
            </a:r>
          </a:p>
          <a:p>
            <a:pPr marL="0" indent="0" algn="ctr">
              <a:buNone/>
            </a:pPr>
            <a:r>
              <a:rPr lang="en-GB" dirty="0" smtClean="0">
                <a:latin typeface="Kristen ITC" pitchFamily="66" charset="0"/>
              </a:rPr>
              <a:t>Hypoxia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2" y="1628800"/>
            <a:ext cx="197141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41" y="1602726"/>
            <a:ext cx="1975275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32992"/>
            <a:ext cx="197485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3568" y="5142847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Kristen ITC" pitchFamily="66" charset="0"/>
              </a:rPr>
              <a:t> Control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(clean water)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    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2241" y="5235180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Kristen ITC" pitchFamily="66" charset="0"/>
              </a:rPr>
              <a:t>Water with algae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1476" y="5142847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Kristen ITC" pitchFamily="66" charset="0"/>
              </a:rPr>
              <a:t>Water with algae 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and fertiliser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In 7-10 days time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5839157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Kristen ITC" pitchFamily="66" charset="0"/>
              </a:rPr>
              <a:t>Put the algae in Jar 3 in a dark cupboard</a:t>
            </a:r>
          </a:p>
          <a:p>
            <a:pPr algn="ctr"/>
            <a:r>
              <a:rPr lang="en-GB" sz="2800" dirty="0" smtClean="0">
                <a:latin typeface="Kristen ITC" pitchFamily="66" charset="0"/>
              </a:rPr>
              <a:t>What do you predict will happen?</a:t>
            </a:r>
            <a:endParaRPr lang="en-GB" sz="2800" dirty="0">
              <a:latin typeface="Kristen ITC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1671" y="36450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1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36450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2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5649" y="3789040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Kristen ITC" pitchFamily="66" charset="0"/>
              </a:rPr>
              <a:t>3</a:t>
            </a:r>
            <a:endParaRPr lang="en-GB" sz="2800" dirty="0">
              <a:solidFill>
                <a:schemeClr val="bg1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2" y="188640"/>
            <a:ext cx="8639175" cy="900112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en-GB" b="1" smtClean="0">
                <a:solidFill>
                  <a:schemeClr val="bg1"/>
                </a:solidFill>
              </a:rPr>
              <a:t>Plenary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079500" y="1916113"/>
            <a:ext cx="6985000" cy="4465637"/>
          </a:xfrm>
          <a:prstGeom prst="triangl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2305050" y="4895850"/>
            <a:ext cx="4610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48038" y="3500438"/>
            <a:ext cx="24479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35375" y="4895850"/>
            <a:ext cx="0" cy="1485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80063" y="4895850"/>
            <a:ext cx="0" cy="14938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3500438"/>
            <a:ext cx="0" cy="13954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30"/>
          <p:cNvSpPr txBox="1">
            <a:spLocks noChangeArrowheads="1"/>
          </p:cNvSpPr>
          <p:nvPr/>
        </p:nvSpPr>
        <p:spPr bwMode="auto">
          <a:xfrm>
            <a:off x="250825" y="1308101"/>
            <a:ext cx="2592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>
                <a:solidFill>
                  <a:srgbClr val="FFC000"/>
                </a:solidFill>
              </a:rPr>
              <a:t>Draw the pyramid </a:t>
            </a:r>
            <a:r>
              <a:rPr lang="en-GB" sz="2400" b="1" smtClean="0">
                <a:solidFill>
                  <a:srgbClr val="FFC000"/>
                </a:solidFill>
              </a:rPr>
              <a:t>in </a:t>
            </a:r>
            <a:r>
              <a:rPr lang="en-GB" sz="2400" b="1">
                <a:solidFill>
                  <a:srgbClr val="FFC000"/>
                </a:solidFill>
              </a:rPr>
              <a:t>your book!</a:t>
            </a:r>
          </a:p>
        </p:txBody>
      </p:sp>
      <p:sp>
        <p:nvSpPr>
          <p:cNvPr id="32779" name="TextBox 32"/>
          <p:cNvSpPr txBox="1">
            <a:spLocks noChangeArrowheads="1"/>
          </p:cNvSpPr>
          <p:nvPr/>
        </p:nvSpPr>
        <p:spPr bwMode="auto">
          <a:xfrm>
            <a:off x="6516687" y="3291454"/>
            <a:ext cx="25923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Write three things that you learnt in today’s lesson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843213" y="4560888"/>
            <a:ext cx="4465637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572000" y="4560888"/>
            <a:ext cx="2736850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156325" y="4560888"/>
            <a:ext cx="1152525" cy="10810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3" name="TextBox 41"/>
          <p:cNvSpPr txBox="1">
            <a:spLocks noChangeArrowheads="1"/>
          </p:cNvSpPr>
          <p:nvPr/>
        </p:nvSpPr>
        <p:spPr bwMode="auto">
          <a:xfrm>
            <a:off x="71437" y="2809876"/>
            <a:ext cx="2592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>
                <a:solidFill>
                  <a:srgbClr val="00B050"/>
                </a:solidFill>
              </a:rPr>
              <a:t>Write two keywords from the lesson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49463" y="3960813"/>
            <a:ext cx="1585912" cy="600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049463" y="3960813"/>
            <a:ext cx="3243262" cy="3000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6" name="TextBox 48"/>
          <p:cNvSpPr txBox="1">
            <a:spLocks noChangeArrowheads="1"/>
          </p:cNvSpPr>
          <p:nvPr/>
        </p:nvSpPr>
        <p:spPr bwMode="auto">
          <a:xfrm>
            <a:off x="5580063" y="1346983"/>
            <a:ext cx="2767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/>
              <a:t>Write one question that you have about today’s lesson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610100" y="2332038"/>
            <a:ext cx="1371600" cy="541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5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Today’s lesson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ALL</a:t>
            </a:r>
            <a:r>
              <a:rPr lang="en-GB" dirty="0" smtClean="0">
                <a:latin typeface="Kristen ITC" pitchFamily="66" charset="0"/>
              </a:rPr>
              <a:t> – Understand the causes and some of the effects of pollution on our oceans.</a:t>
            </a:r>
          </a:p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MOST</a:t>
            </a:r>
            <a:r>
              <a:rPr lang="en-GB" dirty="0" smtClean="0">
                <a:latin typeface="Kristen ITC" pitchFamily="66" charset="0"/>
              </a:rPr>
              <a:t> –  will understand the effect of adding too much fertiliser to farmland and how this causes algae blooms.</a:t>
            </a:r>
          </a:p>
          <a:p>
            <a:r>
              <a:rPr lang="en-GB" dirty="0" smtClean="0">
                <a:solidFill>
                  <a:srgbClr val="FFFF00"/>
                </a:solidFill>
                <a:latin typeface="Kristen ITC" pitchFamily="66" charset="0"/>
              </a:rPr>
              <a:t>SOME</a:t>
            </a:r>
            <a:r>
              <a:rPr lang="en-GB" dirty="0" smtClean="0">
                <a:latin typeface="Kristen ITC" pitchFamily="66" charset="0"/>
              </a:rPr>
              <a:t> – will understand the term “dead zone” and the role of eutrophication.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0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Key Terms…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>
              <a:latin typeface="Kristen ITC" pitchFamily="66" charset="0"/>
            </a:endParaRPr>
          </a:p>
          <a:p>
            <a:pPr algn="ctr"/>
            <a:r>
              <a:rPr lang="en-GB" dirty="0" smtClean="0">
                <a:latin typeface="Kristen ITC" pitchFamily="66" charset="0"/>
              </a:rPr>
              <a:t>Algae bloom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Eutrophication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Dead Zone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Fertilisers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Nutrients</a:t>
            </a:r>
            <a:endParaRPr lang="en-GB" dirty="0" smtClean="0">
              <a:latin typeface="Kristen ITC" pitchFamily="66" charset="0"/>
            </a:endParaRPr>
          </a:p>
          <a:p>
            <a:endParaRPr lang="en-GB" dirty="0">
              <a:latin typeface="Kristen ITC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12858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0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1430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Kristen ITC" pitchFamily="66" charset="0"/>
              </a:rPr>
              <a:t>Watch the video and write down reasons why the Ocean’s are so important.</a:t>
            </a:r>
            <a:endParaRPr lang="en-GB" sz="3200" dirty="0">
              <a:latin typeface="Kristen ITC" pitchFamily="66" charset="0"/>
            </a:endParaRPr>
          </a:p>
        </p:txBody>
      </p:sp>
      <p:pic>
        <p:nvPicPr>
          <p:cNvPr id="4" name="Why the Oceans matter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</p:spTree>
    <p:extLst>
      <p:ext uri="{BB962C8B-B14F-4D97-AF65-F5344CB8AC3E}">
        <p14:creationId xmlns:p14="http://schemas.microsoft.com/office/powerpoint/2010/main" val="27382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Think, pair, share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Where do you think all the pollution comes from? Make a list in your book.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0166" r="15556"/>
          <a:stretch/>
        </p:blipFill>
        <p:spPr bwMode="auto">
          <a:xfrm>
            <a:off x="3059832" y="2924944"/>
            <a:ext cx="25922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5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732240" y="548680"/>
            <a:ext cx="1872208" cy="1728192"/>
          </a:xfrm>
          <a:prstGeom prst="cloudCallout">
            <a:avLst>
              <a:gd name="adj1" fmla="val -78142"/>
              <a:gd name="adj2" fmla="val 97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Kristen ITC" pitchFamily="66" charset="0"/>
              </a:rPr>
              <a:t>Any ideas?</a:t>
            </a:r>
            <a:endParaRPr lang="en-GB" sz="28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This is an algal bloom.</a:t>
            </a:r>
          </a:p>
          <a:p>
            <a:pPr marL="0" indent="0">
              <a:buNone/>
            </a:pPr>
            <a:endParaRPr lang="en-GB" dirty="0" smtClean="0">
              <a:latin typeface="Kristen ITC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Plants like fertilisers as it helps them grow.</a:t>
            </a:r>
          </a:p>
          <a:p>
            <a:pPr marL="0" indent="0">
              <a:buNone/>
            </a:pPr>
            <a:endParaRPr lang="en-GB" dirty="0" smtClean="0">
              <a:latin typeface="Kristen ITC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Kristen ITC" pitchFamily="66" charset="0"/>
              </a:rPr>
              <a:t>This bloom is caused by fertiliser running into rivers off the land.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162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4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Your task….</a:t>
            </a:r>
            <a:endParaRPr lang="en-GB" dirty="0">
              <a:latin typeface="Kristen ITC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2" y="1628800"/>
            <a:ext cx="197141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41" y="1602726"/>
            <a:ext cx="1975275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32992"/>
            <a:ext cx="197485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142847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Kristen ITC" pitchFamily="66" charset="0"/>
              </a:rPr>
              <a:t> Control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(clean water)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    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2241" y="5235180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Kristen ITC" pitchFamily="66" charset="0"/>
              </a:rPr>
              <a:t>Water with algae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1476" y="5142847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Kristen ITC" pitchFamily="66" charset="0"/>
              </a:rPr>
              <a:t>Water with algae </a:t>
            </a:r>
          </a:p>
          <a:p>
            <a:pPr algn="ctr"/>
            <a:r>
              <a:rPr lang="en-GB" dirty="0" smtClean="0">
                <a:latin typeface="Kristen ITC" pitchFamily="66" charset="0"/>
              </a:rPr>
              <a:t>and fertiliser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647" y="6128796"/>
            <a:ext cx="463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Kristen ITC" pitchFamily="66" charset="0"/>
              </a:rPr>
              <a:t>Record the Oxygen levels</a:t>
            </a:r>
            <a:endParaRPr lang="en-GB" sz="28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Questions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Kristen ITC" pitchFamily="66" charset="0"/>
              </a:rPr>
              <a:t>Why do we need a jar with no algae in it?</a:t>
            </a:r>
          </a:p>
          <a:p>
            <a:r>
              <a:rPr lang="en-GB" dirty="0" smtClean="0">
                <a:latin typeface="Kristen ITC" pitchFamily="66" charset="0"/>
              </a:rPr>
              <a:t>What do we need to do to make sure it is a fair test?</a:t>
            </a:r>
          </a:p>
          <a:p>
            <a:r>
              <a:rPr lang="en-GB" dirty="0" smtClean="0">
                <a:latin typeface="Kristen ITC" pitchFamily="66" charset="0"/>
              </a:rPr>
              <a:t>Why are we going to record the oxygen levels every few days?</a:t>
            </a:r>
          </a:p>
          <a:p>
            <a:pPr marL="0" indent="0">
              <a:buNone/>
            </a:pPr>
            <a:endParaRPr lang="en-GB" dirty="0" smtClean="0">
              <a:latin typeface="Kristen ITC" pitchFamily="66" charset="0"/>
            </a:endParaRPr>
          </a:p>
          <a:p>
            <a:r>
              <a:rPr lang="en-GB" dirty="0" smtClean="0">
                <a:latin typeface="Kristen ITC" pitchFamily="66" charset="0"/>
              </a:rPr>
              <a:t>Draw a results table in your book</a:t>
            </a:r>
            <a:endParaRPr lang="en-GB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371</Words>
  <Application>Microsoft Macintosh PowerPoint</Application>
  <PresentationFormat>On-screen Show (4:3)</PresentationFormat>
  <Paragraphs>70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Kristen ITC</vt:lpstr>
      <vt:lpstr>Office Theme</vt:lpstr>
      <vt:lpstr>PowerPoint Presentation</vt:lpstr>
      <vt:lpstr>Today’s lesson</vt:lpstr>
      <vt:lpstr>Key Terms…</vt:lpstr>
      <vt:lpstr>Watch the video and write down reasons why the Ocean’s are so important.</vt:lpstr>
      <vt:lpstr>Think, pair, share</vt:lpstr>
      <vt:lpstr>PowerPoint Presentation</vt:lpstr>
      <vt:lpstr>PowerPoint Presentation</vt:lpstr>
      <vt:lpstr>Your task….</vt:lpstr>
      <vt:lpstr>Questions</vt:lpstr>
      <vt:lpstr>Why are algae blooms a problem?</vt:lpstr>
      <vt:lpstr>It’s called eutrophication…..</vt:lpstr>
      <vt:lpstr>Your task….</vt:lpstr>
      <vt:lpstr>In 7-10 days time</vt:lpstr>
      <vt:lpstr>Plenary</vt:lpstr>
    </vt:vector>
  </TitlesOfParts>
  <Company>Hampshire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GHORTOP</dc:creator>
  <cp:lastModifiedBy>Fielding S.</cp:lastModifiedBy>
  <cp:revision>10</cp:revision>
  <dcterms:created xsi:type="dcterms:W3CDTF">2014-03-30T10:16:40Z</dcterms:created>
  <dcterms:modified xsi:type="dcterms:W3CDTF">2016-06-01T09:53:26Z</dcterms:modified>
</cp:coreProperties>
</file>