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1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28600" y="762000"/>
            <a:ext cx="8707367" cy="5336542"/>
            <a:chOff x="151616" y="117470"/>
            <a:chExt cx="8707367" cy="5336542"/>
          </a:xfrm>
        </p:grpSpPr>
        <p:sp>
          <p:nvSpPr>
            <p:cNvPr id="4" name="Rectangle 3"/>
            <p:cNvSpPr/>
            <p:nvPr/>
          </p:nvSpPr>
          <p:spPr>
            <a:xfrm>
              <a:off x="1905001" y="117474"/>
              <a:ext cx="1738183" cy="178752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Unborn </a:t>
              </a:r>
              <a:r>
                <a:rPr lang="en-GB" sz="14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shark </a:t>
              </a:r>
              <a:r>
                <a:rPr lang="en-GB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pups compete and kill their siblings before being born. 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5381367" y="117473"/>
              <a:ext cx="1738183" cy="178752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Sharks do not have a single bone in their entire body.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3643184" y="117474"/>
              <a:ext cx="1738183" cy="1786924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Sharks have been observed attacking and eating metal </a:t>
              </a:r>
              <a:r>
                <a:rPr lang="en-GB" sz="14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objects.</a:t>
              </a:r>
              <a:endParaRPr lang="en-GB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152400" y="1905000"/>
              <a:ext cx="1752600" cy="1778859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Sharks have three sets of </a:t>
              </a:r>
              <a:r>
                <a:rPr lang="en-GB" sz="14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teeth.</a:t>
              </a:r>
              <a:endParaRPr lang="en-GB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52401" y="117475"/>
              <a:ext cx="1752600" cy="178752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Sharks are intelligent eaters and only eat prey that have a high nutritious </a:t>
              </a:r>
              <a:r>
                <a:rPr lang="en-GB" sz="14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value.</a:t>
              </a:r>
              <a:endParaRPr lang="en-GB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7120800" y="117470"/>
              <a:ext cx="1738183" cy="1786929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More people are struck by lightning than attacked by sharks.</a:t>
              </a: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905000" y="1904399"/>
              <a:ext cx="1738184" cy="1779459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The slowest swimming fish recorded is a type of </a:t>
              </a:r>
              <a:r>
                <a:rPr lang="en-GB" sz="14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shark.</a:t>
              </a:r>
              <a:endParaRPr lang="en-GB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7119549" y="1905000"/>
              <a:ext cx="1738800" cy="177885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 species of shark can be found in every ocean on </a:t>
              </a:r>
              <a:r>
                <a:rPr lang="en-GB" sz="14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Earth.</a:t>
              </a:r>
              <a:endParaRPr lang="en-GB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381365" y="3683856"/>
              <a:ext cx="1738183" cy="177015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The empty egg cases of some sharks are worn with traditional Scottish kilts as a place to carry money.</a:t>
              </a: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51616" y="3683857"/>
              <a:ext cx="1753384" cy="1770155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4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Sharks </a:t>
              </a:r>
              <a:r>
                <a:rPr lang="en-GB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do not have </a:t>
              </a:r>
              <a:r>
                <a:rPr lang="en-GB" sz="14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scales.</a:t>
              </a:r>
              <a:endParaRPr lang="en-GB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381366" y="1904999"/>
              <a:ext cx="1738184" cy="1778859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You are in most danger of a shark attack in shallow water.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643183" y="1904399"/>
              <a:ext cx="1738183" cy="177946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Sharks are immune to developing cancer.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904998" y="3683855"/>
              <a:ext cx="1738184" cy="177015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Sharks have an extremely keen sense of </a:t>
              </a:r>
              <a:r>
                <a:rPr lang="en-GB" sz="14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smell.</a:t>
              </a:r>
              <a:endParaRPr lang="en-GB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643184" y="3683856"/>
              <a:ext cx="1738182" cy="1770155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You’re more likely to be attacked by a shark if you are a man.</a:t>
              </a:r>
            </a:p>
          </p:txBody>
        </p:sp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856" y="6073141"/>
            <a:ext cx="2706859" cy="627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725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161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Watson</dc:creator>
  <cp:lastModifiedBy>stuart wager</cp:lastModifiedBy>
  <cp:revision>3</cp:revision>
  <cp:lastPrinted>2014-07-23T08:24:10Z</cp:lastPrinted>
  <dcterms:created xsi:type="dcterms:W3CDTF">2006-08-16T00:00:00Z</dcterms:created>
  <dcterms:modified xsi:type="dcterms:W3CDTF">2016-02-10T15:13:53Z</dcterms:modified>
</cp:coreProperties>
</file>