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92" y="-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B5FD-5517-40FD-A3EF-68CEDCDFEA59}" type="datetimeFigureOut">
              <a:rPr lang="en-GB" smtClean="0"/>
              <a:t>14/01/2016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99C3D-79AE-4BA0-B9FE-5CBAF7F2D9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947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B5FD-5517-40FD-A3EF-68CEDCDFEA59}" type="datetimeFigureOut">
              <a:rPr lang="en-GB" smtClean="0"/>
              <a:t>14/01/2016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99C3D-79AE-4BA0-B9FE-5CBAF7F2D9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748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B5FD-5517-40FD-A3EF-68CEDCDFEA59}" type="datetimeFigureOut">
              <a:rPr lang="en-GB" smtClean="0"/>
              <a:t>14/01/2016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99C3D-79AE-4BA0-B9FE-5CBAF7F2D9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0128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B5FD-5517-40FD-A3EF-68CEDCDFEA59}" type="datetimeFigureOut">
              <a:rPr lang="en-GB" smtClean="0"/>
              <a:t>14/01/2016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99C3D-79AE-4BA0-B9FE-5CBAF7F2D9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6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B5FD-5517-40FD-A3EF-68CEDCDFEA59}" type="datetimeFigureOut">
              <a:rPr lang="en-GB" smtClean="0"/>
              <a:t>14/01/2016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99C3D-79AE-4BA0-B9FE-5CBAF7F2D9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01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B5FD-5517-40FD-A3EF-68CEDCDFEA59}" type="datetimeFigureOut">
              <a:rPr lang="en-GB" smtClean="0"/>
              <a:t>14/01/2016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99C3D-79AE-4BA0-B9FE-5CBAF7F2D9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733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B5FD-5517-40FD-A3EF-68CEDCDFEA59}" type="datetimeFigureOut">
              <a:rPr lang="en-GB" smtClean="0"/>
              <a:t>14/01/2016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99C3D-79AE-4BA0-B9FE-5CBAF7F2D9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5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B5FD-5517-40FD-A3EF-68CEDCDFEA59}" type="datetimeFigureOut">
              <a:rPr lang="en-GB" smtClean="0"/>
              <a:t>14/01/2016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99C3D-79AE-4BA0-B9FE-5CBAF7F2D9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295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B5FD-5517-40FD-A3EF-68CEDCDFEA59}" type="datetimeFigureOut">
              <a:rPr lang="en-GB" smtClean="0"/>
              <a:t>14/01/2016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99C3D-79AE-4BA0-B9FE-5CBAF7F2D9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841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B5FD-5517-40FD-A3EF-68CEDCDFEA59}" type="datetimeFigureOut">
              <a:rPr lang="en-GB" smtClean="0"/>
              <a:t>14/01/2016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99C3D-79AE-4BA0-B9FE-5CBAF7F2D9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7896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B5FD-5517-40FD-A3EF-68CEDCDFEA59}" type="datetimeFigureOut">
              <a:rPr lang="en-GB" smtClean="0"/>
              <a:t>14/01/2016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99C3D-79AE-4BA0-B9FE-5CBAF7F2D9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175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4B5FD-5517-40FD-A3EF-68CEDCDFEA59}" type="datetimeFigureOut">
              <a:rPr lang="en-GB" smtClean="0"/>
              <a:t>14/01/2016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99C3D-79AE-4BA0-B9FE-5CBAF7F2D9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846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7" t="14881" r="32399" b="17460"/>
          <a:stretch/>
        </p:blipFill>
        <p:spPr bwMode="auto">
          <a:xfrm>
            <a:off x="-1" y="-33033"/>
            <a:ext cx="6858001" cy="5469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00" t="26042" r="32963" b="43276"/>
          <a:stretch/>
        </p:blipFill>
        <p:spPr bwMode="auto">
          <a:xfrm>
            <a:off x="-1" y="5436095"/>
            <a:ext cx="6858001" cy="3707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8146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Hampshire County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GHORTOP</dc:creator>
  <cp:lastModifiedBy>GHORTOP</cp:lastModifiedBy>
  <cp:revision>1</cp:revision>
  <dcterms:created xsi:type="dcterms:W3CDTF">2016-01-14T21:42:19Z</dcterms:created>
  <dcterms:modified xsi:type="dcterms:W3CDTF">2016-01-14T21:43:29Z</dcterms:modified>
</cp:coreProperties>
</file>