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0"/>
          <p:cNvPicPr>
            <a:picLocks noChangeAspect="1" noChangeArrowheads="1"/>
          </p:cNvPicPr>
          <p:nvPr/>
        </p:nvPicPr>
        <p:blipFill>
          <a:blip r:embed="rId2" cstate="print"/>
          <a:srcRect t="24800" r="38360" b="23540"/>
          <a:stretch>
            <a:fillRect/>
          </a:stretch>
        </p:blipFill>
        <p:spPr bwMode="auto">
          <a:xfrm>
            <a:off x="5410200" y="3611213"/>
            <a:ext cx="3429000" cy="25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Straight Connector 45"/>
          <p:cNvCxnSpPr/>
          <p:nvPr/>
        </p:nvCxnSpPr>
        <p:spPr>
          <a:xfrm>
            <a:off x="5486400" y="4601814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533400"/>
          </a:xfrm>
        </p:spPr>
        <p:txBody>
          <a:bodyPr>
            <a:normAutofit/>
          </a:bodyPr>
          <a:lstStyle/>
          <a:p>
            <a:r>
              <a:rPr lang="en-GB" sz="1600" u="sng" dirty="0">
                <a:latin typeface="Comic Sans MS" pitchFamily="66" charset="0"/>
              </a:rPr>
              <a:t>S</a:t>
            </a:r>
            <a:r>
              <a:rPr lang="en-GB" sz="1600" u="sng" dirty="0" smtClean="0">
                <a:latin typeface="Comic Sans MS" pitchFamily="66" charset="0"/>
              </a:rPr>
              <a:t>urfing in warm water is more dangerous compared to cold water</a:t>
            </a:r>
            <a:endParaRPr lang="en-GB" sz="1600" u="sng" dirty="0">
              <a:latin typeface="Comic Sans MS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920326"/>
              </p:ext>
            </p:extLst>
          </p:nvPr>
        </p:nvGraphicFramePr>
        <p:xfrm>
          <a:off x="228600" y="609600"/>
          <a:ext cx="6799262" cy="250031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963612"/>
                <a:gridCol w="914400"/>
                <a:gridCol w="1066800"/>
                <a:gridCol w="1143000"/>
                <a:gridCol w="2711450"/>
              </a:tblGrid>
              <a:tr h="701307">
                <a:tc rowSpan="2"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9639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omic Sans MS" pitchFamily="66" charset="0"/>
                        </a:rPr>
                        <a:t>Attempt 1</a:t>
                      </a:r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omic Sans MS" pitchFamily="66" charset="0"/>
                        </a:rPr>
                        <a:t>Attempt 2</a:t>
                      </a:r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omic Sans MS" pitchFamily="66" charset="0"/>
                        </a:rPr>
                        <a:t>Attempt 3</a:t>
                      </a:r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Comic Sans MS" pitchFamily="66" charset="0"/>
                        </a:rPr>
                        <a:t>Mean</a:t>
                      </a:r>
                      <a:r>
                        <a:rPr lang="en-GB" sz="1200" baseline="0" dirty="0" smtClean="0">
                          <a:latin typeface="Comic Sans MS" pitchFamily="66" charset="0"/>
                        </a:rPr>
                        <a:t> Average</a:t>
                      </a:r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</a:tr>
              <a:tr h="701307"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</a:tr>
              <a:tr h="701307"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omic Sans MS" pitchFamily="66" charset="0"/>
                      </a:endParaRPr>
                    </a:p>
                  </a:txBody>
                  <a:tcPr marL="91431" marR="91431" marT="45737" marB="45737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86600" y="609600"/>
            <a:ext cx="182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Comic Sans MS" pitchFamily="66" charset="0"/>
              </a:rPr>
              <a:t>Independent Variable</a:t>
            </a:r>
          </a:p>
          <a:p>
            <a:r>
              <a:rPr lang="en-GB" sz="1200" dirty="0" smtClean="0">
                <a:latin typeface="Comic Sans MS" pitchFamily="66" charset="0"/>
              </a:rPr>
              <a:t>.................................................................................................................................</a:t>
            </a:r>
          </a:p>
          <a:p>
            <a:r>
              <a:rPr lang="en-GB" sz="1200" b="1" dirty="0" smtClean="0">
                <a:latin typeface="Comic Sans MS" pitchFamily="66" charset="0"/>
              </a:rPr>
              <a:t>Dependent variable</a:t>
            </a:r>
            <a:r>
              <a:rPr lang="en-GB" sz="1200" dirty="0" smtClean="0">
                <a:latin typeface="Comic Sans MS" pitchFamily="66" charset="0"/>
              </a:rPr>
              <a:t>:</a:t>
            </a:r>
          </a:p>
          <a:p>
            <a:r>
              <a:rPr lang="en-GB" sz="1200" dirty="0" smtClean="0">
                <a:latin typeface="Comic Sans MS" pitchFamily="66" charset="0"/>
              </a:rPr>
              <a:t>................................................................................................................................</a:t>
            </a:r>
          </a:p>
          <a:p>
            <a:endParaRPr lang="en-GB" sz="1200" dirty="0">
              <a:latin typeface="Comic Sans MS" pitchFamily="66" charset="0"/>
            </a:endParaRPr>
          </a:p>
          <a:p>
            <a:r>
              <a:rPr lang="en-GB" sz="1200" b="1" dirty="0" smtClean="0">
                <a:latin typeface="Comic Sans MS" pitchFamily="66" charset="0"/>
              </a:rPr>
              <a:t>What needs to be kept the same?</a:t>
            </a:r>
          </a:p>
          <a:p>
            <a:r>
              <a:rPr lang="en-GB" sz="1200" dirty="0" smtClean="0">
                <a:latin typeface="Comic Sans MS" pitchFamily="66" charset="0"/>
              </a:rPr>
              <a:t>……………………………………………………………………………………………………………………….</a:t>
            </a:r>
            <a:endParaRPr lang="en-GB" sz="12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3124200"/>
            <a:ext cx="508211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Comic Sans MS" pitchFamily="66" charset="0"/>
              </a:rPr>
              <a:t>Conclusion of evidence</a:t>
            </a:r>
          </a:p>
          <a:p>
            <a:endParaRPr lang="en-GB" sz="1200" b="1" dirty="0" smtClean="0">
              <a:latin typeface="Comic Sans MS" pitchFamily="66" charset="0"/>
            </a:endParaRPr>
          </a:p>
          <a:p>
            <a:r>
              <a:rPr lang="en-GB" sz="800" dirty="0" smtClean="0">
                <a:latin typeface="Comic Sans MS" pitchFamily="66" charset="0"/>
              </a:rPr>
              <a:t>-State your findings</a:t>
            </a:r>
            <a:endParaRPr lang="en-GB" sz="800" b="1" dirty="0">
              <a:latin typeface="Comic Sans MS" pitchFamily="66" charset="0"/>
            </a:endParaRPr>
          </a:p>
          <a:p>
            <a:r>
              <a:rPr lang="en-GB" sz="800" dirty="0" smtClean="0">
                <a:latin typeface="Comic Sans MS" pitchFamily="66" charset="0"/>
              </a:rPr>
              <a:t>-Quote and discuss the evidence you have for those findings </a:t>
            </a:r>
          </a:p>
          <a:p>
            <a:r>
              <a:rPr lang="en-GB" sz="800" b="1" dirty="0" smtClean="0">
                <a:latin typeface="Comic Sans MS" pitchFamily="66" charset="0"/>
              </a:rPr>
              <a:t>-</a:t>
            </a:r>
            <a:r>
              <a:rPr lang="en-GB" sz="800" dirty="0" smtClean="0">
                <a:latin typeface="Comic Sans MS" pitchFamily="66" charset="0"/>
              </a:rPr>
              <a:t>Using </a:t>
            </a:r>
            <a:r>
              <a:rPr lang="en-GB" sz="800" dirty="0">
                <a:latin typeface="Comic Sans MS" pitchFamily="66" charset="0"/>
              </a:rPr>
              <a:t>scientific ideas, discuss what could have caused these findings (use your scientific keywords)</a:t>
            </a:r>
          </a:p>
          <a:p>
            <a:r>
              <a:rPr lang="en-GB" sz="1200" b="1" dirty="0" smtClean="0">
                <a:latin typeface="Comic Sans MS" pitchFamily="66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5562600" y="2833816"/>
            <a:ext cx="1752599" cy="914400"/>
          </a:xfrm>
          <a:prstGeom prst="cloudCallout">
            <a:avLst>
              <a:gd name="adj1" fmla="val -49254"/>
              <a:gd name="adj2" fmla="val 98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  <a:latin typeface="Comic Sans MS" pitchFamily="66" charset="0"/>
              </a:rPr>
              <a:t>Why is three attempts useful?</a:t>
            </a:r>
            <a:endParaRPr lang="en-GB" sz="12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10712" y="6324600"/>
            <a:ext cx="35629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Comic Sans MS" pitchFamily="66" charset="0"/>
              </a:rPr>
              <a:t>Which area on the map would you </a:t>
            </a:r>
            <a:r>
              <a:rPr lang="en-GB" sz="1000" dirty="0" smtClean="0">
                <a:latin typeface="Comic Sans MS" pitchFamily="66" charset="0"/>
              </a:rPr>
              <a:t>most </a:t>
            </a:r>
            <a:r>
              <a:rPr lang="en-GB" sz="1000" dirty="0" smtClean="0">
                <a:latin typeface="Comic Sans MS" pitchFamily="66" charset="0"/>
              </a:rPr>
              <a:t>like to surf at and why? ………………………………………………………………………………………………………</a:t>
            </a:r>
            <a:endParaRPr lang="en-GB" sz="1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75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94</Words>
  <Application>Microsoft Macintosh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Comic Sans MS</vt:lpstr>
      <vt:lpstr>Arial</vt:lpstr>
      <vt:lpstr>Office Theme</vt:lpstr>
      <vt:lpstr>Surfing in warm water is more dangerous compared to cold water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surfing in warm water more dangerous compared to cold water?</dc:title>
  <dc:creator>Michael Watson</dc:creator>
  <cp:lastModifiedBy>Fielding S.</cp:lastModifiedBy>
  <cp:revision>11</cp:revision>
  <dcterms:created xsi:type="dcterms:W3CDTF">2006-08-16T00:00:00Z</dcterms:created>
  <dcterms:modified xsi:type="dcterms:W3CDTF">2016-05-31T13:25:58Z</dcterms:modified>
</cp:coreProperties>
</file>