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9"/>
  </p:normalViewPr>
  <p:slideViewPr>
    <p:cSldViewPr>
      <p:cViewPr varScale="1">
        <p:scale>
          <a:sx n="108" d="100"/>
          <a:sy n="108" d="100"/>
        </p:scale>
        <p:origin x="17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FC8F9-1E1F-4C52-997B-656E3C4D26C4}" type="datetimeFigureOut">
              <a:rPr lang="en-GB" smtClean="0"/>
              <a:pPr/>
              <a:t>31/05/2016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7918D-2B5C-48DC-92C2-90F75D7C2C2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165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7918D-2B5C-48DC-92C2-90F75D7C2C2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263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533400"/>
          </a:xfrm>
        </p:spPr>
        <p:txBody>
          <a:bodyPr>
            <a:normAutofit/>
          </a:bodyPr>
          <a:lstStyle/>
          <a:p>
            <a:r>
              <a:rPr lang="en-GB" sz="1600" u="sng" dirty="0">
                <a:latin typeface="Comic Sans MS" pitchFamily="66" charset="0"/>
              </a:rPr>
              <a:t>S</a:t>
            </a:r>
            <a:r>
              <a:rPr lang="en-GB" sz="1600" u="sng" dirty="0" smtClean="0">
                <a:latin typeface="Comic Sans MS" pitchFamily="66" charset="0"/>
              </a:rPr>
              <a:t>urfing in warm water is more dangerous compared to cold water</a:t>
            </a:r>
            <a:endParaRPr lang="en-GB" sz="1600" u="sng" dirty="0">
              <a:latin typeface="Comic Sans MS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891947"/>
              </p:ext>
            </p:extLst>
          </p:nvPr>
        </p:nvGraphicFramePr>
        <p:xfrm>
          <a:off x="228600" y="609600"/>
          <a:ext cx="6799262" cy="2561155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63612"/>
                <a:gridCol w="914400"/>
                <a:gridCol w="1066800"/>
                <a:gridCol w="1143000"/>
                <a:gridCol w="2711450"/>
              </a:tblGrid>
              <a:tr h="701307">
                <a:tc rowSpan="2"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Temp</a:t>
                      </a:r>
                      <a:r>
                        <a:rPr lang="en-GB" sz="1200" baseline="0" dirty="0" smtClean="0">
                          <a:latin typeface="Comic Sans MS" pitchFamily="66" charset="0"/>
                        </a:rPr>
                        <a:t> of water (°C)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GB" sz="1200" baseline="0" dirty="0" smtClean="0">
                          <a:latin typeface="Comic Sans MS" pitchFamily="66" charset="0"/>
                        </a:rPr>
                        <a:t>Number of squares covered in time allocated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96391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Attempt 1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Attempt 2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Attempt 3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 smtClean="0">
                          <a:latin typeface="Comic Sans MS" pitchFamily="66" charset="0"/>
                        </a:rPr>
                        <a:t>Mean (</a:t>
                      </a:r>
                      <a:r>
                        <a:rPr lang="en-GB" sz="1200" u="sng" dirty="0" smtClean="0">
                          <a:latin typeface="Comic Sans MS" pitchFamily="66" charset="0"/>
                        </a:rPr>
                        <a:t>sum of attempts</a:t>
                      </a:r>
                      <a:r>
                        <a:rPr lang="en-GB" sz="1200" baseline="0" dirty="0" smtClean="0">
                          <a:latin typeface="Comic Sans MS" pitchFamily="66" charset="0"/>
                        </a:rPr>
                        <a:t>) </a:t>
                      </a:r>
                    </a:p>
                    <a:p>
                      <a:r>
                        <a:rPr lang="en-GB" sz="1200" baseline="0" dirty="0" smtClean="0">
                          <a:latin typeface="Comic Sans MS" pitchFamily="66" charset="0"/>
                        </a:rPr>
                        <a:t>         number of attempts</a:t>
                      </a:r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</a:tr>
              <a:tr h="701307"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</a:tr>
              <a:tr h="701307"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latin typeface="Comic Sans MS" pitchFamily="66" charset="0"/>
                      </a:endParaRPr>
                    </a:p>
                  </a:txBody>
                  <a:tcPr marL="91431" marR="91431" marT="45737" marB="45737"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86600" y="609600"/>
            <a:ext cx="18288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omic Sans MS" pitchFamily="66" charset="0"/>
              </a:rPr>
              <a:t>Independent Variable</a:t>
            </a:r>
          </a:p>
          <a:p>
            <a:r>
              <a:rPr lang="en-GB" sz="1200" dirty="0" smtClean="0">
                <a:latin typeface="Comic Sans MS" pitchFamily="66" charset="0"/>
              </a:rPr>
              <a:t>What is the variable we are manipulating? .................................................................................................................................</a:t>
            </a:r>
          </a:p>
          <a:p>
            <a:r>
              <a:rPr lang="en-GB" sz="1200" b="1" dirty="0" smtClean="0">
                <a:latin typeface="Comic Sans MS" pitchFamily="66" charset="0"/>
              </a:rPr>
              <a:t>Dependent variable</a:t>
            </a:r>
            <a:r>
              <a:rPr lang="en-GB" sz="1200" dirty="0" smtClean="0">
                <a:latin typeface="Comic Sans MS" pitchFamily="66" charset="0"/>
              </a:rPr>
              <a:t>:</a:t>
            </a:r>
          </a:p>
          <a:p>
            <a:r>
              <a:rPr lang="en-GB" sz="1200" dirty="0" smtClean="0">
                <a:latin typeface="Comic Sans MS" pitchFamily="66" charset="0"/>
              </a:rPr>
              <a:t>What is the variable that is affected in the experiment?</a:t>
            </a:r>
          </a:p>
          <a:p>
            <a:r>
              <a:rPr lang="en-GB" sz="1200" dirty="0" smtClean="0">
                <a:latin typeface="Comic Sans MS" pitchFamily="66" charset="0"/>
              </a:rPr>
              <a:t>.................................................................................................................................</a:t>
            </a:r>
            <a:endParaRPr lang="en-GB" sz="12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3254990"/>
            <a:ext cx="5105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>
                <a:latin typeface="Comic Sans MS" pitchFamily="66" charset="0"/>
              </a:rPr>
              <a:t>Conclusion of evidence</a:t>
            </a:r>
          </a:p>
          <a:p>
            <a:endParaRPr lang="en-GB" sz="1200" b="1" dirty="0" smtClean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State your findings (</a:t>
            </a:r>
            <a:r>
              <a:rPr lang="en-GB" sz="1000" dirty="0" smtClean="0">
                <a:latin typeface="Kristen ITC" pitchFamily="66" charset="0"/>
              </a:rPr>
              <a:t>e.g. the food colouring diffused more in …)</a:t>
            </a:r>
          </a:p>
          <a:p>
            <a:r>
              <a:rPr lang="en-GB" sz="1000" b="1" dirty="0" smtClean="0">
                <a:latin typeface="Comic Sans MS" pitchFamily="66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lang="en-GB" sz="1000" b="1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Do you have any evidence to support your findings? (</a:t>
            </a:r>
            <a:r>
              <a:rPr lang="en-GB" sz="1000" dirty="0" smtClean="0">
                <a:latin typeface="Kristen ITC" pitchFamily="66" charset="0"/>
              </a:rPr>
              <a:t>E.g. </a:t>
            </a:r>
            <a:r>
              <a:rPr lang="en-GB" sz="1000" dirty="0" smtClean="0">
                <a:latin typeface="Kristen ITC" pitchFamily="66" charset="0"/>
              </a:rPr>
              <a:t>at room </a:t>
            </a:r>
            <a:r>
              <a:rPr lang="en-GB" sz="1000" dirty="0" smtClean="0">
                <a:latin typeface="Kristen ITC" pitchFamily="66" charset="0"/>
              </a:rPr>
              <a:t>temperature it took 23 second</a:t>
            </a:r>
            <a:r>
              <a:rPr lang="en-GB" sz="1000" dirty="0" smtClean="0">
                <a:latin typeface="Comic Sans MS" pitchFamily="66" charset="0"/>
              </a:rPr>
              <a:t>s) </a:t>
            </a:r>
            <a:endParaRPr lang="en-GB" sz="1000" dirty="0">
              <a:latin typeface="Comic Sans MS" pitchFamily="66" charset="0"/>
            </a:endParaRPr>
          </a:p>
          <a:p>
            <a:r>
              <a:rPr lang="en-GB" sz="1000" b="1" dirty="0" smtClean="0">
                <a:latin typeface="Comic Sans MS" pitchFamily="66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lang="en-GB" sz="1000" b="1" dirty="0">
              <a:latin typeface="Comic Sans MS" pitchFamily="66" charset="0"/>
            </a:endParaRPr>
          </a:p>
          <a:p>
            <a:r>
              <a:rPr lang="en-GB" sz="1000" dirty="0" smtClean="0">
                <a:latin typeface="Comic Sans MS" pitchFamily="66" charset="0"/>
              </a:rPr>
              <a:t>Using scientific ideas, discuss what could have caused these findings (use your scientific keywords)</a:t>
            </a:r>
          </a:p>
          <a:p>
            <a:r>
              <a:rPr lang="en-GB" sz="1000" b="1" dirty="0" smtClean="0">
                <a:latin typeface="Comic Sans MS" pitchFamily="66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lang="en-GB" sz="1000" b="1" dirty="0">
              <a:latin typeface="Comic Sans MS" pitchFamily="66" charset="0"/>
            </a:endParaRPr>
          </a:p>
          <a:p>
            <a:endParaRPr lang="en-GB" sz="10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86400" y="6150114"/>
            <a:ext cx="33873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latin typeface="Comic Sans MS" pitchFamily="66" charset="0"/>
              </a:rPr>
              <a:t>Which area on the map would you </a:t>
            </a:r>
            <a:r>
              <a:rPr lang="en-GB" sz="1000" dirty="0" smtClean="0">
                <a:latin typeface="Comic Sans MS" pitchFamily="66" charset="0"/>
              </a:rPr>
              <a:t>most </a:t>
            </a:r>
            <a:r>
              <a:rPr lang="en-GB" sz="1000" dirty="0" smtClean="0">
                <a:latin typeface="Comic Sans MS" pitchFamily="66" charset="0"/>
              </a:rPr>
              <a:t>like to surf at and why? …………………………………………………………………………………………………………………………………………………………………………………………………</a:t>
            </a:r>
            <a:endParaRPr lang="en-GB" sz="1000" dirty="0">
              <a:latin typeface="Comic Sans MS" pitchFamily="66" charset="0"/>
            </a:endParaRPr>
          </a:p>
        </p:txBody>
      </p:sp>
      <p:pic>
        <p:nvPicPr>
          <p:cNvPr id="45" name="Picture 40"/>
          <p:cNvPicPr>
            <a:picLocks noChangeAspect="1" noChangeArrowheads="1"/>
          </p:cNvPicPr>
          <p:nvPr/>
        </p:nvPicPr>
        <p:blipFill>
          <a:blip r:embed="rId3" cstate="print"/>
          <a:srcRect t="24800" r="38360" b="23540"/>
          <a:stretch>
            <a:fillRect/>
          </a:stretch>
        </p:blipFill>
        <p:spPr bwMode="auto">
          <a:xfrm>
            <a:off x="5410200" y="3352799"/>
            <a:ext cx="3429000" cy="256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7" name="Straight Connector 46"/>
          <p:cNvCxnSpPr/>
          <p:nvPr/>
        </p:nvCxnSpPr>
        <p:spPr>
          <a:xfrm>
            <a:off x="5486400" y="4343400"/>
            <a:ext cx="3276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75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140</Words>
  <Application>Microsoft Macintosh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Comic Sans MS</vt:lpstr>
      <vt:lpstr>Kristen ITC</vt:lpstr>
      <vt:lpstr>Arial</vt:lpstr>
      <vt:lpstr>Office Theme</vt:lpstr>
      <vt:lpstr>Surfing in warm water is more dangerous compared to cold water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surfing in warm water more dangerous compared to cold water?</dc:title>
  <dc:creator>Michael Watson</dc:creator>
  <cp:lastModifiedBy>Fielding S.</cp:lastModifiedBy>
  <cp:revision>11</cp:revision>
  <dcterms:created xsi:type="dcterms:W3CDTF">2006-08-16T00:00:00Z</dcterms:created>
  <dcterms:modified xsi:type="dcterms:W3CDTF">2016-05-31T13:25:11Z</dcterms:modified>
</cp:coreProperties>
</file>