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9"/>
  </p:normalViewPr>
  <p:slideViewPr>
    <p:cSldViewPr>
      <p:cViewPr varScale="1">
        <p:scale>
          <a:sx n="108" d="100"/>
          <a:sy n="108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23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83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20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82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3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172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22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81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55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55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1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9E5A8-E4A8-4EFA-9B1D-C08354E1EB22}" type="datetimeFigureOut">
              <a:rPr lang="en-GB" smtClean="0"/>
              <a:t>31/05/2016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17C79-B514-45F7-AE89-D3EC0D45C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16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6672"/>
            <a:ext cx="5832648" cy="437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5536" y="509749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Kristen ITC" panose="03050502040202030202" pitchFamily="66" charset="0"/>
              </a:rPr>
              <a:t>Imagine a long rectangular box with a wall in the middle separating the two sides. Crammed in one side is a huge swarm of bumble bees all travelling in random directions; the other side is empty. Now, if we remove the wall, what will happen?</a:t>
            </a:r>
            <a:endParaRPr lang="en-GB" dirty="0">
              <a:latin typeface="Kristen ITC" panose="03050502040202030202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633" y="6213166"/>
            <a:ext cx="2706859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84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4320"/>
            <a:ext cx="8229600" cy="4525963"/>
          </a:xfrm>
        </p:spPr>
        <p:txBody>
          <a:bodyPr/>
          <a:lstStyle/>
          <a:p>
            <a:r>
              <a:rPr lang="en-GB" dirty="0" smtClean="0">
                <a:latin typeface="Kristen ITC" panose="03050502040202030202" pitchFamily="66" charset="0"/>
              </a:rPr>
              <a:t>The bees will spread out into the whole box so they have more space.</a:t>
            </a:r>
          </a:p>
          <a:p>
            <a:r>
              <a:rPr lang="en-GB" dirty="0" smtClean="0">
                <a:latin typeface="Kristen ITC" panose="03050502040202030202" pitchFamily="66" charset="0"/>
              </a:rPr>
              <a:t>This is an example of diffusion</a:t>
            </a:r>
          </a:p>
          <a:p>
            <a:r>
              <a:rPr lang="en-GB" dirty="0" smtClean="0">
                <a:latin typeface="Kristen ITC" panose="03050502040202030202" pitchFamily="66" charset="0"/>
              </a:rPr>
              <a:t>They move from high concentration to low concentration.</a:t>
            </a:r>
            <a:endParaRPr lang="en-GB" dirty="0">
              <a:latin typeface="Kristen ITC" panose="03050502040202030202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27106"/>
            <a:ext cx="4248472" cy="3186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46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17345"/>
            <a:ext cx="5575794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5" y="494116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Kristen ITC" panose="03050502040202030202" pitchFamily="66" charset="0"/>
              </a:rPr>
              <a:t>What will happen if you take the top of a perfume bottle and come back an hour later? Why?</a:t>
            </a:r>
            <a:endParaRPr lang="en-GB" dirty="0"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The perfume can be smelt from across the room.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Perfume is made of alcohol which has a low </a:t>
            </a:r>
            <a:r>
              <a:rPr lang="en-GB" u="sng" dirty="0" smtClean="0">
                <a:latin typeface="Comic Sans MS" panose="030F0702030302020204" pitchFamily="66" charset="0"/>
              </a:rPr>
              <a:t>boiling point.</a:t>
            </a:r>
          </a:p>
          <a:p>
            <a:pPr marL="0" indent="0">
              <a:buNone/>
            </a:pPr>
            <a:endParaRPr lang="en-GB" u="sng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The perfume </a:t>
            </a:r>
            <a:r>
              <a:rPr lang="en-GB" u="sng" dirty="0" smtClean="0">
                <a:latin typeface="Comic Sans MS" panose="030F0702030302020204" pitchFamily="66" charset="0"/>
              </a:rPr>
              <a:t>evaporates</a:t>
            </a:r>
            <a:r>
              <a:rPr lang="en-GB" dirty="0" smtClean="0">
                <a:latin typeface="Comic Sans MS" panose="030F0702030302020204" pitchFamily="66" charset="0"/>
              </a:rPr>
              <a:t> and the </a:t>
            </a:r>
            <a:r>
              <a:rPr lang="en-GB" u="sng" dirty="0" smtClean="0">
                <a:latin typeface="Comic Sans MS" panose="030F0702030302020204" pitchFamily="66" charset="0"/>
              </a:rPr>
              <a:t>gas particles </a:t>
            </a:r>
            <a:r>
              <a:rPr lang="en-GB" dirty="0" smtClean="0">
                <a:latin typeface="Comic Sans MS" panose="030F0702030302020204" pitchFamily="66" charset="0"/>
              </a:rPr>
              <a:t>spread through the air particles in the room.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The perfume is at a </a:t>
            </a:r>
            <a:r>
              <a:rPr lang="en-GB" u="sng" dirty="0" smtClean="0">
                <a:latin typeface="Comic Sans MS" panose="030F0702030302020204" pitchFamily="66" charset="0"/>
              </a:rPr>
              <a:t>high concentration </a:t>
            </a:r>
            <a:r>
              <a:rPr lang="en-GB" dirty="0" smtClean="0">
                <a:latin typeface="Comic Sans MS" panose="030F0702030302020204" pitchFamily="66" charset="0"/>
              </a:rPr>
              <a:t>in the bottle so spreads out to a </a:t>
            </a:r>
            <a:r>
              <a:rPr lang="en-GB" u="sng" dirty="0" smtClean="0">
                <a:latin typeface="Comic Sans MS" panose="030F0702030302020204" pitchFamily="66" charset="0"/>
              </a:rPr>
              <a:t>lower concentration.</a:t>
            </a:r>
          </a:p>
          <a:p>
            <a:pPr marL="0" indent="0">
              <a:buNone/>
            </a:pPr>
            <a:endParaRPr lang="en-GB" u="sng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This is diffusion.</a:t>
            </a:r>
          </a:p>
          <a:p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9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8781" y="519692"/>
            <a:ext cx="3889400" cy="38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5013176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Comic Sans MS" charset="0"/>
                <a:ea typeface="Comic Sans MS" charset="0"/>
                <a:cs typeface="Comic Sans MS" charset="0"/>
              </a:rPr>
              <a:t>What will happen to a bottle of fizzy drink if the cap is left off but </a:t>
            </a:r>
            <a:r>
              <a:rPr lang="en-GB" dirty="0" smtClean="0">
                <a:latin typeface="Comic Sans MS" charset="0"/>
                <a:ea typeface="Comic Sans MS" charset="0"/>
                <a:cs typeface="Comic Sans MS" charset="0"/>
              </a:rPr>
              <a:t>the drink </a:t>
            </a:r>
            <a:r>
              <a:rPr lang="en-GB" dirty="0" smtClean="0">
                <a:latin typeface="Comic Sans MS" charset="0"/>
                <a:ea typeface="Comic Sans MS" charset="0"/>
                <a:cs typeface="Comic Sans MS" charset="0"/>
              </a:rPr>
              <a:t>is untouched?</a:t>
            </a:r>
            <a:endParaRPr lang="en-GB" dirty="0">
              <a:latin typeface="Comic Sans MS" charset="0"/>
              <a:ea typeface="Comic Sans MS" charset="0"/>
              <a:cs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1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A fizzy drink is fizzy because it contains </a:t>
            </a:r>
            <a:r>
              <a:rPr lang="en-GB" u="sng" dirty="0" smtClean="0">
                <a:latin typeface="Comic Sans MS" panose="030F0702030302020204" pitchFamily="66" charset="0"/>
              </a:rPr>
              <a:t>Carbon Dioxide.</a:t>
            </a:r>
          </a:p>
          <a:p>
            <a:pPr marL="0" indent="0">
              <a:buNone/>
            </a:pPr>
            <a:endParaRPr lang="en-GB" u="sng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If the cap is left off it the carbon dioxide can escape.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The gas will </a:t>
            </a:r>
            <a:r>
              <a:rPr lang="en-GB" u="sng" dirty="0" smtClean="0">
                <a:latin typeface="Comic Sans MS" panose="030F0702030302020204" pitchFamily="66" charset="0"/>
              </a:rPr>
              <a:t>diffuse out </a:t>
            </a:r>
            <a:r>
              <a:rPr lang="en-GB" dirty="0" smtClean="0">
                <a:latin typeface="Comic Sans MS" panose="030F0702030302020204" pitchFamily="66" charset="0"/>
              </a:rPr>
              <a:t>into the air so </a:t>
            </a:r>
            <a:r>
              <a:rPr lang="en-GB" dirty="0" smtClean="0">
                <a:latin typeface="Comic Sans MS" panose="030F0702030302020204" pitchFamily="66" charset="0"/>
              </a:rPr>
              <a:t>the drink will </a:t>
            </a:r>
            <a:r>
              <a:rPr lang="en-GB" dirty="0" smtClean="0">
                <a:latin typeface="Comic Sans MS" panose="030F0702030302020204" pitchFamily="66" charset="0"/>
              </a:rPr>
              <a:t>eventually go flat.</a:t>
            </a: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The carbon dioxide moves from a </a:t>
            </a:r>
            <a:r>
              <a:rPr lang="en-GB" u="sng" dirty="0" smtClean="0">
                <a:latin typeface="Comic Sans MS" panose="030F0702030302020204" pitchFamily="66" charset="0"/>
              </a:rPr>
              <a:t>high concentration to a low concentration.</a:t>
            </a:r>
            <a:endParaRPr lang="en-GB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1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236</Words>
  <Application>Microsoft Macintosh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Comic Sans MS</vt:lpstr>
      <vt:lpstr>Kristen ITC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Hampshire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GHORTOP</dc:creator>
  <cp:lastModifiedBy>Fielding S.</cp:lastModifiedBy>
  <cp:revision>5</cp:revision>
  <dcterms:created xsi:type="dcterms:W3CDTF">2016-01-14T21:25:32Z</dcterms:created>
  <dcterms:modified xsi:type="dcterms:W3CDTF">2016-05-31T13:32:19Z</dcterms:modified>
</cp:coreProperties>
</file>