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980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88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6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4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2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081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33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9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51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09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47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11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9ADA-040A-4674-9A62-83530A938F7E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60184-ADED-4E34-81F6-FB680BF6A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57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2656" y="179512"/>
            <a:ext cx="6172200" cy="1008112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Lucida Handwriting" panose="03010101010101010101" pitchFamily="66" charset="0"/>
              </a:rPr>
              <a:t>Polar Bear Fact file</a:t>
            </a:r>
            <a:endParaRPr lang="en-GB" sz="3200" dirty="0">
              <a:latin typeface="Lucida Handwriting" panose="03010101010101010101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043608"/>
            <a:ext cx="2952328" cy="24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0648" y="1187624"/>
            <a:ext cx="151216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Calibri Light" panose="020F0302020204030204" pitchFamily="34" charset="0"/>
              </a:rPr>
              <a:t>Diet</a:t>
            </a:r>
            <a:r>
              <a:rPr lang="en-GB" sz="1600" dirty="0" smtClean="0">
                <a:latin typeface="Calibri Light" panose="020F0302020204030204" pitchFamily="34" charset="0"/>
              </a:rPr>
              <a:t>:</a:t>
            </a:r>
            <a:endParaRPr lang="en-GB" sz="1600" dirty="0">
              <a:latin typeface="Calibri Light" panose="020F03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56" t="31917" r="37319" b="15464"/>
          <a:stretch/>
        </p:blipFill>
        <p:spPr bwMode="auto">
          <a:xfrm>
            <a:off x="3212976" y="1043608"/>
            <a:ext cx="3230091" cy="384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84984" y="1184623"/>
            <a:ext cx="288032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Calibri Light" panose="020F0302020204030204" pitchFamily="34" charset="0"/>
              </a:rPr>
              <a:t>Behaviour in the wild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47" t="50000" r="62391" b="17953"/>
          <a:stretch/>
        </p:blipFill>
        <p:spPr bwMode="auto">
          <a:xfrm>
            <a:off x="54440" y="3499594"/>
            <a:ext cx="3132640" cy="2344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4747" y="3630918"/>
            <a:ext cx="27560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Calibri Light" panose="020F0302020204030204" pitchFamily="34" charset="0"/>
              </a:rPr>
              <a:t>Where </a:t>
            </a:r>
            <a:r>
              <a:rPr lang="en-GB" sz="1400" dirty="0" smtClean="0">
                <a:latin typeface="Calibri Light" panose="020F0302020204030204" pitchFamily="34" charset="0"/>
              </a:rPr>
              <a:t>are they distributed</a:t>
            </a:r>
          </a:p>
          <a:p>
            <a:r>
              <a:rPr lang="en-GB" sz="1400" dirty="0" smtClean="0">
                <a:latin typeface="Calibri Light" panose="020F0302020204030204" pitchFamily="34" charset="0"/>
              </a:rPr>
              <a:t> in the World?</a:t>
            </a:r>
            <a:endParaRPr lang="en-GB" sz="1400" dirty="0">
              <a:latin typeface="Calibri Light" panose="020F0302020204030204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0" y="5862563"/>
            <a:ext cx="3168096" cy="31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0854" y="6012160"/>
            <a:ext cx="216136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Description of their habitat</a:t>
            </a:r>
            <a:endParaRPr lang="en-GB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3356991" y="5004048"/>
            <a:ext cx="3086075" cy="345638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307974" y="5076056"/>
            <a:ext cx="10400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Photograph</a:t>
            </a:r>
            <a:endParaRPr lang="en-GB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74" y="8519480"/>
            <a:ext cx="2305003" cy="53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73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Lucida Handwriting</vt:lpstr>
      <vt:lpstr>Office Theme</vt:lpstr>
      <vt:lpstr>Polar Bear Fact file</vt:lpstr>
    </vt:vector>
  </TitlesOfParts>
  <Company>Hampshire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 Bear Fact file</dc:title>
  <dc:creator>GHORTOP</dc:creator>
  <cp:lastModifiedBy>stuart wager</cp:lastModifiedBy>
  <cp:revision>3</cp:revision>
  <dcterms:created xsi:type="dcterms:W3CDTF">2015-03-21T07:02:31Z</dcterms:created>
  <dcterms:modified xsi:type="dcterms:W3CDTF">2016-02-16T11:32:30Z</dcterms:modified>
</cp:coreProperties>
</file>