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9" r:id="rId3"/>
    <p:sldId id="291" r:id="rId4"/>
    <p:sldId id="290" r:id="rId5"/>
    <p:sldId id="309" r:id="rId6"/>
    <p:sldId id="294" r:id="rId7"/>
    <p:sldId id="302" r:id="rId8"/>
    <p:sldId id="303" r:id="rId9"/>
    <p:sldId id="310" r:id="rId10"/>
    <p:sldId id="311" r:id="rId11"/>
    <p:sldId id="312" r:id="rId12"/>
    <p:sldId id="319" r:id="rId13"/>
    <p:sldId id="31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673" autoAdjust="0"/>
  </p:normalViewPr>
  <p:slideViewPr>
    <p:cSldViewPr>
      <p:cViewPr varScale="1">
        <p:scale>
          <a:sx n="103" d="100"/>
          <a:sy n="103" d="100"/>
        </p:scale>
        <p:origin x="13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EDC2D-C230-AB42-806E-5ADE0EAF363D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4C0D6-226B-BB47-BE47-3EB31A60B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C0D6-226B-BB47-BE47-3EB31A60B6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11382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0838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dirty="0" smtClean="0"/>
              <a:t>Click to edit Master text styles</a:t>
            </a:r>
          </a:p>
          <a:p>
            <a:pPr lvl="1" eaLnBrk="1" latinLnBrk="0" hangingPunct="1"/>
            <a:r>
              <a:rPr kumimoji="0" lang="en-GB" dirty="0" smtClean="0"/>
              <a:t>Second level</a:t>
            </a:r>
          </a:p>
          <a:p>
            <a:pPr lvl="2" eaLnBrk="1" latinLnBrk="0" hangingPunct="1"/>
            <a:r>
              <a:rPr kumimoji="0" lang="en-GB" dirty="0" smtClean="0"/>
              <a:t>Third level</a:t>
            </a:r>
          </a:p>
          <a:p>
            <a:pPr lvl="3" eaLnBrk="1" latinLnBrk="0" hangingPunct="1"/>
            <a:r>
              <a:rPr kumimoji="0" lang="en-GB" dirty="0" smtClean="0"/>
              <a:t>Fourth level</a:t>
            </a:r>
          </a:p>
          <a:p>
            <a:pPr lvl="4" eaLnBrk="1" latinLnBrk="0" hangingPunct="1"/>
            <a:r>
              <a:rPr kumimoji="0" lang="en-GB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ffbot.org/tkinterbook/canvas.htm" TargetMode="External"/><Relationship Id="rId3" Type="http://schemas.openxmlformats.org/officeDocument/2006/relationships/hyperlink" Target="http://www.tutorialspoint.com/python/tk_canvas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899938"/>
            <a:ext cx="5334000" cy="900662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Introduction to Graphics in Python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5029200"/>
            <a:ext cx="6172200" cy="74826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err="1" smtClean="0"/>
              <a:t>Rikki</a:t>
            </a:r>
            <a:r>
              <a:rPr lang="en-US" sz="2800" i="1" dirty="0" smtClean="0"/>
              <a:t> Prince </a:t>
            </a:r>
            <a:r>
              <a:rPr lang="en-US" sz="2800" i="1" dirty="0" err="1" smtClean="0"/>
              <a:t>rfp@ecs.soton.ac.uk</a:t>
            </a:r>
            <a:endParaRPr lang="en-US" sz="2800" i="1" dirty="0" smtClean="0"/>
          </a:p>
          <a:p>
            <a:r>
              <a:rPr lang="en-US" sz="2800" i="1" dirty="0" smtClean="0"/>
              <a:t>Yvonne Howard </a:t>
            </a:r>
            <a:r>
              <a:rPr lang="en-US" sz="2800" i="1" dirty="0" err="1" smtClean="0"/>
              <a:t>ymh</a:t>
            </a:r>
            <a:r>
              <a:rPr lang="en-US" sz="2800" i="1" dirty="0" err="1" smtClean="0"/>
              <a:t>@ecs.soton.ac.uk</a:t>
            </a:r>
            <a:endParaRPr lang="en-US" sz="2800" i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5943600"/>
            <a:ext cx="8077200" cy="7482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And </a:t>
            </a:r>
            <a:r>
              <a:rPr lang="en-US" i="1" dirty="0" err="1" smtClean="0"/>
              <a:t>Aristea</a:t>
            </a:r>
            <a:r>
              <a:rPr lang="en-US" i="1" dirty="0" smtClean="0"/>
              <a:t>, </a:t>
            </a:r>
            <a:r>
              <a:rPr lang="en-US" i="1" dirty="0" err="1" smtClean="0"/>
              <a:t>Huw</a:t>
            </a:r>
            <a:r>
              <a:rPr lang="en-US" i="1" dirty="0" smtClean="0"/>
              <a:t>, </a:t>
            </a:r>
            <a:r>
              <a:rPr lang="en-US" i="1" dirty="0" err="1" smtClean="0"/>
              <a:t>Jian</a:t>
            </a:r>
            <a:r>
              <a:rPr lang="en-US" i="1" dirty="0" smtClean="0"/>
              <a:t>, Jordi, </a:t>
            </a:r>
            <a:r>
              <a:rPr lang="en-US" i="1" dirty="0" err="1" smtClean="0"/>
              <a:t>Nawar</a:t>
            </a:r>
            <a:r>
              <a:rPr lang="en-US" i="1" dirty="0" smtClean="0"/>
              <a:t>, </a:t>
            </a:r>
            <a:r>
              <a:rPr lang="en-US" i="1" dirty="0" err="1" smtClean="0"/>
              <a:t>Pla</a:t>
            </a:r>
            <a:r>
              <a:rPr lang="en-US" i="1" dirty="0" smtClean="0"/>
              <a:t>, </a:t>
            </a:r>
            <a:r>
              <a:rPr lang="en-US" i="1" dirty="0" err="1" smtClean="0"/>
              <a:t>Priyanka</a:t>
            </a:r>
            <a:r>
              <a:rPr lang="en-US" i="1" dirty="0" smtClean="0"/>
              <a:t> and Tom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4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Clearing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If you want to change what is drawn, you can either: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Try to draw over what is there (messy)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Clear the canvas and redraw everything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Clear the canvas with: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canvas.delete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Tkinter.ALL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Will be important for animating…</a:t>
            </a:r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Timers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To animate, you need to redraw, with slight changes, many times per second.</a:t>
            </a:r>
          </a:p>
          <a:p>
            <a:r>
              <a:rPr lang="en-US" dirty="0" err="1" smtClean="0">
                <a:cs typeface="Courier New" pitchFamily="49" charset="0"/>
              </a:rPr>
              <a:t>Tkinter</a:t>
            </a:r>
            <a:r>
              <a:rPr lang="en-US" dirty="0" smtClean="0">
                <a:cs typeface="Courier New" pitchFamily="49" charset="0"/>
              </a:rPr>
              <a:t> supports doing things at intervals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repeat_me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“again”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main_window.after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(100,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repeat_me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5943600"/>
            <a:ext cx="1975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milliseconds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Animate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Each interval expires, so part of callback needs to reset timer!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repeat_me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“again”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main_window.after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repeat_me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main_window.after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(100,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repeat_me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5943600"/>
            <a:ext cx="1975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milliseconds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Canvas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Tkinter</a:t>
            </a:r>
            <a:r>
              <a:rPr lang="en-GB" dirty="0" smtClean="0"/>
              <a:t> (import, create instance, </a:t>
            </a:r>
            <a:r>
              <a:rPr lang="en-GB" dirty="0" err="1" smtClean="0"/>
              <a:t>mainloop</a:t>
            </a:r>
            <a:r>
              <a:rPr lang="en-GB" dirty="0" smtClean="0"/>
              <a:t>() )</a:t>
            </a:r>
          </a:p>
          <a:p>
            <a:r>
              <a:rPr lang="en-GB" dirty="0" smtClean="0"/>
              <a:t>Type of control</a:t>
            </a:r>
          </a:p>
          <a:p>
            <a:r>
              <a:rPr lang="en-GB" dirty="0" smtClean="0"/>
              <a:t>Draw different shapes</a:t>
            </a:r>
          </a:p>
          <a:p>
            <a:r>
              <a:rPr lang="en-GB" dirty="0" smtClean="0"/>
              <a:t>Use .after() to trigger interval timer</a:t>
            </a:r>
          </a:p>
          <a:p>
            <a:pPr lvl="1"/>
            <a:r>
              <a:rPr lang="en-GB" dirty="0" smtClean="0"/>
              <a:t>On interval clear</a:t>
            </a:r>
          </a:p>
          <a:p>
            <a:pPr lvl="1"/>
            <a:r>
              <a:rPr lang="en-GB" dirty="0" smtClean="0"/>
              <a:t>Redraw</a:t>
            </a:r>
          </a:p>
          <a:p>
            <a:r>
              <a:rPr lang="en-GB" dirty="0" smtClean="0"/>
              <a:t>The lab has practice of all these points!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Python lessons and labs plan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40314"/>
              </p:ext>
            </p:extLst>
          </p:nvPr>
        </p:nvGraphicFramePr>
        <p:xfrm>
          <a:off x="381000" y="1295400"/>
          <a:ext cx="8229600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7338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Python 1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to programming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Intro to Python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Python syntax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Using Python as a calculator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Python 2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 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interaction + Conditionals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- user input, putting in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Python 3 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Python 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Assess previous 3 weeks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Python 5 (9)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Loops +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Python 6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Encapsulation + 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Python 7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Assess previous 3 weeks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Python 8 (12)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Python 9 (13)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Python </a:t>
                      </a:r>
                      <a:r>
                        <a:rPr lang="en-US" smtClean="0"/>
                        <a:t>10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Assess previous 3 weeks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5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This week: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Cartesian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computer 0,0 is top left</a:t>
            </a:r>
          </a:p>
          <a:p>
            <a:r>
              <a:rPr lang="en-US" dirty="0" smtClean="0"/>
              <a:t>Horizontal – x – increasing right</a:t>
            </a:r>
          </a:p>
          <a:p>
            <a:r>
              <a:rPr lang="en-US" dirty="0" smtClean="0">
                <a:effectLst/>
              </a:rPr>
              <a:t>Vertical – y – increasing down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9400" y="3886200"/>
            <a:ext cx="2971800" cy="2743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4038600"/>
            <a:ext cx="2590800" cy="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4038600"/>
            <a:ext cx="0" cy="243840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53561" y="3962400"/>
            <a:ext cx="704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0,0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372586" y="5968425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y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6786" y="37338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10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fp07r\Dropbox\Screenshots\Screenshot 2014-02-03 02.30.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-228600"/>
            <a:ext cx="2057400" cy="77222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" y="685800"/>
            <a:ext cx="176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create_line</a:t>
            </a:r>
            <a:r>
              <a:rPr lang="en-GB" sz="2400" dirty="0" smtClean="0"/>
              <a:t>()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1600200"/>
            <a:ext cx="247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create_rectangle</a:t>
            </a:r>
            <a:r>
              <a:rPr lang="en-GB" sz="2400" dirty="0" smtClean="0"/>
              <a:t>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2814935"/>
            <a:ext cx="1822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create_oval</a:t>
            </a:r>
            <a:r>
              <a:rPr lang="en-GB" sz="2400" dirty="0" smtClean="0"/>
              <a:t>()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44537" y="5862935"/>
            <a:ext cx="1689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create_arc</a:t>
            </a:r>
            <a:r>
              <a:rPr lang="en-GB" sz="2400" dirty="0" smtClean="0"/>
              <a:t>()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4796135"/>
            <a:ext cx="1608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create_text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4034135"/>
            <a:ext cx="2305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create_polygon</a:t>
            </a:r>
            <a:r>
              <a:rPr lang="en-GB" sz="2400" dirty="0" smtClean="0"/>
              <a:t>()</a:t>
            </a:r>
            <a:endParaRPr lang="en-GB" sz="2400" dirty="0"/>
          </a:p>
        </p:txBody>
      </p:sp>
      <p:cxnSp>
        <p:nvCxnSpPr>
          <p:cNvPr id="15" name="Straight Arrow Connector 14"/>
          <p:cNvCxnSpPr>
            <a:stCxn id="7" idx="3"/>
          </p:cNvCxnSpPr>
          <p:nvPr/>
        </p:nvCxnSpPr>
        <p:spPr>
          <a:xfrm flipV="1">
            <a:off x="1842389" y="914401"/>
            <a:ext cx="2272411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1"/>
          </p:cNvCxnSpPr>
          <p:nvPr/>
        </p:nvCxnSpPr>
        <p:spPr>
          <a:xfrm flipH="1" flipV="1">
            <a:off x="4724400" y="1828800"/>
            <a:ext cx="1752600" cy="223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61349" y="1982345"/>
            <a:ext cx="848651" cy="1275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1899071" y="3045768"/>
            <a:ext cx="2368129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1"/>
          </p:cNvCxnSpPr>
          <p:nvPr/>
        </p:nvCxnSpPr>
        <p:spPr>
          <a:xfrm flipH="1" flipV="1">
            <a:off x="4953001" y="6091536"/>
            <a:ext cx="1891536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3"/>
          </p:cNvCxnSpPr>
          <p:nvPr/>
        </p:nvCxnSpPr>
        <p:spPr>
          <a:xfrm>
            <a:off x="1684589" y="5026968"/>
            <a:ext cx="2354011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1"/>
          </p:cNvCxnSpPr>
          <p:nvPr/>
        </p:nvCxnSpPr>
        <p:spPr>
          <a:xfrm flipH="1">
            <a:off x="4648200" y="4264968"/>
            <a:ext cx="1981200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Tkinter</a:t>
            </a:r>
            <a:r>
              <a:rPr lang="en-US" sz="2400" dirty="0" smtClean="0"/>
              <a:t> control</a:t>
            </a:r>
          </a:p>
          <a:p>
            <a:r>
              <a:rPr lang="en-US" sz="2400" dirty="0" smtClean="0"/>
              <a:t>Allows drawing of shapes to it</a:t>
            </a:r>
          </a:p>
          <a:p>
            <a:endParaRPr lang="en-US" sz="2400" dirty="0" smtClean="0"/>
          </a:p>
          <a:p>
            <a:r>
              <a:rPr lang="en-US" sz="2400" dirty="0" smtClean="0"/>
              <a:t>Good tutorials:</a:t>
            </a:r>
            <a:endParaRPr lang="en-US" sz="2200" dirty="0" smtClean="0"/>
          </a:p>
          <a:p>
            <a:pPr lvl="1"/>
            <a:r>
              <a:rPr lang="en-US" sz="2200" dirty="0" smtClean="0">
                <a:hlinkClick r:id="rId2"/>
              </a:rPr>
              <a:t>http://effbot.org/tkinterbook/canvas.htm</a:t>
            </a:r>
            <a:endParaRPr lang="en-US" sz="2200" dirty="0" smtClean="0"/>
          </a:p>
          <a:p>
            <a:pPr lvl="1"/>
            <a:r>
              <a:rPr lang="en-US" sz="2200" dirty="0" smtClean="0">
                <a:hlinkClick r:id="rId3"/>
              </a:rPr>
              <a:t>http://www.tutorialspoint.com/python/tk_canvas.htm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073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Tkinter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Tkinter</a:t>
            </a: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# Create window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Tkinter.Tk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# add widgets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# ...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# Display window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main_window.mainloop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pic>
        <p:nvPicPr>
          <p:cNvPr id="12289" name="Picture 1" descr="C:\Users\rfp07r\Dropbox\Screenshots\Screenshot 2014-01-26 23.32.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0" y="2286000"/>
            <a:ext cx="3556000" cy="383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170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Input and output</a:t>
            </a:r>
          </a:p>
          <a:p>
            <a:endParaRPr lang="en-US" dirty="0" smtClean="0"/>
          </a:p>
          <a:p>
            <a:r>
              <a:rPr lang="en-US" dirty="0" smtClean="0"/>
              <a:t>2 important lines: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button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Tkinter.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button.pack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Create and display</a:t>
            </a:r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canvas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Tkinter.Canvas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width=500, height=500)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canvas.pack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canvas.create_line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(0,0, 250,250)</a:t>
            </a:r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fo1008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368</Words>
  <Application>Microsoft Macintosh PowerPoint</Application>
  <PresentationFormat>On-screen Show (4:3)</PresentationFormat>
  <Paragraphs>115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Courier New</vt:lpstr>
      <vt:lpstr>Georgia</vt:lpstr>
      <vt:lpstr>Wingdings 2</vt:lpstr>
      <vt:lpstr>info1008</vt:lpstr>
      <vt:lpstr>Computer Applications</vt:lpstr>
      <vt:lpstr>Python lessons and labs plan</vt:lpstr>
      <vt:lpstr>This week:</vt:lpstr>
      <vt:lpstr>Cartesian Space</vt:lpstr>
      <vt:lpstr>PowerPoint Presentation</vt:lpstr>
      <vt:lpstr>Canvas</vt:lpstr>
      <vt:lpstr>Tkinter basics</vt:lpstr>
      <vt:lpstr>Controls</vt:lpstr>
      <vt:lpstr>Canvas</vt:lpstr>
      <vt:lpstr>Clearing</vt:lpstr>
      <vt:lpstr>Timers</vt:lpstr>
      <vt:lpstr>Animate</vt:lpstr>
      <vt:lpstr>Canvas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Applications</dc:title>
  <dc:creator>rfp07r</dc:creator>
  <cp:lastModifiedBy>Microsoft Office User</cp:lastModifiedBy>
  <cp:revision>114</cp:revision>
  <dcterms:created xsi:type="dcterms:W3CDTF">2006-08-16T00:00:00Z</dcterms:created>
  <dcterms:modified xsi:type="dcterms:W3CDTF">2016-01-22T15:20:07Z</dcterms:modified>
</cp:coreProperties>
</file>