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72" r:id="rId4"/>
    <p:sldId id="273" r:id="rId5"/>
    <p:sldId id="274" r:id="rId6"/>
    <p:sldId id="258" r:id="rId7"/>
    <p:sldId id="259" r:id="rId8"/>
    <p:sldId id="260" r:id="rId9"/>
    <p:sldId id="261" r:id="rId10"/>
    <p:sldId id="275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1" r:id="rId19"/>
    <p:sldId id="267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87" autoAdjust="0"/>
    <p:restoredTop sz="84514" autoAdjust="0"/>
  </p:normalViewPr>
  <p:slideViewPr>
    <p:cSldViewPr snapToGrid="0" snapToObjects="1">
      <p:cViewPr>
        <p:scale>
          <a:sx n="110" d="100"/>
          <a:sy n="110" d="100"/>
        </p:scale>
        <p:origin x="-744" y="-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7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4" Type="http://schemas.openxmlformats.org/officeDocument/2006/relationships/slide" Target="slides/slide25.xml"/><Relationship Id="rId5" Type="http://schemas.openxmlformats.org/officeDocument/2006/relationships/slide" Target="slides/slide26.xml"/><Relationship Id="rId6" Type="http://schemas.openxmlformats.org/officeDocument/2006/relationships/slide" Target="slides/slide28.xml"/><Relationship Id="rId1" Type="http://schemas.openxmlformats.org/officeDocument/2006/relationships/slide" Target="slides/slide3.xml"/><Relationship Id="rId2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A9CAA-9CAA-2745-90B3-27CEDC0C170C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2D2800-8EB3-C245-A3A1-5E3850450C75}">
      <dgm:prSet phldrT="[Text]"/>
      <dgm:spPr/>
      <dgm:t>
        <a:bodyPr/>
        <a:lstStyle/>
        <a:p>
          <a:r>
            <a:rPr lang="en-GB" dirty="0" smtClean="0"/>
            <a:t>orientate</a:t>
          </a:r>
          <a:endParaRPr lang="en-GB" dirty="0"/>
        </a:p>
      </dgm:t>
    </dgm:pt>
    <dgm:pt modelId="{3AEDC0E6-0738-CE4F-96FF-9E33F7F8A2FA}" type="parTrans" cxnId="{EFEA03FC-9026-6640-9D26-620C3F0FBC9E}">
      <dgm:prSet/>
      <dgm:spPr/>
      <dgm:t>
        <a:bodyPr/>
        <a:lstStyle/>
        <a:p>
          <a:endParaRPr lang="en-GB"/>
        </a:p>
      </dgm:t>
    </dgm:pt>
    <dgm:pt modelId="{4964E4AB-2148-8B46-A46B-70E694AE7A09}" type="sibTrans" cxnId="{EFEA03FC-9026-6640-9D26-620C3F0FBC9E}">
      <dgm:prSet/>
      <dgm:spPr/>
      <dgm:t>
        <a:bodyPr/>
        <a:lstStyle/>
        <a:p>
          <a:endParaRPr lang="en-GB"/>
        </a:p>
      </dgm:t>
    </dgm:pt>
    <dgm:pt modelId="{41529281-714C-1147-8C30-F4C5FCDB1F6A}">
      <dgm:prSet phldrT="[Text]"/>
      <dgm:spPr/>
      <dgm:t>
        <a:bodyPr/>
        <a:lstStyle/>
        <a:p>
          <a:r>
            <a:rPr lang="en-GB" dirty="0" smtClean="0"/>
            <a:t>plan</a:t>
          </a:r>
          <a:endParaRPr lang="en-GB" dirty="0"/>
        </a:p>
      </dgm:t>
    </dgm:pt>
    <dgm:pt modelId="{81AF682D-57B8-F247-AFEF-6FA0594F7105}" type="parTrans" cxnId="{6C6C4236-82D2-584C-B218-2E043CEA179B}">
      <dgm:prSet/>
      <dgm:spPr/>
      <dgm:t>
        <a:bodyPr/>
        <a:lstStyle/>
        <a:p>
          <a:endParaRPr lang="en-GB"/>
        </a:p>
      </dgm:t>
    </dgm:pt>
    <dgm:pt modelId="{EEEB284C-1043-BB41-A251-C2BCB4A93A7C}" type="sibTrans" cxnId="{6C6C4236-82D2-584C-B218-2E043CEA179B}">
      <dgm:prSet/>
      <dgm:spPr/>
      <dgm:t>
        <a:bodyPr/>
        <a:lstStyle/>
        <a:p>
          <a:endParaRPr lang="en-GB"/>
        </a:p>
      </dgm:t>
    </dgm:pt>
    <dgm:pt modelId="{34CB8E39-A8D9-534E-A46D-E40213AB61D2}">
      <dgm:prSet phldrT="[Text]"/>
      <dgm:spPr/>
      <dgm:t>
        <a:bodyPr/>
        <a:lstStyle/>
        <a:p>
          <a:r>
            <a:rPr lang="en-GB" dirty="0" smtClean="0"/>
            <a:t>research</a:t>
          </a:r>
          <a:endParaRPr lang="en-GB" dirty="0"/>
        </a:p>
      </dgm:t>
    </dgm:pt>
    <dgm:pt modelId="{DBAC251A-D3EE-7F4C-9A2D-82B377F290E9}" type="parTrans" cxnId="{D2761F40-F518-7F49-ACF5-097F9B2FBE88}">
      <dgm:prSet/>
      <dgm:spPr/>
      <dgm:t>
        <a:bodyPr/>
        <a:lstStyle/>
        <a:p>
          <a:endParaRPr lang="en-GB"/>
        </a:p>
      </dgm:t>
    </dgm:pt>
    <dgm:pt modelId="{410A4C4C-AFBE-B94C-A5D2-D514EDD11511}" type="sibTrans" cxnId="{D2761F40-F518-7F49-ACF5-097F9B2FBE88}">
      <dgm:prSet/>
      <dgm:spPr/>
      <dgm:t>
        <a:bodyPr/>
        <a:lstStyle/>
        <a:p>
          <a:endParaRPr lang="en-GB"/>
        </a:p>
      </dgm:t>
    </dgm:pt>
    <dgm:pt modelId="{FA398D1C-51FE-604C-A56B-E0DBCA15D0F7}">
      <dgm:prSet phldrT="[Text]"/>
      <dgm:spPr/>
      <dgm:t>
        <a:bodyPr/>
        <a:lstStyle/>
        <a:p>
          <a:r>
            <a:rPr lang="en-GB" dirty="0" smtClean="0"/>
            <a:t>Write</a:t>
          </a:r>
          <a:endParaRPr lang="en-GB" dirty="0"/>
        </a:p>
      </dgm:t>
    </dgm:pt>
    <dgm:pt modelId="{811422ED-97C8-2C46-8892-0B4D75939735}" type="parTrans" cxnId="{DC2CD018-3A5E-B04B-A9D1-0AED7C4BC9BD}">
      <dgm:prSet/>
      <dgm:spPr/>
      <dgm:t>
        <a:bodyPr/>
        <a:lstStyle/>
        <a:p>
          <a:endParaRPr lang="en-GB"/>
        </a:p>
      </dgm:t>
    </dgm:pt>
    <dgm:pt modelId="{E4B02005-26D5-2C4C-A46A-955D8AFE6F5C}" type="sibTrans" cxnId="{DC2CD018-3A5E-B04B-A9D1-0AED7C4BC9BD}">
      <dgm:prSet/>
      <dgm:spPr/>
      <dgm:t>
        <a:bodyPr/>
        <a:lstStyle/>
        <a:p>
          <a:endParaRPr lang="en-GB"/>
        </a:p>
      </dgm:t>
    </dgm:pt>
    <dgm:pt modelId="{79A8752C-EAAF-7B47-AA72-E4B31AB48515}" type="pres">
      <dgm:prSet presAssocID="{F66A9CAA-9CAA-2745-90B3-27CEDC0C170C}" presName="Name0" presStyleCnt="0">
        <dgm:presLayoutVars>
          <dgm:chMax val="4"/>
          <dgm:resizeHandles val="exact"/>
        </dgm:presLayoutVars>
      </dgm:prSet>
      <dgm:spPr/>
    </dgm:pt>
    <dgm:pt modelId="{7151FD0F-1A8A-7E41-8C30-363CAC634420}" type="pres">
      <dgm:prSet presAssocID="{F66A9CAA-9CAA-2745-90B3-27CEDC0C170C}" presName="ellipse" presStyleLbl="trBgShp" presStyleIdx="0" presStyleCnt="1"/>
      <dgm:spPr/>
    </dgm:pt>
    <dgm:pt modelId="{C28AAB5D-688B-394A-ADD2-D03F67340D38}" type="pres">
      <dgm:prSet presAssocID="{F66A9CAA-9CAA-2745-90B3-27CEDC0C170C}" presName="arrow1" presStyleLbl="fgShp" presStyleIdx="0" presStyleCnt="1"/>
      <dgm:spPr/>
    </dgm:pt>
    <dgm:pt modelId="{E65E86FD-4E61-D543-9222-90E02F9F9A01}" type="pres">
      <dgm:prSet presAssocID="{F66A9CAA-9CAA-2745-90B3-27CEDC0C170C}" presName="rectangle" presStyleLbl="revTx" presStyleIdx="0" presStyleCnt="1">
        <dgm:presLayoutVars>
          <dgm:bulletEnabled val="1"/>
        </dgm:presLayoutVars>
      </dgm:prSet>
      <dgm:spPr/>
    </dgm:pt>
    <dgm:pt modelId="{B9866B6E-6493-AD45-877A-A913DA77C23D}" type="pres">
      <dgm:prSet presAssocID="{41529281-714C-1147-8C30-F4C5FCDB1F6A}" presName="item1" presStyleLbl="node1" presStyleIdx="0" presStyleCnt="3">
        <dgm:presLayoutVars>
          <dgm:bulletEnabled val="1"/>
        </dgm:presLayoutVars>
      </dgm:prSet>
      <dgm:spPr/>
    </dgm:pt>
    <dgm:pt modelId="{78B63E9B-57EF-304B-877B-1678788DB5E5}" type="pres">
      <dgm:prSet presAssocID="{34CB8E39-A8D9-534E-A46D-E40213AB61D2}" presName="item2" presStyleLbl="node1" presStyleIdx="1" presStyleCnt="3">
        <dgm:presLayoutVars>
          <dgm:bulletEnabled val="1"/>
        </dgm:presLayoutVars>
      </dgm:prSet>
      <dgm:spPr/>
    </dgm:pt>
    <dgm:pt modelId="{E29AD41F-96CF-9143-8F35-47CAF0885CDB}" type="pres">
      <dgm:prSet presAssocID="{FA398D1C-51FE-604C-A56B-E0DBCA15D0F7}" presName="item3" presStyleLbl="node1" presStyleIdx="2" presStyleCnt="3">
        <dgm:presLayoutVars>
          <dgm:bulletEnabled val="1"/>
        </dgm:presLayoutVars>
      </dgm:prSet>
      <dgm:spPr/>
    </dgm:pt>
    <dgm:pt modelId="{E7F07914-F671-F847-8FE9-3E615775E15C}" type="pres">
      <dgm:prSet presAssocID="{F66A9CAA-9CAA-2745-90B3-27CEDC0C170C}" presName="funnel" presStyleLbl="trAlignAcc1" presStyleIdx="0" presStyleCnt="1"/>
      <dgm:spPr/>
    </dgm:pt>
  </dgm:ptLst>
  <dgm:cxnLst>
    <dgm:cxn modelId="{DDFFE647-3538-A541-94C6-C05A556BC9D5}" type="presOf" srcId="{FA398D1C-51FE-604C-A56B-E0DBCA15D0F7}" destId="{E65E86FD-4E61-D543-9222-90E02F9F9A01}" srcOrd="0" destOrd="0" presId="urn:microsoft.com/office/officeart/2005/8/layout/funnel1"/>
    <dgm:cxn modelId="{6C6C4236-82D2-584C-B218-2E043CEA179B}" srcId="{F66A9CAA-9CAA-2745-90B3-27CEDC0C170C}" destId="{41529281-714C-1147-8C30-F4C5FCDB1F6A}" srcOrd="1" destOrd="0" parTransId="{81AF682D-57B8-F247-AFEF-6FA0594F7105}" sibTransId="{EEEB284C-1043-BB41-A251-C2BCB4A93A7C}"/>
    <dgm:cxn modelId="{D2761F40-F518-7F49-ACF5-097F9B2FBE88}" srcId="{F66A9CAA-9CAA-2745-90B3-27CEDC0C170C}" destId="{34CB8E39-A8D9-534E-A46D-E40213AB61D2}" srcOrd="2" destOrd="0" parTransId="{DBAC251A-D3EE-7F4C-9A2D-82B377F290E9}" sibTransId="{410A4C4C-AFBE-B94C-A5D2-D514EDD11511}"/>
    <dgm:cxn modelId="{7081436B-1AA6-0142-BD83-9A8260B53B23}" type="presOf" srcId="{062D2800-8EB3-C245-A3A1-5E3850450C75}" destId="{E29AD41F-96CF-9143-8F35-47CAF0885CDB}" srcOrd="0" destOrd="0" presId="urn:microsoft.com/office/officeart/2005/8/layout/funnel1"/>
    <dgm:cxn modelId="{DC2CD018-3A5E-B04B-A9D1-0AED7C4BC9BD}" srcId="{F66A9CAA-9CAA-2745-90B3-27CEDC0C170C}" destId="{FA398D1C-51FE-604C-A56B-E0DBCA15D0F7}" srcOrd="3" destOrd="0" parTransId="{811422ED-97C8-2C46-8892-0B4D75939735}" sibTransId="{E4B02005-26D5-2C4C-A46A-955D8AFE6F5C}"/>
    <dgm:cxn modelId="{9618F90D-80F1-C34D-956C-8DF79F97D5D8}" type="presOf" srcId="{41529281-714C-1147-8C30-F4C5FCDB1F6A}" destId="{78B63E9B-57EF-304B-877B-1678788DB5E5}" srcOrd="0" destOrd="0" presId="urn:microsoft.com/office/officeart/2005/8/layout/funnel1"/>
    <dgm:cxn modelId="{EFEA03FC-9026-6640-9D26-620C3F0FBC9E}" srcId="{F66A9CAA-9CAA-2745-90B3-27CEDC0C170C}" destId="{062D2800-8EB3-C245-A3A1-5E3850450C75}" srcOrd="0" destOrd="0" parTransId="{3AEDC0E6-0738-CE4F-96FF-9E33F7F8A2FA}" sibTransId="{4964E4AB-2148-8B46-A46B-70E694AE7A09}"/>
    <dgm:cxn modelId="{0F80309D-2E38-7841-8C1C-50A4BBCB0397}" type="presOf" srcId="{F66A9CAA-9CAA-2745-90B3-27CEDC0C170C}" destId="{79A8752C-EAAF-7B47-AA72-E4B31AB48515}" srcOrd="0" destOrd="0" presId="urn:microsoft.com/office/officeart/2005/8/layout/funnel1"/>
    <dgm:cxn modelId="{FA0079BA-1E61-DD40-92A1-B77A74624D3C}" type="presOf" srcId="{34CB8E39-A8D9-534E-A46D-E40213AB61D2}" destId="{B9866B6E-6493-AD45-877A-A913DA77C23D}" srcOrd="0" destOrd="0" presId="urn:microsoft.com/office/officeart/2005/8/layout/funnel1"/>
    <dgm:cxn modelId="{E104934B-6F51-6B48-BEEC-B78A7EBC5DFC}" type="presParOf" srcId="{79A8752C-EAAF-7B47-AA72-E4B31AB48515}" destId="{7151FD0F-1A8A-7E41-8C30-363CAC634420}" srcOrd="0" destOrd="0" presId="urn:microsoft.com/office/officeart/2005/8/layout/funnel1"/>
    <dgm:cxn modelId="{6F9D973F-DBEC-F745-BC36-CF37E8A2DBDD}" type="presParOf" srcId="{79A8752C-EAAF-7B47-AA72-E4B31AB48515}" destId="{C28AAB5D-688B-394A-ADD2-D03F67340D38}" srcOrd="1" destOrd="0" presId="urn:microsoft.com/office/officeart/2005/8/layout/funnel1"/>
    <dgm:cxn modelId="{9B916865-CDF7-834E-A0F8-5BC2CEAA0DDF}" type="presParOf" srcId="{79A8752C-EAAF-7B47-AA72-E4B31AB48515}" destId="{E65E86FD-4E61-D543-9222-90E02F9F9A01}" srcOrd="2" destOrd="0" presId="urn:microsoft.com/office/officeart/2005/8/layout/funnel1"/>
    <dgm:cxn modelId="{D47B4C97-F7C4-9147-8E20-B4EE524F1F80}" type="presParOf" srcId="{79A8752C-EAAF-7B47-AA72-E4B31AB48515}" destId="{B9866B6E-6493-AD45-877A-A913DA77C23D}" srcOrd="3" destOrd="0" presId="urn:microsoft.com/office/officeart/2005/8/layout/funnel1"/>
    <dgm:cxn modelId="{DC17B16F-85B4-194C-B963-0E2E06493B3F}" type="presParOf" srcId="{79A8752C-EAAF-7B47-AA72-E4B31AB48515}" destId="{78B63E9B-57EF-304B-877B-1678788DB5E5}" srcOrd="4" destOrd="0" presId="urn:microsoft.com/office/officeart/2005/8/layout/funnel1"/>
    <dgm:cxn modelId="{9DB67D6B-5E75-1A45-898F-BBF59B160DBF}" type="presParOf" srcId="{79A8752C-EAAF-7B47-AA72-E4B31AB48515}" destId="{E29AD41F-96CF-9143-8F35-47CAF0885CDB}" srcOrd="5" destOrd="0" presId="urn:microsoft.com/office/officeart/2005/8/layout/funnel1"/>
    <dgm:cxn modelId="{9C114C90-9A76-2B41-85CE-EBEE0722C2AF}" type="presParOf" srcId="{79A8752C-EAAF-7B47-AA72-E4B31AB48515}" destId="{E7F07914-F671-F847-8FE9-3E615775E15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FC621-40CB-794B-A4E9-7CB8850C3258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46D8EF-3CBA-084D-AB27-4B5482AF8511}">
      <dgm:prSet phldrT="[Text]"/>
      <dgm:spPr/>
      <dgm:t>
        <a:bodyPr/>
        <a:lstStyle/>
        <a:p>
          <a:r>
            <a:rPr lang="en-GB" dirty="0" smtClean="0"/>
            <a:t>think/reflect</a:t>
          </a:r>
          <a:endParaRPr lang="en-GB" dirty="0"/>
        </a:p>
      </dgm:t>
    </dgm:pt>
    <dgm:pt modelId="{7089406C-2257-9944-9DDF-7F125C0A8BE5}" type="parTrans" cxnId="{3EE39578-D054-C34B-90DA-75E22272FFF8}">
      <dgm:prSet/>
      <dgm:spPr/>
      <dgm:t>
        <a:bodyPr/>
        <a:lstStyle/>
        <a:p>
          <a:endParaRPr lang="en-GB"/>
        </a:p>
      </dgm:t>
    </dgm:pt>
    <dgm:pt modelId="{41028A9C-4F02-BC47-97A8-66377793B9D0}" type="sibTrans" cxnId="{3EE39578-D054-C34B-90DA-75E22272FFF8}">
      <dgm:prSet/>
      <dgm:spPr/>
      <dgm:t>
        <a:bodyPr/>
        <a:lstStyle/>
        <a:p>
          <a:endParaRPr lang="en-GB"/>
        </a:p>
      </dgm:t>
    </dgm:pt>
    <dgm:pt modelId="{DB5CCB36-23E9-F242-9CC2-416238CB1899}">
      <dgm:prSet phldrT="[Text]"/>
      <dgm:spPr/>
      <dgm:t>
        <a:bodyPr/>
        <a:lstStyle/>
        <a:p>
          <a:r>
            <a:rPr lang="en-GB" dirty="0" smtClean="0"/>
            <a:t>record</a:t>
          </a:r>
          <a:endParaRPr lang="en-GB" dirty="0"/>
        </a:p>
      </dgm:t>
    </dgm:pt>
    <dgm:pt modelId="{94A99BC8-9993-D14A-BF03-1AB2E635BBF2}" type="parTrans" cxnId="{82F48BFE-7E8D-2B4F-9008-4052C6D132EB}">
      <dgm:prSet/>
      <dgm:spPr/>
      <dgm:t>
        <a:bodyPr/>
        <a:lstStyle/>
        <a:p>
          <a:endParaRPr lang="en-GB"/>
        </a:p>
      </dgm:t>
    </dgm:pt>
    <dgm:pt modelId="{F166DD95-9B82-2744-9610-4348A66A075E}" type="sibTrans" cxnId="{82F48BFE-7E8D-2B4F-9008-4052C6D132EB}">
      <dgm:prSet/>
      <dgm:spPr/>
      <dgm:t>
        <a:bodyPr/>
        <a:lstStyle/>
        <a:p>
          <a:endParaRPr lang="en-GB"/>
        </a:p>
      </dgm:t>
    </dgm:pt>
    <dgm:pt modelId="{8FF1DC0A-4493-2A45-89C4-812937656C5E}">
      <dgm:prSet phldrT="[Text]"/>
      <dgm:spPr/>
      <dgm:t>
        <a:bodyPr/>
        <a:lstStyle/>
        <a:p>
          <a:r>
            <a:rPr lang="en-GB" dirty="0" smtClean="0"/>
            <a:t>refine</a:t>
          </a:r>
          <a:endParaRPr lang="en-GB" dirty="0"/>
        </a:p>
      </dgm:t>
    </dgm:pt>
    <dgm:pt modelId="{A679F0F9-CE19-7641-A46B-B5B18E9D5D88}" type="parTrans" cxnId="{04DA8610-674A-B443-B367-621864483738}">
      <dgm:prSet/>
      <dgm:spPr/>
      <dgm:t>
        <a:bodyPr/>
        <a:lstStyle/>
        <a:p>
          <a:endParaRPr lang="en-GB"/>
        </a:p>
      </dgm:t>
    </dgm:pt>
    <dgm:pt modelId="{9F10E7CD-66C8-E54B-AF3B-44BACF717D06}" type="sibTrans" cxnId="{04DA8610-674A-B443-B367-621864483738}">
      <dgm:prSet/>
      <dgm:spPr/>
      <dgm:t>
        <a:bodyPr/>
        <a:lstStyle/>
        <a:p>
          <a:endParaRPr lang="en-GB"/>
        </a:p>
      </dgm:t>
    </dgm:pt>
    <dgm:pt modelId="{AF06A818-2D7C-354B-93D0-8A80B13C2DC1}">
      <dgm:prSet phldrT="[Text]"/>
      <dgm:spPr/>
      <dgm:t>
        <a:bodyPr/>
        <a:lstStyle/>
        <a:p>
          <a:r>
            <a:rPr lang="en-GB" dirty="0" smtClean="0"/>
            <a:t>review</a:t>
          </a:r>
          <a:endParaRPr lang="en-GB" dirty="0"/>
        </a:p>
      </dgm:t>
    </dgm:pt>
    <dgm:pt modelId="{635F076B-147D-D34C-81E5-67A59695FE95}" type="parTrans" cxnId="{BBFA8BDA-3CA1-CF44-9E15-9F6994212DEF}">
      <dgm:prSet/>
      <dgm:spPr/>
      <dgm:t>
        <a:bodyPr/>
        <a:lstStyle/>
        <a:p>
          <a:endParaRPr lang="en-GB"/>
        </a:p>
      </dgm:t>
    </dgm:pt>
    <dgm:pt modelId="{0F81D86B-4865-6F4D-BE5B-E6066D07EFA3}" type="sibTrans" cxnId="{BBFA8BDA-3CA1-CF44-9E15-9F6994212DEF}">
      <dgm:prSet/>
      <dgm:spPr/>
      <dgm:t>
        <a:bodyPr/>
        <a:lstStyle/>
        <a:p>
          <a:endParaRPr lang="en-GB"/>
        </a:p>
      </dgm:t>
    </dgm:pt>
    <dgm:pt modelId="{03ED807D-B9E8-E845-A545-CC9E8252C3EA}">
      <dgm:prSet phldrT="[Text]"/>
      <dgm:spPr/>
      <dgm:t>
        <a:bodyPr/>
        <a:lstStyle/>
        <a:p>
          <a:r>
            <a:rPr lang="en-GB" dirty="0" smtClean="0"/>
            <a:t>write</a:t>
          </a:r>
          <a:endParaRPr lang="en-GB" dirty="0"/>
        </a:p>
      </dgm:t>
    </dgm:pt>
    <dgm:pt modelId="{6C4E4805-40A2-224E-858C-5AA77531A53A}" type="parTrans" cxnId="{1490F8DF-0D66-A345-95CC-6FC8C6C237FC}">
      <dgm:prSet/>
      <dgm:spPr/>
      <dgm:t>
        <a:bodyPr/>
        <a:lstStyle/>
        <a:p>
          <a:endParaRPr lang="en-GB"/>
        </a:p>
      </dgm:t>
    </dgm:pt>
    <dgm:pt modelId="{E01CD94E-1660-154E-84CF-76DFE1EF5E81}" type="sibTrans" cxnId="{1490F8DF-0D66-A345-95CC-6FC8C6C237FC}">
      <dgm:prSet/>
      <dgm:spPr/>
      <dgm:t>
        <a:bodyPr/>
        <a:lstStyle/>
        <a:p>
          <a:endParaRPr lang="en-GB"/>
        </a:p>
      </dgm:t>
    </dgm:pt>
    <dgm:pt modelId="{E88D6ADA-BA88-AD42-B366-5E64A371709F}" type="pres">
      <dgm:prSet presAssocID="{91CFC621-40CB-794B-A4E9-7CB8850C3258}" presName="cycle" presStyleCnt="0">
        <dgm:presLayoutVars>
          <dgm:dir/>
          <dgm:resizeHandles val="exact"/>
        </dgm:presLayoutVars>
      </dgm:prSet>
      <dgm:spPr/>
    </dgm:pt>
    <dgm:pt modelId="{CF39874C-C65F-314E-9EA9-1904B0522C27}" type="pres">
      <dgm:prSet presAssocID="{ED46D8EF-3CBA-084D-AB27-4B5482AF8511}" presName="dummy" presStyleCnt="0"/>
      <dgm:spPr/>
    </dgm:pt>
    <dgm:pt modelId="{F2B20683-2329-7646-9530-8F281211271B}" type="pres">
      <dgm:prSet presAssocID="{ED46D8EF-3CBA-084D-AB27-4B5482AF851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0534E5-0FC8-E347-9912-3167ABA2F68C}" type="pres">
      <dgm:prSet presAssocID="{41028A9C-4F02-BC47-97A8-66377793B9D0}" presName="sibTrans" presStyleLbl="node1" presStyleIdx="0" presStyleCnt="5"/>
      <dgm:spPr/>
    </dgm:pt>
    <dgm:pt modelId="{12E34027-69D6-2A4D-9B2B-12BDDCDC54E1}" type="pres">
      <dgm:prSet presAssocID="{DB5CCB36-23E9-F242-9CC2-416238CB1899}" presName="dummy" presStyleCnt="0"/>
      <dgm:spPr/>
    </dgm:pt>
    <dgm:pt modelId="{D2DF35A7-3F5F-BB4C-A5E6-FC653A53DF36}" type="pres">
      <dgm:prSet presAssocID="{DB5CCB36-23E9-F242-9CC2-416238CB1899}" presName="node" presStyleLbl="revTx" presStyleIdx="1" presStyleCnt="5">
        <dgm:presLayoutVars>
          <dgm:bulletEnabled val="1"/>
        </dgm:presLayoutVars>
      </dgm:prSet>
      <dgm:spPr/>
    </dgm:pt>
    <dgm:pt modelId="{9AF329C3-BDC1-8F4E-B64C-BC35BEBA66D5}" type="pres">
      <dgm:prSet presAssocID="{F166DD95-9B82-2744-9610-4348A66A075E}" presName="sibTrans" presStyleLbl="node1" presStyleIdx="1" presStyleCnt="5"/>
      <dgm:spPr/>
    </dgm:pt>
    <dgm:pt modelId="{FC0946F4-F94A-6B4C-9429-837B9B766E82}" type="pres">
      <dgm:prSet presAssocID="{8FF1DC0A-4493-2A45-89C4-812937656C5E}" presName="dummy" presStyleCnt="0"/>
      <dgm:spPr/>
    </dgm:pt>
    <dgm:pt modelId="{FAA2B6EF-D0DA-4045-9456-D506E87B061D}" type="pres">
      <dgm:prSet presAssocID="{8FF1DC0A-4493-2A45-89C4-812937656C5E}" presName="node" presStyleLbl="revTx" presStyleIdx="2" presStyleCnt="5">
        <dgm:presLayoutVars>
          <dgm:bulletEnabled val="1"/>
        </dgm:presLayoutVars>
      </dgm:prSet>
      <dgm:spPr/>
    </dgm:pt>
    <dgm:pt modelId="{B745A962-5A80-2649-83CE-0310835B096A}" type="pres">
      <dgm:prSet presAssocID="{9F10E7CD-66C8-E54B-AF3B-44BACF717D06}" presName="sibTrans" presStyleLbl="node1" presStyleIdx="2" presStyleCnt="5"/>
      <dgm:spPr/>
    </dgm:pt>
    <dgm:pt modelId="{26331AE6-D102-4144-A491-23585E8DDDE7}" type="pres">
      <dgm:prSet presAssocID="{AF06A818-2D7C-354B-93D0-8A80B13C2DC1}" presName="dummy" presStyleCnt="0"/>
      <dgm:spPr/>
    </dgm:pt>
    <dgm:pt modelId="{4780B090-22AB-614B-9C3D-357D62C393E5}" type="pres">
      <dgm:prSet presAssocID="{AF06A818-2D7C-354B-93D0-8A80B13C2DC1}" presName="node" presStyleLbl="revTx" presStyleIdx="3" presStyleCnt="5">
        <dgm:presLayoutVars>
          <dgm:bulletEnabled val="1"/>
        </dgm:presLayoutVars>
      </dgm:prSet>
      <dgm:spPr/>
    </dgm:pt>
    <dgm:pt modelId="{319D4F4D-D5BA-9F42-B7DF-1E6565952C8E}" type="pres">
      <dgm:prSet presAssocID="{0F81D86B-4865-6F4D-BE5B-E6066D07EFA3}" presName="sibTrans" presStyleLbl="node1" presStyleIdx="3" presStyleCnt="5"/>
      <dgm:spPr/>
    </dgm:pt>
    <dgm:pt modelId="{8B10A592-E0A5-D14A-BF44-4C8F3B8A152D}" type="pres">
      <dgm:prSet presAssocID="{03ED807D-B9E8-E845-A545-CC9E8252C3EA}" presName="dummy" presStyleCnt="0"/>
      <dgm:spPr/>
    </dgm:pt>
    <dgm:pt modelId="{4DC7A19C-723A-8F46-A989-6854150ABCD3}" type="pres">
      <dgm:prSet presAssocID="{03ED807D-B9E8-E845-A545-CC9E8252C3EA}" presName="node" presStyleLbl="revTx" presStyleIdx="4" presStyleCnt="5">
        <dgm:presLayoutVars>
          <dgm:bulletEnabled val="1"/>
        </dgm:presLayoutVars>
      </dgm:prSet>
      <dgm:spPr/>
    </dgm:pt>
    <dgm:pt modelId="{43BB499B-F4A8-3C47-B21A-F7A9CAD26C35}" type="pres">
      <dgm:prSet presAssocID="{E01CD94E-1660-154E-84CF-76DFE1EF5E81}" presName="sibTrans" presStyleLbl="node1" presStyleIdx="4" presStyleCnt="5"/>
      <dgm:spPr/>
    </dgm:pt>
  </dgm:ptLst>
  <dgm:cxnLst>
    <dgm:cxn modelId="{3500C3DB-4B3C-5149-8B01-9A68CC1C3015}" type="presOf" srcId="{8FF1DC0A-4493-2A45-89C4-812937656C5E}" destId="{FAA2B6EF-D0DA-4045-9456-D506E87B061D}" srcOrd="0" destOrd="0" presId="urn:microsoft.com/office/officeart/2005/8/layout/cycle1"/>
    <dgm:cxn modelId="{1490F8DF-0D66-A345-95CC-6FC8C6C237FC}" srcId="{91CFC621-40CB-794B-A4E9-7CB8850C3258}" destId="{03ED807D-B9E8-E845-A545-CC9E8252C3EA}" srcOrd="4" destOrd="0" parTransId="{6C4E4805-40A2-224E-858C-5AA77531A53A}" sibTransId="{E01CD94E-1660-154E-84CF-76DFE1EF5E81}"/>
    <dgm:cxn modelId="{CB603A81-C292-874F-8EBE-FA0D0D5A14E5}" type="presOf" srcId="{DB5CCB36-23E9-F242-9CC2-416238CB1899}" destId="{D2DF35A7-3F5F-BB4C-A5E6-FC653A53DF36}" srcOrd="0" destOrd="0" presId="urn:microsoft.com/office/officeart/2005/8/layout/cycle1"/>
    <dgm:cxn modelId="{3EE39578-D054-C34B-90DA-75E22272FFF8}" srcId="{91CFC621-40CB-794B-A4E9-7CB8850C3258}" destId="{ED46D8EF-3CBA-084D-AB27-4B5482AF8511}" srcOrd="0" destOrd="0" parTransId="{7089406C-2257-9944-9DDF-7F125C0A8BE5}" sibTransId="{41028A9C-4F02-BC47-97A8-66377793B9D0}"/>
    <dgm:cxn modelId="{902F86FE-B40D-1741-8AB9-91540AE1A257}" type="presOf" srcId="{91CFC621-40CB-794B-A4E9-7CB8850C3258}" destId="{E88D6ADA-BA88-AD42-B366-5E64A371709F}" srcOrd="0" destOrd="0" presId="urn:microsoft.com/office/officeart/2005/8/layout/cycle1"/>
    <dgm:cxn modelId="{1383AAAF-228E-5543-AAFD-FA72EE1A30B5}" type="presOf" srcId="{41028A9C-4F02-BC47-97A8-66377793B9D0}" destId="{350534E5-0FC8-E347-9912-3167ABA2F68C}" srcOrd="0" destOrd="0" presId="urn:microsoft.com/office/officeart/2005/8/layout/cycle1"/>
    <dgm:cxn modelId="{64FFAB08-7B7E-854A-91C4-12EF4998C43C}" type="presOf" srcId="{F166DD95-9B82-2744-9610-4348A66A075E}" destId="{9AF329C3-BDC1-8F4E-B64C-BC35BEBA66D5}" srcOrd="0" destOrd="0" presId="urn:microsoft.com/office/officeart/2005/8/layout/cycle1"/>
    <dgm:cxn modelId="{F9B3900A-3EFF-9846-8CBB-5D65B7B3B63B}" type="presOf" srcId="{AF06A818-2D7C-354B-93D0-8A80B13C2DC1}" destId="{4780B090-22AB-614B-9C3D-357D62C393E5}" srcOrd="0" destOrd="0" presId="urn:microsoft.com/office/officeart/2005/8/layout/cycle1"/>
    <dgm:cxn modelId="{CEC85E72-BC3F-2741-BD13-12FAB9004A93}" type="presOf" srcId="{E01CD94E-1660-154E-84CF-76DFE1EF5E81}" destId="{43BB499B-F4A8-3C47-B21A-F7A9CAD26C35}" srcOrd="0" destOrd="0" presId="urn:microsoft.com/office/officeart/2005/8/layout/cycle1"/>
    <dgm:cxn modelId="{BBFA8BDA-3CA1-CF44-9E15-9F6994212DEF}" srcId="{91CFC621-40CB-794B-A4E9-7CB8850C3258}" destId="{AF06A818-2D7C-354B-93D0-8A80B13C2DC1}" srcOrd="3" destOrd="0" parTransId="{635F076B-147D-D34C-81E5-67A59695FE95}" sibTransId="{0F81D86B-4865-6F4D-BE5B-E6066D07EFA3}"/>
    <dgm:cxn modelId="{D46FC04F-93B5-764C-BF22-22056B06243A}" type="presOf" srcId="{0F81D86B-4865-6F4D-BE5B-E6066D07EFA3}" destId="{319D4F4D-D5BA-9F42-B7DF-1E6565952C8E}" srcOrd="0" destOrd="0" presId="urn:microsoft.com/office/officeart/2005/8/layout/cycle1"/>
    <dgm:cxn modelId="{B3855CD7-9DC9-C147-993E-5336F675FA62}" type="presOf" srcId="{03ED807D-B9E8-E845-A545-CC9E8252C3EA}" destId="{4DC7A19C-723A-8F46-A989-6854150ABCD3}" srcOrd="0" destOrd="0" presId="urn:microsoft.com/office/officeart/2005/8/layout/cycle1"/>
    <dgm:cxn modelId="{D8FEA624-EB66-374F-BB5F-11E8694436EA}" type="presOf" srcId="{9F10E7CD-66C8-E54B-AF3B-44BACF717D06}" destId="{B745A962-5A80-2649-83CE-0310835B096A}" srcOrd="0" destOrd="0" presId="urn:microsoft.com/office/officeart/2005/8/layout/cycle1"/>
    <dgm:cxn modelId="{2D9133F9-8E12-9C48-8BA8-0008454F3FAA}" type="presOf" srcId="{ED46D8EF-3CBA-084D-AB27-4B5482AF8511}" destId="{F2B20683-2329-7646-9530-8F281211271B}" srcOrd="0" destOrd="0" presId="urn:microsoft.com/office/officeart/2005/8/layout/cycle1"/>
    <dgm:cxn modelId="{04DA8610-674A-B443-B367-621864483738}" srcId="{91CFC621-40CB-794B-A4E9-7CB8850C3258}" destId="{8FF1DC0A-4493-2A45-89C4-812937656C5E}" srcOrd="2" destOrd="0" parTransId="{A679F0F9-CE19-7641-A46B-B5B18E9D5D88}" sibTransId="{9F10E7CD-66C8-E54B-AF3B-44BACF717D06}"/>
    <dgm:cxn modelId="{82F48BFE-7E8D-2B4F-9008-4052C6D132EB}" srcId="{91CFC621-40CB-794B-A4E9-7CB8850C3258}" destId="{DB5CCB36-23E9-F242-9CC2-416238CB1899}" srcOrd="1" destOrd="0" parTransId="{94A99BC8-9993-D14A-BF03-1AB2E635BBF2}" sibTransId="{F166DD95-9B82-2744-9610-4348A66A075E}"/>
    <dgm:cxn modelId="{DEA51DDB-EADB-6346-B83E-60CEA8D17638}" type="presParOf" srcId="{E88D6ADA-BA88-AD42-B366-5E64A371709F}" destId="{CF39874C-C65F-314E-9EA9-1904B0522C27}" srcOrd="0" destOrd="0" presId="urn:microsoft.com/office/officeart/2005/8/layout/cycle1"/>
    <dgm:cxn modelId="{555E2BF9-D676-4742-A43E-C2E46FFC7CAA}" type="presParOf" srcId="{E88D6ADA-BA88-AD42-B366-5E64A371709F}" destId="{F2B20683-2329-7646-9530-8F281211271B}" srcOrd="1" destOrd="0" presId="urn:microsoft.com/office/officeart/2005/8/layout/cycle1"/>
    <dgm:cxn modelId="{35E693DB-3CE9-B046-ABA4-4BBDCB22351E}" type="presParOf" srcId="{E88D6ADA-BA88-AD42-B366-5E64A371709F}" destId="{350534E5-0FC8-E347-9912-3167ABA2F68C}" srcOrd="2" destOrd="0" presId="urn:microsoft.com/office/officeart/2005/8/layout/cycle1"/>
    <dgm:cxn modelId="{B0DBE663-E7D6-C443-B925-292D6D81FB73}" type="presParOf" srcId="{E88D6ADA-BA88-AD42-B366-5E64A371709F}" destId="{12E34027-69D6-2A4D-9B2B-12BDDCDC54E1}" srcOrd="3" destOrd="0" presId="urn:microsoft.com/office/officeart/2005/8/layout/cycle1"/>
    <dgm:cxn modelId="{7F320746-7C87-864B-9E45-B4062201F359}" type="presParOf" srcId="{E88D6ADA-BA88-AD42-B366-5E64A371709F}" destId="{D2DF35A7-3F5F-BB4C-A5E6-FC653A53DF36}" srcOrd="4" destOrd="0" presId="urn:microsoft.com/office/officeart/2005/8/layout/cycle1"/>
    <dgm:cxn modelId="{523F0B8A-B14D-1049-8ED4-E7D06D17A668}" type="presParOf" srcId="{E88D6ADA-BA88-AD42-B366-5E64A371709F}" destId="{9AF329C3-BDC1-8F4E-B64C-BC35BEBA66D5}" srcOrd="5" destOrd="0" presId="urn:microsoft.com/office/officeart/2005/8/layout/cycle1"/>
    <dgm:cxn modelId="{FFCB3080-771E-9A45-825A-03E20A27A3FA}" type="presParOf" srcId="{E88D6ADA-BA88-AD42-B366-5E64A371709F}" destId="{FC0946F4-F94A-6B4C-9429-837B9B766E82}" srcOrd="6" destOrd="0" presId="urn:microsoft.com/office/officeart/2005/8/layout/cycle1"/>
    <dgm:cxn modelId="{F27582C5-2CF1-164C-9DE5-E182CDF592AD}" type="presParOf" srcId="{E88D6ADA-BA88-AD42-B366-5E64A371709F}" destId="{FAA2B6EF-D0DA-4045-9456-D506E87B061D}" srcOrd="7" destOrd="0" presId="urn:microsoft.com/office/officeart/2005/8/layout/cycle1"/>
    <dgm:cxn modelId="{74F95926-69AD-E145-8915-630A23D8E314}" type="presParOf" srcId="{E88D6ADA-BA88-AD42-B366-5E64A371709F}" destId="{B745A962-5A80-2649-83CE-0310835B096A}" srcOrd="8" destOrd="0" presId="urn:microsoft.com/office/officeart/2005/8/layout/cycle1"/>
    <dgm:cxn modelId="{9C33432C-E6D7-8A4D-94A1-A8D868FA1660}" type="presParOf" srcId="{E88D6ADA-BA88-AD42-B366-5E64A371709F}" destId="{26331AE6-D102-4144-A491-23585E8DDDE7}" srcOrd="9" destOrd="0" presId="urn:microsoft.com/office/officeart/2005/8/layout/cycle1"/>
    <dgm:cxn modelId="{477582E4-7D30-5D42-98FF-7736728B96D4}" type="presParOf" srcId="{E88D6ADA-BA88-AD42-B366-5E64A371709F}" destId="{4780B090-22AB-614B-9C3D-357D62C393E5}" srcOrd="10" destOrd="0" presId="urn:microsoft.com/office/officeart/2005/8/layout/cycle1"/>
    <dgm:cxn modelId="{9F421B88-7203-4143-B6F7-ADC7F53C1A1A}" type="presParOf" srcId="{E88D6ADA-BA88-AD42-B366-5E64A371709F}" destId="{319D4F4D-D5BA-9F42-B7DF-1E6565952C8E}" srcOrd="11" destOrd="0" presId="urn:microsoft.com/office/officeart/2005/8/layout/cycle1"/>
    <dgm:cxn modelId="{245AE3F0-EF98-8040-ABF7-241102B6481D}" type="presParOf" srcId="{E88D6ADA-BA88-AD42-B366-5E64A371709F}" destId="{8B10A592-E0A5-D14A-BF44-4C8F3B8A152D}" srcOrd="12" destOrd="0" presId="urn:microsoft.com/office/officeart/2005/8/layout/cycle1"/>
    <dgm:cxn modelId="{825FBD8F-1504-6047-8C66-0CE6B5167E3A}" type="presParOf" srcId="{E88D6ADA-BA88-AD42-B366-5E64A371709F}" destId="{4DC7A19C-723A-8F46-A989-6854150ABCD3}" srcOrd="13" destOrd="0" presId="urn:microsoft.com/office/officeart/2005/8/layout/cycle1"/>
    <dgm:cxn modelId="{07EDECF4-790F-8349-85AC-4EFCDD29C32A}" type="presParOf" srcId="{E88D6ADA-BA88-AD42-B366-5E64A371709F}" destId="{43BB499B-F4A8-3C47-B21A-F7A9CAD26C3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FC621-40CB-794B-A4E9-7CB8850C3258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46D8EF-3CBA-084D-AB27-4B5482AF8511}">
      <dgm:prSet phldrT="[Text]"/>
      <dgm:spPr/>
      <dgm:t>
        <a:bodyPr/>
        <a:lstStyle/>
        <a:p>
          <a:r>
            <a:rPr lang="en-GB" dirty="0" smtClean="0"/>
            <a:t>think/reflect</a:t>
          </a:r>
          <a:endParaRPr lang="en-GB" dirty="0"/>
        </a:p>
      </dgm:t>
    </dgm:pt>
    <dgm:pt modelId="{7089406C-2257-9944-9DDF-7F125C0A8BE5}" type="parTrans" cxnId="{3EE39578-D054-C34B-90DA-75E22272FFF8}">
      <dgm:prSet/>
      <dgm:spPr/>
      <dgm:t>
        <a:bodyPr/>
        <a:lstStyle/>
        <a:p>
          <a:endParaRPr lang="en-GB"/>
        </a:p>
      </dgm:t>
    </dgm:pt>
    <dgm:pt modelId="{41028A9C-4F02-BC47-97A8-66377793B9D0}" type="sibTrans" cxnId="{3EE39578-D054-C34B-90DA-75E22272FFF8}">
      <dgm:prSet/>
      <dgm:spPr/>
      <dgm:t>
        <a:bodyPr/>
        <a:lstStyle/>
        <a:p>
          <a:endParaRPr lang="en-GB"/>
        </a:p>
      </dgm:t>
    </dgm:pt>
    <dgm:pt modelId="{DB5CCB36-23E9-F242-9CC2-416238CB1899}">
      <dgm:prSet phldrT="[Text]"/>
      <dgm:spPr/>
      <dgm:t>
        <a:bodyPr/>
        <a:lstStyle/>
        <a:p>
          <a:r>
            <a:rPr lang="en-GB" dirty="0" smtClean="0"/>
            <a:t>record</a:t>
          </a:r>
          <a:endParaRPr lang="en-GB" dirty="0"/>
        </a:p>
      </dgm:t>
    </dgm:pt>
    <dgm:pt modelId="{94A99BC8-9993-D14A-BF03-1AB2E635BBF2}" type="parTrans" cxnId="{82F48BFE-7E8D-2B4F-9008-4052C6D132EB}">
      <dgm:prSet/>
      <dgm:spPr/>
      <dgm:t>
        <a:bodyPr/>
        <a:lstStyle/>
        <a:p>
          <a:endParaRPr lang="en-GB"/>
        </a:p>
      </dgm:t>
    </dgm:pt>
    <dgm:pt modelId="{F166DD95-9B82-2744-9610-4348A66A075E}" type="sibTrans" cxnId="{82F48BFE-7E8D-2B4F-9008-4052C6D132EB}">
      <dgm:prSet/>
      <dgm:spPr/>
      <dgm:t>
        <a:bodyPr/>
        <a:lstStyle/>
        <a:p>
          <a:endParaRPr lang="en-GB"/>
        </a:p>
      </dgm:t>
    </dgm:pt>
    <dgm:pt modelId="{8FF1DC0A-4493-2A45-89C4-812937656C5E}">
      <dgm:prSet phldrT="[Text]"/>
      <dgm:spPr/>
      <dgm:t>
        <a:bodyPr/>
        <a:lstStyle/>
        <a:p>
          <a:r>
            <a:rPr lang="en-GB" dirty="0" smtClean="0"/>
            <a:t>refine</a:t>
          </a:r>
          <a:endParaRPr lang="en-GB" dirty="0"/>
        </a:p>
      </dgm:t>
    </dgm:pt>
    <dgm:pt modelId="{A679F0F9-CE19-7641-A46B-B5B18E9D5D88}" type="parTrans" cxnId="{04DA8610-674A-B443-B367-621864483738}">
      <dgm:prSet/>
      <dgm:spPr/>
      <dgm:t>
        <a:bodyPr/>
        <a:lstStyle/>
        <a:p>
          <a:endParaRPr lang="en-GB"/>
        </a:p>
      </dgm:t>
    </dgm:pt>
    <dgm:pt modelId="{9F10E7CD-66C8-E54B-AF3B-44BACF717D06}" type="sibTrans" cxnId="{04DA8610-674A-B443-B367-621864483738}">
      <dgm:prSet/>
      <dgm:spPr/>
      <dgm:t>
        <a:bodyPr/>
        <a:lstStyle/>
        <a:p>
          <a:endParaRPr lang="en-GB"/>
        </a:p>
      </dgm:t>
    </dgm:pt>
    <dgm:pt modelId="{AF06A818-2D7C-354B-93D0-8A80B13C2DC1}">
      <dgm:prSet phldrT="[Text]"/>
      <dgm:spPr/>
      <dgm:t>
        <a:bodyPr/>
        <a:lstStyle/>
        <a:p>
          <a:r>
            <a:rPr lang="en-GB" dirty="0" smtClean="0"/>
            <a:t>review</a:t>
          </a:r>
          <a:endParaRPr lang="en-GB" dirty="0"/>
        </a:p>
      </dgm:t>
    </dgm:pt>
    <dgm:pt modelId="{635F076B-147D-D34C-81E5-67A59695FE95}" type="parTrans" cxnId="{BBFA8BDA-3CA1-CF44-9E15-9F6994212DEF}">
      <dgm:prSet/>
      <dgm:spPr/>
      <dgm:t>
        <a:bodyPr/>
        <a:lstStyle/>
        <a:p>
          <a:endParaRPr lang="en-GB"/>
        </a:p>
      </dgm:t>
    </dgm:pt>
    <dgm:pt modelId="{0F81D86B-4865-6F4D-BE5B-E6066D07EFA3}" type="sibTrans" cxnId="{BBFA8BDA-3CA1-CF44-9E15-9F6994212DEF}">
      <dgm:prSet/>
      <dgm:spPr/>
      <dgm:t>
        <a:bodyPr/>
        <a:lstStyle/>
        <a:p>
          <a:endParaRPr lang="en-GB"/>
        </a:p>
      </dgm:t>
    </dgm:pt>
    <dgm:pt modelId="{03ED807D-B9E8-E845-A545-CC9E8252C3EA}">
      <dgm:prSet phldrT="[Text]"/>
      <dgm:spPr/>
      <dgm:t>
        <a:bodyPr/>
        <a:lstStyle/>
        <a:p>
          <a:r>
            <a:rPr lang="en-GB" dirty="0" smtClean="0"/>
            <a:t>write</a:t>
          </a:r>
          <a:endParaRPr lang="en-GB" dirty="0"/>
        </a:p>
      </dgm:t>
    </dgm:pt>
    <dgm:pt modelId="{6C4E4805-40A2-224E-858C-5AA77531A53A}" type="parTrans" cxnId="{1490F8DF-0D66-A345-95CC-6FC8C6C237FC}">
      <dgm:prSet/>
      <dgm:spPr/>
      <dgm:t>
        <a:bodyPr/>
        <a:lstStyle/>
        <a:p>
          <a:endParaRPr lang="en-GB"/>
        </a:p>
      </dgm:t>
    </dgm:pt>
    <dgm:pt modelId="{E01CD94E-1660-154E-84CF-76DFE1EF5E81}" type="sibTrans" cxnId="{1490F8DF-0D66-A345-95CC-6FC8C6C237FC}">
      <dgm:prSet/>
      <dgm:spPr/>
      <dgm:t>
        <a:bodyPr/>
        <a:lstStyle/>
        <a:p>
          <a:endParaRPr lang="en-GB"/>
        </a:p>
      </dgm:t>
    </dgm:pt>
    <dgm:pt modelId="{E88D6ADA-BA88-AD42-B366-5E64A371709F}" type="pres">
      <dgm:prSet presAssocID="{91CFC621-40CB-794B-A4E9-7CB8850C3258}" presName="cycle" presStyleCnt="0">
        <dgm:presLayoutVars>
          <dgm:dir/>
          <dgm:resizeHandles val="exact"/>
        </dgm:presLayoutVars>
      </dgm:prSet>
      <dgm:spPr/>
    </dgm:pt>
    <dgm:pt modelId="{CF39874C-C65F-314E-9EA9-1904B0522C27}" type="pres">
      <dgm:prSet presAssocID="{ED46D8EF-3CBA-084D-AB27-4B5482AF8511}" presName="dummy" presStyleCnt="0"/>
      <dgm:spPr/>
    </dgm:pt>
    <dgm:pt modelId="{F2B20683-2329-7646-9530-8F281211271B}" type="pres">
      <dgm:prSet presAssocID="{ED46D8EF-3CBA-084D-AB27-4B5482AF851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0534E5-0FC8-E347-9912-3167ABA2F68C}" type="pres">
      <dgm:prSet presAssocID="{41028A9C-4F02-BC47-97A8-66377793B9D0}" presName="sibTrans" presStyleLbl="node1" presStyleIdx="0" presStyleCnt="5"/>
      <dgm:spPr/>
    </dgm:pt>
    <dgm:pt modelId="{12E34027-69D6-2A4D-9B2B-12BDDCDC54E1}" type="pres">
      <dgm:prSet presAssocID="{DB5CCB36-23E9-F242-9CC2-416238CB1899}" presName="dummy" presStyleCnt="0"/>
      <dgm:spPr/>
    </dgm:pt>
    <dgm:pt modelId="{D2DF35A7-3F5F-BB4C-A5E6-FC653A53DF36}" type="pres">
      <dgm:prSet presAssocID="{DB5CCB36-23E9-F242-9CC2-416238CB1899}" presName="node" presStyleLbl="revTx" presStyleIdx="1" presStyleCnt="5">
        <dgm:presLayoutVars>
          <dgm:bulletEnabled val="1"/>
        </dgm:presLayoutVars>
      </dgm:prSet>
      <dgm:spPr/>
    </dgm:pt>
    <dgm:pt modelId="{9AF329C3-BDC1-8F4E-B64C-BC35BEBA66D5}" type="pres">
      <dgm:prSet presAssocID="{F166DD95-9B82-2744-9610-4348A66A075E}" presName="sibTrans" presStyleLbl="node1" presStyleIdx="1" presStyleCnt="5"/>
      <dgm:spPr/>
    </dgm:pt>
    <dgm:pt modelId="{FC0946F4-F94A-6B4C-9429-837B9B766E82}" type="pres">
      <dgm:prSet presAssocID="{8FF1DC0A-4493-2A45-89C4-812937656C5E}" presName="dummy" presStyleCnt="0"/>
      <dgm:spPr/>
    </dgm:pt>
    <dgm:pt modelId="{FAA2B6EF-D0DA-4045-9456-D506E87B061D}" type="pres">
      <dgm:prSet presAssocID="{8FF1DC0A-4493-2A45-89C4-812937656C5E}" presName="node" presStyleLbl="revTx" presStyleIdx="2" presStyleCnt="5">
        <dgm:presLayoutVars>
          <dgm:bulletEnabled val="1"/>
        </dgm:presLayoutVars>
      </dgm:prSet>
      <dgm:spPr/>
    </dgm:pt>
    <dgm:pt modelId="{B745A962-5A80-2649-83CE-0310835B096A}" type="pres">
      <dgm:prSet presAssocID="{9F10E7CD-66C8-E54B-AF3B-44BACF717D06}" presName="sibTrans" presStyleLbl="node1" presStyleIdx="2" presStyleCnt="5"/>
      <dgm:spPr/>
    </dgm:pt>
    <dgm:pt modelId="{26331AE6-D102-4144-A491-23585E8DDDE7}" type="pres">
      <dgm:prSet presAssocID="{AF06A818-2D7C-354B-93D0-8A80B13C2DC1}" presName="dummy" presStyleCnt="0"/>
      <dgm:spPr/>
    </dgm:pt>
    <dgm:pt modelId="{4780B090-22AB-614B-9C3D-357D62C393E5}" type="pres">
      <dgm:prSet presAssocID="{AF06A818-2D7C-354B-93D0-8A80B13C2DC1}" presName="node" presStyleLbl="revTx" presStyleIdx="3" presStyleCnt="5">
        <dgm:presLayoutVars>
          <dgm:bulletEnabled val="1"/>
        </dgm:presLayoutVars>
      </dgm:prSet>
      <dgm:spPr/>
    </dgm:pt>
    <dgm:pt modelId="{319D4F4D-D5BA-9F42-B7DF-1E6565952C8E}" type="pres">
      <dgm:prSet presAssocID="{0F81D86B-4865-6F4D-BE5B-E6066D07EFA3}" presName="sibTrans" presStyleLbl="node1" presStyleIdx="3" presStyleCnt="5"/>
      <dgm:spPr/>
    </dgm:pt>
    <dgm:pt modelId="{8B10A592-E0A5-D14A-BF44-4C8F3B8A152D}" type="pres">
      <dgm:prSet presAssocID="{03ED807D-B9E8-E845-A545-CC9E8252C3EA}" presName="dummy" presStyleCnt="0"/>
      <dgm:spPr/>
    </dgm:pt>
    <dgm:pt modelId="{4DC7A19C-723A-8F46-A989-6854150ABCD3}" type="pres">
      <dgm:prSet presAssocID="{03ED807D-B9E8-E845-A545-CC9E8252C3EA}" presName="node" presStyleLbl="revTx" presStyleIdx="4" presStyleCnt="5">
        <dgm:presLayoutVars>
          <dgm:bulletEnabled val="1"/>
        </dgm:presLayoutVars>
      </dgm:prSet>
      <dgm:spPr/>
    </dgm:pt>
    <dgm:pt modelId="{43BB499B-F4A8-3C47-B21A-F7A9CAD26C35}" type="pres">
      <dgm:prSet presAssocID="{E01CD94E-1660-154E-84CF-76DFE1EF5E81}" presName="sibTrans" presStyleLbl="node1" presStyleIdx="4" presStyleCnt="5"/>
      <dgm:spPr/>
    </dgm:pt>
  </dgm:ptLst>
  <dgm:cxnLst>
    <dgm:cxn modelId="{24D683FE-8F3D-C44E-8ED3-6A5835CA4CED}" type="presOf" srcId="{DB5CCB36-23E9-F242-9CC2-416238CB1899}" destId="{D2DF35A7-3F5F-BB4C-A5E6-FC653A53DF36}" srcOrd="0" destOrd="0" presId="urn:microsoft.com/office/officeart/2005/8/layout/cycle1"/>
    <dgm:cxn modelId="{BBFA8BDA-3CA1-CF44-9E15-9F6994212DEF}" srcId="{91CFC621-40CB-794B-A4E9-7CB8850C3258}" destId="{AF06A818-2D7C-354B-93D0-8A80B13C2DC1}" srcOrd="3" destOrd="0" parTransId="{635F076B-147D-D34C-81E5-67A59695FE95}" sibTransId="{0F81D86B-4865-6F4D-BE5B-E6066D07EFA3}"/>
    <dgm:cxn modelId="{76EFFC98-D226-EC43-8186-DDF6FA2EFD79}" type="presOf" srcId="{0F81D86B-4865-6F4D-BE5B-E6066D07EFA3}" destId="{319D4F4D-D5BA-9F42-B7DF-1E6565952C8E}" srcOrd="0" destOrd="0" presId="urn:microsoft.com/office/officeart/2005/8/layout/cycle1"/>
    <dgm:cxn modelId="{3FBC8A7B-DA48-4345-8508-99F6884177B9}" type="presOf" srcId="{91CFC621-40CB-794B-A4E9-7CB8850C3258}" destId="{E88D6ADA-BA88-AD42-B366-5E64A371709F}" srcOrd="0" destOrd="0" presId="urn:microsoft.com/office/officeart/2005/8/layout/cycle1"/>
    <dgm:cxn modelId="{D3CCD91D-FA98-DB4D-8F77-A1CE6275AF38}" type="presOf" srcId="{41028A9C-4F02-BC47-97A8-66377793B9D0}" destId="{350534E5-0FC8-E347-9912-3167ABA2F68C}" srcOrd="0" destOrd="0" presId="urn:microsoft.com/office/officeart/2005/8/layout/cycle1"/>
    <dgm:cxn modelId="{1490F8DF-0D66-A345-95CC-6FC8C6C237FC}" srcId="{91CFC621-40CB-794B-A4E9-7CB8850C3258}" destId="{03ED807D-B9E8-E845-A545-CC9E8252C3EA}" srcOrd="4" destOrd="0" parTransId="{6C4E4805-40A2-224E-858C-5AA77531A53A}" sibTransId="{E01CD94E-1660-154E-84CF-76DFE1EF5E81}"/>
    <dgm:cxn modelId="{F4AC3AE9-74E9-E24C-B9C3-7766C83FB0D0}" type="presOf" srcId="{03ED807D-B9E8-E845-A545-CC9E8252C3EA}" destId="{4DC7A19C-723A-8F46-A989-6854150ABCD3}" srcOrd="0" destOrd="0" presId="urn:microsoft.com/office/officeart/2005/8/layout/cycle1"/>
    <dgm:cxn modelId="{447C9CA1-A346-C247-AB14-86B4FDA8904D}" type="presOf" srcId="{9F10E7CD-66C8-E54B-AF3B-44BACF717D06}" destId="{B745A962-5A80-2649-83CE-0310835B096A}" srcOrd="0" destOrd="0" presId="urn:microsoft.com/office/officeart/2005/8/layout/cycle1"/>
    <dgm:cxn modelId="{3EE39578-D054-C34B-90DA-75E22272FFF8}" srcId="{91CFC621-40CB-794B-A4E9-7CB8850C3258}" destId="{ED46D8EF-3CBA-084D-AB27-4B5482AF8511}" srcOrd="0" destOrd="0" parTransId="{7089406C-2257-9944-9DDF-7F125C0A8BE5}" sibTransId="{41028A9C-4F02-BC47-97A8-66377793B9D0}"/>
    <dgm:cxn modelId="{55380FF8-6228-D44E-9556-5F6D55E5F999}" type="presOf" srcId="{E01CD94E-1660-154E-84CF-76DFE1EF5E81}" destId="{43BB499B-F4A8-3C47-B21A-F7A9CAD26C35}" srcOrd="0" destOrd="0" presId="urn:microsoft.com/office/officeart/2005/8/layout/cycle1"/>
    <dgm:cxn modelId="{FFF6389D-357E-DD45-91C3-48A535499A13}" type="presOf" srcId="{F166DD95-9B82-2744-9610-4348A66A075E}" destId="{9AF329C3-BDC1-8F4E-B64C-BC35BEBA66D5}" srcOrd="0" destOrd="0" presId="urn:microsoft.com/office/officeart/2005/8/layout/cycle1"/>
    <dgm:cxn modelId="{766CAA66-6D26-784A-8655-F2205754D44A}" type="presOf" srcId="{AF06A818-2D7C-354B-93D0-8A80B13C2DC1}" destId="{4780B090-22AB-614B-9C3D-357D62C393E5}" srcOrd="0" destOrd="0" presId="urn:microsoft.com/office/officeart/2005/8/layout/cycle1"/>
    <dgm:cxn modelId="{04DA8610-674A-B443-B367-621864483738}" srcId="{91CFC621-40CB-794B-A4E9-7CB8850C3258}" destId="{8FF1DC0A-4493-2A45-89C4-812937656C5E}" srcOrd="2" destOrd="0" parTransId="{A679F0F9-CE19-7641-A46B-B5B18E9D5D88}" sibTransId="{9F10E7CD-66C8-E54B-AF3B-44BACF717D06}"/>
    <dgm:cxn modelId="{A415AC3A-6005-7140-9BCB-968C522B2796}" type="presOf" srcId="{8FF1DC0A-4493-2A45-89C4-812937656C5E}" destId="{FAA2B6EF-D0DA-4045-9456-D506E87B061D}" srcOrd="0" destOrd="0" presId="urn:microsoft.com/office/officeart/2005/8/layout/cycle1"/>
    <dgm:cxn modelId="{0AB9D593-0C65-EE40-A265-35289AED7327}" type="presOf" srcId="{ED46D8EF-3CBA-084D-AB27-4B5482AF8511}" destId="{F2B20683-2329-7646-9530-8F281211271B}" srcOrd="0" destOrd="0" presId="urn:microsoft.com/office/officeart/2005/8/layout/cycle1"/>
    <dgm:cxn modelId="{82F48BFE-7E8D-2B4F-9008-4052C6D132EB}" srcId="{91CFC621-40CB-794B-A4E9-7CB8850C3258}" destId="{DB5CCB36-23E9-F242-9CC2-416238CB1899}" srcOrd="1" destOrd="0" parTransId="{94A99BC8-9993-D14A-BF03-1AB2E635BBF2}" sibTransId="{F166DD95-9B82-2744-9610-4348A66A075E}"/>
    <dgm:cxn modelId="{709166FF-E24C-C843-AB23-A2A0739EF394}" type="presParOf" srcId="{E88D6ADA-BA88-AD42-B366-5E64A371709F}" destId="{CF39874C-C65F-314E-9EA9-1904B0522C27}" srcOrd="0" destOrd="0" presId="urn:microsoft.com/office/officeart/2005/8/layout/cycle1"/>
    <dgm:cxn modelId="{FF69F1A1-60AD-3D44-B381-D52D503C952D}" type="presParOf" srcId="{E88D6ADA-BA88-AD42-B366-5E64A371709F}" destId="{F2B20683-2329-7646-9530-8F281211271B}" srcOrd="1" destOrd="0" presId="urn:microsoft.com/office/officeart/2005/8/layout/cycle1"/>
    <dgm:cxn modelId="{B81165B2-A74C-C043-A73F-59D90103A748}" type="presParOf" srcId="{E88D6ADA-BA88-AD42-B366-5E64A371709F}" destId="{350534E5-0FC8-E347-9912-3167ABA2F68C}" srcOrd="2" destOrd="0" presId="urn:microsoft.com/office/officeart/2005/8/layout/cycle1"/>
    <dgm:cxn modelId="{7D585756-7303-7E42-80E6-9F4F9D9EC554}" type="presParOf" srcId="{E88D6ADA-BA88-AD42-B366-5E64A371709F}" destId="{12E34027-69D6-2A4D-9B2B-12BDDCDC54E1}" srcOrd="3" destOrd="0" presId="urn:microsoft.com/office/officeart/2005/8/layout/cycle1"/>
    <dgm:cxn modelId="{89D3D07C-AA5F-1A47-A4A5-0CCDC5C93AAC}" type="presParOf" srcId="{E88D6ADA-BA88-AD42-B366-5E64A371709F}" destId="{D2DF35A7-3F5F-BB4C-A5E6-FC653A53DF36}" srcOrd="4" destOrd="0" presId="urn:microsoft.com/office/officeart/2005/8/layout/cycle1"/>
    <dgm:cxn modelId="{7260E2F9-FA11-404D-98A1-F92AF8E73546}" type="presParOf" srcId="{E88D6ADA-BA88-AD42-B366-5E64A371709F}" destId="{9AF329C3-BDC1-8F4E-B64C-BC35BEBA66D5}" srcOrd="5" destOrd="0" presId="urn:microsoft.com/office/officeart/2005/8/layout/cycle1"/>
    <dgm:cxn modelId="{4ABF65E4-7967-BB4B-A206-9A83D2093488}" type="presParOf" srcId="{E88D6ADA-BA88-AD42-B366-5E64A371709F}" destId="{FC0946F4-F94A-6B4C-9429-837B9B766E82}" srcOrd="6" destOrd="0" presId="urn:microsoft.com/office/officeart/2005/8/layout/cycle1"/>
    <dgm:cxn modelId="{00EF5948-7459-E544-AC11-656BE3B9CF01}" type="presParOf" srcId="{E88D6ADA-BA88-AD42-B366-5E64A371709F}" destId="{FAA2B6EF-D0DA-4045-9456-D506E87B061D}" srcOrd="7" destOrd="0" presId="urn:microsoft.com/office/officeart/2005/8/layout/cycle1"/>
    <dgm:cxn modelId="{AC34F2E0-72AB-7B43-B5B4-BE5C2BBE1C92}" type="presParOf" srcId="{E88D6ADA-BA88-AD42-B366-5E64A371709F}" destId="{B745A962-5A80-2649-83CE-0310835B096A}" srcOrd="8" destOrd="0" presId="urn:microsoft.com/office/officeart/2005/8/layout/cycle1"/>
    <dgm:cxn modelId="{59D4D87F-0ADF-F740-A366-8E9CA19188CB}" type="presParOf" srcId="{E88D6ADA-BA88-AD42-B366-5E64A371709F}" destId="{26331AE6-D102-4144-A491-23585E8DDDE7}" srcOrd="9" destOrd="0" presId="urn:microsoft.com/office/officeart/2005/8/layout/cycle1"/>
    <dgm:cxn modelId="{DBA5F5E7-0F92-BE4B-9715-3C71DBFB4497}" type="presParOf" srcId="{E88D6ADA-BA88-AD42-B366-5E64A371709F}" destId="{4780B090-22AB-614B-9C3D-357D62C393E5}" srcOrd="10" destOrd="0" presId="urn:microsoft.com/office/officeart/2005/8/layout/cycle1"/>
    <dgm:cxn modelId="{3CB1D23B-0175-4344-86B2-4F314CBFDD18}" type="presParOf" srcId="{E88D6ADA-BA88-AD42-B366-5E64A371709F}" destId="{319D4F4D-D5BA-9F42-B7DF-1E6565952C8E}" srcOrd="11" destOrd="0" presId="urn:microsoft.com/office/officeart/2005/8/layout/cycle1"/>
    <dgm:cxn modelId="{BAB330C4-0BD6-8544-BEAD-DFCD81DBF1DE}" type="presParOf" srcId="{E88D6ADA-BA88-AD42-B366-5E64A371709F}" destId="{8B10A592-E0A5-D14A-BF44-4C8F3B8A152D}" srcOrd="12" destOrd="0" presId="urn:microsoft.com/office/officeart/2005/8/layout/cycle1"/>
    <dgm:cxn modelId="{672F1125-E35F-6740-B88D-942A99AA1A81}" type="presParOf" srcId="{E88D6ADA-BA88-AD42-B366-5E64A371709F}" destId="{4DC7A19C-723A-8F46-A989-6854150ABCD3}" srcOrd="13" destOrd="0" presId="urn:microsoft.com/office/officeart/2005/8/layout/cycle1"/>
    <dgm:cxn modelId="{43B40AE3-B58D-254D-8F69-5B4B7FEEA748}" type="presParOf" srcId="{E88D6ADA-BA88-AD42-B366-5E64A371709F}" destId="{43BB499B-F4A8-3C47-B21A-F7A9CAD26C3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1FD0F-1A8A-7E41-8C30-363CAC634420}">
      <dsp:nvSpPr>
        <dsp:cNvPr id="0" name=""/>
        <dsp:cNvSpPr/>
      </dsp:nvSpPr>
      <dsp:spPr>
        <a:xfrm>
          <a:off x="645566" y="987869"/>
          <a:ext cx="2359152" cy="8193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AAB5D-688B-394A-ADD2-D03F67340D38}">
      <dsp:nvSpPr>
        <dsp:cNvPr id="0" name=""/>
        <dsp:cNvSpPr/>
      </dsp:nvSpPr>
      <dsp:spPr>
        <a:xfrm>
          <a:off x="1600199" y="2994063"/>
          <a:ext cx="457200" cy="292608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5E86FD-4E61-D543-9222-90E02F9F9A01}">
      <dsp:nvSpPr>
        <dsp:cNvPr id="0" name=""/>
        <dsp:cNvSpPr/>
      </dsp:nvSpPr>
      <dsp:spPr>
        <a:xfrm>
          <a:off x="731519" y="3228149"/>
          <a:ext cx="219456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Write</a:t>
          </a:r>
          <a:endParaRPr lang="en-GB" sz="1900" kern="1200" dirty="0"/>
        </a:p>
      </dsp:txBody>
      <dsp:txXfrm>
        <a:off x="731519" y="3228149"/>
        <a:ext cx="2194560" cy="548640"/>
      </dsp:txXfrm>
    </dsp:sp>
    <dsp:sp modelId="{B9866B6E-6493-AD45-877A-A913DA77C23D}">
      <dsp:nvSpPr>
        <dsp:cNvPr id="0" name=""/>
        <dsp:cNvSpPr/>
      </dsp:nvSpPr>
      <dsp:spPr>
        <a:xfrm>
          <a:off x="1503273" y="1870448"/>
          <a:ext cx="822960" cy="822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research</a:t>
          </a:r>
          <a:endParaRPr lang="en-GB" sz="1100" kern="1200" dirty="0"/>
        </a:p>
      </dsp:txBody>
      <dsp:txXfrm>
        <a:off x="1623793" y="1990968"/>
        <a:ext cx="581920" cy="581920"/>
      </dsp:txXfrm>
    </dsp:sp>
    <dsp:sp modelId="{78B63E9B-57EF-304B-877B-1678788DB5E5}">
      <dsp:nvSpPr>
        <dsp:cNvPr id="0" name=""/>
        <dsp:cNvSpPr/>
      </dsp:nvSpPr>
      <dsp:spPr>
        <a:xfrm>
          <a:off x="914399" y="1253045"/>
          <a:ext cx="822960" cy="822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plan</a:t>
          </a:r>
          <a:endParaRPr lang="en-GB" sz="1100" kern="1200" dirty="0"/>
        </a:p>
      </dsp:txBody>
      <dsp:txXfrm>
        <a:off x="1034919" y="1373565"/>
        <a:ext cx="581920" cy="581920"/>
      </dsp:txXfrm>
    </dsp:sp>
    <dsp:sp modelId="{E29AD41F-96CF-9143-8F35-47CAF0885CDB}">
      <dsp:nvSpPr>
        <dsp:cNvPr id="0" name=""/>
        <dsp:cNvSpPr/>
      </dsp:nvSpPr>
      <dsp:spPr>
        <a:xfrm>
          <a:off x="1755648" y="1054072"/>
          <a:ext cx="822960" cy="822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orientate</a:t>
          </a:r>
          <a:endParaRPr lang="en-GB" sz="1100" kern="1200" dirty="0"/>
        </a:p>
      </dsp:txBody>
      <dsp:txXfrm>
        <a:off x="1876168" y="1174592"/>
        <a:ext cx="581920" cy="581920"/>
      </dsp:txXfrm>
    </dsp:sp>
    <dsp:sp modelId="{E7F07914-F671-F847-8FE9-3E615775E15C}">
      <dsp:nvSpPr>
        <dsp:cNvPr id="0" name=""/>
        <dsp:cNvSpPr/>
      </dsp:nvSpPr>
      <dsp:spPr>
        <a:xfrm>
          <a:off x="548639" y="887285"/>
          <a:ext cx="2560320" cy="204825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20683-2329-7646-9530-8F281211271B}">
      <dsp:nvSpPr>
        <dsp:cNvPr id="0" name=""/>
        <dsp:cNvSpPr/>
      </dsp:nvSpPr>
      <dsp:spPr>
        <a:xfrm>
          <a:off x="2248829" y="58453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think/reflect</a:t>
          </a:r>
          <a:endParaRPr lang="en-GB" sz="2300" kern="1200" dirty="0"/>
        </a:p>
      </dsp:txBody>
      <dsp:txXfrm>
        <a:off x="2248829" y="584530"/>
        <a:ext cx="876895" cy="876895"/>
      </dsp:txXfrm>
    </dsp:sp>
    <dsp:sp modelId="{350534E5-0FC8-E347-9912-3167ABA2F68C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F35A7-3F5F-BB4C-A5E6-FC653A53DF36}">
      <dsp:nvSpPr>
        <dsp:cNvPr id="0" name=""/>
        <dsp:cNvSpPr/>
      </dsp:nvSpPr>
      <dsp:spPr>
        <a:xfrm>
          <a:off x="2779397" y="221745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record</a:t>
          </a:r>
          <a:endParaRPr lang="en-GB" sz="2300" kern="1200" dirty="0"/>
        </a:p>
      </dsp:txBody>
      <dsp:txXfrm>
        <a:off x="2779397" y="2217450"/>
        <a:ext cx="876895" cy="876895"/>
      </dsp:txXfrm>
    </dsp:sp>
    <dsp:sp modelId="{9AF329C3-BDC1-8F4E-B64C-BC35BEBA66D5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2B6EF-D0DA-4045-9456-D506E87B061D}">
      <dsp:nvSpPr>
        <dsp:cNvPr id="0" name=""/>
        <dsp:cNvSpPr/>
      </dsp:nvSpPr>
      <dsp:spPr>
        <a:xfrm>
          <a:off x="1390352" y="322665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refine</a:t>
          </a:r>
          <a:endParaRPr lang="en-GB" sz="2300" kern="1200" dirty="0"/>
        </a:p>
      </dsp:txBody>
      <dsp:txXfrm>
        <a:off x="1390352" y="3226650"/>
        <a:ext cx="876895" cy="876895"/>
      </dsp:txXfrm>
    </dsp:sp>
    <dsp:sp modelId="{B745A962-5A80-2649-83CE-0310835B096A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0B090-22AB-614B-9C3D-357D62C393E5}">
      <dsp:nvSpPr>
        <dsp:cNvPr id="0" name=""/>
        <dsp:cNvSpPr/>
      </dsp:nvSpPr>
      <dsp:spPr>
        <a:xfrm>
          <a:off x="1307" y="221745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review</a:t>
          </a:r>
          <a:endParaRPr lang="en-GB" sz="2300" kern="1200" dirty="0"/>
        </a:p>
      </dsp:txBody>
      <dsp:txXfrm>
        <a:off x="1307" y="2217450"/>
        <a:ext cx="876895" cy="876895"/>
      </dsp:txXfrm>
    </dsp:sp>
    <dsp:sp modelId="{319D4F4D-D5BA-9F42-B7DF-1E6565952C8E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7A19C-723A-8F46-A989-6854150ABCD3}">
      <dsp:nvSpPr>
        <dsp:cNvPr id="0" name=""/>
        <dsp:cNvSpPr/>
      </dsp:nvSpPr>
      <dsp:spPr>
        <a:xfrm>
          <a:off x="531875" y="58453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write</a:t>
          </a:r>
          <a:endParaRPr lang="en-GB" sz="2300" kern="1200" dirty="0"/>
        </a:p>
      </dsp:txBody>
      <dsp:txXfrm>
        <a:off x="531875" y="584530"/>
        <a:ext cx="876895" cy="876895"/>
      </dsp:txXfrm>
    </dsp:sp>
    <dsp:sp modelId="{43BB499B-F4A8-3C47-B21A-F7A9CAD26C35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20683-2329-7646-9530-8F281211271B}">
      <dsp:nvSpPr>
        <dsp:cNvPr id="0" name=""/>
        <dsp:cNvSpPr/>
      </dsp:nvSpPr>
      <dsp:spPr>
        <a:xfrm>
          <a:off x="2248829" y="584847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think/reflect</a:t>
          </a:r>
          <a:endParaRPr lang="en-GB" sz="2300" kern="1200" dirty="0"/>
        </a:p>
      </dsp:txBody>
      <dsp:txXfrm>
        <a:off x="2248829" y="584847"/>
        <a:ext cx="876895" cy="876895"/>
      </dsp:txXfrm>
    </dsp:sp>
    <dsp:sp modelId="{350534E5-0FC8-E347-9912-3167ABA2F68C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F35A7-3F5F-BB4C-A5E6-FC653A53DF36}">
      <dsp:nvSpPr>
        <dsp:cNvPr id="0" name=""/>
        <dsp:cNvSpPr/>
      </dsp:nvSpPr>
      <dsp:spPr>
        <a:xfrm>
          <a:off x="2779397" y="2217768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record</a:t>
          </a:r>
          <a:endParaRPr lang="en-GB" sz="2300" kern="1200" dirty="0"/>
        </a:p>
      </dsp:txBody>
      <dsp:txXfrm>
        <a:off x="2779397" y="2217768"/>
        <a:ext cx="876895" cy="876895"/>
      </dsp:txXfrm>
    </dsp:sp>
    <dsp:sp modelId="{9AF329C3-BDC1-8F4E-B64C-BC35BEBA66D5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2B6EF-D0DA-4045-9456-D506E87B061D}">
      <dsp:nvSpPr>
        <dsp:cNvPr id="0" name=""/>
        <dsp:cNvSpPr/>
      </dsp:nvSpPr>
      <dsp:spPr>
        <a:xfrm>
          <a:off x="1390352" y="3226968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refine</a:t>
          </a:r>
          <a:endParaRPr lang="en-GB" sz="2300" kern="1200" dirty="0"/>
        </a:p>
      </dsp:txBody>
      <dsp:txXfrm>
        <a:off x="1390352" y="3226968"/>
        <a:ext cx="876895" cy="876895"/>
      </dsp:txXfrm>
    </dsp:sp>
    <dsp:sp modelId="{B745A962-5A80-2649-83CE-0310835B096A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0B090-22AB-614B-9C3D-357D62C393E5}">
      <dsp:nvSpPr>
        <dsp:cNvPr id="0" name=""/>
        <dsp:cNvSpPr/>
      </dsp:nvSpPr>
      <dsp:spPr>
        <a:xfrm>
          <a:off x="1307" y="2217768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review</a:t>
          </a:r>
          <a:endParaRPr lang="en-GB" sz="2300" kern="1200" dirty="0"/>
        </a:p>
      </dsp:txBody>
      <dsp:txXfrm>
        <a:off x="1307" y="2217768"/>
        <a:ext cx="876895" cy="876895"/>
      </dsp:txXfrm>
    </dsp:sp>
    <dsp:sp modelId="{319D4F4D-D5BA-9F42-B7DF-1E6565952C8E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7A19C-723A-8F46-A989-6854150ABCD3}">
      <dsp:nvSpPr>
        <dsp:cNvPr id="0" name=""/>
        <dsp:cNvSpPr/>
      </dsp:nvSpPr>
      <dsp:spPr>
        <a:xfrm>
          <a:off x="531875" y="584847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write</a:t>
          </a:r>
          <a:endParaRPr lang="en-GB" sz="2300" kern="1200" dirty="0"/>
        </a:p>
      </dsp:txBody>
      <dsp:txXfrm>
        <a:off x="531875" y="584847"/>
        <a:ext cx="876895" cy="876895"/>
      </dsp:txXfrm>
    </dsp:sp>
    <dsp:sp modelId="{43BB499B-F4A8-3C47-B21A-F7A9CAD26C35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6D260-133C-C545-AC53-CAA503D06E79}" type="datetimeFigureOut">
              <a:rPr lang="en-US" smtClean="0"/>
              <a:t>23/11/15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BA55-1BD3-FA4D-B6A9-75F90FDC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34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9FB68-AD0A-334C-BF4E-EB19A7C78A7A}" type="datetimeFigureOut">
              <a:rPr lang="en-US" smtClean="0"/>
              <a:t>23/11/15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63042-1380-F246-A631-4B6501564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8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http://www.edshare.soton.ac.uk/15567/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7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E891D-E6AA-C74F-B0AF-9BF5BE10E8D3}" type="slidenum">
              <a:rPr lang="en-GB"/>
              <a:pPr/>
              <a:t>23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045EF-D7BF-FD46-9038-A5B3C65E83BE}" type="slidenum">
              <a:rPr lang="en-GB"/>
              <a:pPr/>
              <a:t>24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F32595B-DE3C-C844-BF0A-AD85406BECEF}" type="datetime1">
              <a:rPr lang="en-GB"/>
              <a:pPr/>
              <a:t>23/11/15</a:t>
            </a:fld>
            <a:endParaRPr lang="en-GB"/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B7281-8C9D-3D44-B6A6-236CB837A4B5}" type="slidenum">
              <a:rPr lang="en-GB"/>
              <a:pPr/>
              <a:t>25</a:t>
            </a:fld>
            <a:endParaRPr lang="en-GB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9485BD4-1ED5-0D49-A9C0-2785E99DA918}" type="datetime1">
              <a:rPr lang="en-GB"/>
              <a:pPr/>
              <a:t>23/11/15</a:t>
            </a:fld>
            <a:endParaRPr lang="en-GB"/>
          </a:p>
        </p:txBody>
      </p:sp>
      <p:sp>
        <p:nvSpPr>
          <p:cNvPr id="931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F13BE-42A1-A644-BD02-E579CD5EB7D5}" type="slidenum">
              <a:rPr lang="en-GB"/>
              <a:pPr/>
              <a:t>26</a:t>
            </a:fld>
            <a:endParaRPr lang="en-GB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0788061-688C-F540-AF43-7BE3C8BBE208}" type="datetime1">
              <a:rPr lang="en-GB"/>
              <a:pPr/>
              <a:t>23/11/15</a:t>
            </a:fld>
            <a:endParaRPr lang="en-GB"/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A0F87-30D5-9D49-B197-C711289E1A69}" type="slidenum">
              <a:rPr lang="en-GB"/>
              <a:pPr/>
              <a:t>27</a:t>
            </a:fld>
            <a:endParaRPr lang="en-GB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5737" cy="3416767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0CD8D55-3135-904B-A2EE-399BDB2B4A53}" type="datetime1">
              <a:rPr lang="en-GB"/>
              <a:pPr/>
              <a:t>23/11/15</a:t>
            </a:fld>
            <a:endParaRPr lang="en-GB"/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013E7-4D78-B145-946B-DFA599A82721}" type="slidenum">
              <a:rPr lang="en-GB"/>
              <a:pPr/>
              <a:t>28</a:t>
            </a:fld>
            <a:endParaRPr lang="en-GB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997" y="686474"/>
            <a:ext cx="4944140" cy="3429532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58" y="4342939"/>
            <a:ext cx="5023884" cy="4114587"/>
          </a:xfrm>
          <a:noFill/>
          <a:ln/>
        </p:spPr>
        <p:txBody>
          <a:bodyPr/>
          <a:lstStyle/>
          <a:p>
            <a:r>
              <a:rPr lang="en-GB">
                <a:latin typeface="Palatino" pitchFamily="-110" charset="0"/>
              </a:rPr>
              <a:t>Southampton University Computer Services or SUCS provide a large number of public</a:t>
            </a:r>
          </a:p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06F3670-9AEC-CB4D-98C9-AF81D81D3B82}" type="datetime1">
              <a:rPr lang="en-GB"/>
              <a:pPr/>
              <a:t>23/11/15</a:t>
            </a:fld>
            <a:endParaRPr lang="en-GB"/>
          </a:p>
        </p:txBody>
      </p:sp>
      <p:sp>
        <p:nvSpPr>
          <p:cNvPr id="993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B9CB7-0A54-DD47-A57E-63DC132E3957}" type="slidenum">
              <a:rPr lang="en-GB"/>
              <a:pPr/>
              <a:t>29</a:t>
            </a:fld>
            <a:endParaRPr lang="en-GB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C8A281F-C390-9144-BFD4-24EC256A4FC7}" type="datetime1">
              <a:rPr lang="en-GB"/>
              <a:pPr/>
              <a:t>23/11/15</a:t>
            </a:fld>
            <a:endParaRPr lang="en-GB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037EF-CF8A-5240-8B70-693F5BFF6D5B}" type="slidenum">
              <a:rPr lang="en-GB"/>
              <a:pPr/>
              <a:t>3</a:t>
            </a:fld>
            <a:endParaRPr lang="en-GB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5737" cy="3416767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85F94C-2506-1D4A-BE65-1207F729E8D1}" type="datetime1">
              <a:rPr lang="en-GB"/>
              <a:pPr/>
              <a:t>23/11/15</a:t>
            </a:fld>
            <a:endParaRPr lang="en-GB"/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0E3DD-AA01-F241-B91E-B6246A2185A3}" type="slidenum">
              <a:rPr lang="en-GB"/>
              <a:pPr/>
              <a:t>4</a:t>
            </a:fld>
            <a:endParaRPr lang="en-GB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5737" cy="3416767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521"/>
            <a:ext cx="5026951" cy="4118842"/>
          </a:xfrm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B25551-001E-164B-9B3C-3BBBA91D077C}" type="datetime1">
              <a:rPr lang="en-GB"/>
              <a:pPr/>
              <a:t>23/11/15</a:t>
            </a:fld>
            <a:endParaRPr lang="en-GB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AC343-534D-5543-9584-A270CEBB124A}" type="slidenum">
              <a:rPr lang="en-GB"/>
              <a:pPr/>
              <a:t>5</a:t>
            </a:fld>
            <a:endParaRPr lang="en-GB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>
                <a:latin typeface="Times New Roman" pitchFamily="-110" charset="0"/>
              </a:rPr>
              <a:t>Get feedback from class</a:t>
            </a:r>
          </a:p>
          <a:p>
            <a:r>
              <a:rPr lang="en-GB">
                <a:latin typeface="Times New Roman" pitchFamily="-110" charset="0"/>
              </a:rPr>
              <a:t>Questions – did you get the corrections right first time?</a:t>
            </a:r>
          </a:p>
          <a:p>
            <a:r>
              <a:rPr lang="en-GB">
                <a:latin typeface="Times New Roman" pitchFamily="-110" charset="0"/>
              </a:rPr>
              <a:t>Can someone write up the correct version</a:t>
            </a:r>
          </a:p>
          <a:p>
            <a:r>
              <a:rPr lang="en-GB">
                <a:latin typeface="Times New Roman" pitchFamily="-110" charset="0"/>
              </a:rPr>
              <a:t>Simple example but shows how working with someone else can assist in revision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28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49E48-CF09-9749-AF68-30A0B4CDA1F5}" type="slidenum">
              <a:rPr lang="en-GB"/>
              <a:pPr/>
              <a:t>10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1EB9A0C-9315-EF49-8818-58862EF6ACA5}" type="datetime1">
              <a:rPr lang="en-GB"/>
              <a:pPr/>
              <a:t>23/11/15</a:t>
            </a:fld>
            <a:endParaRPr lang="en-GB"/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170D4-88B4-6642-94C8-A108AFC19314}" type="slidenum">
              <a:rPr lang="en-GB"/>
              <a:pPr/>
              <a:t>20</a:t>
            </a:fld>
            <a:endParaRPr lang="en-GB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5B588-C263-8241-B20C-945F5942B09B}" type="slidenum">
              <a:rPr lang="en-GB"/>
              <a:pPr/>
              <a:t>21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E728936-0856-2145-8A29-D8BAE954A6FE}" type="datetime1">
              <a:rPr lang="en-GB"/>
              <a:pPr/>
              <a:t>23/11/15</a:t>
            </a:fld>
            <a:endParaRPr lang="en-GB"/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A5615-9174-7B4B-AFEE-3DECC241E23D}" type="slidenum">
              <a:rPr lang="en-GB"/>
              <a:pPr/>
              <a:t>22</a:t>
            </a:fld>
            <a:endParaRPr lang="en-GB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BA7DA-F741-5A4E-9326-8B8768B93EE5}" type="datetime1">
              <a:rPr lang="en-GB" smtClean="0"/>
              <a:t>23/11/15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B94C7-2190-1245-9D64-A3891A1564E6}" type="datetime1">
              <a:rPr lang="en-GB" smtClean="0"/>
              <a:t>23/11/15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B2FD2-26D3-544D-80B4-3D17F1C3F212}" type="datetime1">
              <a:rPr lang="en-GB" smtClean="0"/>
              <a:t>23/11/15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056438" cy="8191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saw@ecs.soton.ac.uk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4D5D8-BEF4-7143-987B-5AE2AF6EDF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056438" cy="8191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80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saw@ecs.soton.ac.uk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74437-5F13-6242-B3DF-BCAFD0D329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21900-44A2-764C-B5A3-0ED35B05B72B}" type="datetime1">
              <a:rPr lang="en-GB" smtClean="0"/>
              <a:t>23/11/15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8C3A8-8579-114E-A627-064978E54626}" type="datetime1">
              <a:rPr lang="en-GB" smtClean="0"/>
              <a:t>23/11/15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dirty="0" smtClean="0"/>
              <a:t>Click to edit Master text styles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768A6-8DFF-3F4C-B332-0251F85005FD}" type="datetime1">
              <a:rPr lang="en-GB" smtClean="0"/>
              <a:t>23/11/15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dirty="0" smtClean="0"/>
              <a:t>Click to edit Master text styles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A9F60-9385-2944-BAD0-76F75B3A91B4}" type="datetime1">
              <a:rPr lang="en-GB" smtClean="0"/>
              <a:t>23/11/15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F406E-31A1-7C4E-BD94-D89311A06640}" type="datetime1">
              <a:rPr lang="en-GB" smtClean="0"/>
              <a:t>23/11/15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D5E2D6-904B-4048-8653-6F6A99D4B2AB}" type="datetime1">
              <a:rPr lang="en-GB" smtClean="0"/>
              <a:t>23/11/15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26FD2-3766-3441-BD48-402970E8B434}" type="datetime1">
              <a:rPr lang="en-GB" smtClean="0"/>
              <a:t>23/11/15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77BD3-8D61-A945-AC5D-5AD719760B41}" type="datetime1">
              <a:rPr lang="en-GB" smtClean="0"/>
              <a:t>23/11/15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GB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GB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GB" noProof="0" dirty="0" smtClean="0"/>
              <a:t>Click</a:t>
            </a:r>
            <a:r>
              <a:rPr kumimoji="0" lang="en-GB" dirty="0" smtClean="0"/>
              <a:t> to edit Master text styles</a:t>
            </a:r>
          </a:p>
          <a:p>
            <a:pPr lvl="1" eaLnBrk="1" latinLnBrk="0" hangingPunct="1"/>
            <a:r>
              <a:rPr kumimoji="0" lang="en-GB" dirty="0" smtClean="0"/>
              <a:t>Second level</a:t>
            </a:r>
          </a:p>
          <a:p>
            <a:pPr lvl="2" eaLnBrk="1" latinLnBrk="0" hangingPunct="1"/>
            <a:r>
              <a:rPr kumimoji="0" lang="en-GB" dirty="0" smtClean="0"/>
              <a:t>Third level</a:t>
            </a:r>
          </a:p>
          <a:p>
            <a:pPr lvl="3" eaLnBrk="1" latinLnBrk="0" hangingPunct="1"/>
            <a:r>
              <a:rPr kumimoji="0" lang="en-GB" dirty="0" smtClean="0"/>
              <a:t>Fourth level</a:t>
            </a:r>
          </a:p>
          <a:p>
            <a:pPr lvl="4" eaLnBrk="1" latinLnBrk="0" hangingPunct="1"/>
            <a:r>
              <a:rPr kumimoji="0" lang="en-GB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480048" y="6310641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48AB844C-E747-4648-9B51-83454602DD7D}" type="datetime1">
              <a:rPr lang="en-GB" smtClean="0"/>
              <a:t>23/11/15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0" y="6305550"/>
            <a:ext cx="287007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/>
            <a:r>
              <a:rPr lang="en-US" smtClean="0">
                <a:solidFill>
                  <a:schemeClr val="bg2">
                    <a:shade val="50000"/>
                  </a:schemeClr>
                </a:solidFill>
              </a:rPr>
              <a:t>Dr Su White saw@ecs.soton.ac.uk          COMP1205 http://www.edshare.soton.ac.uk/15567/</a:t>
            </a:r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edshare.soton.ac.uk/15567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edshare.soton.ac.uk/15127/" TargetMode="External"/><Relationship Id="rId5" Type="http://schemas.openxmlformats.org/officeDocument/2006/relationships/hyperlink" Target="http://www.edshare.soton.ac.uk/15350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edshare.soton.ac.uk/14582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share.soton.ac.uk/1458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share.soton.ac.uk/15362/" TargetMode="Externa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COMP1205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Technical Writing and Plagiarism Tutorial</a:t>
            </a:r>
            <a:endParaRPr lang="en-GB" noProof="0" dirty="0" smtClean="0"/>
          </a:p>
          <a:p>
            <a:r>
              <a:rPr lang="en-GB" noProof="0" dirty="0" err="1" smtClean="0"/>
              <a:t>Dr.</a:t>
            </a:r>
            <a:r>
              <a:rPr lang="en-GB" noProof="0" dirty="0" smtClean="0"/>
              <a:t> Su White</a:t>
            </a:r>
            <a:endParaRPr lang="en-GB" noProof="0" dirty="0"/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2925839" y="6426566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http://www.edshare.soton.ac.uk/15567/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0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324600"/>
            <a:ext cx="1905000" cy="457200"/>
          </a:xfrm>
          <a:noFill/>
        </p:spPr>
        <p:txBody>
          <a:bodyPr/>
          <a:lstStyle/>
          <a:p>
            <a:pPr algn="l" defTabSz="762000"/>
            <a:fld id="{D523EB50-0A7E-264D-B7BE-37F742417AAE}" type="slidenum">
              <a:rPr lang="en-GB">
                <a:solidFill>
                  <a:schemeClr val="bg1"/>
                </a:solidFill>
              </a:rPr>
              <a:pPr algn="l" defTabSz="762000"/>
              <a:t>10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Before Getting Started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You wish to communicate “What you have found out”. If you didn’t find anything out : </a:t>
            </a:r>
            <a:r>
              <a:rPr lang="en-GB" sz="2000" dirty="0" smtClean="0"/>
              <a:t>STOP!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Usually technical </a:t>
            </a:r>
            <a:r>
              <a:rPr lang="en-GB" sz="2000" dirty="0"/>
              <a:t>reports are intended </a:t>
            </a:r>
            <a:r>
              <a:rPr lang="en-GB" sz="2000" dirty="0" smtClean="0"/>
              <a:t>to communicate new knowledge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“I had this hypothesis and I tested it like this; here are my results and this is what we learn from them</a:t>
            </a:r>
            <a:r>
              <a:rPr lang="en-GB" sz="2000" dirty="0" smtClean="0"/>
              <a:t>”</a:t>
            </a:r>
          </a:p>
          <a:p>
            <a:endParaRPr lang="en-GB" sz="2000" dirty="0" smtClean="0"/>
          </a:p>
          <a:p>
            <a:r>
              <a:rPr lang="en-GB" sz="2000" dirty="0"/>
              <a:t>BUT as a student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you </a:t>
            </a:r>
            <a:r>
              <a:rPr lang="en-GB" sz="2000" dirty="0"/>
              <a:t>are asked to write technical reports about things that you know that the person who reads it (the marker) will already know. Don’t worry – your marker is not your audience (see later) – and your task is still to express what *you* found out. </a:t>
            </a:r>
          </a:p>
        </p:txBody>
      </p:sp>
    </p:spTree>
    <p:extLst>
      <p:ext uri="{BB962C8B-B14F-4D97-AF65-F5344CB8AC3E}">
        <p14:creationId xmlns:p14="http://schemas.microsoft.com/office/powerpoint/2010/main" val="2772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Use the process  to learn about yourself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How do you think and learn?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dirty="0" smtClean="0"/>
              <a:t>How can you refine what you do?:</a:t>
            </a:r>
          </a:p>
          <a:p>
            <a:r>
              <a:rPr lang="en-GB" dirty="0" smtClean="0"/>
              <a:t>To work </a:t>
            </a:r>
            <a:r>
              <a:rPr lang="en-GB" b="1" dirty="0" smtClean="0"/>
              <a:t>smarter</a:t>
            </a:r>
            <a:r>
              <a:rPr lang="en-GB" dirty="0" smtClean="0"/>
              <a:t> not harder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439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Working collaboratively can be more fun/productive</a:t>
            </a:r>
            <a:r>
              <a:rPr lang="is-IS" dirty="0" smtClean="0"/>
              <a:t>…</a:t>
            </a:r>
            <a:endParaRPr lang="en-GB" dirty="0"/>
          </a:p>
        </p:txBody>
      </p:sp>
      <p:pic>
        <p:nvPicPr>
          <p:cNvPr id="6" name="Content Placeholder 5" descr="Screenshot 2015-11-23 08.22.18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4" b="-350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But write your report individually</a:t>
            </a:r>
          </a:p>
          <a:p>
            <a:r>
              <a:rPr lang="en-GB" dirty="0" smtClean="0"/>
              <a:t>Find your own words</a:t>
            </a:r>
          </a:p>
          <a:p>
            <a:r>
              <a:rPr lang="en-GB" dirty="0" smtClean="0"/>
              <a:t>Select your quotes – and cite them accurately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76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Bear in mind existing guidance</a:t>
            </a:r>
            <a:endParaRPr lang="en-GB" dirty="0"/>
          </a:p>
        </p:txBody>
      </p:sp>
      <p:pic>
        <p:nvPicPr>
          <p:cNvPr id="7" name="Content Placeholder 6" descr="Screenshot 2015-11-23 08.24.55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875" b="-83875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3656944"/>
              </p:ext>
            </p:extLst>
          </p:nvPr>
        </p:nvGraphicFramePr>
        <p:xfrm>
          <a:off x="5276850" y="1524000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3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know about plagiarism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People who are rushed:</a:t>
            </a:r>
          </a:p>
          <a:p>
            <a:pPr lvl="1"/>
            <a:r>
              <a:rPr lang="en-GB" dirty="0" smtClean="0"/>
              <a:t>Take shortcuts</a:t>
            </a:r>
          </a:p>
          <a:p>
            <a:pPr lvl="1"/>
            <a:r>
              <a:rPr lang="en-GB" dirty="0" smtClean="0"/>
              <a:t>May feel panicked</a:t>
            </a:r>
          </a:p>
          <a:p>
            <a:pPr lvl="1"/>
            <a:r>
              <a:rPr lang="en-GB" dirty="0" smtClean="0"/>
              <a:t>May not make good decisions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 smtClean="0"/>
              <a:t>…</a:t>
            </a:r>
            <a:r>
              <a:rPr lang="en-GB" dirty="0" smtClean="0"/>
              <a:t>how to avoid it</a:t>
            </a:r>
          </a:p>
          <a:p>
            <a:pPr lvl="1"/>
            <a:r>
              <a:rPr lang="en-GB" dirty="0" smtClean="0"/>
              <a:t>Carve our enough time</a:t>
            </a:r>
          </a:p>
          <a:p>
            <a:pPr lvl="1"/>
            <a:r>
              <a:rPr lang="en-GB" dirty="0" smtClean="0"/>
              <a:t>Add a buffer for the unexpected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787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about using writing tools</a:t>
            </a:r>
            <a:endParaRPr lang="en-GB" dirty="0"/>
          </a:p>
        </p:txBody>
      </p:sp>
      <p:pic>
        <p:nvPicPr>
          <p:cNvPr id="6" name="Content Placeholder 5" descr="Screenshot 2015-11-23 08.30.0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84" b="-15484"/>
          <a:stretch>
            <a:fillRect/>
          </a:stretch>
        </p:blipFill>
        <p:spPr/>
      </p:pic>
      <p:pic>
        <p:nvPicPr>
          <p:cNvPr id="7" name="Content Placeholder 6" descr="Screenshot 2015-11-23 08.31.19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84" b="-22284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042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 descr="Screenshot 2015-11-23 08.43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32" b="-9432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110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shot 2015-11-23 08.46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8" b="1811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509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shot 2015-11-23 08.46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8" b="1811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156364" y="1447800"/>
            <a:ext cx="4589318" cy="2205181"/>
          </a:xfrm>
          <a:prstGeom prst="cloudCallout">
            <a:avLst>
              <a:gd name="adj1" fmla="val -119795"/>
              <a:gd name="adj2" fmla="val 1551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helps me organise text</a:t>
            </a:r>
          </a:p>
          <a:p>
            <a:pPr algn="ctr"/>
            <a:r>
              <a:rPr lang="en-GB" dirty="0" smtClean="0"/>
              <a:t>Some of the best student work I have seen was produced in scrivener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73259" y="5391789"/>
            <a:ext cx="580534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Whatever you do:</a:t>
            </a:r>
            <a:br>
              <a:rPr lang="en-GB" dirty="0" smtClean="0"/>
            </a:br>
            <a:r>
              <a:rPr lang="en-GB" dirty="0" smtClean="0"/>
              <a:t>Use and select tools for functionality not because of dogma!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4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includes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Set aside time for research and writing</a:t>
            </a:r>
            <a:endParaRPr lang="en-GB" dirty="0"/>
          </a:p>
          <a:p>
            <a:r>
              <a:rPr lang="en-GB" dirty="0"/>
              <a:t>challenge common </a:t>
            </a:r>
            <a:r>
              <a:rPr lang="en-GB" dirty="0" smtClean="0"/>
              <a:t>assumptions </a:t>
            </a:r>
            <a:endParaRPr lang="en-GB" dirty="0"/>
          </a:p>
          <a:p>
            <a:r>
              <a:rPr lang="en-GB" dirty="0"/>
              <a:t>overcome </a:t>
            </a:r>
            <a:r>
              <a:rPr lang="en-GB" dirty="0" smtClean="0"/>
              <a:t>procrastination </a:t>
            </a:r>
            <a:endParaRPr lang="en-GB" dirty="0"/>
          </a:p>
          <a:p>
            <a:r>
              <a:rPr lang="en-GB" dirty="0"/>
              <a:t>eliminate </a:t>
            </a:r>
            <a:r>
              <a:rPr lang="en-GB" dirty="0" smtClean="0"/>
              <a:t>distractions </a:t>
            </a:r>
            <a:endParaRPr lang="en-GB" dirty="0"/>
          </a:p>
          <a:p>
            <a:r>
              <a:rPr lang="en-GB" dirty="0"/>
              <a:t>use a </a:t>
            </a:r>
            <a:r>
              <a:rPr lang="en-GB" dirty="0" smtClean="0"/>
              <a:t>timer</a:t>
            </a:r>
            <a:endParaRPr lang="en-GB" dirty="0"/>
          </a:p>
          <a:p>
            <a:r>
              <a:rPr lang="en-GB" dirty="0"/>
              <a:t>set SMART </a:t>
            </a:r>
            <a:r>
              <a:rPr lang="en-GB" dirty="0" smtClean="0"/>
              <a:t>goals </a:t>
            </a:r>
            <a:endParaRPr lang="en-GB" dirty="0"/>
          </a:p>
          <a:p>
            <a:r>
              <a:rPr lang="en-GB" dirty="0"/>
              <a:t>chunk your project into small </a:t>
            </a:r>
            <a:r>
              <a:rPr lang="en-GB" dirty="0" smtClean="0"/>
              <a:t>tasks</a:t>
            </a:r>
            <a:endParaRPr lang="en-GB" dirty="0"/>
          </a:p>
          <a:p>
            <a:r>
              <a:rPr lang="en-GB" dirty="0"/>
              <a:t>track </a:t>
            </a:r>
            <a:r>
              <a:rPr lang="en-GB" dirty="0" smtClean="0"/>
              <a:t>your progress </a:t>
            </a:r>
            <a:endParaRPr lang="en-GB" dirty="0"/>
          </a:p>
          <a:p>
            <a:r>
              <a:rPr lang="en-GB" dirty="0"/>
              <a:t>m</a:t>
            </a:r>
            <a:r>
              <a:rPr lang="en-GB" dirty="0" smtClean="0"/>
              <a:t>ake yourself accountable</a:t>
            </a:r>
            <a:endParaRPr lang="en-GB" dirty="0"/>
          </a:p>
        </p:txBody>
      </p:sp>
      <p:pic>
        <p:nvPicPr>
          <p:cNvPr id="6" name="Content Placeholder 5" descr="Screenshot 2015-11-23 08.45.09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54" b="-15254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112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have had the theory</a:t>
            </a:r>
            <a:r>
              <a:rPr lang="is-IS" dirty="0" smtClean="0"/>
              <a:t>…</a:t>
            </a:r>
            <a:endParaRPr lang="en-GB" dirty="0"/>
          </a:p>
        </p:txBody>
      </p:sp>
      <p:pic>
        <p:nvPicPr>
          <p:cNvPr id="7" name="Content Placeholder 6" descr="Screenshot 2015-11-23 07.05.08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92" b="-37192"/>
          <a:stretch>
            <a:fillRect/>
          </a:stretch>
        </p:blipFill>
        <p:spPr>
          <a:xfrm>
            <a:off x="1435100" y="1524000"/>
            <a:ext cx="3657600" cy="4664075"/>
          </a:xfrm>
        </p:spPr>
      </p:pic>
      <p:pic>
        <p:nvPicPr>
          <p:cNvPr id="6" name="Content Placeholder 5" descr="Screenshot 2015-11-23 07.05.48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50" b="-3735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3006619" y="1535545"/>
            <a:ext cx="4172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Lets imagine the process </a:t>
            </a:r>
            <a:r>
              <a:rPr lang="en-GB" sz="2800" dirty="0">
                <a:sym typeface="Wingdings"/>
              </a:rPr>
              <a:t>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5457796" y="5403334"/>
            <a:ext cx="344196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600" dirty="0">
                <a:hlinkClick r:id="rId4"/>
              </a:rPr>
              <a:t>http://www.edshare.soton.ac.uk/15127/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1499092" y="5403334"/>
            <a:ext cx="350009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hlinkClick r:id="rId5"/>
              </a:rPr>
              <a:t>http://www.edshare.soton.ac.uk/</a:t>
            </a:r>
            <a:r>
              <a:rPr lang="en-GB" sz="1600" dirty="0" smtClean="0">
                <a:hlinkClick r:id="rId5"/>
              </a:rPr>
              <a:t>15350/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688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Reports are not personal</a:t>
            </a: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557338"/>
            <a:ext cx="6342063" cy="457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250825" y="6381750"/>
            <a:ext cx="51847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2800"/>
              <a:t>With thanks to nataliedee.com</a:t>
            </a:r>
          </a:p>
        </p:txBody>
      </p:sp>
    </p:spTree>
    <p:extLst>
      <p:ext uri="{BB962C8B-B14F-4D97-AF65-F5344CB8AC3E}">
        <p14:creationId xmlns:p14="http://schemas.microsoft.com/office/powerpoint/2010/main" val="27021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324600"/>
            <a:ext cx="1905000" cy="457200"/>
          </a:xfrm>
          <a:noFill/>
        </p:spPr>
        <p:txBody>
          <a:bodyPr/>
          <a:lstStyle/>
          <a:p>
            <a:pPr algn="l" defTabSz="762000"/>
            <a:fld id="{47D9C671-2F5C-C24B-9DFE-F1ED92295DDA}" type="slidenum">
              <a:rPr lang="en-GB">
                <a:solidFill>
                  <a:schemeClr val="bg1"/>
                </a:solidFill>
              </a:rPr>
              <a:pPr algn="l" defTabSz="762000"/>
              <a:t>21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970838" cy="728663"/>
          </a:xfrm>
        </p:spPr>
        <p:txBody>
          <a:bodyPr>
            <a:normAutofit fontScale="90000"/>
          </a:bodyPr>
          <a:lstStyle/>
          <a:p>
            <a:r>
              <a:rPr lang="en-GB"/>
              <a:t>Structure of a Technical Report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696200" cy="4679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sz="1600" b="1"/>
              <a:t>[Title page]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name, affiliation, date, contact details, etc.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[Declaration]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who did this work?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[Acknowledgement]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to those who have helped or influenced your work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[Contents]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sections, sub sections and page numbers (probably not sub sub sections)</a:t>
            </a:r>
          </a:p>
          <a:p>
            <a:pPr>
              <a:lnSpc>
                <a:spcPct val="80000"/>
              </a:lnSpc>
            </a:pPr>
            <a:r>
              <a:rPr lang="en-GB" sz="1600" b="1"/>
              <a:t>Abstract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stand-alone summary of report </a:t>
            </a:r>
          </a:p>
          <a:p>
            <a:pPr>
              <a:lnSpc>
                <a:spcPct val="80000"/>
              </a:lnSpc>
            </a:pPr>
            <a:r>
              <a:rPr lang="en-GB" sz="1600" b="1"/>
              <a:t>Introduction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provides the motivation and context and outlines other related work </a:t>
            </a:r>
          </a:p>
          <a:p>
            <a:pPr>
              <a:lnSpc>
                <a:spcPct val="80000"/>
              </a:lnSpc>
            </a:pPr>
            <a:r>
              <a:rPr lang="en-GB" sz="1600" b="1"/>
              <a:t>Main technical sections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theory, experimental method, results, discussion </a:t>
            </a:r>
          </a:p>
          <a:p>
            <a:pPr>
              <a:lnSpc>
                <a:spcPct val="80000"/>
              </a:lnSpc>
            </a:pPr>
            <a:r>
              <a:rPr lang="en-GB" sz="1600" b="1"/>
              <a:t>Conclusions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and appropriate future work</a:t>
            </a:r>
          </a:p>
          <a:p>
            <a:pPr>
              <a:lnSpc>
                <a:spcPct val="80000"/>
              </a:lnSpc>
            </a:pPr>
            <a:r>
              <a:rPr lang="en-GB" sz="1600" b="1"/>
              <a:t>References</a:t>
            </a:r>
            <a:r>
              <a:rPr lang="en-GB" sz="1600"/>
              <a:t>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[Web References]</a:t>
            </a:r>
          </a:p>
          <a:p>
            <a:pPr>
              <a:lnSpc>
                <a:spcPct val="80000"/>
              </a:lnSpc>
            </a:pPr>
            <a:r>
              <a:rPr lang="en-GB" sz="1600" b="1"/>
              <a:t>[Bibliography]</a:t>
            </a:r>
          </a:p>
          <a:p>
            <a:pPr>
              <a:lnSpc>
                <a:spcPct val="80000"/>
              </a:lnSpc>
            </a:pPr>
            <a:r>
              <a:rPr lang="en-GB" sz="1600" b="1"/>
              <a:t>[Appendices]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anything which would interfere with the continuity of the main report (typically detail) </a:t>
            </a:r>
          </a:p>
          <a:p>
            <a:pPr>
              <a:lnSpc>
                <a:spcPct val="80000"/>
              </a:lnSpc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183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Report function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lvl="1"/>
            <a:r>
              <a:rPr lang="en-GB" sz="2000">
                <a:ea typeface="ＭＳ Ｐゴシック" pitchFamily="-110" charset="-128"/>
              </a:rPr>
              <a:t>Abstract summarises the work presented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Introduction (provides context)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Itemise the key work(s)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Identify where your contribution fits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Present key ideas, describe methods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Present Results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Draw Conclusions</a:t>
            </a:r>
          </a:p>
        </p:txBody>
      </p:sp>
      <p:pic>
        <p:nvPicPr>
          <p:cNvPr id="6349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333375"/>
            <a:ext cx="2990850" cy="4114800"/>
          </a:xfrm>
          <a:noFill/>
        </p:spPr>
      </p:pic>
      <p:sp>
        <p:nvSpPr>
          <p:cNvPr id="63494" name="AutoShape 5"/>
          <p:cNvSpPr>
            <a:spLocks noChangeArrowheads="1"/>
          </p:cNvSpPr>
          <p:nvPr/>
        </p:nvSpPr>
        <p:spPr bwMode="auto">
          <a:xfrm rot="871030">
            <a:off x="4751388" y="4005263"/>
            <a:ext cx="4392612" cy="2303462"/>
          </a:xfrm>
          <a:prstGeom prst="wedgeEllipseCallout">
            <a:avLst>
              <a:gd name="adj1" fmla="val -64130"/>
              <a:gd name="adj2" fmla="val 58639"/>
            </a:avLst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 typeface="Wingdings" pitchFamily="-110" charset="2"/>
              <a:buNone/>
            </a:pPr>
            <a:r>
              <a:rPr lang="en-GB" sz="3200" b="1" dirty="0">
                <a:latin typeface="Bradley Hand ITC" pitchFamily="66" charset="0"/>
              </a:rPr>
              <a:t>Remember Your report is not a detective novel!</a:t>
            </a:r>
          </a:p>
        </p:txBody>
      </p:sp>
    </p:spTree>
    <p:extLst>
      <p:ext uri="{BB962C8B-B14F-4D97-AF65-F5344CB8AC3E}">
        <p14:creationId xmlns:p14="http://schemas.microsoft.com/office/powerpoint/2010/main" val="4081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Abstract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1752600"/>
            <a:ext cx="3810000" cy="4114800"/>
          </a:xfrm>
        </p:spPr>
        <p:txBody>
          <a:bodyPr/>
          <a:lstStyle/>
          <a:p>
            <a:pPr marL="381000" indent="-381000"/>
            <a:r>
              <a:rPr lang="en-GB" sz="1600" dirty="0"/>
              <a:t>must be stand-alone</a:t>
            </a:r>
          </a:p>
          <a:p>
            <a:pPr marL="381000" indent="-381000"/>
            <a:r>
              <a:rPr lang="en-GB" sz="1600" dirty="0"/>
              <a:t>must not contain citations</a:t>
            </a:r>
          </a:p>
          <a:p>
            <a:pPr marL="381000" indent="-381000"/>
            <a:r>
              <a:rPr lang="en-GB" sz="1600" dirty="0"/>
              <a:t>is a concise summary – not a précis.</a:t>
            </a:r>
          </a:p>
          <a:p>
            <a:pPr marL="381000" indent="-381000"/>
            <a:r>
              <a:rPr lang="en-GB" sz="1600" b="1" dirty="0"/>
              <a:t>IS VERY </a:t>
            </a:r>
            <a:r>
              <a:rPr lang="en-GB" sz="1600" b="1" dirty="0" smtClean="0"/>
              <a:t>IMPORTANT</a:t>
            </a:r>
          </a:p>
          <a:p>
            <a:pPr marL="381000" indent="-381000"/>
            <a:endParaRPr lang="en-GB" sz="2000" b="1" dirty="0" smtClean="0"/>
          </a:p>
        </p:txBody>
      </p:sp>
      <p:pic>
        <p:nvPicPr>
          <p:cNvPr id="7" name="Content Placeholder 6" descr="Picture 28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8105" b="-38105"/>
          <a:stretch>
            <a:fillRect/>
          </a:stretch>
        </p:blipFill>
        <p:spPr>
          <a:xfrm>
            <a:off x="4800600" y="609600"/>
            <a:ext cx="3810000" cy="4186238"/>
          </a:xfrm>
        </p:spPr>
      </p:pic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defTabSz="762000"/>
            <a:fld id="{5F3DC8CA-48E0-FE46-9EC9-A96425157CB0}" type="slidenum">
              <a:rPr lang="en-GB">
                <a:solidFill>
                  <a:schemeClr val="bg1"/>
                </a:solidFill>
              </a:rPr>
              <a:pPr algn="l" defTabSz="762000"/>
              <a:t>23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657600"/>
            <a:ext cx="4572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indent="-381000">
              <a:buNone/>
            </a:pPr>
            <a:r>
              <a:rPr lang="en-GB" sz="1600" dirty="0" smtClean="0"/>
              <a:t>Use four or five sentences.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What is the problem, and why is it a problem?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What is your idea for a suggested solution?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How did test your idea?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What results did you get?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Why is that useful?</a:t>
            </a:r>
            <a:endParaRPr lang="en-GB" sz="1800" dirty="0" smtClean="0">
              <a:ea typeface="ＭＳ Ｐゴシック" pitchFamily="-110" charset="-128"/>
            </a:endParaRPr>
          </a:p>
          <a:p>
            <a:pPr marL="381000" indent="-381000"/>
            <a:r>
              <a:rPr lang="en-GB" sz="1600" dirty="0" smtClean="0"/>
              <a:t>It’s a good idea to write the abstract before you begin (even if you re-write it after you finish)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8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324600"/>
            <a:ext cx="1905000" cy="457200"/>
          </a:xfrm>
          <a:noFill/>
        </p:spPr>
        <p:txBody>
          <a:bodyPr/>
          <a:lstStyle/>
          <a:p>
            <a:pPr algn="l" defTabSz="762000"/>
            <a:fld id="{FA5BC260-4816-7D49-BD41-C42AEA2C012C}" type="slidenum">
              <a:rPr lang="en-GB">
                <a:solidFill>
                  <a:schemeClr val="bg1"/>
                </a:solidFill>
              </a:rPr>
              <a:pPr algn="l" defTabSz="762000"/>
              <a:t>24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Experimental Report Abstract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sz="2000" dirty="0"/>
              <a:t>Tea drinkers report major differences in their satisfaction with cups of tea, even when they have been made from the same tea leaves. </a:t>
            </a:r>
            <a:endParaRPr lang="en-GB" sz="2000" dirty="0" smtClean="0"/>
          </a:p>
          <a:p>
            <a:pPr marL="82296" indent="0">
              <a:buNone/>
            </a:pPr>
            <a:r>
              <a:rPr lang="en-GB" sz="2000" dirty="0" smtClean="0"/>
              <a:t>One </a:t>
            </a:r>
            <a:r>
              <a:rPr lang="en-GB" sz="2000" dirty="0"/>
              <a:t>possible cause of this variability is the temperature of the water at the time it is poured over the tea leaves</a:t>
            </a:r>
            <a:r>
              <a:rPr lang="en-GB" sz="2000" dirty="0" smtClean="0"/>
              <a:t>.</a:t>
            </a:r>
          </a:p>
          <a:p>
            <a:pPr marL="82296" indent="0">
              <a:buNone/>
            </a:pPr>
            <a:r>
              <a:rPr lang="en-GB" sz="2000" dirty="0" smtClean="0"/>
              <a:t> </a:t>
            </a:r>
            <a:r>
              <a:rPr lang="en-GB" sz="2000" dirty="0"/>
              <a:t>This report describes an experiment in which one hundred tea drinkers were asked their views on teas made with water at different temperatures. </a:t>
            </a:r>
            <a:endParaRPr lang="en-GB" sz="2000" dirty="0" smtClean="0"/>
          </a:p>
          <a:p>
            <a:pPr marL="82296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results demonstrate a significant preference for tea made with </a:t>
            </a:r>
            <a:r>
              <a:rPr lang="en-GB" sz="2000" dirty="0" smtClean="0"/>
              <a:t>near boiling </a:t>
            </a:r>
            <a:r>
              <a:rPr lang="en-GB" sz="2000" dirty="0"/>
              <a:t>water. </a:t>
            </a:r>
            <a:endParaRPr lang="en-GB" sz="2000" dirty="0" smtClean="0"/>
          </a:p>
          <a:p>
            <a:pPr marL="82296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perceived quality of tea, particularly in the USA, would be much enhanced if caterers observed this convention. </a:t>
            </a:r>
          </a:p>
          <a:p>
            <a:endParaRPr lang="en-GB" sz="2000" dirty="0"/>
          </a:p>
          <a:p>
            <a:r>
              <a:rPr lang="en-GB" sz="2000" dirty="0"/>
              <a:t>(5 sentences, </a:t>
            </a:r>
            <a:r>
              <a:rPr lang="en-GB" sz="2000" dirty="0" smtClean="0"/>
              <a:t>98 </a:t>
            </a:r>
            <a:r>
              <a:rPr lang="en-GB" sz="2000" dirty="0"/>
              <a:t>words)</a:t>
            </a:r>
          </a:p>
        </p:txBody>
      </p:sp>
    </p:spTree>
    <p:extLst>
      <p:ext uri="{BB962C8B-B14F-4D97-AF65-F5344CB8AC3E}">
        <p14:creationId xmlns:p14="http://schemas.microsoft.com/office/powerpoint/2010/main" val="3203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Work and improve over time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  <a:noFill/>
        </p:spPr>
        <p:txBody>
          <a:bodyPr/>
          <a:lstStyle/>
          <a:p>
            <a:r>
              <a:rPr lang="en-GB"/>
              <a:t>Have a plan</a:t>
            </a:r>
          </a:p>
          <a:p>
            <a:r>
              <a:rPr lang="en-GB"/>
              <a:t>Do good work</a:t>
            </a:r>
          </a:p>
          <a:p>
            <a:r>
              <a:rPr lang="en-GB"/>
              <a:t>Record your work</a:t>
            </a:r>
          </a:p>
          <a:p>
            <a:r>
              <a:rPr lang="en-GB"/>
              <a:t>Analyse the results</a:t>
            </a:r>
          </a:p>
          <a:p>
            <a:r>
              <a:rPr lang="en-GB"/>
              <a:t>Capture the whole process</a:t>
            </a:r>
          </a:p>
          <a:p>
            <a:r>
              <a:rPr lang="en-GB"/>
              <a:t>Meet your deadlines</a:t>
            </a:r>
          </a:p>
        </p:txBody>
      </p:sp>
      <p:sp>
        <p:nvSpPr>
          <p:cNvPr id="901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3810000" cy="4114800"/>
          </a:xfrm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GB"/>
              <a:t>Some aspects will apply equally to:</a:t>
            </a:r>
          </a:p>
          <a:p>
            <a:r>
              <a:rPr lang="en-GB"/>
              <a:t>Every written task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  <a:p>
            <a:pPr>
              <a:buFont typeface="Wingdings" pitchFamily="-110" charset="2"/>
              <a:buNone/>
            </a:pPr>
            <a:r>
              <a:rPr lang="en-GB"/>
              <a:t>	Use opportunities to refine your process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these are skills for life</a:t>
            </a:r>
          </a:p>
        </p:txBody>
      </p:sp>
    </p:spTree>
    <p:extLst>
      <p:ext uri="{BB962C8B-B14F-4D97-AF65-F5344CB8AC3E}">
        <p14:creationId xmlns:p14="http://schemas.microsoft.com/office/powerpoint/2010/main" val="38935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Record an Audit Trail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References</a:t>
            </a:r>
          </a:p>
          <a:p>
            <a:pPr>
              <a:lnSpc>
                <a:spcPct val="90000"/>
              </a:lnSpc>
            </a:pPr>
            <a:r>
              <a:rPr lang="en-GB" sz="2000"/>
              <a:t>Provide an audit trail</a:t>
            </a:r>
          </a:p>
          <a:p>
            <a:pPr>
              <a:lnSpc>
                <a:spcPct val="90000"/>
              </a:lnSpc>
            </a:pPr>
            <a:r>
              <a:rPr lang="en-GB" sz="2000"/>
              <a:t>Acknowledge others’ work</a:t>
            </a:r>
          </a:p>
          <a:p>
            <a:pPr>
              <a:lnSpc>
                <a:spcPct val="90000"/>
              </a:lnSpc>
            </a:pPr>
            <a:r>
              <a:rPr lang="en-GB" sz="2000"/>
              <a:t>Are concise 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Should be replicable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0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   List references </a:t>
            </a:r>
          </a:p>
          <a:p>
            <a:pPr>
              <a:lnSpc>
                <a:spcPct val="90000"/>
              </a:lnSpc>
            </a:pPr>
            <a:r>
              <a:rPr lang="en-GB" sz="2000"/>
              <a:t>consistently, </a:t>
            </a:r>
          </a:p>
          <a:p>
            <a:pPr>
              <a:lnSpc>
                <a:spcPct val="90000"/>
              </a:lnSpc>
            </a:pPr>
            <a:r>
              <a:rPr lang="en-GB" sz="2000"/>
              <a:t>correctly, </a:t>
            </a:r>
          </a:p>
          <a:p>
            <a:pPr>
              <a:lnSpc>
                <a:spcPct val="90000"/>
              </a:lnSpc>
            </a:pPr>
            <a:r>
              <a:rPr lang="en-GB" sz="2000"/>
              <a:t>completely</a:t>
            </a:r>
          </a:p>
          <a:p>
            <a:pPr>
              <a:lnSpc>
                <a:spcPct val="90000"/>
              </a:lnSpc>
            </a:pPr>
            <a:endParaRPr lang="en-GB" sz="1600"/>
          </a:p>
        </p:txBody>
      </p:sp>
      <p:sp>
        <p:nvSpPr>
          <p:cNvPr id="921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6675" y="2205038"/>
            <a:ext cx="3381375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</a:t>
            </a:r>
            <a:r>
              <a:rPr lang="en-GB" sz="2000" b="1"/>
              <a:t>They need to be: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 </a:t>
            </a:r>
            <a:br>
              <a:rPr lang="en-GB" sz="2000"/>
            </a:br>
            <a:r>
              <a:rPr lang="en-GB" sz="2000"/>
              <a:t>complete and in a standard format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16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 b="1"/>
              <a:t>They need to contain: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000" b="1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enough detail to locate the same source again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0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 b="1"/>
              <a:t>Do not include: 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ISBN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Library call numbers</a:t>
            </a:r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endParaRPr lang="en-GB" sz="1800">
              <a:ea typeface="ＭＳ Ｐゴシック" pitchFamily="-110" charset="-128"/>
            </a:endParaRPr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endParaRPr lang="en-GB" sz="1800"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4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 smarter not harder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-110" charset="2"/>
              <a:buNone/>
            </a:pPr>
            <a:r>
              <a:rPr lang="en-GB" sz="2400"/>
              <a:t>One touch</a:t>
            </a:r>
          </a:p>
          <a:p>
            <a:r>
              <a:rPr lang="en-GB" sz="2400"/>
              <a:t>Write your bibliography as you go</a:t>
            </a:r>
          </a:p>
          <a:p>
            <a:r>
              <a:rPr lang="en-GB" sz="2400"/>
              <a:t>Always get full references</a:t>
            </a:r>
          </a:p>
          <a:p>
            <a:r>
              <a:rPr lang="en-GB" sz="2400"/>
              <a:t> Record how and when</a:t>
            </a:r>
          </a:p>
          <a:p>
            <a:r>
              <a:rPr lang="en-GB" sz="2400"/>
              <a:t>Collect to a standard format</a:t>
            </a:r>
          </a:p>
          <a:p>
            <a:pPr>
              <a:buFont typeface="Wingdings" pitchFamily="-110" charset="2"/>
              <a:buNone/>
            </a:pPr>
            <a:endParaRPr lang="en-GB" sz="2400"/>
          </a:p>
        </p:txBody>
      </p:sp>
      <p:pic>
        <p:nvPicPr>
          <p:cNvPr id="94213" name="Picture 5" descr="MCj0391022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1400" y="2789238"/>
            <a:ext cx="3024188" cy="2978150"/>
          </a:xfrm>
        </p:spPr>
      </p:pic>
    </p:spTree>
    <p:extLst>
      <p:ext uri="{BB962C8B-B14F-4D97-AF65-F5344CB8AC3E}">
        <p14:creationId xmlns:p14="http://schemas.microsoft.com/office/powerpoint/2010/main" val="24766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Information needed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914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900"/>
              <a:t>Gather information before </a:t>
            </a:r>
            <a:r>
              <a:rPr lang="en-GB" sz="2900" i="1"/>
              <a:t>and</a:t>
            </a:r>
            <a:r>
              <a:rPr lang="en-GB" sz="2900"/>
              <a:t> during writing </a:t>
            </a:r>
          </a:p>
          <a:p>
            <a:pPr>
              <a:lnSpc>
                <a:spcPct val="90000"/>
              </a:lnSpc>
            </a:pPr>
            <a:r>
              <a:rPr lang="en-GB" sz="2900"/>
              <a:t>Begin to organise information as you obtain it</a:t>
            </a:r>
          </a:p>
          <a:p>
            <a:pPr>
              <a:lnSpc>
                <a:spcPct val="90000"/>
              </a:lnSpc>
            </a:pPr>
            <a:r>
              <a:rPr lang="en-GB" sz="2900"/>
              <a:t>Information from others: </a:t>
            </a:r>
            <a:br>
              <a:rPr lang="en-GB" sz="2900"/>
            </a:br>
            <a:r>
              <a:rPr lang="en-GB" sz="2900"/>
              <a:t>record full bibliographic details</a:t>
            </a:r>
          </a:p>
          <a:p>
            <a:pPr>
              <a:lnSpc>
                <a:spcPct val="90000"/>
              </a:lnSpc>
            </a:pPr>
            <a:r>
              <a:rPr lang="en-GB" sz="2900"/>
              <a:t>Information you generate:  </a:t>
            </a:r>
            <a:br>
              <a:rPr lang="en-GB" sz="2900"/>
            </a:br>
            <a:r>
              <a:rPr lang="en-GB" sz="2900"/>
              <a:t>keep a complete logbook record</a:t>
            </a:r>
          </a:p>
          <a:p>
            <a:pPr>
              <a:lnSpc>
                <a:spcPct val="90000"/>
              </a:lnSpc>
            </a:pPr>
            <a:endParaRPr lang="en-GB" sz="29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9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Keep track of your sources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33312E"/>
              </a:buClr>
              <a:buFont typeface="Wingdings" pitchFamily="-110" charset="2"/>
              <a:buNone/>
            </a:pPr>
            <a:r>
              <a:rPr lang="en-GB" sz="1800"/>
              <a:t>With notes, copies of  articles, useful diagrams, etc., </a:t>
            </a:r>
          </a:p>
          <a:p>
            <a:pPr>
              <a:lnSpc>
                <a:spcPct val="90000"/>
              </a:lnSpc>
              <a:buClr>
                <a:srgbClr val="33312E"/>
              </a:buClr>
              <a:buFont typeface="Wingdings" pitchFamily="-110" charset="2"/>
              <a:buNone/>
            </a:pPr>
            <a:r>
              <a:rPr lang="en-GB" sz="1800"/>
              <a:t>NB</a:t>
            </a:r>
          </a:p>
          <a:p>
            <a:pPr>
              <a:lnSpc>
                <a:spcPct val="90000"/>
              </a:lnSpc>
            </a:pPr>
            <a:r>
              <a:rPr lang="en-GB" sz="1800"/>
              <a:t>Authors, complete name of work, editors if any, publisher, year/month of publication, volume no., page numbers</a:t>
            </a:r>
          </a:p>
          <a:p>
            <a:pPr>
              <a:lnSpc>
                <a:spcPct val="90000"/>
              </a:lnSpc>
            </a:pPr>
            <a:r>
              <a:rPr lang="en-GB" sz="1800"/>
              <a:t>URL plus any clues as to original paper source. </a:t>
            </a:r>
          </a:p>
          <a:p>
            <a:pPr>
              <a:lnSpc>
                <a:spcPct val="90000"/>
              </a:lnSpc>
            </a:pPr>
            <a:r>
              <a:rPr lang="en-GB" sz="1800"/>
              <a:t>If class notes, is there a printed textbook? </a:t>
            </a:r>
          </a:p>
          <a:p>
            <a:pPr>
              <a:lnSpc>
                <a:spcPct val="90000"/>
              </a:lnSpc>
            </a:pPr>
            <a:r>
              <a:rPr lang="en-GB" sz="1800"/>
              <a:t> If a self-contained paper, look for any and all clues to find the </a:t>
            </a:r>
            <a:r>
              <a:rPr lang="en-GB" sz="1900" u="sng"/>
              <a:t>original citation</a:t>
            </a:r>
            <a:r>
              <a:rPr lang="en-GB" sz="1800"/>
              <a:t> (e.g. author’s publication list on Web page).</a:t>
            </a:r>
            <a:endParaRPr lang="en-GB" sz="2000"/>
          </a:p>
        </p:txBody>
      </p:sp>
      <p:pic>
        <p:nvPicPr>
          <p:cNvPr id="98309" name="Picture 4" descr="MCj0237627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3114675"/>
            <a:ext cx="2368550" cy="2293938"/>
          </a:xfrm>
        </p:spPr>
      </p:pic>
      <p:sp>
        <p:nvSpPr>
          <p:cNvPr id="98310" name="Text Box 5"/>
          <p:cNvSpPr txBox="1">
            <a:spLocks noChangeArrowheads="1"/>
          </p:cNvSpPr>
          <p:nvPr/>
        </p:nvSpPr>
        <p:spPr bwMode="auto">
          <a:xfrm>
            <a:off x="1212850" y="5704185"/>
            <a:ext cx="364778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2400" dirty="0" smtClean="0"/>
              <a:t>Avoid plagiarism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456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What do you want to </a:t>
            </a:r>
            <a:r>
              <a:rPr lang="en-GB" dirty="0" smtClean="0"/>
              <a:t>learn today?</a:t>
            </a:r>
            <a:endParaRPr lang="en-GB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3568" y="1772816"/>
            <a:ext cx="5112494" cy="4114800"/>
          </a:xfrm>
          <a:noFill/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GB" sz="2800" dirty="0"/>
              <a:t>Think about how you </a:t>
            </a:r>
            <a:r>
              <a:rPr lang="en-GB" sz="2800" u="sng" dirty="0"/>
              <a:t>write</a:t>
            </a:r>
            <a:r>
              <a:rPr lang="en-GB" sz="2800" dirty="0" smtClean="0"/>
              <a:t>:</a:t>
            </a:r>
          </a:p>
          <a:p>
            <a:r>
              <a:rPr lang="en-GB" sz="2800" dirty="0" smtClean="0"/>
              <a:t>What can you already do well which will be useful?</a:t>
            </a:r>
          </a:p>
          <a:p>
            <a:r>
              <a:rPr lang="en-GB" sz="2800" dirty="0" smtClean="0"/>
              <a:t>Where are your weaknesses?</a:t>
            </a:r>
          </a:p>
          <a:p>
            <a:pPr>
              <a:buFont typeface="Wingdings" pitchFamily="-110" charset="2"/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Based on this reflection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3" name="Content Placeholder 2" descr="Screen Shot 2012-10-08 at 09.35.03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r="2729"/>
          <a:stretch>
            <a:fillRect/>
          </a:stretch>
        </p:blipFill>
        <p:spPr>
          <a:xfrm flipH="1">
            <a:off x="5613574" y="1556792"/>
            <a:ext cx="3530426" cy="4114800"/>
          </a:xfr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50825" y="6524625"/>
            <a:ext cx="1873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1800"/>
              <a:t>Activity 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73216"/>
            <a:ext cx="9144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dirty="0" smtClean="0"/>
              <a:t>write down </a:t>
            </a:r>
            <a:r>
              <a:rPr lang="en-GB" sz="2800" b="1" dirty="0" smtClean="0"/>
              <a:t>three </a:t>
            </a:r>
            <a:r>
              <a:rPr lang="en-GB" sz="2800" dirty="0"/>
              <a:t>things you would like to get out of the session today</a:t>
            </a:r>
          </a:p>
        </p:txBody>
      </p:sp>
    </p:spTree>
    <p:extLst>
      <p:ext uri="{BB962C8B-B14F-4D97-AF65-F5344CB8AC3E}">
        <p14:creationId xmlns:p14="http://schemas.microsoft.com/office/powerpoint/2010/main" val="15791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You need to learn how to…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810000" cy="4572000"/>
          </a:xfrm>
        </p:spPr>
        <p:txBody>
          <a:bodyPr/>
          <a:lstStyle/>
          <a:p>
            <a:r>
              <a:rPr lang="en-GB" sz="2000"/>
              <a:t>Organise writing clearly and logically </a:t>
            </a:r>
            <a:br>
              <a:rPr lang="en-GB" sz="2000"/>
            </a:br>
            <a:endParaRPr lang="en-GB" sz="2000"/>
          </a:p>
          <a:p>
            <a:r>
              <a:rPr lang="en-GB" sz="2000"/>
              <a:t>Handle evidence appropriately in writing to present a structured and logical argument</a:t>
            </a:r>
            <a:br>
              <a:rPr lang="en-GB" sz="2000"/>
            </a:br>
            <a:endParaRPr lang="en-GB" sz="2000"/>
          </a:p>
          <a:p>
            <a:r>
              <a:rPr lang="en-GB" sz="2000"/>
              <a:t>Explain concepts in formal context</a:t>
            </a:r>
          </a:p>
          <a:p>
            <a:pPr>
              <a:buFont typeface="Wingdings" pitchFamily="-110" charset="2"/>
              <a:buNone/>
            </a:pPr>
            <a:endParaRPr lang="en-GB" sz="2000"/>
          </a:p>
          <a:p>
            <a:r>
              <a:rPr lang="en-GB" sz="2000"/>
              <a:t>Structure your work for correctly for t</a:t>
            </a:r>
            <a:r>
              <a:rPr lang="en-US" sz="2000"/>
              <a:t>he</a:t>
            </a:r>
            <a:r>
              <a:rPr lang="en-GB" sz="2000"/>
              <a:t> appropriate audience</a:t>
            </a:r>
          </a:p>
          <a:p>
            <a:endParaRPr lang="en-GB" sz="2400"/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3810000" cy="4114800"/>
          </a:xfrm>
        </p:spPr>
        <p:txBody>
          <a:bodyPr/>
          <a:lstStyle/>
          <a:p>
            <a:r>
              <a:rPr lang="en-GB" sz="2000" dirty="0"/>
              <a:t>Understand strategies for revision at the document, paragraph and sentence levels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Understand grammatical and stylistic usage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Be able to edit and refine your own written work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79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/>
              <a:t>Sum wondeful peeple gt evrytng write 1st thyme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4063" y="2212975"/>
            <a:ext cx="3810000" cy="4103688"/>
          </a:xfrm>
          <a:noFill/>
        </p:spPr>
        <p:txBody>
          <a:bodyPr/>
          <a:lstStyle/>
          <a:p>
            <a:r>
              <a:rPr lang="en-GB"/>
              <a:t>This information/class is not for you!!</a:t>
            </a:r>
            <a:br>
              <a:rPr lang="en-GB"/>
            </a:br>
            <a:endParaRPr lang="en-GB"/>
          </a:p>
          <a:p>
            <a:r>
              <a:rPr lang="en-GB"/>
              <a:t>But you may be able to help your friends and colleagues</a:t>
            </a:r>
            <a:br>
              <a:rPr lang="en-GB"/>
            </a:br>
            <a:endParaRPr lang="en-GB"/>
          </a:p>
          <a:p>
            <a:r>
              <a:rPr lang="en-GB"/>
              <a:t>You may learn from helping them</a:t>
            </a: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r>
              <a:rPr lang="en-GB" dirty="0" smtClean="0"/>
              <a:t>Btw</a:t>
            </a:r>
            <a:r>
              <a:rPr lang="en-GB" dirty="0"/>
              <a:t>… </a:t>
            </a:r>
            <a:br>
              <a:rPr lang="en-GB" dirty="0"/>
            </a:br>
            <a:r>
              <a:rPr lang="en-GB" dirty="0"/>
              <a:t>can you write down the correct version of my heading?</a:t>
            </a:r>
            <a:br>
              <a:rPr lang="en-GB" dirty="0"/>
            </a:br>
            <a:endParaRPr lang="en-GB" dirty="0" smtClean="0"/>
          </a:p>
          <a:p>
            <a:endParaRPr lang="en-GB" dirty="0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0" y="6400800"/>
            <a:ext cx="15128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2000"/>
              <a:t>Activity 2</a:t>
            </a:r>
          </a:p>
        </p:txBody>
      </p:sp>
      <p:sp>
        <p:nvSpPr>
          <p:cNvPr id="36871" name="AutoShape 6"/>
          <p:cNvSpPr>
            <a:spLocks noChangeArrowheads="1"/>
          </p:cNvSpPr>
          <p:nvPr/>
        </p:nvSpPr>
        <p:spPr bwMode="auto">
          <a:xfrm rot="452676">
            <a:off x="5319851" y="718847"/>
            <a:ext cx="3600450" cy="3644901"/>
          </a:xfrm>
          <a:prstGeom prst="irregularSeal1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 typeface="Wingdings" pitchFamily="-110" charset="2"/>
              <a:buNone/>
            </a:pPr>
            <a:r>
              <a:rPr lang="en-GB" sz="2400" b="1" dirty="0">
                <a:latin typeface="Bradley Hand ITC" pitchFamily="66" charset="0"/>
              </a:rPr>
              <a:t>NB spell checkers</a:t>
            </a:r>
            <a:br>
              <a:rPr lang="en-GB" sz="2400" b="1" dirty="0">
                <a:latin typeface="Bradley Hand ITC" pitchFamily="66" charset="0"/>
              </a:rPr>
            </a:br>
            <a:r>
              <a:rPr lang="en-GB" sz="2400" b="1" dirty="0">
                <a:latin typeface="Bradley Hand ITC" pitchFamily="66" charset="0"/>
              </a:rPr>
              <a:t>do not correct</a:t>
            </a:r>
            <a:br>
              <a:rPr lang="en-GB" sz="2400" b="1" dirty="0">
                <a:latin typeface="Bradley Hand ITC" pitchFamily="66" charset="0"/>
              </a:rPr>
            </a:br>
            <a:r>
              <a:rPr lang="en-GB" sz="2400" b="1" u="sng" dirty="0">
                <a:latin typeface="Bradley Hand ITC" pitchFamily="66" charset="0"/>
              </a:rPr>
              <a:t>all</a:t>
            </a:r>
            <a:r>
              <a:rPr lang="en-GB" sz="2400" b="1" dirty="0">
                <a:latin typeface="Bradley Hand ITC" pitchFamily="66" charset="0"/>
              </a:rPr>
              <a:t> mistakes</a:t>
            </a:r>
          </a:p>
        </p:txBody>
      </p:sp>
    </p:spTree>
    <p:extLst>
      <p:ext uri="{BB962C8B-B14F-4D97-AF65-F5344CB8AC3E}">
        <p14:creationId xmlns:p14="http://schemas.microsoft.com/office/powerpoint/2010/main" val="20705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Think about the process and purpose of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GB" dirty="0" smtClean="0"/>
              <a:t>Two minutes:</a:t>
            </a:r>
          </a:p>
          <a:p>
            <a:pPr marL="82296" indent="0">
              <a:buNone/>
            </a:pPr>
            <a:r>
              <a:rPr lang="en-GB" dirty="0" smtClean="0"/>
              <a:t>What is the purpose of</a:t>
            </a:r>
          </a:p>
          <a:p>
            <a:r>
              <a:rPr lang="en-GB" dirty="0" smtClean="0"/>
              <a:t> writing the technical report</a:t>
            </a:r>
            <a:endParaRPr lang="en-GB" dirty="0"/>
          </a:p>
          <a:p>
            <a:pPr lvl="1"/>
            <a:r>
              <a:rPr lang="en-GB" dirty="0" smtClean="0"/>
              <a:t>in this module</a:t>
            </a:r>
          </a:p>
          <a:p>
            <a:r>
              <a:rPr lang="en-GB" dirty="0" smtClean="0"/>
              <a:t>writing reports</a:t>
            </a:r>
          </a:p>
          <a:p>
            <a:pPr lvl="1"/>
            <a:r>
              <a:rPr lang="en-GB" dirty="0" smtClean="0"/>
              <a:t> as part of your degree</a:t>
            </a:r>
          </a:p>
          <a:p>
            <a:r>
              <a:rPr lang="en-GB" dirty="0" smtClean="0"/>
              <a:t>writing </a:t>
            </a:r>
          </a:p>
          <a:p>
            <a:pPr lvl="1"/>
            <a:r>
              <a:rPr lang="en-GB" dirty="0" smtClean="0"/>
              <a:t>in a professional context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GB" dirty="0" smtClean="0"/>
              <a:t>Includes:</a:t>
            </a:r>
          </a:p>
          <a:p>
            <a:r>
              <a:rPr lang="en-GB" dirty="0" smtClean="0"/>
              <a:t>Learning how to write (and practicing)</a:t>
            </a:r>
          </a:p>
          <a:p>
            <a:r>
              <a:rPr lang="en-GB" dirty="0" smtClean="0"/>
              <a:t>Recording a process for ‘reproduction’</a:t>
            </a:r>
          </a:p>
          <a:p>
            <a:r>
              <a:rPr lang="en-GB" dirty="0" smtClean="0"/>
              <a:t>Demonstrating knowledge, skills and understanding</a:t>
            </a:r>
          </a:p>
          <a:p>
            <a:r>
              <a:rPr lang="en-GB" dirty="0" smtClean="0"/>
              <a:t>Communicating scientific or technical findings/discoveries/insights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835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Look at the technical report spec’</a:t>
            </a:r>
            <a:endParaRPr lang="en-GB" dirty="0"/>
          </a:p>
        </p:txBody>
      </p:sp>
      <p:pic>
        <p:nvPicPr>
          <p:cNvPr id="7" name="Content Placeholder 6" descr="Screenshot 2015-11-23 07.54.41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0" b="1957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992909" y="5403548"/>
            <a:ext cx="82780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http:/</a:t>
            </a:r>
            <a:r>
              <a:rPr lang="en-GB" dirty="0"/>
              <a:t>/</a:t>
            </a:r>
            <a:r>
              <a:rPr lang="en-GB" sz="2400" dirty="0"/>
              <a:t>www.edshare.soton.ac.uk</a:t>
            </a:r>
            <a:r>
              <a:rPr lang="en-GB" dirty="0" smtClean="0"/>
              <a:t>/</a:t>
            </a:r>
            <a:r>
              <a:rPr lang="en-GB" sz="2000" dirty="0" smtClean="0"/>
              <a:t>14582/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149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mark scheme</a:t>
            </a:r>
            <a:endParaRPr lang="en-GB" dirty="0"/>
          </a:p>
        </p:txBody>
      </p:sp>
      <p:pic>
        <p:nvPicPr>
          <p:cNvPr id="8" name="Content Placeholder 7" descr="Screenshot 2015-11-23 07.43.44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19195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992909" y="5786735"/>
            <a:ext cx="81510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http://www.edshare.soton.ac.uk/15362/</a:t>
            </a:r>
          </a:p>
        </p:txBody>
      </p:sp>
    </p:spTree>
    <p:extLst>
      <p:ext uri="{BB962C8B-B14F-4D97-AF65-F5344CB8AC3E}">
        <p14:creationId xmlns:p14="http://schemas.microsoft.com/office/powerpoint/2010/main" val="41758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 – and pragmatics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9056462"/>
              </p:ext>
            </p:extLst>
          </p:nvPr>
        </p:nvGraphicFramePr>
        <p:xfrm>
          <a:off x="1435100" y="1524000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4651411"/>
              </p:ext>
            </p:extLst>
          </p:nvPr>
        </p:nvGraphicFramePr>
        <p:xfrm>
          <a:off x="5276088" y="152400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3091" y="5334000"/>
            <a:ext cx="51707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Your first draft will never be good enough to hand in!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829562" y="6002774"/>
            <a:ext cx="34465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Always hand in before the deadline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8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A76912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1A09C7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2444</TotalTime>
  <Words>1369</Words>
  <Application>Microsoft Macintosh PowerPoint</Application>
  <PresentationFormat>On-screen Show (4:3)</PresentationFormat>
  <Paragraphs>271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Solstice</vt:lpstr>
      <vt:lpstr>COMP1205</vt:lpstr>
      <vt:lpstr>We have had the theory…</vt:lpstr>
      <vt:lpstr>What do you want to learn today?</vt:lpstr>
      <vt:lpstr>You need to learn how to…</vt:lpstr>
      <vt:lpstr>Sum wondeful peeple gt evrytng write 1st thyme</vt:lpstr>
      <vt:lpstr>Think about the process and purpose of writing</vt:lpstr>
      <vt:lpstr>Look at the technical report spec’</vt:lpstr>
      <vt:lpstr>Look at the mark scheme</vt:lpstr>
      <vt:lpstr>The process – and pragmatics</vt:lpstr>
      <vt:lpstr>Before Getting Started</vt:lpstr>
      <vt:lpstr>Use the process  to learn about yourself</vt:lpstr>
      <vt:lpstr>Working collaboratively can be more fun/productive…</vt:lpstr>
      <vt:lpstr>Bear in mind existing guidance</vt:lpstr>
      <vt:lpstr>What we know about plagiarism</vt:lpstr>
      <vt:lpstr>Think about using writing tools</vt:lpstr>
      <vt:lpstr>PowerPoint Presentation</vt:lpstr>
      <vt:lpstr>PowerPoint Presentation</vt:lpstr>
      <vt:lpstr>PowerPoint Presentation</vt:lpstr>
      <vt:lpstr>Advice includes</vt:lpstr>
      <vt:lpstr>Reports are not personal</vt:lpstr>
      <vt:lpstr>Structure of a Technical Report</vt:lpstr>
      <vt:lpstr>Report function</vt:lpstr>
      <vt:lpstr>The Abstract</vt:lpstr>
      <vt:lpstr>Experimental Report Abstract</vt:lpstr>
      <vt:lpstr>Work and improve over time</vt:lpstr>
      <vt:lpstr>Record an Audit Trail</vt:lpstr>
      <vt:lpstr>Work smarter not harder</vt:lpstr>
      <vt:lpstr>Information needed</vt:lpstr>
      <vt:lpstr>Keep track of your sources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COMP1205</dc:title>
  <dc:creator>Su White</dc:creator>
  <cp:lastModifiedBy>Su White</cp:lastModifiedBy>
  <cp:revision>149</cp:revision>
  <cp:lastPrinted>2014-03-23T17:22:11Z</cp:lastPrinted>
  <dcterms:created xsi:type="dcterms:W3CDTF">2014-03-09T11:41:28Z</dcterms:created>
  <dcterms:modified xsi:type="dcterms:W3CDTF">2015-11-23T09:11:43Z</dcterms:modified>
</cp:coreProperties>
</file>