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unknown"/>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4"/>
    <p:sldMasterId id="2147483650" r:id="rId5"/>
    <p:sldMasterId id="2147483653" r:id="rId6"/>
  </p:sldMasterIdLst>
  <p:notesMasterIdLst>
    <p:notesMasterId r:id="rId26"/>
  </p:notesMasterIdLst>
  <p:handoutMasterIdLst>
    <p:handoutMasterId r:id="rId27"/>
  </p:handoutMasterIdLst>
  <p:sldIdLst>
    <p:sldId id="268" r:id="rId7"/>
    <p:sldId id="325" r:id="rId8"/>
    <p:sldId id="327" r:id="rId9"/>
    <p:sldId id="271" r:id="rId10"/>
    <p:sldId id="328" r:id="rId11"/>
    <p:sldId id="330" r:id="rId12"/>
    <p:sldId id="288" r:id="rId13"/>
    <p:sldId id="276" r:id="rId14"/>
    <p:sldId id="331" r:id="rId15"/>
    <p:sldId id="281" r:id="rId16"/>
    <p:sldId id="332" r:id="rId17"/>
    <p:sldId id="303" r:id="rId18"/>
    <p:sldId id="335" r:id="rId19"/>
    <p:sldId id="333" r:id="rId20"/>
    <p:sldId id="336" r:id="rId21"/>
    <p:sldId id="337" r:id="rId22"/>
    <p:sldId id="334" r:id="rId23"/>
    <p:sldId id="338" r:id="rId24"/>
    <p:sldId id="326" r:id="rId25"/>
  </p:sldIdLst>
  <p:sldSz cx="9144000" cy="6858000" type="screen4x3"/>
  <p:notesSz cx="6858000" cy="9144000"/>
  <p:defaultTextStyle>
    <a:defPPr>
      <a:defRPr lang="en-GB"/>
    </a:defPPr>
    <a:lvl1pPr algn="ctr" rtl="0" eaLnBrk="0" fontAlgn="base" hangingPunct="0">
      <a:spcBef>
        <a:spcPct val="0"/>
      </a:spcBef>
      <a:spcAft>
        <a:spcPct val="0"/>
      </a:spcAft>
      <a:defRPr sz="1200" kern="1200">
        <a:solidFill>
          <a:schemeClr val="tx1"/>
        </a:solidFill>
        <a:latin typeface="Lucida Sans" charset="0"/>
        <a:ea typeface="ＭＳ Ｐゴシック" charset="0"/>
        <a:cs typeface="ＭＳ Ｐゴシック" charset="0"/>
      </a:defRPr>
    </a:lvl1pPr>
    <a:lvl2pPr marL="457200" algn="ctr" rtl="0" eaLnBrk="0" fontAlgn="base" hangingPunct="0">
      <a:spcBef>
        <a:spcPct val="0"/>
      </a:spcBef>
      <a:spcAft>
        <a:spcPct val="0"/>
      </a:spcAft>
      <a:defRPr sz="1200" kern="1200">
        <a:solidFill>
          <a:schemeClr val="tx1"/>
        </a:solidFill>
        <a:latin typeface="Lucida Sans" charset="0"/>
        <a:ea typeface="ＭＳ Ｐゴシック" charset="0"/>
        <a:cs typeface="ＭＳ Ｐゴシック" charset="0"/>
      </a:defRPr>
    </a:lvl2pPr>
    <a:lvl3pPr marL="914400" algn="ctr" rtl="0" eaLnBrk="0" fontAlgn="base" hangingPunct="0">
      <a:spcBef>
        <a:spcPct val="0"/>
      </a:spcBef>
      <a:spcAft>
        <a:spcPct val="0"/>
      </a:spcAft>
      <a:defRPr sz="1200" kern="1200">
        <a:solidFill>
          <a:schemeClr val="tx1"/>
        </a:solidFill>
        <a:latin typeface="Lucida Sans" charset="0"/>
        <a:ea typeface="ＭＳ Ｐゴシック" charset="0"/>
        <a:cs typeface="ＭＳ Ｐゴシック" charset="0"/>
      </a:defRPr>
    </a:lvl3pPr>
    <a:lvl4pPr marL="1371600" algn="ctr" rtl="0" eaLnBrk="0" fontAlgn="base" hangingPunct="0">
      <a:spcBef>
        <a:spcPct val="0"/>
      </a:spcBef>
      <a:spcAft>
        <a:spcPct val="0"/>
      </a:spcAft>
      <a:defRPr sz="1200" kern="1200">
        <a:solidFill>
          <a:schemeClr val="tx1"/>
        </a:solidFill>
        <a:latin typeface="Lucida Sans" charset="0"/>
        <a:ea typeface="ＭＳ Ｐゴシック" charset="0"/>
        <a:cs typeface="ＭＳ Ｐゴシック" charset="0"/>
      </a:defRPr>
    </a:lvl4pPr>
    <a:lvl5pPr marL="1828800" algn="ctr" rtl="0" eaLnBrk="0" fontAlgn="base" hangingPunct="0">
      <a:spcBef>
        <a:spcPct val="0"/>
      </a:spcBef>
      <a:spcAft>
        <a:spcPct val="0"/>
      </a:spcAft>
      <a:defRPr sz="1200" kern="1200">
        <a:solidFill>
          <a:schemeClr val="tx1"/>
        </a:solidFill>
        <a:latin typeface="Lucida Sans" charset="0"/>
        <a:ea typeface="ＭＳ Ｐゴシック" charset="0"/>
        <a:cs typeface="ＭＳ Ｐゴシック" charset="0"/>
      </a:defRPr>
    </a:lvl5pPr>
    <a:lvl6pPr marL="2286000" algn="l" defTabSz="457200" rtl="0" eaLnBrk="1" latinLnBrk="0" hangingPunct="1">
      <a:defRPr sz="1200" kern="1200">
        <a:solidFill>
          <a:schemeClr val="tx1"/>
        </a:solidFill>
        <a:latin typeface="Lucida Sans" charset="0"/>
        <a:ea typeface="ＭＳ Ｐゴシック" charset="0"/>
        <a:cs typeface="ＭＳ Ｐゴシック" charset="0"/>
      </a:defRPr>
    </a:lvl6pPr>
    <a:lvl7pPr marL="2743200" algn="l" defTabSz="457200" rtl="0" eaLnBrk="1" latinLnBrk="0" hangingPunct="1">
      <a:defRPr sz="1200" kern="1200">
        <a:solidFill>
          <a:schemeClr val="tx1"/>
        </a:solidFill>
        <a:latin typeface="Lucida Sans" charset="0"/>
        <a:ea typeface="ＭＳ Ｐゴシック" charset="0"/>
        <a:cs typeface="ＭＳ Ｐゴシック" charset="0"/>
      </a:defRPr>
    </a:lvl7pPr>
    <a:lvl8pPr marL="3200400" algn="l" defTabSz="457200" rtl="0" eaLnBrk="1" latinLnBrk="0" hangingPunct="1">
      <a:defRPr sz="1200" kern="1200">
        <a:solidFill>
          <a:schemeClr val="tx1"/>
        </a:solidFill>
        <a:latin typeface="Lucida Sans" charset="0"/>
        <a:ea typeface="ＭＳ Ｐゴシック" charset="0"/>
        <a:cs typeface="ＭＳ Ｐゴシック" charset="0"/>
      </a:defRPr>
    </a:lvl8pPr>
    <a:lvl9pPr marL="3657600" algn="l" defTabSz="457200" rtl="0" eaLnBrk="1" latinLnBrk="0" hangingPunct="1">
      <a:defRPr sz="1200" kern="1200">
        <a:solidFill>
          <a:schemeClr val="tx1"/>
        </a:solidFill>
        <a:latin typeface="Lucida Sans"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6D85F"/>
    <a:srgbClr val="615A20"/>
    <a:srgbClr val="FFB300"/>
    <a:srgbClr val="FE3E14"/>
    <a:srgbClr val="F00F2C"/>
    <a:srgbClr val="8A412B"/>
    <a:srgbClr val="CCDA86"/>
    <a:srgbClr val="531F44"/>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4" d="100"/>
          <a:sy n="74" d="100"/>
        </p:scale>
        <p:origin x="-1960"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notesMaster" Target="notesMasters/notesMaster1.xml"/><Relationship Id="rId27" Type="http://schemas.openxmlformats.org/officeDocument/2006/relationships/handoutMaster" Target="handoutMasters/handoutMaster1.xml"/><Relationship Id="rId28" Type="http://schemas.openxmlformats.org/officeDocument/2006/relationships/printerSettings" Target="printerSettings/printerSettings1.bin"/><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 Target="slides/slide1.xml"/><Relationship Id="rId8"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a:latin typeface="Arial" charset="0"/>
              </a:defRPr>
            </a:lvl1pPr>
          </a:lstStyle>
          <a:p>
            <a:pPr>
              <a:defRPr/>
            </a:pPr>
            <a:endParaRPr lang="en-GB"/>
          </a:p>
        </p:txBody>
      </p:sp>
      <p:sp>
        <p:nvSpPr>
          <p:cNvPr id="20483"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a:latin typeface="Arial" charset="0"/>
              </a:defRPr>
            </a:lvl1pPr>
          </a:lstStyle>
          <a:p>
            <a:pPr>
              <a:defRPr/>
            </a:pPr>
            <a:endParaRPr lang="en-GB"/>
          </a:p>
        </p:txBody>
      </p:sp>
      <p:sp>
        <p:nvSpPr>
          <p:cNvPr id="20484"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a:defRPr>
                <a:latin typeface="Arial" charset="0"/>
              </a:defRPr>
            </a:lvl1pPr>
          </a:lstStyle>
          <a:p>
            <a:pPr>
              <a:defRPr/>
            </a:pPr>
            <a:endParaRPr lang="en-GB"/>
          </a:p>
        </p:txBody>
      </p:sp>
      <p:sp>
        <p:nvSpPr>
          <p:cNvPr id="20485"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a:latin typeface="Arial" charset="0"/>
              </a:defRPr>
            </a:lvl1pPr>
          </a:lstStyle>
          <a:p>
            <a:pPr>
              <a:defRPr/>
            </a:pPr>
            <a:fld id="{AB1E7952-7AFE-7243-ABCA-ED18E2F31B1F}" type="slidenum">
              <a:rPr lang="en-GB"/>
              <a:pPr>
                <a:defRPr/>
              </a:pPr>
              <a:t>‹#›</a:t>
            </a:fld>
            <a:endParaRPr lang="en-GB"/>
          </a:p>
        </p:txBody>
      </p:sp>
    </p:spTree>
    <p:extLst>
      <p:ext uri="{BB962C8B-B14F-4D97-AF65-F5344CB8AC3E}">
        <p14:creationId xmlns:p14="http://schemas.microsoft.com/office/powerpoint/2010/main" val="8617344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a:latin typeface="Arial" charset="0"/>
              </a:defRPr>
            </a:lvl1pPr>
          </a:lstStyle>
          <a:p>
            <a:pPr>
              <a:defRPr/>
            </a:pPr>
            <a:endParaRPr lang="en-GB"/>
          </a:p>
        </p:txBody>
      </p:sp>
      <p:sp>
        <p:nvSpPr>
          <p:cNvPr id="6147"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a:latin typeface="Arial" charset="0"/>
              </a:defRPr>
            </a:lvl1pPr>
          </a:lstStyle>
          <a:p>
            <a:pPr>
              <a:defRPr/>
            </a:pPr>
            <a:endParaRPr lang="en-GB"/>
          </a:p>
        </p:txBody>
      </p:sp>
      <p:sp>
        <p:nvSpPr>
          <p:cNvPr id="61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a:defRPr>
                <a:latin typeface="Arial" charset="0"/>
              </a:defRPr>
            </a:lvl1pPr>
          </a:lstStyle>
          <a:p>
            <a:pPr>
              <a:defRPr/>
            </a:pPr>
            <a:endParaRPr lang="en-GB"/>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a:latin typeface="Arial" charset="0"/>
              </a:defRPr>
            </a:lvl1pPr>
          </a:lstStyle>
          <a:p>
            <a:pPr>
              <a:defRPr/>
            </a:pPr>
            <a:fld id="{07F68EB2-CF92-D448-AEF1-EB9C6FA2AEFD}" type="slidenum">
              <a:rPr lang="en-GB"/>
              <a:pPr>
                <a:defRPr/>
              </a:pPr>
              <a:t>‹#›</a:t>
            </a:fld>
            <a:endParaRPr lang="en-GB"/>
          </a:p>
        </p:txBody>
      </p:sp>
    </p:spTree>
    <p:extLst>
      <p:ext uri="{BB962C8B-B14F-4D97-AF65-F5344CB8AC3E}">
        <p14:creationId xmlns:p14="http://schemas.microsoft.com/office/powerpoint/2010/main" val="408517779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MS PGothic" charset="0"/>
            </a:endParaRPr>
          </a:p>
        </p:txBody>
      </p:sp>
      <p:sp>
        <p:nvSpPr>
          <p:cNvPr id="5018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Lucida Sans" charset="0"/>
                <a:ea typeface="MS PGothic" charset="0"/>
                <a:cs typeface="MS PGothic" charset="0"/>
              </a:defRPr>
            </a:lvl1pPr>
            <a:lvl2pPr marL="742950" indent="-285750">
              <a:defRPr sz="1200">
                <a:solidFill>
                  <a:schemeClr val="tx1"/>
                </a:solidFill>
                <a:latin typeface="Lucida Sans" charset="0"/>
                <a:ea typeface="MS PGothic" charset="0"/>
                <a:cs typeface="MS PGothic" charset="0"/>
              </a:defRPr>
            </a:lvl2pPr>
            <a:lvl3pPr marL="1143000" indent="-228600">
              <a:defRPr sz="1200">
                <a:solidFill>
                  <a:schemeClr val="tx1"/>
                </a:solidFill>
                <a:latin typeface="Lucida Sans" charset="0"/>
                <a:ea typeface="MS PGothic" charset="0"/>
                <a:cs typeface="MS PGothic" charset="0"/>
              </a:defRPr>
            </a:lvl3pPr>
            <a:lvl4pPr marL="1600200" indent="-228600">
              <a:defRPr sz="1200">
                <a:solidFill>
                  <a:schemeClr val="tx1"/>
                </a:solidFill>
                <a:latin typeface="Lucida Sans" charset="0"/>
                <a:ea typeface="MS PGothic" charset="0"/>
                <a:cs typeface="MS PGothic" charset="0"/>
              </a:defRPr>
            </a:lvl4pPr>
            <a:lvl5pPr marL="2057400" indent="-228600">
              <a:defRPr sz="1200">
                <a:solidFill>
                  <a:schemeClr val="tx1"/>
                </a:solidFill>
                <a:latin typeface="Lucida Sans" charset="0"/>
                <a:ea typeface="MS PGothic" charset="0"/>
                <a:cs typeface="MS PGothic" charset="0"/>
              </a:defRPr>
            </a:lvl5pPr>
            <a:lvl6pPr marL="2514600" indent="-228600" algn="ctr" eaLnBrk="0" fontAlgn="base" hangingPunct="0">
              <a:spcBef>
                <a:spcPct val="0"/>
              </a:spcBef>
              <a:spcAft>
                <a:spcPct val="0"/>
              </a:spcAft>
              <a:defRPr sz="1200">
                <a:solidFill>
                  <a:schemeClr val="tx1"/>
                </a:solidFill>
                <a:latin typeface="Lucida Sans" charset="0"/>
                <a:ea typeface="MS PGothic" charset="0"/>
                <a:cs typeface="MS PGothic" charset="0"/>
              </a:defRPr>
            </a:lvl6pPr>
            <a:lvl7pPr marL="2971800" indent="-228600" algn="ctr" eaLnBrk="0" fontAlgn="base" hangingPunct="0">
              <a:spcBef>
                <a:spcPct val="0"/>
              </a:spcBef>
              <a:spcAft>
                <a:spcPct val="0"/>
              </a:spcAft>
              <a:defRPr sz="1200">
                <a:solidFill>
                  <a:schemeClr val="tx1"/>
                </a:solidFill>
                <a:latin typeface="Lucida Sans" charset="0"/>
                <a:ea typeface="MS PGothic" charset="0"/>
                <a:cs typeface="MS PGothic" charset="0"/>
              </a:defRPr>
            </a:lvl7pPr>
            <a:lvl8pPr marL="3429000" indent="-228600" algn="ctr" eaLnBrk="0" fontAlgn="base" hangingPunct="0">
              <a:spcBef>
                <a:spcPct val="0"/>
              </a:spcBef>
              <a:spcAft>
                <a:spcPct val="0"/>
              </a:spcAft>
              <a:defRPr sz="1200">
                <a:solidFill>
                  <a:schemeClr val="tx1"/>
                </a:solidFill>
                <a:latin typeface="Lucida Sans" charset="0"/>
                <a:ea typeface="MS PGothic" charset="0"/>
                <a:cs typeface="MS PGothic" charset="0"/>
              </a:defRPr>
            </a:lvl8pPr>
            <a:lvl9pPr marL="3886200" indent="-228600" algn="ctr" eaLnBrk="0" fontAlgn="base" hangingPunct="0">
              <a:spcBef>
                <a:spcPct val="0"/>
              </a:spcBef>
              <a:spcAft>
                <a:spcPct val="0"/>
              </a:spcAft>
              <a:defRPr sz="1200">
                <a:solidFill>
                  <a:schemeClr val="tx1"/>
                </a:solidFill>
                <a:latin typeface="Lucida Sans" charset="0"/>
                <a:ea typeface="MS PGothic" charset="0"/>
                <a:cs typeface="MS PGothic" charset="0"/>
              </a:defRPr>
            </a:lvl9pPr>
          </a:lstStyle>
          <a:p>
            <a:fld id="{25DB9751-3E7D-3748-BB98-F9E67A5895A4}" type="slidenum">
              <a:rPr lang="en-GB">
                <a:latin typeface="Arial" charset="0"/>
              </a:rPr>
              <a:pPr/>
              <a:t>1</a:t>
            </a:fld>
            <a:endParaRPr lang="en-GB">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a:buChar char="•"/>
            </a:pPr>
            <a:r>
              <a:rPr lang="en-US" sz="1200" dirty="0" smtClean="0">
                <a:latin typeface="Georgia"/>
                <a:cs typeface="Georgia"/>
              </a:rPr>
              <a:t>Deep increase in concentrated poverty in cities </a:t>
            </a:r>
          </a:p>
          <a:p>
            <a:pPr algn="l"/>
            <a:r>
              <a:rPr lang="en-US" sz="1200" dirty="0" smtClean="0">
                <a:latin typeface="Georgia"/>
                <a:cs typeface="Georgia"/>
              </a:rPr>
              <a:t>since 1970s.</a:t>
            </a:r>
          </a:p>
          <a:p>
            <a:pPr algn="l"/>
            <a:endParaRPr lang="en-US" sz="1200" dirty="0" smtClean="0">
              <a:latin typeface="Georgia"/>
              <a:cs typeface="Georgia"/>
            </a:endParaRPr>
          </a:p>
          <a:p>
            <a:pPr algn="l"/>
            <a:endParaRPr lang="en-US" sz="1200" dirty="0" smtClean="0">
              <a:latin typeface="Georgia"/>
              <a:cs typeface="Georgia"/>
            </a:endParaRPr>
          </a:p>
          <a:p>
            <a:pPr marL="171450" indent="-171450">
              <a:buFont typeface="Arial"/>
              <a:buChar char="•"/>
            </a:pPr>
            <a:r>
              <a:rPr lang="en-US" sz="1200" dirty="0" smtClean="0">
                <a:latin typeface="Georgia"/>
                <a:cs typeface="Georgia"/>
              </a:rPr>
              <a:t>Poverty is persistent and rebounds of poverty </a:t>
            </a:r>
          </a:p>
          <a:p>
            <a:r>
              <a:rPr lang="en-US" sz="1200" dirty="0" smtClean="0">
                <a:latin typeface="Georgia"/>
                <a:cs typeface="Georgia"/>
              </a:rPr>
              <a:t>are rare.</a:t>
            </a:r>
            <a:r>
              <a:rPr lang="en-US" sz="1200" baseline="0" dirty="0" smtClean="0">
                <a:latin typeface="Georgia"/>
                <a:cs typeface="Georgia"/>
              </a:rPr>
              <a:t> </a:t>
            </a:r>
            <a:r>
              <a:rPr lang="en-US" sz="1200" dirty="0" smtClean="0">
                <a:latin typeface="Georgia"/>
                <a:cs typeface="Georgia"/>
              </a:rPr>
              <a:t>Poverty in </a:t>
            </a:r>
            <a:r>
              <a:rPr lang="en-US" sz="1200" dirty="0" err="1" smtClean="0">
                <a:latin typeface="Georgia"/>
                <a:cs typeface="Georgia"/>
              </a:rPr>
              <a:t>neighbourhoods</a:t>
            </a:r>
            <a:r>
              <a:rPr lang="en-US" sz="1200" dirty="0" smtClean="0">
                <a:latin typeface="Georgia"/>
                <a:cs typeface="Georgia"/>
              </a:rPr>
              <a:t> is correlated with</a:t>
            </a:r>
          </a:p>
          <a:p>
            <a:r>
              <a:rPr lang="en-US" sz="1200" dirty="0" smtClean="0">
                <a:latin typeface="Georgia"/>
                <a:cs typeface="Georgia"/>
              </a:rPr>
              <a:t>lower economic opportunity.</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1 in 3 urbanites live in housing settlements (UN Habitat, 2003)</a:t>
            </a:r>
          </a:p>
          <a:p>
            <a:r>
              <a:rPr lang="en-US" dirty="0" smtClean="0"/>
              <a:t>Cities in the developed part of the world wrestle with the aging infrastructure</a:t>
            </a:r>
          </a:p>
          <a:p>
            <a:r>
              <a:rPr lang="en-US" dirty="0" smtClean="0"/>
              <a:t>Cities in the developing part of the world have to cope with fast urbanization</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07F68EB2-CF92-D448-AEF1-EB9C6FA2AEFD}" type="slidenum">
              <a:rPr lang="en-GB" smtClean="0"/>
              <a:pPr>
                <a:defRPr/>
              </a:pPr>
              <a:t>6</a:t>
            </a:fld>
            <a:endParaRPr lang="en-GB"/>
          </a:p>
        </p:txBody>
      </p:sp>
    </p:spTree>
    <p:extLst>
      <p:ext uri="{BB962C8B-B14F-4D97-AF65-F5344CB8AC3E}">
        <p14:creationId xmlns:p14="http://schemas.microsoft.com/office/powerpoint/2010/main" val="28885122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100">
                <a:solidFill>
                  <a:schemeClr val="tx1"/>
                </a:solidFill>
                <a:latin typeface="Lucida Sans" charset="0"/>
                <a:ea typeface="MS PGothic" charset="0"/>
                <a:cs typeface="MS PGothic" charset="0"/>
              </a:defRPr>
            </a:lvl1pPr>
            <a:lvl2pPr marL="686263" indent="-263947">
              <a:defRPr sz="1100">
                <a:solidFill>
                  <a:schemeClr val="tx1"/>
                </a:solidFill>
                <a:latin typeface="Lucida Sans" charset="0"/>
                <a:ea typeface="MS PGothic" charset="0"/>
                <a:cs typeface="MS PGothic" charset="0"/>
              </a:defRPr>
            </a:lvl2pPr>
            <a:lvl3pPr marL="1055789" indent="-211158">
              <a:defRPr sz="1100">
                <a:solidFill>
                  <a:schemeClr val="tx1"/>
                </a:solidFill>
                <a:latin typeface="Lucida Sans" charset="0"/>
                <a:ea typeface="MS PGothic" charset="0"/>
                <a:cs typeface="MS PGothic" charset="0"/>
              </a:defRPr>
            </a:lvl3pPr>
            <a:lvl4pPr marL="1478105" indent="-211158">
              <a:defRPr sz="1100">
                <a:solidFill>
                  <a:schemeClr val="tx1"/>
                </a:solidFill>
                <a:latin typeface="Lucida Sans" charset="0"/>
                <a:ea typeface="MS PGothic" charset="0"/>
                <a:cs typeface="MS PGothic" charset="0"/>
              </a:defRPr>
            </a:lvl4pPr>
            <a:lvl5pPr marL="1900420" indent="-211158">
              <a:defRPr sz="1100">
                <a:solidFill>
                  <a:schemeClr val="tx1"/>
                </a:solidFill>
                <a:latin typeface="Lucida Sans" charset="0"/>
                <a:ea typeface="MS PGothic" charset="0"/>
                <a:cs typeface="MS PGothic" charset="0"/>
              </a:defRPr>
            </a:lvl5pPr>
            <a:lvl6pPr marL="2322736" indent="-211158" algn="ctr" eaLnBrk="0" fontAlgn="base" hangingPunct="0">
              <a:spcBef>
                <a:spcPct val="0"/>
              </a:spcBef>
              <a:spcAft>
                <a:spcPct val="0"/>
              </a:spcAft>
              <a:defRPr sz="1100">
                <a:solidFill>
                  <a:schemeClr val="tx1"/>
                </a:solidFill>
                <a:latin typeface="Lucida Sans" charset="0"/>
                <a:ea typeface="MS PGothic" charset="0"/>
                <a:cs typeface="MS PGothic" charset="0"/>
              </a:defRPr>
            </a:lvl6pPr>
            <a:lvl7pPr marL="2745052" indent="-211158" algn="ctr" eaLnBrk="0" fontAlgn="base" hangingPunct="0">
              <a:spcBef>
                <a:spcPct val="0"/>
              </a:spcBef>
              <a:spcAft>
                <a:spcPct val="0"/>
              </a:spcAft>
              <a:defRPr sz="1100">
                <a:solidFill>
                  <a:schemeClr val="tx1"/>
                </a:solidFill>
                <a:latin typeface="Lucida Sans" charset="0"/>
                <a:ea typeface="MS PGothic" charset="0"/>
                <a:cs typeface="MS PGothic" charset="0"/>
              </a:defRPr>
            </a:lvl7pPr>
            <a:lvl8pPr marL="3167367" indent="-211158" algn="ctr" eaLnBrk="0" fontAlgn="base" hangingPunct="0">
              <a:spcBef>
                <a:spcPct val="0"/>
              </a:spcBef>
              <a:spcAft>
                <a:spcPct val="0"/>
              </a:spcAft>
              <a:defRPr sz="1100">
                <a:solidFill>
                  <a:schemeClr val="tx1"/>
                </a:solidFill>
                <a:latin typeface="Lucida Sans" charset="0"/>
                <a:ea typeface="MS PGothic" charset="0"/>
                <a:cs typeface="MS PGothic" charset="0"/>
              </a:defRPr>
            </a:lvl8pPr>
            <a:lvl9pPr marL="3589683" indent="-211158" algn="ctr" eaLnBrk="0" fontAlgn="base" hangingPunct="0">
              <a:spcBef>
                <a:spcPct val="0"/>
              </a:spcBef>
              <a:spcAft>
                <a:spcPct val="0"/>
              </a:spcAft>
              <a:defRPr sz="1100">
                <a:solidFill>
                  <a:schemeClr val="tx1"/>
                </a:solidFill>
                <a:latin typeface="Lucida Sans" charset="0"/>
                <a:ea typeface="MS PGothic" charset="0"/>
                <a:cs typeface="MS PGothic" charset="0"/>
              </a:defRPr>
            </a:lvl9pPr>
          </a:lstStyle>
          <a:p>
            <a:fld id="{BAC3C464-117D-7C41-B3F2-6E4CD896C159}" type="slidenum">
              <a:rPr lang="en-GB">
                <a:latin typeface="Arial" charset="0"/>
              </a:rPr>
              <a:pPr/>
              <a:t>7</a:t>
            </a:fld>
            <a:endParaRPr lang="en-GB">
              <a:latin typeface="Arial"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Lucida Sans" charset="0"/>
              <a:ea typeface="MS PGothic"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7F68EB2-CF92-D448-AEF1-EB9C6FA2AEFD}" type="slidenum">
              <a:rPr lang="en-GB" smtClean="0"/>
              <a:pPr>
                <a:defRPr/>
              </a:pPr>
              <a:t>10</a:t>
            </a:fld>
            <a:endParaRPr lang="en-GB"/>
          </a:p>
        </p:txBody>
      </p:sp>
    </p:spTree>
    <p:extLst>
      <p:ext uri="{BB962C8B-B14F-4D97-AF65-F5344CB8AC3E}">
        <p14:creationId xmlns:p14="http://schemas.microsoft.com/office/powerpoint/2010/main" val="29250880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new types of urban place or space (e.g. science parks, urban regeneration)</a:t>
            </a:r>
          </a:p>
          <a:p>
            <a:r>
              <a:rPr lang="en-US" sz="1200" dirty="0" smtClean="0"/>
              <a:t>new methods of space or place production to create location </a:t>
            </a:r>
            <a:r>
              <a:rPr lang="en-US" sz="1200" dirty="0" err="1" smtClean="0"/>
              <a:t>specifi</a:t>
            </a:r>
            <a:r>
              <a:rPr lang="en-US" sz="1200" dirty="0" smtClean="0"/>
              <a:t>􏰜c advantages for producing goods/services or other urban activities (e.g. cluster formation)</a:t>
            </a:r>
          </a:p>
          <a:p>
            <a:r>
              <a:rPr lang="en-US" sz="1200" dirty="0" smtClean="0"/>
              <a:t>opening new markets—whether by place marketing </a:t>
            </a:r>
            <a:r>
              <a:rPr lang="en-US" sz="1200" dirty="0" err="1" smtClean="0"/>
              <a:t>speci</a:t>
            </a:r>
            <a:r>
              <a:rPr lang="en-US" sz="1200" dirty="0" smtClean="0"/>
              <a:t>􏰜</a:t>
            </a:r>
            <a:r>
              <a:rPr lang="en-US" sz="1200" dirty="0" err="1" smtClean="0"/>
              <a:t>fic</a:t>
            </a:r>
            <a:r>
              <a:rPr lang="en-US" sz="1200" dirty="0" smtClean="0"/>
              <a:t> cities in new areas and/or modifying the spatial division of consumption through enhancing the quality of life for residents, commuters or visitors (e.g. boosting tourism) </a:t>
            </a:r>
          </a:p>
          <a:p>
            <a:r>
              <a:rPr lang="en-US" sz="1200" dirty="0" smtClean="0"/>
              <a:t>Finding new sources of supply to enhance competitiveness (e.g. immigration)</a:t>
            </a:r>
          </a:p>
          <a:p>
            <a:r>
              <a:rPr lang="en-US" sz="1200" dirty="0" smtClean="0"/>
              <a:t>Realigning the positioning of the city (e.g. global city)</a:t>
            </a:r>
          </a:p>
          <a:p>
            <a:endParaRPr lang="en-US" b="1" dirty="0"/>
          </a:p>
        </p:txBody>
      </p:sp>
      <p:sp>
        <p:nvSpPr>
          <p:cNvPr id="4" name="Slide Number Placeholder 3"/>
          <p:cNvSpPr>
            <a:spLocks noGrp="1"/>
          </p:cNvSpPr>
          <p:nvPr>
            <p:ph type="sldNum" sz="quarter" idx="10"/>
          </p:nvPr>
        </p:nvSpPr>
        <p:spPr/>
        <p:txBody>
          <a:bodyPr/>
          <a:lstStyle/>
          <a:p>
            <a:pPr>
              <a:defRPr/>
            </a:pPr>
            <a:fld id="{07F68EB2-CF92-D448-AEF1-EB9C6FA2AEFD}" type="slidenum">
              <a:rPr lang="en-GB" smtClean="0"/>
              <a:pPr>
                <a:defRPr/>
              </a:pPr>
              <a:t>11</a:t>
            </a:fld>
            <a:endParaRPr lang="en-GB"/>
          </a:p>
        </p:txBody>
      </p:sp>
    </p:spTree>
    <p:extLst>
      <p:ext uri="{BB962C8B-B14F-4D97-AF65-F5344CB8AC3E}">
        <p14:creationId xmlns:p14="http://schemas.microsoft.com/office/powerpoint/2010/main" val="27095804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City politicians as entrepreneurs: vision, leadership and identification of opportunities to mobilize resources for sustainability.</a:t>
            </a:r>
          </a:p>
          <a:p>
            <a:endParaRPr lang="en-US" dirty="0"/>
          </a:p>
        </p:txBody>
      </p:sp>
      <p:sp>
        <p:nvSpPr>
          <p:cNvPr id="4" name="Slide Number Placeholder 3"/>
          <p:cNvSpPr>
            <a:spLocks noGrp="1"/>
          </p:cNvSpPr>
          <p:nvPr>
            <p:ph type="sldNum" sz="quarter" idx="10"/>
          </p:nvPr>
        </p:nvSpPr>
        <p:spPr/>
        <p:txBody>
          <a:bodyPr/>
          <a:lstStyle/>
          <a:p>
            <a:pPr>
              <a:defRPr/>
            </a:pPr>
            <a:fld id="{07F68EB2-CF92-D448-AEF1-EB9C6FA2AEFD}" type="slidenum">
              <a:rPr lang="en-GB" smtClean="0"/>
              <a:pPr>
                <a:defRPr/>
              </a:pPr>
              <a:t>12</a:t>
            </a:fld>
            <a:endParaRPr lang="en-GB"/>
          </a:p>
        </p:txBody>
      </p:sp>
    </p:spTree>
    <p:extLst>
      <p:ext uri="{BB962C8B-B14F-4D97-AF65-F5344CB8AC3E}">
        <p14:creationId xmlns:p14="http://schemas.microsoft.com/office/powerpoint/2010/main" val="977178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31"/>
          <p:cNvSpPr>
            <a:spLocks noChangeArrowheads="1"/>
          </p:cNvSpPr>
          <p:nvPr/>
        </p:nvSpPr>
        <p:spPr bwMode="auto">
          <a:xfrm>
            <a:off x="-79375" y="3200400"/>
            <a:ext cx="9223375" cy="3657600"/>
          </a:xfrm>
          <a:prstGeom prst="rect">
            <a:avLst/>
          </a:prstGeom>
          <a:gradFill rotWithShape="0">
            <a:gsLst>
              <a:gs pos="0">
                <a:srgbClr val="014359"/>
              </a:gs>
              <a:gs pos="100000">
                <a:srgbClr val="007275"/>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5" name="Rectangle 1032"/>
          <p:cNvSpPr>
            <a:spLocks noChangeArrowheads="1"/>
          </p:cNvSpPr>
          <p:nvPr/>
        </p:nvSpPr>
        <p:spPr bwMode="auto">
          <a:xfrm>
            <a:off x="-79375" y="0"/>
            <a:ext cx="9223375" cy="3276600"/>
          </a:xfrm>
          <a:prstGeom prst="rect">
            <a:avLst/>
          </a:prstGeom>
          <a:solidFill>
            <a:srgbClr val="014359"/>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2400">
              <a:latin typeface="Arial" charset="0"/>
            </a:endParaRPr>
          </a:p>
        </p:txBody>
      </p:sp>
      <p:pic>
        <p:nvPicPr>
          <p:cNvPr id="6" name="Picture 1033" descr="white_logo"/>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1550" y="381000"/>
            <a:ext cx="26955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2" name="Rectangle 1026"/>
          <p:cNvSpPr>
            <a:spLocks noGrp="1" noChangeArrowheads="1"/>
          </p:cNvSpPr>
          <p:nvPr>
            <p:ph type="ctrTitle"/>
          </p:nvPr>
        </p:nvSpPr>
        <p:spPr>
          <a:xfrm>
            <a:off x="323850" y="1700213"/>
            <a:ext cx="8496300" cy="2160587"/>
          </a:xfrm>
        </p:spPr>
        <p:txBody>
          <a:bodyPr lIns="91440"/>
          <a:lstStyle>
            <a:lvl1pPr>
              <a:defRPr sz="7500">
                <a:solidFill>
                  <a:schemeClr val="bg1"/>
                </a:solidFill>
              </a:defRPr>
            </a:lvl1pPr>
          </a:lstStyle>
          <a:p>
            <a:pPr lvl="0"/>
            <a:r>
              <a:rPr lang="en-GB" noProof="0" smtClean="0"/>
              <a:t>Click to edit Master title style</a:t>
            </a:r>
          </a:p>
        </p:txBody>
      </p:sp>
      <p:sp>
        <p:nvSpPr>
          <p:cNvPr id="10243" name="Rectangle 1027"/>
          <p:cNvSpPr>
            <a:spLocks noGrp="1" noChangeArrowheads="1"/>
          </p:cNvSpPr>
          <p:nvPr>
            <p:ph type="subTitle" idx="1"/>
          </p:nvPr>
        </p:nvSpPr>
        <p:spPr>
          <a:xfrm>
            <a:off x="323850" y="3933825"/>
            <a:ext cx="8496300" cy="1752600"/>
          </a:xfrm>
        </p:spPr>
        <p:txBody>
          <a:bodyPr lIns="91440"/>
          <a:lstStyle>
            <a:lvl1pPr marL="0" indent="0">
              <a:buFontTx/>
              <a:buNone/>
              <a:defRPr sz="3500">
                <a:solidFill>
                  <a:schemeClr val="accent1"/>
                </a:solidFill>
              </a:defRPr>
            </a:lvl1pPr>
          </a:lstStyle>
          <a:p>
            <a:pPr lvl="0"/>
            <a:r>
              <a:rPr lang="en-GB" noProof="0" smtClean="0"/>
              <a:t>Click to edit Master subtitle style</a:t>
            </a:r>
          </a:p>
        </p:txBody>
      </p:sp>
      <p:sp>
        <p:nvSpPr>
          <p:cNvPr id="7" name="Rectangle 1030"/>
          <p:cNvSpPr>
            <a:spLocks noGrp="1" noChangeArrowheads="1"/>
          </p:cNvSpPr>
          <p:nvPr>
            <p:ph type="sldNum" sz="quarter" idx="10"/>
          </p:nvPr>
        </p:nvSpPr>
        <p:spPr>
          <a:xfrm>
            <a:off x="6553200" y="6245225"/>
            <a:ext cx="2133600" cy="476250"/>
          </a:xfrm>
        </p:spPr>
        <p:txBody>
          <a:bodyPr rIns="91440"/>
          <a:lstStyle>
            <a:lvl1pPr>
              <a:defRPr>
                <a:latin typeface="Arial" charset="0"/>
              </a:defRPr>
            </a:lvl1pPr>
          </a:lstStyle>
          <a:p>
            <a:pPr>
              <a:defRPr/>
            </a:pPr>
            <a:fld id="{A9DCF088-4309-D145-8A5A-EB97139B0DD4}" type="slidenum">
              <a:rPr lang="en-GB"/>
              <a:pPr>
                <a:defRPr/>
              </a:pPr>
              <a:t>‹#›</a:t>
            </a:fld>
            <a:endParaRPr lang="en-GB"/>
          </a:p>
        </p:txBody>
      </p:sp>
    </p:spTree>
    <p:extLst>
      <p:ext uri="{BB962C8B-B14F-4D97-AF65-F5344CB8AC3E}">
        <p14:creationId xmlns:p14="http://schemas.microsoft.com/office/powerpoint/2010/main" val="2600434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163D3B4C-2C6F-6A47-B397-681905E8AD65}" type="slidenum">
              <a:rPr lang="en-GB"/>
              <a:pPr>
                <a:defRPr/>
              </a:pPr>
              <a:t>‹#›</a:t>
            </a:fld>
            <a:endParaRPr lang="en-GB"/>
          </a:p>
        </p:txBody>
      </p:sp>
    </p:spTree>
    <p:extLst>
      <p:ext uri="{BB962C8B-B14F-4D97-AF65-F5344CB8AC3E}">
        <p14:creationId xmlns:p14="http://schemas.microsoft.com/office/powerpoint/2010/main" val="2304571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6075" y="908050"/>
            <a:ext cx="2124075" cy="4906963"/>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323850" y="908050"/>
            <a:ext cx="6219825" cy="4906963"/>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BB62C022-B5C8-E947-A578-DC8996B6C31F}" type="slidenum">
              <a:rPr lang="en-GB"/>
              <a:pPr>
                <a:defRPr/>
              </a:pPr>
              <a:t>‹#›</a:t>
            </a:fld>
            <a:endParaRPr lang="en-GB"/>
          </a:p>
        </p:txBody>
      </p:sp>
    </p:spTree>
    <p:extLst>
      <p:ext uri="{BB962C8B-B14F-4D97-AF65-F5344CB8AC3E}">
        <p14:creationId xmlns:p14="http://schemas.microsoft.com/office/powerpoint/2010/main" val="21507153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23850" y="908050"/>
            <a:ext cx="8496300" cy="649288"/>
          </a:xfrm>
        </p:spPr>
        <p:txBody>
          <a:bodyPr/>
          <a:lstStyle/>
          <a:p>
            <a:r>
              <a:rPr lang="en-GB" smtClean="0"/>
              <a:t>Click to edit Master title style</a:t>
            </a:r>
            <a:endParaRPr lang="en-US"/>
          </a:p>
        </p:txBody>
      </p:sp>
      <p:sp>
        <p:nvSpPr>
          <p:cNvPr id="3" name="Text Placeholder 2"/>
          <p:cNvSpPr>
            <a:spLocks noGrp="1"/>
          </p:cNvSpPr>
          <p:nvPr>
            <p:ph type="body" sz="half" idx="1"/>
          </p:nvPr>
        </p:nvSpPr>
        <p:spPr>
          <a:xfrm>
            <a:off x="323850" y="1700213"/>
            <a:ext cx="4171950" cy="4114800"/>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hart Placeholder 3"/>
          <p:cNvSpPr>
            <a:spLocks noGrp="1"/>
          </p:cNvSpPr>
          <p:nvPr>
            <p:ph type="chart" sz="half" idx="2"/>
          </p:nvPr>
        </p:nvSpPr>
        <p:spPr>
          <a:xfrm>
            <a:off x="4648200" y="1700213"/>
            <a:ext cx="417195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5400012B-9595-8C46-8762-D90902F01E15}" type="slidenum">
              <a:rPr lang="en-GB"/>
              <a:pPr>
                <a:defRPr/>
              </a:pPr>
              <a:t>‹#›</a:t>
            </a:fld>
            <a:endParaRPr lang="en-GB"/>
          </a:p>
        </p:txBody>
      </p:sp>
    </p:spTree>
    <p:extLst>
      <p:ext uri="{BB962C8B-B14F-4D97-AF65-F5344CB8AC3E}">
        <p14:creationId xmlns:p14="http://schemas.microsoft.com/office/powerpoint/2010/main" val="9165377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23850" y="908050"/>
            <a:ext cx="8496300" cy="649288"/>
          </a:xfrm>
        </p:spPr>
        <p:txBody>
          <a:bodyPr/>
          <a:lstStyle/>
          <a:p>
            <a:r>
              <a:rPr lang="en-GB" smtClean="0"/>
              <a:t>Click to edit Master title style</a:t>
            </a:r>
            <a:endParaRPr lang="en-US"/>
          </a:p>
        </p:txBody>
      </p:sp>
      <p:sp>
        <p:nvSpPr>
          <p:cNvPr id="3" name="Table Placeholder 2"/>
          <p:cNvSpPr>
            <a:spLocks noGrp="1"/>
          </p:cNvSpPr>
          <p:nvPr>
            <p:ph type="tbl" idx="1"/>
          </p:nvPr>
        </p:nvSpPr>
        <p:spPr>
          <a:xfrm>
            <a:off x="323850" y="1700213"/>
            <a:ext cx="84963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B881CDB6-78DC-6543-BB2D-7023AF683177}" type="slidenum">
              <a:rPr lang="en-GB"/>
              <a:pPr>
                <a:defRPr/>
              </a:pPr>
              <a:t>‹#›</a:t>
            </a:fld>
            <a:endParaRPr lang="en-GB"/>
          </a:p>
        </p:txBody>
      </p:sp>
    </p:spTree>
    <p:extLst>
      <p:ext uri="{BB962C8B-B14F-4D97-AF65-F5344CB8AC3E}">
        <p14:creationId xmlns:p14="http://schemas.microsoft.com/office/powerpoint/2010/main" val="41735993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31"/>
          <p:cNvSpPr>
            <a:spLocks noChangeArrowheads="1"/>
          </p:cNvSpPr>
          <p:nvPr/>
        </p:nvSpPr>
        <p:spPr bwMode="auto">
          <a:xfrm>
            <a:off x="-90488" y="3200400"/>
            <a:ext cx="9234488" cy="3657600"/>
          </a:xfrm>
          <a:prstGeom prst="rect">
            <a:avLst/>
          </a:prstGeom>
          <a:gradFill rotWithShape="0">
            <a:gsLst>
              <a:gs pos="0">
                <a:srgbClr val="007275"/>
              </a:gs>
              <a:gs pos="100000">
                <a:srgbClr val="008CAC"/>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5" name="Rectangle 1032"/>
          <p:cNvSpPr>
            <a:spLocks noChangeArrowheads="1"/>
          </p:cNvSpPr>
          <p:nvPr/>
        </p:nvSpPr>
        <p:spPr bwMode="auto">
          <a:xfrm>
            <a:off x="-90488" y="0"/>
            <a:ext cx="9234488" cy="3276600"/>
          </a:xfrm>
          <a:prstGeom prst="rect">
            <a:avLst/>
          </a:prstGeom>
          <a:solidFill>
            <a:srgbClr val="007275"/>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2400">
              <a:latin typeface="Arial" charset="0"/>
            </a:endParaRPr>
          </a:p>
        </p:txBody>
      </p:sp>
      <p:pic>
        <p:nvPicPr>
          <p:cNvPr id="6" name="Picture 1033" descr="white_logo"/>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8925" y="381000"/>
            <a:ext cx="213995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0" name="Rectangle 1026"/>
          <p:cNvSpPr>
            <a:spLocks noGrp="1" noChangeArrowheads="1"/>
          </p:cNvSpPr>
          <p:nvPr>
            <p:ph type="ctrTitle"/>
          </p:nvPr>
        </p:nvSpPr>
        <p:spPr>
          <a:xfrm>
            <a:off x="323850" y="1700213"/>
            <a:ext cx="8496300" cy="4105275"/>
          </a:xfrm>
        </p:spPr>
        <p:txBody>
          <a:bodyPr lIns="91440"/>
          <a:lstStyle>
            <a:lvl1pPr algn="r">
              <a:defRPr sz="7500">
                <a:solidFill>
                  <a:schemeClr val="bg1"/>
                </a:solidFill>
              </a:defRPr>
            </a:lvl1pPr>
          </a:lstStyle>
          <a:p>
            <a:pPr lvl="0"/>
            <a:r>
              <a:rPr lang="en-GB" noProof="0" smtClean="0"/>
              <a:t>Click to edit Master title style</a:t>
            </a:r>
          </a:p>
        </p:txBody>
      </p:sp>
      <p:sp>
        <p:nvSpPr>
          <p:cNvPr id="12291" name="Rectangle 1027"/>
          <p:cNvSpPr>
            <a:spLocks noGrp="1" noChangeArrowheads="1"/>
          </p:cNvSpPr>
          <p:nvPr>
            <p:ph type="subTitle" idx="1"/>
          </p:nvPr>
        </p:nvSpPr>
        <p:spPr>
          <a:xfrm>
            <a:off x="-69850" y="7461250"/>
            <a:ext cx="69850" cy="69850"/>
          </a:xfrm>
        </p:spPr>
        <p:txBody>
          <a:bodyPr lIns="91440"/>
          <a:lstStyle>
            <a:lvl1pPr marL="0" indent="0" algn="ctr">
              <a:buFontTx/>
              <a:buNone/>
              <a:defRPr/>
            </a:lvl1pPr>
          </a:lstStyle>
          <a:p>
            <a:pPr lvl="0"/>
            <a:r>
              <a:rPr lang="en-GB" noProof="0" smtClean="0"/>
              <a:t>Click to edit Master subtitle style</a:t>
            </a:r>
          </a:p>
        </p:txBody>
      </p:sp>
    </p:spTree>
    <p:extLst>
      <p:ext uri="{BB962C8B-B14F-4D97-AF65-F5344CB8AC3E}">
        <p14:creationId xmlns:p14="http://schemas.microsoft.com/office/powerpoint/2010/main" val="4435108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2D155B98-8812-AF4B-839B-A35CFC0320D2}" type="slidenum">
              <a:rPr lang="en-GB"/>
              <a:pPr>
                <a:defRPr/>
              </a:pPr>
              <a:t>‹#›</a:t>
            </a:fld>
            <a:endParaRPr lang="en-GB"/>
          </a:p>
        </p:txBody>
      </p:sp>
    </p:spTree>
    <p:extLst>
      <p:ext uri="{BB962C8B-B14F-4D97-AF65-F5344CB8AC3E}">
        <p14:creationId xmlns:p14="http://schemas.microsoft.com/office/powerpoint/2010/main" val="13098781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6CB524CC-4E2E-1642-AC8C-A36453155329}" type="slidenum">
              <a:rPr lang="en-GB"/>
              <a:pPr>
                <a:defRPr/>
              </a:pPr>
              <a:t>‹#›</a:t>
            </a:fld>
            <a:endParaRPr lang="en-GB"/>
          </a:p>
        </p:txBody>
      </p:sp>
    </p:spTree>
    <p:extLst>
      <p:ext uri="{BB962C8B-B14F-4D97-AF65-F5344CB8AC3E}">
        <p14:creationId xmlns:p14="http://schemas.microsoft.com/office/powerpoint/2010/main" val="22021830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323850" y="1700213"/>
            <a:ext cx="417195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700213"/>
            <a:ext cx="417195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102EC6C5-09DD-534C-B7BB-DCAECAEDEABE}" type="slidenum">
              <a:rPr lang="en-GB"/>
              <a:pPr>
                <a:defRPr/>
              </a:pPr>
              <a:t>‹#›</a:t>
            </a:fld>
            <a:endParaRPr lang="en-GB"/>
          </a:p>
        </p:txBody>
      </p:sp>
    </p:spTree>
    <p:extLst>
      <p:ext uri="{BB962C8B-B14F-4D97-AF65-F5344CB8AC3E}">
        <p14:creationId xmlns:p14="http://schemas.microsoft.com/office/powerpoint/2010/main" val="10920798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3C521FDD-082D-A84F-A1B9-5DC04F61AA3D}" type="slidenum">
              <a:rPr lang="en-GB"/>
              <a:pPr>
                <a:defRPr/>
              </a:pPr>
              <a:t>‹#›</a:t>
            </a:fld>
            <a:endParaRPr lang="en-GB"/>
          </a:p>
        </p:txBody>
      </p:sp>
    </p:spTree>
    <p:extLst>
      <p:ext uri="{BB962C8B-B14F-4D97-AF65-F5344CB8AC3E}">
        <p14:creationId xmlns:p14="http://schemas.microsoft.com/office/powerpoint/2010/main" val="20632219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C52E5F04-93EA-F44B-AD52-39612C89A392}" type="slidenum">
              <a:rPr lang="en-GB"/>
              <a:pPr>
                <a:defRPr/>
              </a:pPr>
              <a:t>‹#›</a:t>
            </a:fld>
            <a:endParaRPr lang="en-GB"/>
          </a:p>
        </p:txBody>
      </p:sp>
    </p:spTree>
    <p:extLst>
      <p:ext uri="{BB962C8B-B14F-4D97-AF65-F5344CB8AC3E}">
        <p14:creationId xmlns:p14="http://schemas.microsoft.com/office/powerpoint/2010/main" val="23817429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BE682AEF-D815-4D4F-8E2B-C4A6AD87C81B}" type="slidenum">
              <a:rPr lang="en-GB"/>
              <a:pPr>
                <a:defRPr/>
              </a:pPr>
              <a:t>‹#›</a:t>
            </a:fld>
            <a:endParaRPr lang="en-GB"/>
          </a:p>
        </p:txBody>
      </p:sp>
    </p:spTree>
    <p:extLst>
      <p:ext uri="{BB962C8B-B14F-4D97-AF65-F5344CB8AC3E}">
        <p14:creationId xmlns:p14="http://schemas.microsoft.com/office/powerpoint/2010/main" val="30912644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19F38A9E-E145-754D-AC44-5F22339468F1}" type="slidenum">
              <a:rPr lang="en-GB"/>
              <a:pPr>
                <a:defRPr/>
              </a:pPr>
              <a:t>‹#›</a:t>
            </a:fld>
            <a:endParaRPr lang="en-GB"/>
          </a:p>
        </p:txBody>
      </p:sp>
    </p:spTree>
    <p:extLst>
      <p:ext uri="{BB962C8B-B14F-4D97-AF65-F5344CB8AC3E}">
        <p14:creationId xmlns:p14="http://schemas.microsoft.com/office/powerpoint/2010/main" val="16793880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5EF146EE-4A6F-FC43-A608-BBB66C03A6AC}" type="slidenum">
              <a:rPr lang="en-GB"/>
              <a:pPr>
                <a:defRPr/>
              </a:pPr>
              <a:t>‹#›</a:t>
            </a:fld>
            <a:endParaRPr lang="en-GB"/>
          </a:p>
        </p:txBody>
      </p:sp>
    </p:spTree>
    <p:extLst>
      <p:ext uri="{BB962C8B-B14F-4D97-AF65-F5344CB8AC3E}">
        <p14:creationId xmlns:p14="http://schemas.microsoft.com/office/powerpoint/2010/main" val="18465695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F4B4976C-F91B-8F4F-A9E0-085F0C97675D}" type="slidenum">
              <a:rPr lang="en-GB"/>
              <a:pPr>
                <a:defRPr/>
              </a:pPr>
              <a:t>‹#›</a:t>
            </a:fld>
            <a:endParaRPr lang="en-GB"/>
          </a:p>
        </p:txBody>
      </p:sp>
    </p:spTree>
    <p:extLst>
      <p:ext uri="{BB962C8B-B14F-4D97-AF65-F5344CB8AC3E}">
        <p14:creationId xmlns:p14="http://schemas.microsoft.com/office/powerpoint/2010/main" val="18500984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966F0384-DF4E-AF4D-894F-F04D6FABEBC2}" type="slidenum">
              <a:rPr lang="en-GB"/>
              <a:pPr>
                <a:defRPr/>
              </a:pPr>
              <a:t>‹#›</a:t>
            </a:fld>
            <a:endParaRPr lang="en-GB"/>
          </a:p>
        </p:txBody>
      </p:sp>
    </p:spTree>
    <p:extLst>
      <p:ext uri="{BB962C8B-B14F-4D97-AF65-F5344CB8AC3E}">
        <p14:creationId xmlns:p14="http://schemas.microsoft.com/office/powerpoint/2010/main" val="5791456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6075" y="908050"/>
            <a:ext cx="2124075" cy="53181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323850" y="908050"/>
            <a:ext cx="6219825" cy="53181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0A88D2CE-ED55-8943-A455-28F5CA94D5C8}" type="slidenum">
              <a:rPr lang="en-GB"/>
              <a:pPr>
                <a:defRPr/>
              </a:pPr>
              <a:t>‹#›</a:t>
            </a:fld>
            <a:endParaRPr lang="en-GB"/>
          </a:p>
        </p:txBody>
      </p:sp>
    </p:spTree>
    <p:extLst>
      <p:ext uri="{BB962C8B-B14F-4D97-AF65-F5344CB8AC3E}">
        <p14:creationId xmlns:p14="http://schemas.microsoft.com/office/powerpoint/2010/main" val="40538995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31048198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30050453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12221703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323850" y="1700213"/>
            <a:ext cx="417195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700213"/>
            <a:ext cx="417195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27825652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9404583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23CD477C-5BF1-CE43-8AB8-C2D9D110CFF9}" type="slidenum">
              <a:rPr lang="en-GB"/>
              <a:pPr>
                <a:defRPr/>
              </a:pPr>
              <a:t>‹#›</a:t>
            </a:fld>
            <a:endParaRPr lang="en-GB"/>
          </a:p>
        </p:txBody>
      </p:sp>
    </p:spTree>
    <p:extLst>
      <p:ext uri="{BB962C8B-B14F-4D97-AF65-F5344CB8AC3E}">
        <p14:creationId xmlns:p14="http://schemas.microsoft.com/office/powerpoint/2010/main" val="7216455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25615002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3102797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22334781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6195143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13490225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6075" y="908050"/>
            <a:ext cx="2124075" cy="53181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323850" y="908050"/>
            <a:ext cx="6219825" cy="53181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1309114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323850" y="1700213"/>
            <a:ext cx="41719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700213"/>
            <a:ext cx="41719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BCC8F887-186A-9145-BE75-CFF6D21E342E}" type="slidenum">
              <a:rPr lang="en-GB"/>
              <a:pPr>
                <a:defRPr/>
              </a:pPr>
              <a:t>‹#›</a:t>
            </a:fld>
            <a:endParaRPr lang="en-GB"/>
          </a:p>
        </p:txBody>
      </p:sp>
    </p:spTree>
    <p:extLst>
      <p:ext uri="{BB962C8B-B14F-4D97-AF65-F5344CB8AC3E}">
        <p14:creationId xmlns:p14="http://schemas.microsoft.com/office/powerpoint/2010/main" val="849183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7BC43F80-3AC4-8D40-862B-F6A5E1809CD3}" type="slidenum">
              <a:rPr lang="en-GB"/>
              <a:pPr>
                <a:defRPr/>
              </a:pPr>
              <a:t>‹#›</a:t>
            </a:fld>
            <a:endParaRPr lang="en-GB"/>
          </a:p>
        </p:txBody>
      </p:sp>
    </p:spTree>
    <p:extLst>
      <p:ext uri="{BB962C8B-B14F-4D97-AF65-F5344CB8AC3E}">
        <p14:creationId xmlns:p14="http://schemas.microsoft.com/office/powerpoint/2010/main" val="679215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E8114145-7689-3C4D-B9A0-EF8761A8B089}" type="slidenum">
              <a:rPr lang="en-GB"/>
              <a:pPr>
                <a:defRPr/>
              </a:pPr>
              <a:t>‹#›</a:t>
            </a:fld>
            <a:endParaRPr lang="en-GB"/>
          </a:p>
        </p:txBody>
      </p:sp>
    </p:spTree>
    <p:extLst>
      <p:ext uri="{BB962C8B-B14F-4D97-AF65-F5344CB8AC3E}">
        <p14:creationId xmlns:p14="http://schemas.microsoft.com/office/powerpoint/2010/main" val="10713940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787DAD4F-C56B-3448-9313-C81CF54DBE28}" type="slidenum">
              <a:rPr lang="en-GB"/>
              <a:pPr>
                <a:defRPr/>
              </a:pPr>
              <a:t>‹#›</a:t>
            </a:fld>
            <a:endParaRPr lang="en-GB"/>
          </a:p>
        </p:txBody>
      </p:sp>
    </p:spTree>
    <p:extLst>
      <p:ext uri="{BB962C8B-B14F-4D97-AF65-F5344CB8AC3E}">
        <p14:creationId xmlns:p14="http://schemas.microsoft.com/office/powerpoint/2010/main" val="24675564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B8EFB397-CE98-D84F-B000-27F779E8A287}" type="slidenum">
              <a:rPr lang="en-GB"/>
              <a:pPr>
                <a:defRPr/>
              </a:pPr>
              <a:t>‹#›</a:t>
            </a:fld>
            <a:endParaRPr lang="en-GB"/>
          </a:p>
        </p:txBody>
      </p:sp>
    </p:spTree>
    <p:extLst>
      <p:ext uri="{BB962C8B-B14F-4D97-AF65-F5344CB8AC3E}">
        <p14:creationId xmlns:p14="http://schemas.microsoft.com/office/powerpoint/2010/main" val="3602876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185BEB4E-B81B-7549-8FF7-EDE7818DE764}" type="slidenum">
              <a:rPr lang="en-GB"/>
              <a:pPr>
                <a:defRPr/>
              </a:pPr>
              <a:t>‹#›</a:t>
            </a:fld>
            <a:endParaRPr lang="en-GB"/>
          </a:p>
        </p:txBody>
      </p:sp>
    </p:spTree>
    <p:extLst>
      <p:ext uri="{BB962C8B-B14F-4D97-AF65-F5344CB8AC3E}">
        <p14:creationId xmlns:p14="http://schemas.microsoft.com/office/powerpoint/2010/main" val="354182549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theme" Target="../theme/theme2.xml"/><Relationship Id="rId13" Type="http://schemas.openxmlformats.org/officeDocument/2006/relationships/image" Target="../media/image1.jpeg"/><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theme" Target="../theme/theme3.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8"/>
          <p:cNvSpPr>
            <a:spLocks noChangeArrowheads="1"/>
          </p:cNvSpPr>
          <p:nvPr/>
        </p:nvSpPr>
        <p:spPr bwMode="auto">
          <a:xfrm>
            <a:off x="-79375" y="0"/>
            <a:ext cx="9223375" cy="38100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2400">
              <a:latin typeface="Arial" charset="0"/>
            </a:endParaRPr>
          </a:p>
        </p:txBody>
      </p:sp>
      <p:sp>
        <p:nvSpPr>
          <p:cNvPr id="1027" name="Rectangle 9"/>
          <p:cNvSpPr>
            <a:spLocks noChangeArrowheads="1"/>
          </p:cNvSpPr>
          <p:nvPr/>
        </p:nvSpPr>
        <p:spPr bwMode="auto">
          <a:xfrm>
            <a:off x="-79375" y="3048000"/>
            <a:ext cx="9223375" cy="3810000"/>
          </a:xfrm>
          <a:prstGeom prst="rect">
            <a:avLst/>
          </a:prstGeom>
          <a:gradFill rotWithShape="0">
            <a:gsLst>
              <a:gs pos="0">
                <a:schemeClr val="bg1"/>
              </a:gs>
              <a:gs pos="100000">
                <a:srgbClr val="DCDEDE"/>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028" name="Rectangle 2"/>
          <p:cNvSpPr>
            <a:spLocks noGrp="1" noChangeArrowheads="1"/>
          </p:cNvSpPr>
          <p:nvPr>
            <p:ph type="title"/>
          </p:nvPr>
        </p:nvSpPr>
        <p:spPr bwMode="auto">
          <a:xfrm>
            <a:off x="323850" y="908050"/>
            <a:ext cx="8496300" cy="649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0" tIns="45720" rIns="91440" bIns="45720" numCol="1" anchor="t" anchorCtr="0" compatLnSpc="1">
            <a:prstTxWarp prst="textNoShape">
              <a:avLst/>
            </a:prstTxWarp>
          </a:bodyPr>
          <a:lstStyle/>
          <a:p>
            <a:pPr lvl="0"/>
            <a:r>
              <a:rPr lang="en-GB" dirty="0"/>
              <a:t>Click to edit Master title style</a:t>
            </a:r>
          </a:p>
        </p:txBody>
      </p:sp>
      <p:sp>
        <p:nvSpPr>
          <p:cNvPr id="1029" name="Rectangle 3"/>
          <p:cNvSpPr>
            <a:spLocks noGrp="1" noChangeArrowheads="1"/>
          </p:cNvSpPr>
          <p:nvPr>
            <p:ph type="body" idx="1"/>
          </p:nvPr>
        </p:nvSpPr>
        <p:spPr bwMode="auto">
          <a:xfrm>
            <a:off x="323850" y="1700213"/>
            <a:ext cx="84963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a:latin typeface="Arial" charset="0"/>
              </a:defRPr>
            </a:lvl1pPr>
          </a:lstStyle>
          <a:p>
            <a:pPr>
              <a:defRPr/>
            </a:pPr>
            <a:endParaRPr lang="en-GB"/>
          </a:p>
        </p:txBody>
      </p:sp>
      <p:sp>
        <p:nvSpPr>
          <p:cNvPr id="3"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GB"/>
          </a:p>
        </p:txBody>
      </p:sp>
      <p:sp>
        <p:nvSpPr>
          <p:cNvPr id="1030" name="Rectangle 6"/>
          <p:cNvSpPr>
            <a:spLocks noGrp="1" noChangeArrowheads="1"/>
          </p:cNvSpPr>
          <p:nvPr>
            <p:ph type="sldNum" sz="quarter" idx="4"/>
          </p:nvPr>
        </p:nvSpPr>
        <p:spPr bwMode="auto">
          <a:xfrm>
            <a:off x="6877050" y="6308725"/>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0" bIns="45720" numCol="1" anchor="t" anchorCtr="0" compatLnSpc="1">
            <a:prstTxWarp prst="textNoShape">
              <a:avLst/>
            </a:prstTxWarp>
          </a:bodyPr>
          <a:lstStyle>
            <a:lvl1pPr algn="r">
              <a:defRPr sz="1400">
                <a:latin typeface="+mn-lt"/>
              </a:defRPr>
            </a:lvl1pPr>
          </a:lstStyle>
          <a:p>
            <a:pPr>
              <a:defRPr/>
            </a:pPr>
            <a:fld id="{67C92298-E69B-BF4D-9F67-C2F18F04D169}" type="slidenum">
              <a:rPr lang="en-GB"/>
              <a:pPr>
                <a:defRPr/>
              </a:pPr>
              <a:t>‹#›</a:t>
            </a:fld>
            <a:endParaRPr lang="en-GB"/>
          </a:p>
        </p:txBody>
      </p:sp>
      <p:pic>
        <p:nvPicPr>
          <p:cNvPr id="1033" name="Picture 7" descr="marine_blue _logo"/>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615113" y="381000"/>
            <a:ext cx="2160587"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59"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Lst>
  <p:hf hdr="0" ftr="0" dt="0"/>
  <p:txStyles>
    <p:titleStyle>
      <a:lvl1pPr algn="l" rtl="0" eaLnBrk="0" fontAlgn="base" hangingPunct="0">
        <a:spcBef>
          <a:spcPct val="0"/>
        </a:spcBef>
        <a:spcAft>
          <a:spcPct val="0"/>
        </a:spcAft>
        <a:defRPr sz="2500">
          <a:solidFill>
            <a:schemeClr val="tx2"/>
          </a:solidFill>
          <a:latin typeface="+mj-lt"/>
          <a:ea typeface="+mj-ea"/>
          <a:cs typeface="+mj-cs"/>
        </a:defRPr>
      </a:lvl1pPr>
      <a:lvl2pPr algn="l" rtl="0" eaLnBrk="0" fontAlgn="base" hangingPunct="0">
        <a:spcBef>
          <a:spcPct val="0"/>
        </a:spcBef>
        <a:spcAft>
          <a:spcPct val="0"/>
        </a:spcAft>
        <a:defRPr sz="3500">
          <a:solidFill>
            <a:schemeClr val="tx2"/>
          </a:solidFill>
          <a:latin typeface="Georgia" charset="0"/>
          <a:ea typeface="ＭＳ Ｐゴシック" charset="0"/>
          <a:cs typeface="ＭＳ Ｐゴシック" charset="0"/>
        </a:defRPr>
      </a:lvl2pPr>
      <a:lvl3pPr algn="l" rtl="0" eaLnBrk="0" fontAlgn="base" hangingPunct="0">
        <a:spcBef>
          <a:spcPct val="0"/>
        </a:spcBef>
        <a:spcAft>
          <a:spcPct val="0"/>
        </a:spcAft>
        <a:defRPr sz="3500">
          <a:solidFill>
            <a:schemeClr val="tx2"/>
          </a:solidFill>
          <a:latin typeface="Georgia" charset="0"/>
          <a:ea typeface="ＭＳ Ｐゴシック" charset="0"/>
          <a:cs typeface="ＭＳ Ｐゴシック" charset="0"/>
        </a:defRPr>
      </a:lvl3pPr>
      <a:lvl4pPr algn="l" rtl="0" eaLnBrk="0" fontAlgn="base" hangingPunct="0">
        <a:spcBef>
          <a:spcPct val="0"/>
        </a:spcBef>
        <a:spcAft>
          <a:spcPct val="0"/>
        </a:spcAft>
        <a:defRPr sz="3500">
          <a:solidFill>
            <a:schemeClr val="tx2"/>
          </a:solidFill>
          <a:latin typeface="Georgia" charset="0"/>
          <a:ea typeface="ＭＳ Ｐゴシック" charset="0"/>
          <a:cs typeface="ＭＳ Ｐゴシック" charset="0"/>
        </a:defRPr>
      </a:lvl4pPr>
      <a:lvl5pPr algn="l" rtl="0" eaLnBrk="0" fontAlgn="base" hangingPunct="0">
        <a:spcBef>
          <a:spcPct val="0"/>
        </a:spcBef>
        <a:spcAft>
          <a:spcPct val="0"/>
        </a:spcAft>
        <a:defRPr sz="3500">
          <a:solidFill>
            <a:schemeClr val="tx2"/>
          </a:solidFill>
          <a:latin typeface="Georgia" charset="0"/>
          <a:ea typeface="ＭＳ Ｐゴシック" charset="0"/>
          <a:cs typeface="ＭＳ Ｐゴシック" charset="0"/>
        </a:defRPr>
      </a:lvl5pPr>
      <a:lvl6pPr marL="457200" algn="l" rtl="0" fontAlgn="base">
        <a:spcBef>
          <a:spcPct val="0"/>
        </a:spcBef>
        <a:spcAft>
          <a:spcPct val="0"/>
        </a:spcAft>
        <a:defRPr sz="3500">
          <a:solidFill>
            <a:schemeClr val="tx2"/>
          </a:solidFill>
          <a:latin typeface="Georgia" charset="0"/>
          <a:ea typeface="ＭＳ Ｐゴシック" charset="0"/>
          <a:cs typeface="ＭＳ Ｐゴシック" charset="0"/>
        </a:defRPr>
      </a:lvl6pPr>
      <a:lvl7pPr marL="914400" algn="l" rtl="0" fontAlgn="base">
        <a:spcBef>
          <a:spcPct val="0"/>
        </a:spcBef>
        <a:spcAft>
          <a:spcPct val="0"/>
        </a:spcAft>
        <a:defRPr sz="3500">
          <a:solidFill>
            <a:schemeClr val="tx2"/>
          </a:solidFill>
          <a:latin typeface="Georgia" charset="0"/>
          <a:ea typeface="ＭＳ Ｐゴシック" charset="0"/>
          <a:cs typeface="ＭＳ Ｐゴシック" charset="0"/>
        </a:defRPr>
      </a:lvl7pPr>
      <a:lvl8pPr marL="1371600" algn="l" rtl="0" fontAlgn="base">
        <a:spcBef>
          <a:spcPct val="0"/>
        </a:spcBef>
        <a:spcAft>
          <a:spcPct val="0"/>
        </a:spcAft>
        <a:defRPr sz="3500">
          <a:solidFill>
            <a:schemeClr val="tx2"/>
          </a:solidFill>
          <a:latin typeface="Georgia" charset="0"/>
          <a:ea typeface="ＭＳ Ｐゴシック" charset="0"/>
          <a:cs typeface="ＭＳ Ｐゴシック" charset="0"/>
        </a:defRPr>
      </a:lvl8pPr>
      <a:lvl9pPr marL="1828800" algn="l" rtl="0" fontAlgn="base">
        <a:spcBef>
          <a:spcPct val="0"/>
        </a:spcBef>
        <a:spcAft>
          <a:spcPct val="0"/>
        </a:spcAft>
        <a:defRPr sz="3500">
          <a:solidFill>
            <a:schemeClr val="tx2"/>
          </a:solidFill>
          <a:latin typeface="Georgia" charset="0"/>
          <a:ea typeface="ＭＳ Ｐゴシック" charset="0"/>
          <a:cs typeface="ＭＳ Ｐゴシック" charset="0"/>
        </a:defRPr>
      </a:lvl9pPr>
    </p:titleStyle>
    <p:bodyStyle>
      <a:lvl1pPr marL="342900" indent="-342900" algn="l" rtl="0" eaLnBrk="0" fontAlgn="base" hangingPunct="0">
        <a:spcBef>
          <a:spcPct val="0"/>
        </a:spcBef>
        <a:spcAft>
          <a:spcPct val="70000"/>
        </a:spcAft>
        <a:buChar char="•"/>
        <a:defRPr sz="2400">
          <a:solidFill>
            <a:schemeClr val="tx1"/>
          </a:solidFill>
          <a:latin typeface="+mn-lt"/>
          <a:ea typeface="+mn-ea"/>
          <a:cs typeface="+mn-cs"/>
        </a:defRPr>
      </a:lvl1pPr>
      <a:lvl2pPr marL="811213" indent="-288925" algn="l" rtl="0" eaLnBrk="0" fontAlgn="base" hangingPunct="0">
        <a:lnSpc>
          <a:spcPct val="90000"/>
        </a:lnSpc>
        <a:spcBef>
          <a:spcPct val="0"/>
        </a:spcBef>
        <a:spcAft>
          <a:spcPct val="50000"/>
        </a:spcAft>
        <a:buChar char="–"/>
        <a:defRPr sz="2400">
          <a:solidFill>
            <a:schemeClr val="tx1"/>
          </a:solidFill>
          <a:latin typeface="+mn-lt"/>
          <a:ea typeface="+mn-ea"/>
        </a:defRPr>
      </a:lvl2pPr>
      <a:lvl3pPr marL="1219200" indent="-228600" algn="l" rtl="0" eaLnBrk="0" fontAlgn="base" hangingPunct="0">
        <a:lnSpc>
          <a:spcPct val="90000"/>
        </a:lnSpc>
        <a:spcBef>
          <a:spcPct val="20000"/>
        </a:spcBef>
        <a:spcAft>
          <a:spcPct val="0"/>
        </a:spcAft>
        <a:buChar char="•"/>
        <a:defRPr sz="2400">
          <a:solidFill>
            <a:schemeClr val="tx1"/>
          </a:solidFill>
          <a:latin typeface="+mn-lt"/>
          <a:ea typeface="+mn-ea"/>
        </a:defRPr>
      </a:lvl3pPr>
      <a:lvl4pPr marL="1627188" indent="-228600" algn="l" rtl="0" eaLnBrk="0" fontAlgn="base" hangingPunct="0">
        <a:lnSpc>
          <a:spcPct val="90000"/>
        </a:lnSpc>
        <a:spcBef>
          <a:spcPct val="20000"/>
        </a:spcBef>
        <a:spcAft>
          <a:spcPct val="0"/>
        </a:spcAft>
        <a:buChar char="–"/>
        <a:defRPr sz="2400">
          <a:solidFill>
            <a:schemeClr val="tx1"/>
          </a:solidFill>
          <a:latin typeface="+mn-lt"/>
          <a:ea typeface="+mn-ea"/>
        </a:defRPr>
      </a:lvl4pPr>
      <a:lvl5pPr marL="2057400" indent="-228600" algn="l" rtl="0" eaLnBrk="0" fontAlgn="base" hangingPunct="0">
        <a:lnSpc>
          <a:spcPct val="90000"/>
        </a:lnSpc>
        <a:spcBef>
          <a:spcPct val="20000"/>
        </a:spcBef>
        <a:spcAft>
          <a:spcPct val="0"/>
        </a:spcAft>
        <a:buChar char="»"/>
        <a:defRPr sz="2400">
          <a:solidFill>
            <a:schemeClr val="tx1"/>
          </a:solidFill>
          <a:latin typeface="+mn-lt"/>
          <a:ea typeface="+mn-ea"/>
        </a:defRPr>
      </a:lvl5pPr>
      <a:lvl6pPr marL="2514600" indent="-228600" algn="l" rtl="0" fontAlgn="base">
        <a:lnSpc>
          <a:spcPct val="90000"/>
        </a:lnSpc>
        <a:spcBef>
          <a:spcPct val="20000"/>
        </a:spcBef>
        <a:spcAft>
          <a:spcPct val="0"/>
        </a:spcAft>
        <a:buChar char="»"/>
        <a:defRPr sz="2400">
          <a:solidFill>
            <a:schemeClr val="tx1"/>
          </a:solidFill>
          <a:latin typeface="+mn-lt"/>
          <a:ea typeface="+mn-ea"/>
        </a:defRPr>
      </a:lvl6pPr>
      <a:lvl7pPr marL="2971800" indent="-228600" algn="l" rtl="0" fontAlgn="base">
        <a:lnSpc>
          <a:spcPct val="90000"/>
        </a:lnSpc>
        <a:spcBef>
          <a:spcPct val="20000"/>
        </a:spcBef>
        <a:spcAft>
          <a:spcPct val="0"/>
        </a:spcAft>
        <a:buChar char="»"/>
        <a:defRPr sz="2400">
          <a:solidFill>
            <a:schemeClr val="tx1"/>
          </a:solidFill>
          <a:latin typeface="+mn-lt"/>
          <a:ea typeface="+mn-ea"/>
        </a:defRPr>
      </a:lvl7pPr>
      <a:lvl8pPr marL="3429000" indent="-228600" algn="l" rtl="0" fontAlgn="base">
        <a:lnSpc>
          <a:spcPct val="90000"/>
        </a:lnSpc>
        <a:spcBef>
          <a:spcPct val="20000"/>
        </a:spcBef>
        <a:spcAft>
          <a:spcPct val="0"/>
        </a:spcAft>
        <a:buChar char="»"/>
        <a:defRPr sz="2400">
          <a:solidFill>
            <a:schemeClr val="tx1"/>
          </a:solidFill>
          <a:latin typeface="+mn-lt"/>
          <a:ea typeface="+mn-ea"/>
        </a:defRPr>
      </a:lvl8pPr>
      <a:lvl9pPr marL="3886200" indent="-228600" algn="l" rtl="0" fontAlgn="base">
        <a:lnSpc>
          <a:spcPct val="90000"/>
        </a:lnSpc>
        <a:spcBef>
          <a:spcPct val="20000"/>
        </a:spcBef>
        <a:spcAft>
          <a:spcPct val="0"/>
        </a:spcAft>
        <a:buChar char="»"/>
        <a:defRPr sz="2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323850" y="908050"/>
            <a:ext cx="8496300" cy="64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45720" rIns="91440" bIns="45720" numCol="1" anchor="ctr" anchorCtr="0" compatLnSpc="1">
            <a:prstTxWarp prst="textNoShape">
              <a:avLst/>
            </a:prstTxWarp>
          </a:bodyPr>
          <a:lstStyle/>
          <a:p>
            <a:pPr lvl="0"/>
            <a:r>
              <a:rPr lang="en-GB"/>
              <a:t>Click to edit Master title style</a:t>
            </a:r>
          </a:p>
        </p:txBody>
      </p:sp>
      <p:sp>
        <p:nvSpPr>
          <p:cNvPr id="11267" name="Rectangle 3"/>
          <p:cNvSpPr>
            <a:spLocks noGrp="1" noChangeArrowheads="1"/>
          </p:cNvSpPr>
          <p:nvPr>
            <p:ph type="body" idx="1"/>
          </p:nvPr>
        </p:nvSpPr>
        <p:spPr bwMode="auto">
          <a:xfrm>
            <a:off x="323850" y="1700213"/>
            <a:ext cx="8496300"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126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a:latin typeface="Arial" charset="0"/>
              </a:defRPr>
            </a:lvl1pPr>
          </a:lstStyle>
          <a:p>
            <a:pPr>
              <a:defRPr/>
            </a:pPr>
            <a:endParaRPr lang="en-GB"/>
          </a:p>
        </p:txBody>
      </p:sp>
      <p:sp>
        <p:nvSpPr>
          <p:cNvPr id="1126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GB"/>
          </a:p>
        </p:txBody>
      </p:sp>
      <p:sp>
        <p:nvSpPr>
          <p:cNvPr id="11270" name="Rectangle 6"/>
          <p:cNvSpPr>
            <a:spLocks noGrp="1" noChangeArrowheads="1"/>
          </p:cNvSpPr>
          <p:nvPr>
            <p:ph type="sldNum" sz="quarter" idx="4"/>
          </p:nvPr>
        </p:nvSpPr>
        <p:spPr bwMode="auto">
          <a:xfrm>
            <a:off x="6642100" y="63087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0" bIns="45720" numCol="1" anchor="t" anchorCtr="0" compatLnSpc="1">
            <a:prstTxWarp prst="textNoShape">
              <a:avLst/>
            </a:prstTxWarp>
          </a:bodyPr>
          <a:lstStyle>
            <a:lvl1pPr algn="r">
              <a:defRPr sz="1400">
                <a:latin typeface="+mn-lt"/>
              </a:defRPr>
            </a:lvl1pPr>
          </a:lstStyle>
          <a:p>
            <a:pPr>
              <a:defRPr/>
            </a:pPr>
            <a:fld id="{E54CBDB1-34B6-2643-8C73-E2F07DD37861}" type="slidenum">
              <a:rPr lang="en-GB"/>
              <a:pPr>
                <a:defRPr/>
              </a:pPr>
              <a:t>‹#›</a:t>
            </a:fld>
            <a:endParaRPr lang="en-GB"/>
          </a:p>
        </p:txBody>
      </p:sp>
      <p:pic>
        <p:nvPicPr>
          <p:cNvPr id="15367" name="Picture 7" descr="marine_blue _log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615113" y="381000"/>
            <a:ext cx="2160587"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60"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hf hdr="0" ftr="0" dt="0"/>
  <p:txStyles>
    <p:titleStyle>
      <a:lvl1pPr algn="l" rtl="0" eaLnBrk="0" fontAlgn="base" hangingPunct="0">
        <a:spcBef>
          <a:spcPct val="0"/>
        </a:spcBef>
        <a:spcAft>
          <a:spcPct val="0"/>
        </a:spcAft>
        <a:defRPr sz="3500">
          <a:solidFill>
            <a:schemeClr val="tx2"/>
          </a:solidFill>
          <a:latin typeface="+mj-lt"/>
          <a:ea typeface="+mj-ea"/>
          <a:cs typeface="ＭＳ Ｐゴシック" charset="0"/>
        </a:defRPr>
      </a:lvl1pPr>
      <a:lvl2pPr algn="l" rtl="0" eaLnBrk="0" fontAlgn="base" hangingPunct="0">
        <a:spcBef>
          <a:spcPct val="0"/>
        </a:spcBef>
        <a:spcAft>
          <a:spcPct val="0"/>
        </a:spcAft>
        <a:defRPr sz="3500">
          <a:solidFill>
            <a:schemeClr val="tx2"/>
          </a:solidFill>
          <a:latin typeface="Georgia" charset="0"/>
          <a:ea typeface="ＭＳ Ｐゴシック" charset="0"/>
          <a:cs typeface="ＭＳ Ｐゴシック" charset="0"/>
        </a:defRPr>
      </a:lvl2pPr>
      <a:lvl3pPr algn="l" rtl="0" eaLnBrk="0" fontAlgn="base" hangingPunct="0">
        <a:spcBef>
          <a:spcPct val="0"/>
        </a:spcBef>
        <a:spcAft>
          <a:spcPct val="0"/>
        </a:spcAft>
        <a:defRPr sz="3500">
          <a:solidFill>
            <a:schemeClr val="tx2"/>
          </a:solidFill>
          <a:latin typeface="Georgia" charset="0"/>
          <a:ea typeface="ＭＳ Ｐゴシック" charset="0"/>
          <a:cs typeface="ＭＳ Ｐゴシック" charset="0"/>
        </a:defRPr>
      </a:lvl3pPr>
      <a:lvl4pPr algn="l" rtl="0" eaLnBrk="0" fontAlgn="base" hangingPunct="0">
        <a:spcBef>
          <a:spcPct val="0"/>
        </a:spcBef>
        <a:spcAft>
          <a:spcPct val="0"/>
        </a:spcAft>
        <a:defRPr sz="3500">
          <a:solidFill>
            <a:schemeClr val="tx2"/>
          </a:solidFill>
          <a:latin typeface="Georgia" charset="0"/>
          <a:ea typeface="ＭＳ Ｐゴシック" charset="0"/>
          <a:cs typeface="ＭＳ Ｐゴシック" charset="0"/>
        </a:defRPr>
      </a:lvl4pPr>
      <a:lvl5pPr algn="l" rtl="0" eaLnBrk="0" fontAlgn="base" hangingPunct="0">
        <a:spcBef>
          <a:spcPct val="0"/>
        </a:spcBef>
        <a:spcAft>
          <a:spcPct val="0"/>
        </a:spcAft>
        <a:defRPr sz="3500">
          <a:solidFill>
            <a:schemeClr val="tx2"/>
          </a:solidFill>
          <a:latin typeface="Georgia" charset="0"/>
          <a:ea typeface="ＭＳ Ｐゴシック" charset="0"/>
          <a:cs typeface="ＭＳ Ｐゴシック" charset="0"/>
        </a:defRPr>
      </a:lvl5pPr>
      <a:lvl6pPr marL="457200" algn="l" rtl="0" fontAlgn="base">
        <a:spcBef>
          <a:spcPct val="0"/>
        </a:spcBef>
        <a:spcAft>
          <a:spcPct val="0"/>
        </a:spcAft>
        <a:defRPr sz="3500">
          <a:solidFill>
            <a:schemeClr val="tx2"/>
          </a:solidFill>
          <a:latin typeface="Georgia" charset="0"/>
          <a:ea typeface="ＭＳ Ｐゴシック" charset="0"/>
        </a:defRPr>
      </a:lvl6pPr>
      <a:lvl7pPr marL="914400" algn="l" rtl="0" fontAlgn="base">
        <a:spcBef>
          <a:spcPct val="0"/>
        </a:spcBef>
        <a:spcAft>
          <a:spcPct val="0"/>
        </a:spcAft>
        <a:defRPr sz="3500">
          <a:solidFill>
            <a:schemeClr val="tx2"/>
          </a:solidFill>
          <a:latin typeface="Georgia" charset="0"/>
          <a:ea typeface="ＭＳ Ｐゴシック" charset="0"/>
        </a:defRPr>
      </a:lvl7pPr>
      <a:lvl8pPr marL="1371600" algn="l" rtl="0" fontAlgn="base">
        <a:spcBef>
          <a:spcPct val="0"/>
        </a:spcBef>
        <a:spcAft>
          <a:spcPct val="0"/>
        </a:spcAft>
        <a:defRPr sz="3500">
          <a:solidFill>
            <a:schemeClr val="tx2"/>
          </a:solidFill>
          <a:latin typeface="Georgia" charset="0"/>
          <a:ea typeface="ＭＳ Ｐゴシック" charset="0"/>
        </a:defRPr>
      </a:lvl8pPr>
      <a:lvl9pPr marL="1828800" algn="l" rtl="0" fontAlgn="base">
        <a:spcBef>
          <a:spcPct val="0"/>
        </a:spcBef>
        <a:spcAft>
          <a:spcPct val="0"/>
        </a:spcAft>
        <a:defRPr sz="3500">
          <a:solidFill>
            <a:schemeClr val="tx2"/>
          </a:solidFill>
          <a:latin typeface="Georgia" charset="0"/>
          <a:ea typeface="ＭＳ Ｐゴシック" charset="0"/>
        </a:defRPr>
      </a:lvl9pPr>
    </p:titleStyle>
    <p:bodyStyle>
      <a:lvl1pPr marL="342900" indent="-342900" algn="l" rtl="0" eaLnBrk="0" fontAlgn="base" hangingPunct="0">
        <a:spcBef>
          <a:spcPct val="0"/>
        </a:spcBef>
        <a:spcAft>
          <a:spcPct val="70000"/>
        </a:spcAft>
        <a:buChar char="•"/>
        <a:defRPr sz="2400">
          <a:solidFill>
            <a:schemeClr val="tx1"/>
          </a:solidFill>
          <a:latin typeface="+mn-lt"/>
          <a:ea typeface="+mn-ea"/>
          <a:cs typeface="ＭＳ Ｐゴシック" charset="0"/>
        </a:defRPr>
      </a:lvl1pPr>
      <a:lvl2pPr marL="742950" indent="-285750" algn="l" rtl="0" eaLnBrk="0" fontAlgn="base" hangingPunct="0">
        <a:lnSpc>
          <a:spcPct val="90000"/>
        </a:lnSpc>
        <a:spcBef>
          <a:spcPct val="0"/>
        </a:spcBef>
        <a:spcAft>
          <a:spcPct val="50000"/>
        </a:spcAft>
        <a:buChar char="–"/>
        <a:defRPr sz="2400">
          <a:solidFill>
            <a:schemeClr val="tx1"/>
          </a:solidFill>
          <a:latin typeface="+mn-lt"/>
          <a:ea typeface="+mn-ea"/>
        </a:defRPr>
      </a:lvl2pPr>
      <a:lvl3pPr marL="1143000" indent="-228600" algn="l" rtl="0" eaLnBrk="0" fontAlgn="base" hangingPunct="0">
        <a:spcBef>
          <a:spcPct val="20000"/>
        </a:spcBef>
        <a:spcAft>
          <a:spcPct val="50000"/>
        </a:spcAft>
        <a:buChar char="•"/>
        <a:defRPr sz="2400">
          <a:solidFill>
            <a:schemeClr val="tx1"/>
          </a:solidFill>
          <a:latin typeface="+mn-lt"/>
          <a:ea typeface="+mn-ea"/>
        </a:defRPr>
      </a:lvl3pPr>
      <a:lvl4pPr marL="1600200" indent="-228600" algn="l" rtl="0" eaLnBrk="0" fontAlgn="base" hangingPunct="0">
        <a:spcBef>
          <a:spcPct val="20000"/>
        </a:spcBef>
        <a:spcAft>
          <a:spcPct val="50000"/>
        </a:spcAft>
        <a:buChar char="–"/>
        <a:defRPr sz="2400">
          <a:solidFill>
            <a:schemeClr val="tx1"/>
          </a:solidFill>
          <a:latin typeface="+mn-lt"/>
          <a:ea typeface="+mn-ea"/>
        </a:defRPr>
      </a:lvl4pPr>
      <a:lvl5pPr marL="2057400" indent="-228600" algn="l" rtl="0" eaLnBrk="0" fontAlgn="base" hangingPunct="0">
        <a:spcBef>
          <a:spcPct val="20000"/>
        </a:spcBef>
        <a:spcAft>
          <a:spcPct val="50000"/>
        </a:spcAft>
        <a:buChar char="»"/>
        <a:defRPr sz="2400">
          <a:solidFill>
            <a:schemeClr val="tx1"/>
          </a:solidFill>
          <a:latin typeface="+mn-lt"/>
          <a:ea typeface="+mn-ea"/>
        </a:defRPr>
      </a:lvl5pPr>
      <a:lvl6pPr marL="2514600" indent="-228600" algn="l" rtl="0" fontAlgn="base">
        <a:spcBef>
          <a:spcPct val="20000"/>
        </a:spcBef>
        <a:spcAft>
          <a:spcPct val="50000"/>
        </a:spcAft>
        <a:buChar char="»"/>
        <a:defRPr sz="2400">
          <a:solidFill>
            <a:schemeClr val="tx1"/>
          </a:solidFill>
          <a:latin typeface="+mn-lt"/>
          <a:ea typeface="+mn-ea"/>
        </a:defRPr>
      </a:lvl6pPr>
      <a:lvl7pPr marL="2971800" indent="-228600" algn="l" rtl="0" fontAlgn="base">
        <a:spcBef>
          <a:spcPct val="20000"/>
        </a:spcBef>
        <a:spcAft>
          <a:spcPct val="50000"/>
        </a:spcAft>
        <a:buChar char="»"/>
        <a:defRPr sz="2400">
          <a:solidFill>
            <a:schemeClr val="tx1"/>
          </a:solidFill>
          <a:latin typeface="+mn-lt"/>
          <a:ea typeface="+mn-ea"/>
        </a:defRPr>
      </a:lvl7pPr>
      <a:lvl8pPr marL="3429000" indent="-228600" algn="l" rtl="0" fontAlgn="base">
        <a:spcBef>
          <a:spcPct val="20000"/>
        </a:spcBef>
        <a:spcAft>
          <a:spcPct val="50000"/>
        </a:spcAft>
        <a:buChar char="»"/>
        <a:defRPr sz="2400">
          <a:solidFill>
            <a:schemeClr val="tx1"/>
          </a:solidFill>
          <a:latin typeface="+mn-lt"/>
          <a:ea typeface="+mn-ea"/>
        </a:defRPr>
      </a:lvl8pPr>
      <a:lvl9pPr marL="3886200" indent="-228600" algn="l" rtl="0" fontAlgn="base">
        <a:spcBef>
          <a:spcPct val="20000"/>
        </a:spcBef>
        <a:spcAft>
          <a:spcPct val="50000"/>
        </a:spcAft>
        <a:buChar char="»"/>
        <a:defRPr sz="2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bwMode="auto">
          <a:xfrm>
            <a:off x="323850" y="908050"/>
            <a:ext cx="8496300" cy="64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45720" rIns="91440" bIns="45720" numCol="1" anchor="ctr" anchorCtr="0" compatLnSpc="1">
            <a:prstTxWarp prst="textNoShape">
              <a:avLst/>
            </a:prstTxWarp>
          </a:bodyPr>
          <a:lstStyle/>
          <a:p>
            <a:pPr lvl="0"/>
            <a:r>
              <a:rPr lang="en-GB"/>
              <a:t>Click to edit Master title style</a:t>
            </a:r>
          </a:p>
        </p:txBody>
      </p:sp>
      <p:sp>
        <p:nvSpPr>
          <p:cNvPr id="95235" name="Rectangle 3"/>
          <p:cNvSpPr>
            <a:spLocks noGrp="1" noChangeArrowheads="1"/>
          </p:cNvSpPr>
          <p:nvPr>
            <p:ph type="body" idx="1"/>
          </p:nvPr>
        </p:nvSpPr>
        <p:spPr bwMode="auto">
          <a:xfrm>
            <a:off x="323850" y="1700213"/>
            <a:ext cx="8496300"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523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a:latin typeface="Arial" charset="0"/>
              </a:defRPr>
            </a:lvl1pPr>
          </a:lstStyle>
          <a:p>
            <a:pPr>
              <a:defRPr/>
            </a:pPr>
            <a:endParaRPr lang="en-GB"/>
          </a:p>
        </p:txBody>
      </p:sp>
      <p:sp>
        <p:nvSpPr>
          <p:cNvPr id="9523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GB"/>
          </a:p>
        </p:txBody>
      </p:sp>
    </p:spTree>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l" rtl="0" eaLnBrk="0" fontAlgn="base" hangingPunct="0">
        <a:spcBef>
          <a:spcPct val="0"/>
        </a:spcBef>
        <a:spcAft>
          <a:spcPct val="0"/>
        </a:spcAft>
        <a:defRPr sz="3500">
          <a:solidFill>
            <a:schemeClr val="tx2"/>
          </a:solidFill>
          <a:latin typeface="+mj-lt"/>
          <a:ea typeface="+mj-ea"/>
          <a:cs typeface="ＭＳ Ｐゴシック" charset="0"/>
        </a:defRPr>
      </a:lvl1pPr>
      <a:lvl2pPr algn="l" rtl="0" eaLnBrk="0" fontAlgn="base" hangingPunct="0">
        <a:spcBef>
          <a:spcPct val="0"/>
        </a:spcBef>
        <a:spcAft>
          <a:spcPct val="0"/>
        </a:spcAft>
        <a:defRPr sz="3500">
          <a:solidFill>
            <a:schemeClr val="tx2"/>
          </a:solidFill>
          <a:latin typeface="Georgia" charset="0"/>
          <a:ea typeface="ＭＳ Ｐゴシック" charset="0"/>
          <a:cs typeface="ＭＳ Ｐゴシック" charset="0"/>
        </a:defRPr>
      </a:lvl2pPr>
      <a:lvl3pPr algn="l" rtl="0" eaLnBrk="0" fontAlgn="base" hangingPunct="0">
        <a:spcBef>
          <a:spcPct val="0"/>
        </a:spcBef>
        <a:spcAft>
          <a:spcPct val="0"/>
        </a:spcAft>
        <a:defRPr sz="3500">
          <a:solidFill>
            <a:schemeClr val="tx2"/>
          </a:solidFill>
          <a:latin typeface="Georgia" charset="0"/>
          <a:ea typeface="ＭＳ Ｐゴシック" charset="0"/>
          <a:cs typeface="ＭＳ Ｐゴシック" charset="0"/>
        </a:defRPr>
      </a:lvl3pPr>
      <a:lvl4pPr algn="l" rtl="0" eaLnBrk="0" fontAlgn="base" hangingPunct="0">
        <a:spcBef>
          <a:spcPct val="0"/>
        </a:spcBef>
        <a:spcAft>
          <a:spcPct val="0"/>
        </a:spcAft>
        <a:defRPr sz="3500">
          <a:solidFill>
            <a:schemeClr val="tx2"/>
          </a:solidFill>
          <a:latin typeface="Georgia" charset="0"/>
          <a:ea typeface="ＭＳ Ｐゴシック" charset="0"/>
          <a:cs typeface="ＭＳ Ｐゴシック" charset="0"/>
        </a:defRPr>
      </a:lvl4pPr>
      <a:lvl5pPr algn="l" rtl="0" eaLnBrk="0" fontAlgn="base" hangingPunct="0">
        <a:spcBef>
          <a:spcPct val="0"/>
        </a:spcBef>
        <a:spcAft>
          <a:spcPct val="0"/>
        </a:spcAft>
        <a:defRPr sz="3500">
          <a:solidFill>
            <a:schemeClr val="tx2"/>
          </a:solidFill>
          <a:latin typeface="Georgia" charset="0"/>
          <a:ea typeface="ＭＳ Ｐゴシック" charset="0"/>
          <a:cs typeface="ＭＳ Ｐゴシック" charset="0"/>
        </a:defRPr>
      </a:lvl5pPr>
      <a:lvl6pPr marL="457200" algn="l" rtl="0" fontAlgn="base">
        <a:spcBef>
          <a:spcPct val="0"/>
        </a:spcBef>
        <a:spcAft>
          <a:spcPct val="0"/>
        </a:spcAft>
        <a:defRPr sz="3500">
          <a:solidFill>
            <a:schemeClr val="tx2"/>
          </a:solidFill>
          <a:latin typeface="Georgia" charset="0"/>
          <a:ea typeface="ＭＳ Ｐゴシック" charset="0"/>
        </a:defRPr>
      </a:lvl6pPr>
      <a:lvl7pPr marL="914400" algn="l" rtl="0" fontAlgn="base">
        <a:spcBef>
          <a:spcPct val="0"/>
        </a:spcBef>
        <a:spcAft>
          <a:spcPct val="0"/>
        </a:spcAft>
        <a:defRPr sz="3500">
          <a:solidFill>
            <a:schemeClr val="tx2"/>
          </a:solidFill>
          <a:latin typeface="Georgia" charset="0"/>
          <a:ea typeface="ＭＳ Ｐゴシック" charset="0"/>
        </a:defRPr>
      </a:lvl7pPr>
      <a:lvl8pPr marL="1371600" algn="l" rtl="0" fontAlgn="base">
        <a:spcBef>
          <a:spcPct val="0"/>
        </a:spcBef>
        <a:spcAft>
          <a:spcPct val="0"/>
        </a:spcAft>
        <a:defRPr sz="3500">
          <a:solidFill>
            <a:schemeClr val="tx2"/>
          </a:solidFill>
          <a:latin typeface="Georgia" charset="0"/>
          <a:ea typeface="ＭＳ Ｐゴシック" charset="0"/>
        </a:defRPr>
      </a:lvl8pPr>
      <a:lvl9pPr marL="1828800" algn="l" rtl="0" fontAlgn="base">
        <a:spcBef>
          <a:spcPct val="0"/>
        </a:spcBef>
        <a:spcAft>
          <a:spcPct val="0"/>
        </a:spcAft>
        <a:defRPr sz="3500">
          <a:solidFill>
            <a:schemeClr val="tx2"/>
          </a:solidFill>
          <a:latin typeface="Georgia" charset="0"/>
          <a:ea typeface="ＭＳ Ｐゴシック" charset="0"/>
        </a:defRPr>
      </a:lvl9pPr>
    </p:titleStyle>
    <p:bodyStyle>
      <a:lvl1pPr marL="342900" indent="-342900" algn="l" rtl="0" eaLnBrk="0" fontAlgn="base" hangingPunct="0">
        <a:spcBef>
          <a:spcPct val="0"/>
        </a:spcBef>
        <a:spcAft>
          <a:spcPct val="70000"/>
        </a:spcAft>
        <a:buChar char="•"/>
        <a:defRPr sz="2400">
          <a:solidFill>
            <a:schemeClr val="tx1"/>
          </a:solidFill>
          <a:latin typeface="+mn-lt"/>
          <a:ea typeface="+mn-ea"/>
          <a:cs typeface="ＭＳ Ｐゴシック" charset="0"/>
        </a:defRPr>
      </a:lvl1pPr>
      <a:lvl2pPr marL="742950" indent="-285750" algn="l" rtl="0" eaLnBrk="0" fontAlgn="base" hangingPunct="0">
        <a:lnSpc>
          <a:spcPct val="90000"/>
        </a:lnSpc>
        <a:spcBef>
          <a:spcPct val="0"/>
        </a:spcBef>
        <a:spcAft>
          <a:spcPct val="50000"/>
        </a:spcAft>
        <a:buChar char="–"/>
        <a:defRPr sz="2400">
          <a:solidFill>
            <a:schemeClr val="tx1"/>
          </a:solidFill>
          <a:latin typeface="+mn-lt"/>
          <a:ea typeface="+mn-ea"/>
        </a:defRPr>
      </a:lvl2pPr>
      <a:lvl3pPr marL="1143000" indent="-228600" algn="l" rtl="0" eaLnBrk="0" fontAlgn="base" hangingPunct="0">
        <a:spcBef>
          <a:spcPct val="20000"/>
        </a:spcBef>
        <a:spcAft>
          <a:spcPct val="50000"/>
        </a:spcAft>
        <a:buChar char="•"/>
        <a:defRPr sz="2400">
          <a:solidFill>
            <a:schemeClr val="tx1"/>
          </a:solidFill>
          <a:latin typeface="+mn-lt"/>
          <a:ea typeface="+mn-ea"/>
        </a:defRPr>
      </a:lvl3pPr>
      <a:lvl4pPr marL="1600200" indent="-228600" algn="l" rtl="0" eaLnBrk="0" fontAlgn="base" hangingPunct="0">
        <a:spcBef>
          <a:spcPct val="20000"/>
        </a:spcBef>
        <a:spcAft>
          <a:spcPct val="50000"/>
        </a:spcAft>
        <a:buChar char="–"/>
        <a:defRPr sz="2400">
          <a:solidFill>
            <a:schemeClr val="tx1"/>
          </a:solidFill>
          <a:latin typeface="+mn-lt"/>
          <a:ea typeface="+mn-ea"/>
        </a:defRPr>
      </a:lvl4pPr>
      <a:lvl5pPr marL="2057400" indent="-228600" algn="l" rtl="0" eaLnBrk="0" fontAlgn="base" hangingPunct="0">
        <a:spcBef>
          <a:spcPct val="20000"/>
        </a:spcBef>
        <a:spcAft>
          <a:spcPct val="50000"/>
        </a:spcAft>
        <a:buChar char="»"/>
        <a:defRPr sz="2400">
          <a:solidFill>
            <a:schemeClr val="tx1"/>
          </a:solidFill>
          <a:latin typeface="+mn-lt"/>
          <a:ea typeface="+mn-ea"/>
        </a:defRPr>
      </a:lvl5pPr>
      <a:lvl6pPr marL="2514600" indent="-228600" algn="l" rtl="0" fontAlgn="base">
        <a:spcBef>
          <a:spcPct val="20000"/>
        </a:spcBef>
        <a:spcAft>
          <a:spcPct val="50000"/>
        </a:spcAft>
        <a:buChar char="»"/>
        <a:defRPr sz="2400">
          <a:solidFill>
            <a:schemeClr val="tx1"/>
          </a:solidFill>
          <a:latin typeface="+mn-lt"/>
          <a:ea typeface="+mn-ea"/>
        </a:defRPr>
      </a:lvl6pPr>
      <a:lvl7pPr marL="2971800" indent="-228600" algn="l" rtl="0" fontAlgn="base">
        <a:spcBef>
          <a:spcPct val="20000"/>
        </a:spcBef>
        <a:spcAft>
          <a:spcPct val="50000"/>
        </a:spcAft>
        <a:buChar char="»"/>
        <a:defRPr sz="2400">
          <a:solidFill>
            <a:schemeClr val="tx1"/>
          </a:solidFill>
          <a:latin typeface="+mn-lt"/>
          <a:ea typeface="+mn-ea"/>
        </a:defRPr>
      </a:lvl7pPr>
      <a:lvl8pPr marL="3429000" indent="-228600" algn="l" rtl="0" fontAlgn="base">
        <a:spcBef>
          <a:spcPct val="20000"/>
        </a:spcBef>
        <a:spcAft>
          <a:spcPct val="50000"/>
        </a:spcAft>
        <a:buChar char="»"/>
        <a:defRPr sz="2400">
          <a:solidFill>
            <a:schemeClr val="tx1"/>
          </a:solidFill>
          <a:latin typeface="+mn-lt"/>
          <a:ea typeface="+mn-ea"/>
        </a:defRPr>
      </a:lvl8pPr>
      <a:lvl9pPr marL="3886200" indent="-228600" algn="l" rtl="0" fontAlgn="base">
        <a:spcBef>
          <a:spcPct val="20000"/>
        </a:spcBef>
        <a:spcAft>
          <a:spcPct val="50000"/>
        </a:spcAft>
        <a:buChar char="»"/>
        <a:defRPr sz="2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8.png"/><Relationship Id="rId1" Type="http://schemas.microsoft.com/office/2007/relationships/media" Target="../media/media1.mp4"/><Relationship Id="rId2" Type="http://schemas.openxmlformats.org/officeDocument/2006/relationships/video" Target="../media/media1.mp4"/></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p.demirel@soton.ac.uk"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3"/>
          <p:cNvSpPr>
            <a:spLocks noChangeArrowheads="1"/>
          </p:cNvSpPr>
          <p:nvPr/>
        </p:nvSpPr>
        <p:spPr bwMode="auto">
          <a:xfrm>
            <a:off x="323528" y="1268760"/>
            <a:ext cx="8496300" cy="165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6300"/>
              </a:lnSpc>
            </a:pPr>
            <a:endParaRPr lang="en-GB" sz="4400" dirty="0">
              <a:solidFill>
                <a:schemeClr val="bg1"/>
              </a:solidFill>
              <a:latin typeface="Georgia" charset="0"/>
            </a:endParaRPr>
          </a:p>
        </p:txBody>
      </p:sp>
      <p:sp>
        <p:nvSpPr>
          <p:cNvPr id="3075" name="Rectangle 23"/>
          <p:cNvSpPr>
            <a:spLocks noChangeArrowheads="1"/>
          </p:cNvSpPr>
          <p:nvPr/>
        </p:nvSpPr>
        <p:spPr bwMode="auto">
          <a:xfrm>
            <a:off x="323528" y="2780928"/>
            <a:ext cx="8496300" cy="165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lnSpc>
                <a:spcPts val="4100"/>
              </a:lnSpc>
            </a:pPr>
            <a:endParaRPr lang="en-GB" sz="3600" dirty="0" smtClean="0">
              <a:solidFill>
                <a:schemeClr val="bg1"/>
              </a:solidFill>
              <a:latin typeface="Georgia" charset="0"/>
            </a:endParaRPr>
          </a:p>
          <a:p>
            <a:pPr algn="l" eaLnBrk="1" hangingPunct="1">
              <a:lnSpc>
                <a:spcPts val="4100"/>
              </a:lnSpc>
            </a:pPr>
            <a:r>
              <a:rPr lang="en-GB" sz="3600" dirty="0" smtClean="0">
                <a:solidFill>
                  <a:schemeClr val="bg1"/>
                </a:solidFill>
                <a:latin typeface="Georgia" charset="0"/>
              </a:rPr>
              <a:t>Innovating for City Sustainability</a:t>
            </a:r>
          </a:p>
        </p:txBody>
      </p:sp>
      <p:sp>
        <p:nvSpPr>
          <p:cNvPr id="3076" name="Rectangle 5"/>
          <p:cNvSpPr>
            <a:spLocks/>
          </p:cNvSpPr>
          <p:nvPr/>
        </p:nvSpPr>
        <p:spPr bwMode="auto">
          <a:xfrm>
            <a:off x="381000" y="5715000"/>
            <a:ext cx="81375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b"/>
          <a:lstStyle/>
          <a:p>
            <a:pPr marL="342900" indent="-342900" algn="l" eaLnBrk="1" hangingPunct="1">
              <a:lnSpc>
                <a:spcPts val="2400"/>
              </a:lnSpc>
            </a:pPr>
            <a:r>
              <a:rPr lang="en-GB" sz="2000" dirty="0">
                <a:solidFill>
                  <a:schemeClr val="bg1"/>
                </a:solidFill>
                <a:latin typeface="Georgia" charset="0"/>
              </a:rPr>
              <a:t>Dr </a:t>
            </a:r>
            <a:r>
              <a:rPr lang="en-GB" sz="2000" dirty="0" smtClean="0">
                <a:solidFill>
                  <a:schemeClr val="bg1"/>
                </a:solidFill>
                <a:latin typeface="Georgia" charset="0"/>
              </a:rPr>
              <a:t>Pelin Demirel (</a:t>
            </a:r>
            <a:r>
              <a:rPr lang="en-GB" sz="2000" dirty="0" err="1" smtClean="0">
                <a:solidFill>
                  <a:schemeClr val="bg1"/>
                </a:solidFill>
                <a:latin typeface="Georgia" charset="0"/>
              </a:rPr>
              <a:t>p.demirel@soton.ac.uk</a:t>
            </a:r>
            <a:r>
              <a:rPr lang="en-GB" sz="2000" dirty="0" smtClean="0">
                <a:solidFill>
                  <a:schemeClr val="bg1"/>
                </a:solidFill>
                <a:latin typeface="Georgia" charset="0"/>
              </a:rPr>
              <a:t>)   </a:t>
            </a:r>
          </a:p>
          <a:p>
            <a:pPr marL="342900" indent="-342900" algn="l" eaLnBrk="1" hangingPunct="1">
              <a:lnSpc>
                <a:spcPts val="2400"/>
              </a:lnSpc>
            </a:pPr>
            <a:r>
              <a:rPr lang="en-GB" sz="2000" dirty="0" smtClean="0">
                <a:solidFill>
                  <a:schemeClr val="bg1"/>
                </a:solidFill>
                <a:latin typeface="Georgia" charset="0"/>
              </a:rPr>
              <a:t>16 November 2015</a:t>
            </a:r>
            <a:endParaRPr lang="en-GB" sz="2000" dirty="0">
              <a:solidFill>
                <a:schemeClr val="bg1"/>
              </a:solidFill>
              <a:latin typeface="Georgia" charset="0"/>
            </a:endParaRPr>
          </a:p>
        </p:txBody>
      </p:sp>
    </p:spTree>
    <p:extLst>
      <p:ext uri="{BB962C8B-B14F-4D97-AF65-F5344CB8AC3E}">
        <p14:creationId xmlns:p14="http://schemas.microsoft.com/office/powerpoint/2010/main" val="310077166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 to Schumpeter…</a:t>
            </a:r>
            <a:endParaRPr lang="en-US" dirty="0"/>
          </a:p>
        </p:txBody>
      </p:sp>
      <p:sp>
        <p:nvSpPr>
          <p:cNvPr id="3" name="Content Placeholder 2"/>
          <p:cNvSpPr>
            <a:spLocks noGrp="1"/>
          </p:cNvSpPr>
          <p:nvPr>
            <p:ph idx="1"/>
          </p:nvPr>
        </p:nvSpPr>
        <p:spPr/>
        <p:txBody>
          <a:bodyPr/>
          <a:lstStyle/>
          <a:p>
            <a:r>
              <a:rPr lang="en-US" dirty="0" smtClean="0"/>
              <a:t>Innovation can happen through:</a:t>
            </a:r>
          </a:p>
          <a:p>
            <a:pPr lvl="1"/>
            <a:r>
              <a:rPr lang="en-US" dirty="0"/>
              <a:t>N</a:t>
            </a:r>
            <a:r>
              <a:rPr lang="en-US" dirty="0" smtClean="0"/>
              <a:t>ew goods </a:t>
            </a:r>
          </a:p>
          <a:p>
            <a:pPr lvl="1"/>
            <a:r>
              <a:rPr lang="en-US" dirty="0" smtClean="0"/>
              <a:t>New ways of producing goods</a:t>
            </a:r>
          </a:p>
          <a:p>
            <a:pPr lvl="1"/>
            <a:r>
              <a:rPr lang="en-US" dirty="0"/>
              <a:t>The opening of a new market </a:t>
            </a:r>
            <a:endParaRPr lang="en-US" dirty="0" smtClean="0"/>
          </a:p>
          <a:p>
            <a:pPr lvl="1"/>
            <a:r>
              <a:rPr lang="en-US" dirty="0"/>
              <a:t>The </a:t>
            </a:r>
            <a:r>
              <a:rPr lang="en-US" dirty="0" smtClean="0"/>
              <a:t>conquest </a:t>
            </a:r>
            <a:r>
              <a:rPr lang="en-US" dirty="0"/>
              <a:t>of a new source of supply of raw materials or half-manufactured goods </a:t>
            </a:r>
            <a:endParaRPr lang="en-US" dirty="0" smtClean="0"/>
          </a:p>
          <a:p>
            <a:pPr lvl="1"/>
            <a:r>
              <a:rPr lang="en-US" dirty="0"/>
              <a:t>The </a:t>
            </a:r>
            <a:r>
              <a:rPr lang="en-US" dirty="0" smtClean="0"/>
              <a:t>carrying </a:t>
            </a:r>
            <a:r>
              <a:rPr lang="en-US" dirty="0"/>
              <a:t>out of the new organization of any industry </a:t>
            </a:r>
          </a:p>
          <a:p>
            <a:pPr lvl="1"/>
            <a:endParaRPr lang="en-US" dirty="0"/>
          </a:p>
          <a:p>
            <a:pPr lvl="1"/>
            <a:endParaRPr lang="en-US" dirty="0"/>
          </a:p>
          <a:p>
            <a:pPr lvl="1"/>
            <a:endParaRPr lang="en-US" dirty="0"/>
          </a:p>
          <a:p>
            <a:pPr lvl="1"/>
            <a:endParaRPr lang="en-US" dirty="0"/>
          </a:p>
          <a:p>
            <a:pPr lvl="1"/>
            <a:endParaRPr lang="en-US" dirty="0"/>
          </a:p>
        </p:txBody>
      </p:sp>
      <p:sp>
        <p:nvSpPr>
          <p:cNvPr id="4" name="Slide Number Placeholder 3"/>
          <p:cNvSpPr>
            <a:spLocks noGrp="1"/>
          </p:cNvSpPr>
          <p:nvPr>
            <p:ph type="sldNum" sz="quarter" idx="12"/>
          </p:nvPr>
        </p:nvSpPr>
        <p:spPr/>
        <p:txBody>
          <a:bodyPr/>
          <a:lstStyle/>
          <a:p>
            <a:pPr>
              <a:defRPr/>
            </a:pPr>
            <a:fld id="{BE682AEF-D815-4D4F-8E2B-C4A6AD87C81B}" type="slidenum">
              <a:rPr lang="en-GB" smtClean="0"/>
              <a:pPr>
                <a:defRPr/>
              </a:pPr>
              <a:t>10</a:t>
            </a:fld>
            <a:endParaRPr lang="en-GB"/>
          </a:p>
        </p:txBody>
      </p:sp>
      <p:pic>
        <p:nvPicPr>
          <p:cNvPr id="5" name="Picture 4"/>
          <p:cNvPicPr>
            <a:picLocks noChangeAspect="1"/>
          </p:cNvPicPr>
          <p:nvPr/>
        </p:nvPicPr>
        <p:blipFill>
          <a:blip r:embed="rId3"/>
          <a:stretch>
            <a:fillRect/>
          </a:stretch>
        </p:blipFill>
        <p:spPr>
          <a:xfrm>
            <a:off x="6876256" y="980728"/>
            <a:ext cx="1511300" cy="2032000"/>
          </a:xfrm>
          <a:prstGeom prst="rect">
            <a:avLst/>
          </a:prstGeom>
        </p:spPr>
      </p:pic>
      <p:sp>
        <p:nvSpPr>
          <p:cNvPr id="6" name="TextBox 5"/>
          <p:cNvSpPr txBox="1"/>
          <p:nvPr/>
        </p:nvSpPr>
        <p:spPr>
          <a:xfrm>
            <a:off x="6516216" y="3068960"/>
            <a:ext cx="2059979" cy="461665"/>
          </a:xfrm>
          <a:prstGeom prst="rect">
            <a:avLst/>
          </a:prstGeom>
          <a:noFill/>
        </p:spPr>
        <p:txBody>
          <a:bodyPr wrap="none" rtlCol="0">
            <a:spAutoFit/>
          </a:bodyPr>
          <a:lstStyle/>
          <a:p>
            <a:r>
              <a:rPr lang="en-US" dirty="0" smtClean="0"/>
              <a:t>Joseph </a:t>
            </a:r>
            <a:r>
              <a:rPr lang="en-US" dirty="0" err="1" smtClean="0"/>
              <a:t>Alois</a:t>
            </a:r>
            <a:r>
              <a:rPr lang="en-US" dirty="0" smtClean="0"/>
              <a:t> Schumpeter</a:t>
            </a:r>
          </a:p>
          <a:p>
            <a:r>
              <a:rPr lang="en-US" dirty="0" smtClean="0"/>
              <a:t>1883-1950</a:t>
            </a:r>
            <a:endParaRPr lang="en-US" dirty="0"/>
          </a:p>
        </p:txBody>
      </p:sp>
    </p:spTree>
    <p:extLst>
      <p:ext uri="{BB962C8B-B14F-4D97-AF65-F5344CB8AC3E}">
        <p14:creationId xmlns:p14="http://schemas.microsoft.com/office/powerpoint/2010/main" val="275905652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87DAD4F-C56B-3448-9313-C81CF54DBE28}" type="slidenum">
              <a:rPr lang="en-GB" smtClean="0"/>
              <a:pPr>
                <a:defRPr/>
              </a:pPr>
              <a:t>11</a:t>
            </a:fld>
            <a:endParaRPr lang="en-GB"/>
          </a:p>
        </p:txBody>
      </p:sp>
      <p:pic>
        <p:nvPicPr>
          <p:cNvPr id="3" name="Picture 2"/>
          <p:cNvPicPr>
            <a:picLocks noChangeAspect="1"/>
          </p:cNvPicPr>
          <p:nvPr/>
        </p:nvPicPr>
        <p:blipFill rotWithShape="1">
          <a:blip r:embed="rId3"/>
          <a:srcRect r="5966"/>
          <a:stretch/>
        </p:blipFill>
        <p:spPr>
          <a:xfrm>
            <a:off x="5148064" y="332656"/>
            <a:ext cx="3658722" cy="2596792"/>
          </a:xfrm>
          <a:prstGeom prst="rect">
            <a:avLst/>
          </a:prstGeom>
        </p:spPr>
      </p:pic>
      <p:pic>
        <p:nvPicPr>
          <p:cNvPr id="4" name="Picture 3"/>
          <p:cNvPicPr>
            <a:picLocks noChangeAspect="1"/>
          </p:cNvPicPr>
          <p:nvPr/>
        </p:nvPicPr>
        <p:blipFill rotWithShape="1">
          <a:blip r:embed="rId4"/>
          <a:srcRect t="11157"/>
          <a:stretch/>
        </p:blipFill>
        <p:spPr>
          <a:xfrm>
            <a:off x="611560" y="3499556"/>
            <a:ext cx="3816424" cy="2737756"/>
          </a:xfrm>
          <a:prstGeom prst="rect">
            <a:avLst/>
          </a:prstGeom>
        </p:spPr>
      </p:pic>
      <p:pic>
        <p:nvPicPr>
          <p:cNvPr id="6" name="Picture 5"/>
          <p:cNvPicPr>
            <a:picLocks noChangeAspect="1"/>
          </p:cNvPicPr>
          <p:nvPr/>
        </p:nvPicPr>
        <p:blipFill rotWithShape="1">
          <a:blip r:embed="rId5"/>
          <a:srcRect l="5032" r="27901"/>
          <a:stretch/>
        </p:blipFill>
        <p:spPr>
          <a:xfrm>
            <a:off x="5136444" y="3501008"/>
            <a:ext cx="3684453" cy="2664296"/>
          </a:xfrm>
          <a:prstGeom prst="rect">
            <a:avLst/>
          </a:prstGeom>
        </p:spPr>
      </p:pic>
      <p:pic>
        <p:nvPicPr>
          <p:cNvPr id="7" name="Picture 6"/>
          <p:cNvPicPr>
            <a:picLocks noChangeAspect="1"/>
          </p:cNvPicPr>
          <p:nvPr/>
        </p:nvPicPr>
        <p:blipFill>
          <a:blip r:embed="rId6"/>
          <a:stretch>
            <a:fillRect/>
          </a:stretch>
        </p:blipFill>
        <p:spPr>
          <a:xfrm>
            <a:off x="611560" y="476672"/>
            <a:ext cx="3847976" cy="2447271"/>
          </a:xfrm>
          <a:prstGeom prst="rect">
            <a:avLst/>
          </a:prstGeom>
        </p:spPr>
      </p:pic>
    </p:spTree>
    <p:extLst>
      <p:ext uri="{BB962C8B-B14F-4D97-AF65-F5344CB8AC3E}">
        <p14:creationId xmlns:p14="http://schemas.microsoft.com/office/powerpoint/2010/main" val="35702821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87DAD4F-C56B-3448-9313-C81CF54DBE28}" type="slidenum">
              <a:rPr lang="en-GB" smtClean="0"/>
              <a:pPr>
                <a:defRPr/>
              </a:pPr>
              <a:t>12</a:t>
            </a:fld>
            <a:endParaRPr lang="en-GB"/>
          </a:p>
        </p:txBody>
      </p:sp>
      <p:pic>
        <p:nvPicPr>
          <p:cNvPr id="4" name="Picture 3"/>
          <p:cNvPicPr>
            <a:picLocks noChangeAspect="1"/>
          </p:cNvPicPr>
          <p:nvPr/>
        </p:nvPicPr>
        <p:blipFill>
          <a:blip r:embed="rId3"/>
          <a:stretch>
            <a:fillRect/>
          </a:stretch>
        </p:blipFill>
        <p:spPr>
          <a:xfrm>
            <a:off x="-110185" y="-5283968"/>
            <a:ext cx="9252520" cy="13878780"/>
          </a:xfrm>
          <a:prstGeom prst="rect">
            <a:avLst/>
          </a:prstGeom>
        </p:spPr>
      </p:pic>
      <p:sp>
        <p:nvSpPr>
          <p:cNvPr id="5" name="TextBox 4"/>
          <p:cNvSpPr txBox="1"/>
          <p:nvPr/>
        </p:nvSpPr>
        <p:spPr>
          <a:xfrm>
            <a:off x="0" y="6165304"/>
            <a:ext cx="5378395" cy="523220"/>
          </a:xfrm>
          <a:prstGeom prst="rect">
            <a:avLst/>
          </a:prstGeom>
          <a:noFill/>
        </p:spPr>
        <p:txBody>
          <a:bodyPr wrap="none" rtlCol="0">
            <a:spAutoFit/>
          </a:bodyPr>
          <a:lstStyle/>
          <a:p>
            <a:r>
              <a:rPr lang="en-US" sz="2800" dirty="0" smtClean="0">
                <a:solidFill>
                  <a:schemeClr val="bg1"/>
                </a:solidFill>
              </a:rPr>
              <a:t>The entrepreneur and the city</a:t>
            </a:r>
            <a:endParaRPr lang="en-US" sz="2800" dirty="0">
              <a:solidFill>
                <a:schemeClr val="bg1"/>
              </a:solidFill>
            </a:endParaRPr>
          </a:p>
        </p:txBody>
      </p:sp>
    </p:spTree>
    <p:extLst>
      <p:ext uri="{BB962C8B-B14F-4D97-AF65-F5344CB8AC3E}">
        <p14:creationId xmlns:p14="http://schemas.microsoft.com/office/powerpoint/2010/main" val="160882808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850" y="908050"/>
            <a:ext cx="8568630" cy="864766"/>
          </a:xfrm>
        </p:spPr>
        <p:txBody>
          <a:bodyPr/>
          <a:lstStyle/>
          <a:p>
            <a:r>
              <a:rPr lang="en-US" dirty="0" smtClean="0"/>
              <a:t>The role of the entrepreneur for city sustainability:</a:t>
            </a:r>
            <a:br>
              <a:rPr lang="en-US" dirty="0" smtClean="0"/>
            </a:br>
            <a:r>
              <a:rPr lang="en-US" dirty="0" smtClean="0"/>
              <a:t>(</a:t>
            </a:r>
            <a:r>
              <a:rPr lang="en-US" dirty="0" smtClean="0">
                <a:solidFill>
                  <a:srgbClr val="285A7D"/>
                </a:solidFill>
              </a:rPr>
              <a:t>the innovator and the risk taker</a:t>
            </a:r>
            <a:r>
              <a:rPr lang="en-US" dirty="0" smtClean="0"/>
              <a:t>)</a:t>
            </a:r>
            <a:endParaRPr lang="en-US" dirty="0"/>
          </a:p>
        </p:txBody>
      </p:sp>
      <p:sp>
        <p:nvSpPr>
          <p:cNvPr id="3" name="Content Placeholder 2"/>
          <p:cNvSpPr>
            <a:spLocks noGrp="1"/>
          </p:cNvSpPr>
          <p:nvPr>
            <p:ph idx="1"/>
          </p:nvPr>
        </p:nvSpPr>
        <p:spPr>
          <a:xfrm>
            <a:off x="323528" y="1916832"/>
            <a:ext cx="8496300" cy="4114800"/>
          </a:xfrm>
        </p:spPr>
        <p:txBody>
          <a:bodyPr/>
          <a:lstStyle/>
          <a:p>
            <a:endParaRPr lang="en-US" dirty="0" smtClean="0"/>
          </a:p>
          <a:p>
            <a:r>
              <a:rPr lang="en-US" dirty="0" smtClean="0"/>
              <a:t>New technologies </a:t>
            </a:r>
            <a:r>
              <a:rPr lang="en-US" dirty="0"/>
              <a:t>such as mobile devices, data analytics and powerful web </a:t>
            </a:r>
            <a:r>
              <a:rPr lang="en-US" dirty="0" smtClean="0"/>
              <a:t>applications help to improve administration and communication in cities.</a:t>
            </a:r>
            <a:r>
              <a:rPr lang="en-US" dirty="0"/>
              <a:t>  </a:t>
            </a:r>
            <a:endParaRPr lang="en-US" dirty="0" smtClean="0"/>
          </a:p>
          <a:p>
            <a:r>
              <a:rPr lang="en-US" dirty="0" smtClean="0"/>
              <a:t>Issues </a:t>
            </a:r>
            <a:r>
              <a:rPr lang="en-US" dirty="0"/>
              <a:t>such as </a:t>
            </a:r>
            <a:r>
              <a:rPr lang="en-US" dirty="0" smtClean="0"/>
              <a:t>poverty, health problems </a:t>
            </a:r>
            <a:r>
              <a:rPr lang="en-US" dirty="0"/>
              <a:t>and environmental disasters can be alleviated with the help of </a:t>
            </a:r>
            <a:r>
              <a:rPr lang="en-US" dirty="0" smtClean="0"/>
              <a:t>technologies for </a:t>
            </a:r>
            <a:r>
              <a:rPr lang="en-US" dirty="0"/>
              <a:t>advanced communication and warning systems</a:t>
            </a:r>
            <a:r>
              <a:rPr lang="en-US" dirty="0" smtClean="0"/>
              <a:t>.</a:t>
            </a:r>
          </a:p>
          <a:p>
            <a:pPr lvl="1"/>
            <a:r>
              <a:rPr lang="en-US" dirty="0" smtClean="0"/>
              <a:t>Can entrepreneurs help to make cities more sustainable, and resilient?</a:t>
            </a:r>
            <a:endParaRPr lang="en-US" dirty="0"/>
          </a:p>
        </p:txBody>
      </p:sp>
      <p:sp>
        <p:nvSpPr>
          <p:cNvPr id="4" name="Slide Number Placeholder 3"/>
          <p:cNvSpPr>
            <a:spLocks noGrp="1"/>
          </p:cNvSpPr>
          <p:nvPr>
            <p:ph type="sldNum" sz="quarter" idx="12"/>
          </p:nvPr>
        </p:nvSpPr>
        <p:spPr/>
        <p:txBody>
          <a:bodyPr/>
          <a:lstStyle/>
          <a:p>
            <a:pPr>
              <a:defRPr/>
            </a:pPr>
            <a:fld id="{BE682AEF-D815-4D4F-8E2B-C4A6AD87C81B}" type="slidenum">
              <a:rPr lang="en-GB" smtClean="0"/>
              <a:pPr>
                <a:defRPr/>
              </a:pPr>
              <a:t>13</a:t>
            </a:fld>
            <a:endParaRPr lang="en-GB"/>
          </a:p>
        </p:txBody>
      </p:sp>
    </p:spTree>
    <p:extLst>
      <p:ext uri="{BB962C8B-B14F-4D97-AF65-F5344CB8AC3E}">
        <p14:creationId xmlns:p14="http://schemas.microsoft.com/office/powerpoint/2010/main" val="152040411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literature sees sustainable entrepreneurs as…</a:t>
            </a:r>
            <a:endParaRPr lang="en-US" dirty="0"/>
          </a:p>
        </p:txBody>
      </p:sp>
      <p:sp>
        <p:nvSpPr>
          <p:cNvPr id="3" name="Content Placeholder 2"/>
          <p:cNvSpPr>
            <a:spLocks noGrp="1"/>
          </p:cNvSpPr>
          <p:nvPr>
            <p:ph idx="1"/>
          </p:nvPr>
        </p:nvSpPr>
        <p:spPr/>
        <p:txBody>
          <a:bodyPr/>
          <a:lstStyle/>
          <a:p>
            <a:endParaRPr lang="en-US" sz="1800" i="1" dirty="0" smtClean="0"/>
          </a:p>
          <a:p>
            <a:r>
              <a:rPr lang="en-US" sz="2000" i="1" dirty="0" smtClean="0"/>
              <a:t>a </a:t>
            </a:r>
            <a:r>
              <a:rPr lang="en-US" sz="2000" i="1" dirty="0"/>
              <a:t>‘solution’ </a:t>
            </a:r>
            <a:r>
              <a:rPr lang="en-US" sz="2000" dirty="0"/>
              <a:t>rather than </a:t>
            </a:r>
            <a:r>
              <a:rPr lang="en-US" sz="2000" i="1" dirty="0"/>
              <a:t>‘cause’ </a:t>
            </a:r>
            <a:r>
              <a:rPr lang="en-US" sz="2000" dirty="0"/>
              <a:t>of environmental degradation (York and </a:t>
            </a:r>
            <a:r>
              <a:rPr lang="en-US" sz="2000" dirty="0" err="1"/>
              <a:t>Ventakamaran</a:t>
            </a:r>
            <a:r>
              <a:rPr lang="en-US" sz="2000" dirty="0"/>
              <a:t>, 2010, JBV), a panacea for many social and environmental concerns (Hall et al., 2010, JBV)</a:t>
            </a:r>
          </a:p>
          <a:p>
            <a:r>
              <a:rPr lang="en-US" sz="2000" i="1" dirty="0" smtClean="0"/>
              <a:t>“</a:t>
            </a:r>
            <a:r>
              <a:rPr lang="en-US" sz="2000" i="1" dirty="0"/>
              <a:t>discovering, evaluating, and exploiting economic opportunities that are present in environmentally relevant </a:t>
            </a:r>
            <a:r>
              <a:rPr lang="en-US" sz="2000" i="1" dirty="0">
                <a:solidFill>
                  <a:srgbClr val="285A7D"/>
                </a:solidFill>
              </a:rPr>
              <a:t>market failures</a:t>
            </a:r>
            <a:r>
              <a:rPr lang="en-US" sz="2000" i="1" dirty="0"/>
              <a:t>” </a:t>
            </a:r>
            <a:r>
              <a:rPr lang="en-US" sz="2000" dirty="0"/>
              <a:t>(Dean and McMullen, 2007, JBV</a:t>
            </a:r>
            <a:r>
              <a:rPr lang="en-US" sz="2000" dirty="0" smtClean="0"/>
              <a:t>)</a:t>
            </a:r>
          </a:p>
          <a:p>
            <a:endParaRPr lang="en-US" sz="2000" dirty="0"/>
          </a:p>
          <a:p>
            <a:r>
              <a:rPr lang="en-US" sz="2000" dirty="0" smtClean="0"/>
              <a:t>The role of the (local) government and its policies </a:t>
            </a:r>
          </a:p>
          <a:p>
            <a:pPr marL="0" indent="0">
              <a:buNone/>
            </a:pPr>
            <a:r>
              <a:rPr lang="en-US" sz="2000" dirty="0"/>
              <a:t>p</a:t>
            </a:r>
            <a:r>
              <a:rPr lang="en-US" sz="2000" dirty="0" smtClean="0"/>
              <a:t>lay a crucial role in the emergence and success of </a:t>
            </a:r>
          </a:p>
          <a:p>
            <a:pPr marL="0" indent="0">
              <a:buNone/>
            </a:pPr>
            <a:r>
              <a:rPr lang="en-US" sz="2000" dirty="0" smtClean="0"/>
              <a:t>sustainable entrepreneurs (</a:t>
            </a:r>
            <a:r>
              <a:rPr lang="en-US" sz="2000" dirty="0" err="1" smtClean="0"/>
              <a:t>Mazzucato</a:t>
            </a:r>
            <a:r>
              <a:rPr lang="en-US" sz="2000" dirty="0" smtClean="0"/>
              <a:t>, 2013). </a:t>
            </a:r>
            <a:endParaRPr lang="en-US" sz="2000" dirty="0"/>
          </a:p>
          <a:p>
            <a:pPr marL="0" indent="0">
              <a:buNone/>
            </a:pPr>
            <a:endParaRPr lang="en-US" sz="1800" dirty="0"/>
          </a:p>
        </p:txBody>
      </p:sp>
      <p:sp>
        <p:nvSpPr>
          <p:cNvPr id="4" name="Slide Number Placeholder 3"/>
          <p:cNvSpPr>
            <a:spLocks noGrp="1"/>
          </p:cNvSpPr>
          <p:nvPr>
            <p:ph type="sldNum" sz="quarter" idx="12"/>
          </p:nvPr>
        </p:nvSpPr>
        <p:spPr/>
        <p:txBody>
          <a:bodyPr/>
          <a:lstStyle/>
          <a:p>
            <a:pPr>
              <a:defRPr/>
            </a:pPr>
            <a:fld id="{BE682AEF-D815-4D4F-8E2B-C4A6AD87C81B}" type="slidenum">
              <a:rPr lang="en-GB" smtClean="0"/>
              <a:pPr>
                <a:defRPr/>
              </a:pPr>
              <a:t>14</a:t>
            </a:fld>
            <a:endParaRPr lang="en-GB"/>
          </a:p>
        </p:txBody>
      </p:sp>
      <p:pic>
        <p:nvPicPr>
          <p:cNvPr id="5" name="Picture 4"/>
          <p:cNvPicPr>
            <a:picLocks noChangeAspect="1"/>
          </p:cNvPicPr>
          <p:nvPr/>
        </p:nvPicPr>
        <p:blipFill>
          <a:blip r:embed="rId2"/>
          <a:stretch>
            <a:fillRect/>
          </a:stretch>
        </p:blipFill>
        <p:spPr>
          <a:xfrm>
            <a:off x="6660232" y="4402920"/>
            <a:ext cx="1688728" cy="2455080"/>
          </a:xfrm>
          <a:prstGeom prst="rect">
            <a:avLst/>
          </a:prstGeom>
        </p:spPr>
      </p:pic>
    </p:spTree>
    <p:extLst>
      <p:ext uri="{BB962C8B-B14F-4D97-AF65-F5344CB8AC3E}">
        <p14:creationId xmlns:p14="http://schemas.microsoft.com/office/powerpoint/2010/main" val="145914135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example from Amsterdam…</a:t>
            </a:r>
            <a:endParaRPr lang="en-US" dirty="0"/>
          </a:p>
        </p:txBody>
      </p:sp>
      <p:sp>
        <p:nvSpPr>
          <p:cNvPr id="3" name="Content Placeholder 2"/>
          <p:cNvSpPr>
            <a:spLocks noGrp="1"/>
          </p:cNvSpPr>
          <p:nvPr>
            <p:ph idx="1"/>
          </p:nvPr>
        </p:nvSpPr>
        <p:spPr/>
        <p:txBody>
          <a:bodyPr/>
          <a:lstStyle/>
          <a:p>
            <a:pPr marL="0" indent="0">
              <a:buNone/>
            </a:pPr>
            <a:r>
              <a:rPr lang="en-US" dirty="0"/>
              <a:t>￼</a:t>
            </a:r>
          </a:p>
        </p:txBody>
      </p:sp>
      <p:sp>
        <p:nvSpPr>
          <p:cNvPr id="4" name="Slide Number Placeholder 3"/>
          <p:cNvSpPr>
            <a:spLocks noGrp="1"/>
          </p:cNvSpPr>
          <p:nvPr>
            <p:ph type="sldNum" sz="quarter" idx="12"/>
          </p:nvPr>
        </p:nvSpPr>
        <p:spPr/>
        <p:txBody>
          <a:bodyPr/>
          <a:lstStyle/>
          <a:p>
            <a:pPr>
              <a:defRPr/>
            </a:pPr>
            <a:fld id="{BE682AEF-D815-4D4F-8E2B-C4A6AD87C81B}" type="slidenum">
              <a:rPr lang="en-GB" smtClean="0"/>
              <a:pPr>
                <a:defRPr/>
              </a:pPr>
              <a:t>15</a:t>
            </a:fld>
            <a:endParaRPr lang="en-GB"/>
          </a:p>
        </p:txBody>
      </p:sp>
      <p:pic>
        <p:nvPicPr>
          <p:cNvPr id="5" name="Picture 4"/>
          <p:cNvPicPr>
            <a:picLocks noChangeAspect="1"/>
          </p:cNvPicPr>
          <p:nvPr/>
        </p:nvPicPr>
        <p:blipFill>
          <a:blip r:embed="rId2"/>
          <a:stretch>
            <a:fillRect/>
          </a:stretch>
        </p:blipFill>
        <p:spPr>
          <a:xfrm>
            <a:off x="395536" y="1628800"/>
            <a:ext cx="8280920" cy="4125512"/>
          </a:xfrm>
          <a:prstGeom prst="rect">
            <a:avLst/>
          </a:prstGeom>
        </p:spPr>
      </p:pic>
      <p:sp>
        <p:nvSpPr>
          <p:cNvPr id="6" name="TextBox 5"/>
          <p:cNvSpPr txBox="1"/>
          <p:nvPr/>
        </p:nvSpPr>
        <p:spPr>
          <a:xfrm>
            <a:off x="395536" y="6237312"/>
            <a:ext cx="1074032" cy="276999"/>
          </a:xfrm>
          <a:prstGeom prst="rect">
            <a:avLst/>
          </a:prstGeom>
          <a:noFill/>
        </p:spPr>
        <p:txBody>
          <a:bodyPr wrap="none" rtlCol="0">
            <a:spAutoFit/>
          </a:bodyPr>
          <a:lstStyle/>
          <a:p>
            <a:r>
              <a:rPr lang="en-US" dirty="0" smtClean="0"/>
              <a:t>Cisco, 2013</a:t>
            </a:r>
            <a:endParaRPr lang="en-US" dirty="0"/>
          </a:p>
        </p:txBody>
      </p:sp>
    </p:spTree>
    <p:extLst>
      <p:ext uri="{BB962C8B-B14F-4D97-AF65-F5344CB8AC3E}">
        <p14:creationId xmlns:p14="http://schemas.microsoft.com/office/powerpoint/2010/main" val="367532563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app to reduce food waste…</a:t>
            </a:r>
            <a:endParaRPr lang="en-US" dirty="0"/>
          </a:p>
        </p:txBody>
      </p:sp>
      <p:pic>
        <p:nvPicPr>
          <p:cNvPr id="5" name="Content Placeholder 4"/>
          <p:cNvPicPr>
            <a:picLocks noGrp="1" noChangeAspect="1"/>
          </p:cNvPicPr>
          <p:nvPr>
            <p:ph idx="1"/>
          </p:nvPr>
        </p:nvPicPr>
        <p:blipFill rotWithShape="1">
          <a:blip r:embed="rId2"/>
          <a:srcRect t="8425" r="1499" b="11256"/>
          <a:stretch/>
        </p:blipFill>
        <p:spPr>
          <a:xfrm>
            <a:off x="323528" y="1763889"/>
            <a:ext cx="8368916" cy="4339751"/>
          </a:xfrm>
        </p:spPr>
      </p:pic>
      <p:sp>
        <p:nvSpPr>
          <p:cNvPr id="4" name="Slide Number Placeholder 3"/>
          <p:cNvSpPr>
            <a:spLocks noGrp="1"/>
          </p:cNvSpPr>
          <p:nvPr>
            <p:ph type="sldNum" sz="quarter" idx="12"/>
          </p:nvPr>
        </p:nvSpPr>
        <p:spPr/>
        <p:txBody>
          <a:bodyPr/>
          <a:lstStyle/>
          <a:p>
            <a:pPr>
              <a:defRPr/>
            </a:pPr>
            <a:fld id="{BE682AEF-D815-4D4F-8E2B-C4A6AD87C81B}" type="slidenum">
              <a:rPr lang="en-GB" smtClean="0"/>
              <a:pPr>
                <a:defRPr/>
              </a:pPr>
              <a:t>16</a:t>
            </a:fld>
            <a:endParaRPr lang="en-GB"/>
          </a:p>
        </p:txBody>
      </p:sp>
    </p:spTree>
    <p:extLst>
      <p:ext uri="{BB962C8B-B14F-4D97-AF65-F5344CB8AC3E}">
        <p14:creationId xmlns:p14="http://schemas.microsoft.com/office/powerpoint/2010/main" val="260881221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Beat pollution with wearable technology…</a:t>
            </a:r>
            <a:endParaRPr lang="en-US" dirty="0"/>
          </a:p>
        </p:txBody>
      </p:sp>
      <p:pic>
        <p:nvPicPr>
          <p:cNvPr id="5" name="ChemiSense.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14400" y="1700213"/>
            <a:ext cx="7315200" cy="4114800"/>
          </a:xfrm>
        </p:spPr>
      </p:pic>
      <p:sp>
        <p:nvSpPr>
          <p:cNvPr id="4" name="Slide Number Placeholder 3"/>
          <p:cNvSpPr>
            <a:spLocks noGrp="1"/>
          </p:cNvSpPr>
          <p:nvPr>
            <p:ph type="sldNum" sz="quarter" idx="12"/>
          </p:nvPr>
        </p:nvSpPr>
        <p:spPr/>
        <p:txBody>
          <a:bodyPr/>
          <a:lstStyle/>
          <a:p>
            <a:pPr>
              <a:defRPr/>
            </a:pPr>
            <a:fld id="{BE682AEF-D815-4D4F-8E2B-C4A6AD87C81B}" type="slidenum">
              <a:rPr lang="en-GB" smtClean="0"/>
              <a:pPr>
                <a:defRPr/>
              </a:pPr>
              <a:t>17</a:t>
            </a:fld>
            <a:endParaRPr lang="en-GB"/>
          </a:p>
        </p:txBody>
      </p:sp>
    </p:spTree>
    <p:extLst>
      <p:ext uri="{BB962C8B-B14F-4D97-AF65-F5344CB8AC3E}">
        <p14:creationId xmlns:p14="http://schemas.microsoft.com/office/powerpoint/2010/main" val="39629253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web as a transformer of city sustainability landscape</a:t>
            </a:r>
            <a:endParaRPr lang="en-US" dirty="0"/>
          </a:p>
        </p:txBody>
      </p:sp>
      <p:sp>
        <p:nvSpPr>
          <p:cNvPr id="3" name="Content Placeholder 2"/>
          <p:cNvSpPr>
            <a:spLocks noGrp="1"/>
          </p:cNvSpPr>
          <p:nvPr>
            <p:ph idx="1"/>
          </p:nvPr>
        </p:nvSpPr>
        <p:spPr/>
        <p:txBody>
          <a:bodyPr/>
          <a:lstStyle/>
          <a:p>
            <a:r>
              <a:rPr lang="en-US" dirty="0" smtClean="0"/>
              <a:t>Social, economic and technological ‘connections’ and ‘networks’ are still an underutilized in our efforts to be more sustainable. </a:t>
            </a:r>
          </a:p>
          <a:p>
            <a:pPr lvl="1"/>
            <a:r>
              <a:rPr lang="en-US" dirty="0" smtClean="0"/>
              <a:t>What can the web entrepreneurs do to minimize resource use, maximize social wellbeing and reduce the costs of doing so in our cities? Is there a role for them given that large companies have more resources?</a:t>
            </a:r>
          </a:p>
          <a:p>
            <a:pPr lvl="1"/>
            <a:r>
              <a:rPr lang="en-US" dirty="0" smtClean="0"/>
              <a:t>Research on ‘smart cities’ offer many ideas for using technology and data analytics to make cities more sustainable. What are the implications of using these for social sustainability (ethics, privacy etc.)</a:t>
            </a:r>
            <a:endParaRPr lang="en-US" dirty="0"/>
          </a:p>
        </p:txBody>
      </p:sp>
      <p:sp>
        <p:nvSpPr>
          <p:cNvPr id="4" name="Slide Number Placeholder 3"/>
          <p:cNvSpPr>
            <a:spLocks noGrp="1"/>
          </p:cNvSpPr>
          <p:nvPr>
            <p:ph type="sldNum" sz="quarter" idx="12"/>
          </p:nvPr>
        </p:nvSpPr>
        <p:spPr/>
        <p:txBody>
          <a:bodyPr/>
          <a:lstStyle/>
          <a:p>
            <a:pPr>
              <a:defRPr/>
            </a:pPr>
            <a:fld id="{BE682AEF-D815-4D4F-8E2B-C4A6AD87C81B}" type="slidenum">
              <a:rPr lang="en-GB" smtClean="0"/>
              <a:pPr>
                <a:defRPr/>
              </a:pPr>
              <a:t>18</a:t>
            </a:fld>
            <a:endParaRPr lang="en-GB"/>
          </a:p>
        </p:txBody>
      </p:sp>
    </p:spTree>
    <p:extLst>
      <p:ext uri="{BB962C8B-B14F-4D97-AF65-F5344CB8AC3E}">
        <p14:creationId xmlns:p14="http://schemas.microsoft.com/office/powerpoint/2010/main" val="36568405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1844675"/>
            <a:ext cx="7772400" cy="3924300"/>
          </a:xfrm>
        </p:spPr>
        <p:txBody>
          <a:bodyPr/>
          <a:lstStyle/>
          <a:p>
            <a:pPr>
              <a:defRPr/>
            </a:pPr>
            <a:r>
              <a:rPr lang="en-US" dirty="0" smtClean="0"/>
              <a:t/>
            </a:r>
            <a:br>
              <a:rPr lang="en-US" dirty="0" smtClean="0"/>
            </a:br>
            <a:r>
              <a:rPr lang="en-US" dirty="0" smtClean="0"/>
              <a:t>ANY QUESTIONS?</a:t>
            </a:r>
            <a:r>
              <a:rPr lang="en-US" dirty="0"/>
              <a:t/>
            </a:r>
            <a:br>
              <a:rPr lang="en-US" dirty="0"/>
            </a:br>
            <a:r>
              <a:rPr lang="en-US" sz="2400" dirty="0" smtClean="0"/>
              <a:t>Thank you for your ATTENTION.</a:t>
            </a:r>
            <a:br>
              <a:rPr lang="en-US" sz="2400" dirty="0" smtClean="0"/>
            </a:br>
            <a:r>
              <a:rPr lang="en-US" sz="2400" dirty="0" smtClean="0"/>
              <a:t/>
            </a:r>
            <a:br>
              <a:rPr lang="en-US" sz="2400" dirty="0" smtClean="0"/>
            </a:br>
            <a:r>
              <a:rPr lang="en-US" sz="2400" dirty="0"/>
              <a:t/>
            </a:r>
            <a:br>
              <a:rPr lang="en-US" sz="2400" dirty="0"/>
            </a:br>
            <a:r>
              <a:rPr lang="en-US" sz="2400" dirty="0" smtClean="0"/>
              <a:t/>
            </a:r>
            <a:br>
              <a:rPr lang="en-US" sz="2400" dirty="0" smtClean="0"/>
            </a:br>
            <a:r>
              <a:rPr lang="en-US" sz="2400" b="0" cap="none" dirty="0" err="1" smtClean="0"/>
              <a:t>Dr</a:t>
            </a:r>
            <a:r>
              <a:rPr lang="en-US" sz="2400" b="0" cap="none" dirty="0" smtClean="0"/>
              <a:t> Pelin Demirel</a:t>
            </a:r>
            <a:r>
              <a:rPr lang="en-US" sz="2400" b="0" dirty="0" smtClean="0"/>
              <a:t/>
            </a:r>
            <a:br>
              <a:rPr lang="en-US" sz="2400" b="0" dirty="0" smtClean="0"/>
            </a:br>
            <a:r>
              <a:rPr lang="en-US" sz="2400" b="0" cap="none" dirty="0" err="1" smtClean="0"/>
              <a:t>p</a:t>
            </a:r>
            <a:r>
              <a:rPr lang="en-US" sz="2400" b="0" dirty="0" err="1" smtClean="0"/>
              <a:t>.</a:t>
            </a:r>
            <a:r>
              <a:rPr lang="en-US" sz="2400" b="0" cap="none" dirty="0" err="1" smtClean="0"/>
              <a:t>demirel@soton.ac.uk</a:t>
            </a:r>
            <a:endParaRPr lang="en-US" sz="2400" b="0" cap="none" dirty="0"/>
          </a:p>
        </p:txBody>
      </p:sp>
      <p:sp>
        <p:nvSpPr>
          <p:cNvPr id="4" name="Slide Number Placeholder 3"/>
          <p:cNvSpPr>
            <a:spLocks noGrp="1"/>
          </p:cNvSpPr>
          <p:nvPr>
            <p:ph type="sldNum" sz="quarter" idx="12"/>
          </p:nvPr>
        </p:nvSpPr>
        <p:spPr/>
        <p:txBody>
          <a:bodyPr/>
          <a:lstStyle/>
          <a:p>
            <a:pPr>
              <a:defRPr/>
            </a:pPr>
            <a:fld id="{5D817379-8D8D-994E-95D3-37849182B4C2}" type="slidenum">
              <a:rPr lang="en-GB" smtClean="0"/>
              <a:pPr>
                <a:defRPr/>
              </a:pPr>
              <a:t>19</a:t>
            </a:fld>
            <a:endParaRPr lang="en-GB"/>
          </a:p>
        </p:txBody>
      </p:sp>
    </p:spTree>
    <p:extLst>
      <p:ext uri="{BB962C8B-B14F-4D97-AF65-F5344CB8AC3E}">
        <p14:creationId xmlns:p14="http://schemas.microsoft.com/office/powerpoint/2010/main" val="89265932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p:txBody>
          <a:bodyPr/>
          <a:lstStyle/>
          <a:p>
            <a:r>
              <a:rPr lang="en-US" smtClean="0">
                <a:latin typeface="Georgia" charset="0"/>
                <a:ea typeface="ＭＳ Ｐゴシック" charset="0"/>
                <a:cs typeface="ＭＳ Ｐゴシック" charset="0"/>
              </a:rPr>
              <a:t>My </a:t>
            </a:r>
            <a:r>
              <a:rPr lang="en-US" dirty="0" smtClean="0">
                <a:latin typeface="Georgia" charset="0"/>
                <a:ea typeface="ＭＳ Ｐゴシック" charset="0"/>
                <a:cs typeface="ＭＳ Ｐゴシック" charset="0"/>
              </a:rPr>
              <a:t>work and contact details</a:t>
            </a:r>
            <a:endParaRPr lang="en-US" dirty="0">
              <a:latin typeface="Georgia" charset="0"/>
              <a:ea typeface="ＭＳ Ｐゴシック" charset="0"/>
              <a:cs typeface="ＭＳ Ｐゴシック" charset="0"/>
            </a:endParaRPr>
          </a:p>
        </p:txBody>
      </p:sp>
      <p:sp>
        <p:nvSpPr>
          <p:cNvPr id="46082" name="Content Placeholder 2"/>
          <p:cNvSpPr>
            <a:spLocks noGrp="1"/>
          </p:cNvSpPr>
          <p:nvPr>
            <p:ph idx="1"/>
          </p:nvPr>
        </p:nvSpPr>
        <p:spPr/>
        <p:txBody>
          <a:bodyPr/>
          <a:lstStyle/>
          <a:p>
            <a:r>
              <a:rPr lang="en-US" dirty="0" smtClean="0">
                <a:latin typeface="Georgia" charset="0"/>
                <a:ea typeface="ＭＳ Ｐゴシック" charset="0"/>
                <a:cs typeface="ＭＳ Ｐゴシック" charset="0"/>
              </a:rPr>
              <a:t>Innovation economics (focusing on firms’ innovation </a:t>
            </a:r>
            <a:r>
              <a:rPr lang="en-US" dirty="0" err="1" smtClean="0">
                <a:latin typeface="Georgia" charset="0"/>
                <a:ea typeface="ＭＳ Ｐゴシック" charset="0"/>
                <a:cs typeface="ＭＳ Ｐゴシック" charset="0"/>
              </a:rPr>
              <a:t>behaviour</a:t>
            </a:r>
            <a:r>
              <a:rPr lang="en-US" dirty="0">
                <a:latin typeface="Georgia" charset="0"/>
                <a:ea typeface="ＭＳ Ｐゴシック" charset="0"/>
                <a:cs typeface="ＭＳ Ｐゴシック" charset="0"/>
              </a:rPr>
              <a:t>)</a:t>
            </a:r>
            <a:endParaRPr lang="en-US" dirty="0" smtClean="0">
              <a:latin typeface="Georgia" charset="0"/>
              <a:ea typeface="ＭＳ Ｐゴシック" charset="0"/>
              <a:cs typeface="ＭＳ Ｐゴシック" charset="0"/>
            </a:endParaRPr>
          </a:p>
          <a:p>
            <a:r>
              <a:rPr lang="en-US" dirty="0" smtClean="0">
                <a:latin typeface="Georgia" charset="0"/>
                <a:ea typeface="ＭＳ Ｐゴシック" charset="0"/>
                <a:cs typeface="ＭＳ Ｐゴシック" charset="0"/>
              </a:rPr>
              <a:t>Sustainability (in the context of firm </a:t>
            </a:r>
            <a:r>
              <a:rPr lang="en-US" dirty="0" err="1" smtClean="0">
                <a:latin typeface="Georgia" charset="0"/>
                <a:ea typeface="ＭＳ Ｐゴシック" charset="0"/>
                <a:cs typeface="ＭＳ Ｐゴシック" charset="0"/>
              </a:rPr>
              <a:t>behaviour</a:t>
            </a:r>
            <a:r>
              <a:rPr lang="en-US" dirty="0" smtClean="0">
                <a:latin typeface="Georgia" charset="0"/>
                <a:ea typeface="ＭＳ Ｐゴシック" charset="0"/>
                <a:cs typeface="ＭＳ Ｐゴシック" charset="0"/>
              </a:rPr>
              <a:t>, government policies and city sustainability)</a:t>
            </a:r>
          </a:p>
          <a:p>
            <a:pPr marL="0" indent="0">
              <a:buNone/>
            </a:pPr>
            <a:r>
              <a:rPr lang="en-US" dirty="0" smtClean="0">
                <a:solidFill>
                  <a:srgbClr val="0291C1"/>
                </a:solidFill>
                <a:latin typeface="Georgia" charset="0"/>
                <a:ea typeface="ＭＳ Ｐゴシック" charset="0"/>
                <a:cs typeface="ＭＳ Ｐゴシック" charset="0"/>
              </a:rPr>
              <a:t>CONTACT DETAILS:</a:t>
            </a:r>
          </a:p>
          <a:p>
            <a:r>
              <a:rPr lang="en-US" dirty="0" smtClean="0">
                <a:solidFill>
                  <a:srgbClr val="0291C1"/>
                </a:solidFill>
                <a:latin typeface="Georgia" charset="0"/>
                <a:ea typeface="ＭＳ Ｐゴシック" charset="0"/>
                <a:cs typeface="ＭＳ Ｐゴシック" charset="0"/>
              </a:rPr>
              <a:t>Email: </a:t>
            </a:r>
            <a:r>
              <a:rPr lang="en-US" dirty="0" smtClean="0">
                <a:latin typeface="Georgia" charset="0"/>
                <a:ea typeface="ＭＳ Ｐゴシック" charset="0"/>
                <a:cs typeface="ＭＳ Ｐゴシック" charset="0"/>
                <a:hlinkClick r:id="rId2"/>
              </a:rPr>
              <a:t>p.demirel@soton.ac.uk</a:t>
            </a:r>
            <a:endParaRPr lang="en-US" dirty="0" smtClean="0">
              <a:latin typeface="Georgia" charset="0"/>
              <a:ea typeface="ＭＳ Ｐゴシック" charset="0"/>
              <a:cs typeface="ＭＳ Ｐゴシック" charset="0"/>
            </a:endParaRPr>
          </a:p>
          <a:p>
            <a:r>
              <a:rPr lang="en-US" dirty="0" smtClean="0">
                <a:solidFill>
                  <a:srgbClr val="0291C1"/>
                </a:solidFill>
                <a:latin typeface="Georgia" charset="0"/>
                <a:ea typeface="ＭＳ Ｐゴシック" charset="0"/>
                <a:cs typeface="ＭＳ Ｐゴシック" charset="0"/>
              </a:rPr>
              <a:t>Office: </a:t>
            </a:r>
            <a:r>
              <a:rPr lang="en-US" dirty="0" smtClean="0">
                <a:latin typeface="Georgia" charset="0"/>
                <a:ea typeface="ＭＳ Ｐゴシック" charset="0"/>
                <a:cs typeface="ＭＳ Ｐゴシック" charset="0"/>
              </a:rPr>
              <a:t>Building 28 Room 2019</a:t>
            </a:r>
          </a:p>
          <a:p>
            <a:endParaRPr lang="en-US" dirty="0">
              <a:latin typeface="Georgia" charset="0"/>
              <a:ea typeface="ＭＳ Ｐゴシック" charset="0"/>
              <a:cs typeface="ＭＳ Ｐゴシック" charset="0"/>
            </a:endParaRPr>
          </a:p>
          <a:p>
            <a:endParaRPr lang="en-US" dirty="0">
              <a:latin typeface="Georgia" charset="0"/>
              <a:ea typeface="ＭＳ Ｐゴシック" charset="0"/>
              <a:cs typeface="ＭＳ Ｐゴシック" charset="0"/>
            </a:endParaRPr>
          </a:p>
        </p:txBody>
      </p:sp>
      <p:sp>
        <p:nvSpPr>
          <p:cNvPr id="4" name="Slide Number Placeholder 3"/>
          <p:cNvSpPr>
            <a:spLocks noGrp="1"/>
          </p:cNvSpPr>
          <p:nvPr>
            <p:ph type="sldNum" sz="quarter" idx="12"/>
          </p:nvPr>
        </p:nvSpPr>
        <p:spPr/>
        <p:txBody>
          <a:bodyPr/>
          <a:lstStyle/>
          <a:p>
            <a:pPr>
              <a:defRPr/>
            </a:pPr>
            <a:fld id="{CEE83CDC-9903-BA40-B596-09A00EC7BAFC}" type="slidenum">
              <a:rPr lang="en-GB" smtClean="0"/>
              <a:pPr>
                <a:defRPr/>
              </a:pPr>
              <a:t>2</a:t>
            </a:fld>
            <a:endParaRPr lang="en-GB"/>
          </a:p>
        </p:txBody>
      </p:sp>
    </p:spTree>
    <p:extLst>
      <p:ext uri="{BB962C8B-B14F-4D97-AF65-F5344CB8AC3E}">
        <p14:creationId xmlns:p14="http://schemas.microsoft.com/office/powerpoint/2010/main" val="285212448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a:t>
            </a:r>
            <a:endParaRPr lang="en-US" dirty="0"/>
          </a:p>
        </p:txBody>
      </p:sp>
      <p:sp>
        <p:nvSpPr>
          <p:cNvPr id="3" name="Content Placeholder 2"/>
          <p:cNvSpPr>
            <a:spLocks noGrp="1"/>
          </p:cNvSpPr>
          <p:nvPr>
            <p:ph idx="1"/>
          </p:nvPr>
        </p:nvSpPr>
        <p:spPr/>
        <p:txBody>
          <a:bodyPr/>
          <a:lstStyle/>
          <a:p>
            <a:endParaRPr lang="en-US" dirty="0" smtClean="0"/>
          </a:p>
          <a:p>
            <a:r>
              <a:rPr lang="en-US" dirty="0" smtClean="0"/>
              <a:t>City </a:t>
            </a:r>
            <a:r>
              <a:rPr lang="en-US" dirty="0"/>
              <a:t>sustainability context: </a:t>
            </a:r>
          </a:p>
          <a:p>
            <a:pPr lvl="1"/>
            <a:r>
              <a:rPr lang="en-US" dirty="0"/>
              <a:t>What is going on in cities? </a:t>
            </a:r>
          </a:p>
          <a:p>
            <a:pPr lvl="1"/>
            <a:r>
              <a:rPr lang="en-US" dirty="0"/>
              <a:t>What is the role of innovation for city </a:t>
            </a:r>
            <a:r>
              <a:rPr lang="en-US" dirty="0" smtClean="0"/>
              <a:t>sustainability?</a:t>
            </a:r>
            <a:endParaRPr lang="en-US" dirty="0"/>
          </a:p>
          <a:p>
            <a:pPr lvl="1"/>
            <a:r>
              <a:rPr lang="en-US" dirty="0"/>
              <a:t>What is the role of entrepreneurship for a more sustainable city</a:t>
            </a:r>
            <a:r>
              <a:rPr lang="en-US" dirty="0" smtClean="0"/>
              <a:t>?</a:t>
            </a:r>
          </a:p>
          <a:p>
            <a:pPr lvl="1"/>
            <a:r>
              <a:rPr lang="en-US" dirty="0" smtClean="0"/>
              <a:t>Implications for web science research</a:t>
            </a:r>
            <a:endParaRPr lang="en-US" dirty="0"/>
          </a:p>
        </p:txBody>
      </p:sp>
      <p:sp>
        <p:nvSpPr>
          <p:cNvPr id="4" name="Slide Number Placeholder 3"/>
          <p:cNvSpPr>
            <a:spLocks noGrp="1"/>
          </p:cNvSpPr>
          <p:nvPr>
            <p:ph type="sldNum" sz="quarter" idx="12"/>
          </p:nvPr>
        </p:nvSpPr>
        <p:spPr/>
        <p:txBody>
          <a:bodyPr/>
          <a:lstStyle/>
          <a:p>
            <a:pPr>
              <a:defRPr/>
            </a:pPr>
            <a:fld id="{BE682AEF-D815-4D4F-8E2B-C4A6AD87C81B}" type="slidenum">
              <a:rPr lang="en-GB" smtClean="0"/>
              <a:pPr>
                <a:defRPr/>
              </a:pPr>
              <a:t>3</a:t>
            </a:fld>
            <a:endParaRPr lang="en-GB" dirty="0"/>
          </a:p>
        </p:txBody>
      </p:sp>
    </p:spTree>
    <p:extLst>
      <p:ext uri="{BB962C8B-B14F-4D97-AF65-F5344CB8AC3E}">
        <p14:creationId xmlns:p14="http://schemas.microsoft.com/office/powerpoint/2010/main" val="267936478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87DAD4F-C56B-3448-9313-C81CF54DBE28}" type="slidenum">
              <a:rPr lang="en-GB" smtClean="0"/>
              <a:pPr>
                <a:defRPr/>
              </a:pPr>
              <a:t>4</a:t>
            </a:fld>
            <a:endParaRPr lang="en-GB"/>
          </a:p>
        </p:txBody>
      </p:sp>
      <p:pic>
        <p:nvPicPr>
          <p:cNvPr id="3" name="Picture 2" descr="Citypic.jpg"/>
          <p:cNvPicPr>
            <a:picLocks noChangeAspect="1"/>
          </p:cNvPicPr>
          <p:nvPr/>
        </p:nvPicPr>
        <p:blipFill rotWithShape="1">
          <a:blip r:embed="rId2">
            <a:extLst>
              <a:ext uri="{28A0092B-C50C-407E-A947-70E740481C1C}">
                <a14:useLocalDpi xmlns:a14="http://schemas.microsoft.com/office/drawing/2010/main" val="0"/>
              </a:ext>
            </a:extLst>
          </a:blip>
          <a:srcRect l="11448"/>
          <a:stretch/>
        </p:blipFill>
        <p:spPr>
          <a:xfrm>
            <a:off x="-108520" y="0"/>
            <a:ext cx="9252520" cy="6939390"/>
          </a:xfrm>
          <a:prstGeom prst="rect">
            <a:avLst/>
          </a:prstGeom>
        </p:spPr>
      </p:pic>
      <p:sp>
        <p:nvSpPr>
          <p:cNvPr id="5" name="TextBox 4"/>
          <p:cNvSpPr txBox="1"/>
          <p:nvPr/>
        </p:nvSpPr>
        <p:spPr>
          <a:xfrm>
            <a:off x="0" y="5589240"/>
            <a:ext cx="3831322" cy="523220"/>
          </a:xfrm>
          <a:prstGeom prst="rect">
            <a:avLst/>
          </a:prstGeom>
          <a:noFill/>
        </p:spPr>
        <p:txBody>
          <a:bodyPr wrap="none" rtlCol="0">
            <a:spAutoFit/>
          </a:bodyPr>
          <a:lstStyle/>
          <a:p>
            <a:r>
              <a:rPr lang="en-US" sz="2800" dirty="0" smtClean="0">
                <a:solidFill>
                  <a:schemeClr val="bg1"/>
                </a:solidFill>
              </a:rPr>
              <a:t>Understanding Cities</a:t>
            </a:r>
            <a:endParaRPr lang="en-US" sz="2800" dirty="0">
              <a:solidFill>
                <a:schemeClr val="bg1"/>
              </a:solidFill>
            </a:endParaRPr>
          </a:p>
        </p:txBody>
      </p:sp>
    </p:spTree>
    <p:extLst>
      <p:ext uri="{BB962C8B-B14F-4D97-AF65-F5344CB8AC3E}">
        <p14:creationId xmlns:p14="http://schemas.microsoft.com/office/powerpoint/2010/main" val="58018694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87DAD4F-C56B-3448-9313-C81CF54DBE28}" type="slidenum">
              <a:rPr lang="en-GB" smtClean="0"/>
              <a:pPr>
                <a:defRPr/>
              </a:pPr>
              <a:t>5</a:t>
            </a:fld>
            <a:endParaRPr lang="en-GB"/>
          </a:p>
        </p:txBody>
      </p:sp>
      <p:pic>
        <p:nvPicPr>
          <p:cNvPr id="4" name="Picture 3"/>
          <p:cNvPicPr>
            <a:picLocks noChangeAspect="1"/>
          </p:cNvPicPr>
          <p:nvPr/>
        </p:nvPicPr>
        <p:blipFill rotWithShape="1">
          <a:blip r:embed="rId2"/>
          <a:srcRect l="4566" r="6583"/>
          <a:stretch/>
        </p:blipFill>
        <p:spPr>
          <a:xfrm>
            <a:off x="-132120" y="24355"/>
            <a:ext cx="9240634" cy="6933388"/>
          </a:xfrm>
          <a:prstGeom prst="rect">
            <a:avLst/>
          </a:prstGeom>
        </p:spPr>
      </p:pic>
      <p:sp>
        <p:nvSpPr>
          <p:cNvPr id="5" name="TextBox 4"/>
          <p:cNvSpPr txBox="1"/>
          <p:nvPr/>
        </p:nvSpPr>
        <p:spPr>
          <a:xfrm>
            <a:off x="539552" y="2780928"/>
            <a:ext cx="7948961" cy="3170099"/>
          </a:xfrm>
          <a:prstGeom prst="rect">
            <a:avLst/>
          </a:prstGeom>
          <a:noFill/>
        </p:spPr>
        <p:txBody>
          <a:bodyPr wrap="none" rtlCol="0">
            <a:spAutoFit/>
          </a:bodyPr>
          <a:lstStyle/>
          <a:p>
            <a:r>
              <a:rPr lang="en-US" sz="4000" dirty="0" smtClean="0">
                <a:solidFill>
                  <a:schemeClr val="bg1"/>
                </a:solidFill>
              </a:rPr>
              <a:t>&lt;2% of the world’s surface</a:t>
            </a:r>
          </a:p>
          <a:p>
            <a:r>
              <a:rPr lang="en-US" sz="4000" dirty="0" smtClean="0">
                <a:solidFill>
                  <a:schemeClr val="bg1"/>
                </a:solidFill>
              </a:rPr>
              <a:t>&gt;50% of the world’s population</a:t>
            </a:r>
          </a:p>
          <a:p>
            <a:r>
              <a:rPr lang="en-US" sz="4000" dirty="0" smtClean="0">
                <a:solidFill>
                  <a:schemeClr val="bg1"/>
                </a:solidFill>
              </a:rPr>
              <a:t>80% of the GDP</a:t>
            </a:r>
          </a:p>
          <a:p>
            <a:r>
              <a:rPr lang="en-US" sz="4000" dirty="0" smtClean="0">
                <a:solidFill>
                  <a:schemeClr val="bg1"/>
                </a:solidFill>
              </a:rPr>
              <a:t>&gt;75% of the resource use</a:t>
            </a:r>
          </a:p>
          <a:p>
            <a:r>
              <a:rPr lang="en-US" sz="4000" dirty="0" smtClean="0">
                <a:solidFill>
                  <a:schemeClr val="bg1"/>
                </a:solidFill>
              </a:rPr>
              <a:t>&gt;85% of the CO2 emissions</a:t>
            </a:r>
            <a:endParaRPr lang="en-US" sz="4000" dirty="0">
              <a:solidFill>
                <a:schemeClr val="bg1"/>
              </a:solidFill>
            </a:endParaRPr>
          </a:p>
        </p:txBody>
      </p:sp>
    </p:spTree>
    <p:extLst>
      <p:ext uri="{BB962C8B-B14F-4D97-AF65-F5344CB8AC3E}">
        <p14:creationId xmlns:p14="http://schemas.microsoft.com/office/powerpoint/2010/main" val="26501875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87DAD4F-C56B-3448-9313-C81CF54DBE28}" type="slidenum">
              <a:rPr lang="en-GB" smtClean="0"/>
              <a:pPr>
                <a:defRPr/>
              </a:pPr>
              <a:t>6</a:t>
            </a:fld>
            <a:endParaRPr lang="en-GB"/>
          </a:p>
        </p:txBody>
      </p:sp>
      <p:pic>
        <p:nvPicPr>
          <p:cNvPr id="3" name="Picture 2"/>
          <p:cNvPicPr>
            <a:picLocks noChangeAspect="1"/>
          </p:cNvPicPr>
          <p:nvPr/>
        </p:nvPicPr>
        <p:blipFill>
          <a:blip r:embed="rId3"/>
          <a:stretch>
            <a:fillRect/>
          </a:stretch>
        </p:blipFill>
        <p:spPr>
          <a:xfrm>
            <a:off x="-108520" y="0"/>
            <a:ext cx="9252520" cy="6939390"/>
          </a:xfrm>
          <a:prstGeom prst="rect">
            <a:avLst/>
          </a:prstGeom>
        </p:spPr>
      </p:pic>
      <p:sp>
        <p:nvSpPr>
          <p:cNvPr id="4" name="TextBox 3"/>
          <p:cNvSpPr txBox="1"/>
          <p:nvPr/>
        </p:nvSpPr>
        <p:spPr>
          <a:xfrm>
            <a:off x="-25021" y="5589240"/>
            <a:ext cx="9169021" cy="954107"/>
          </a:xfrm>
          <a:prstGeom prst="rect">
            <a:avLst/>
          </a:prstGeom>
          <a:noFill/>
        </p:spPr>
        <p:txBody>
          <a:bodyPr wrap="none" rtlCol="0">
            <a:spAutoFit/>
          </a:bodyPr>
          <a:lstStyle/>
          <a:p>
            <a:r>
              <a:rPr lang="en-US" sz="2800" dirty="0" smtClean="0">
                <a:solidFill>
                  <a:schemeClr val="bg1"/>
                </a:solidFill>
              </a:rPr>
              <a:t>Poverty, inequality, culture, jobs, creativity, growth, </a:t>
            </a:r>
          </a:p>
          <a:p>
            <a:r>
              <a:rPr lang="en-US" sz="2800" dirty="0" smtClean="0">
                <a:solidFill>
                  <a:schemeClr val="tx2">
                    <a:lumMod val="50000"/>
                    <a:lumOff val="50000"/>
                  </a:schemeClr>
                </a:solidFill>
              </a:rPr>
              <a:t>and perhaps one day sustainability…</a:t>
            </a:r>
            <a:endParaRPr lang="en-US" sz="2800" dirty="0">
              <a:solidFill>
                <a:schemeClr val="tx2">
                  <a:lumMod val="50000"/>
                  <a:lumOff val="50000"/>
                </a:schemeClr>
              </a:solidFill>
            </a:endParaRPr>
          </a:p>
        </p:txBody>
      </p:sp>
    </p:spTree>
    <p:extLst>
      <p:ext uri="{BB962C8B-B14F-4D97-AF65-F5344CB8AC3E}">
        <p14:creationId xmlns:p14="http://schemas.microsoft.com/office/powerpoint/2010/main" val="3060216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7"/>
          <p:cNvSpPr txBox="1">
            <a:spLocks noChangeArrowheads="1"/>
          </p:cNvSpPr>
          <p:nvPr/>
        </p:nvSpPr>
        <p:spPr bwMode="auto">
          <a:xfrm>
            <a:off x="361950" y="1752600"/>
            <a:ext cx="802005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90500" indent="-190500">
              <a:defRPr sz="1200">
                <a:solidFill>
                  <a:schemeClr val="tx1"/>
                </a:solidFill>
                <a:latin typeface="Lucida Sans" charset="0"/>
                <a:ea typeface="MS PGothic" charset="0"/>
                <a:cs typeface="MS PGothic" charset="0"/>
              </a:defRPr>
            </a:lvl1pPr>
            <a:lvl2pPr marL="742950" indent="-285750">
              <a:defRPr sz="1200">
                <a:solidFill>
                  <a:schemeClr val="tx1"/>
                </a:solidFill>
                <a:latin typeface="Lucida Sans" charset="0"/>
                <a:ea typeface="MS PGothic" charset="0"/>
                <a:cs typeface="MS PGothic" charset="0"/>
              </a:defRPr>
            </a:lvl2pPr>
            <a:lvl3pPr marL="1143000" indent="-228600">
              <a:defRPr sz="1200">
                <a:solidFill>
                  <a:schemeClr val="tx1"/>
                </a:solidFill>
                <a:latin typeface="Lucida Sans" charset="0"/>
                <a:ea typeface="MS PGothic" charset="0"/>
                <a:cs typeface="MS PGothic" charset="0"/>
              </a:defRPr>
            </a:lvl3pPr>
            <a:lvl4pPr marL="1600200" indent="-228600">
              <a:defRPr sz="1200">
                <a:solidFill>
                  <a:schemeClr val="tx1"/>
                </a:solidFill>
                <a:latin typeface="Lucida Sans" charset="0"/>
                <a:ea typeface="MS PGothic" charset="0"/>
                <a:cs typeface="MS PGothic" charset="0"/>
              </a:defRPr>
            </a:lvl4pPr>
            <a:lvl5pPr marL="2057400" indent="-228600">
              <a:defRPr sz="1200">
                <a:solidFill>
                  <a:schemeClr val="tx1"/>
                </a:solidFill>
                <a:latin typeface="Lucida Sans" charset="0"/>
                <a:ea typeface="MS PGothic" charset="0"/>
                <a:cs typeface="MS PGothic" charset="0"/>
              </a:defRPr>
            </a:lvl5pPr>
            <a:lvl6pPr marL="2514600" indent="-228600" algn="ctr" eaLnBrk="0" fontAlgn="base" hangingPunct="0">
              <a:spcBef>
                <a:spcPct val="0"/>
              </a:spcBef>
              <a:spcAft>
                <a:spcPct val="0"/>
              </a:spcAft>
              <a:defRPr sz="1200">
                <a:solidFill>
                  <a:schemeClr val="tx1"/>
                </a:solidFill>
                <a:latin typeface="Lucida Sans" charset="0"/>
                <a:ea typeface="MS PGothic" charset="0"/>
                <a:cs typeface="MS PGothic" charset="0"/>
              </a:defRPr>
            </a:lvl6pPr>
            <a:lvl7pPr marL="2971800" indent="-228600" algn="ctr" eaLnBrk="0" fontAlgn="base" hangingPunct="0">
              <a:spcBef>
                <a:spcPct val="0"/>
              </a:spcBef>
              <a:spcAft>
                <a:spcPct val="0"/>
              </a:spcAft>
              <a:defRPr sz="1200">
                <a:solidFill>
                  <a:schemeClr val="tx1"/>
                </a:solidFill>
                <a:latin typeface="Lucida Sans" charset="0"/>
                <a:ea typeface="MS PGothic" charset="0"/>
                <a:cs typeface="MS PGothic" charset="0"/>
              </a:defRPr>
            </a:lvl7pPr>
            <a:lvl8pPr marL="3429000" indent="-228600" algn="ctr" eaLnBrk="0" fontAlgn="base" hangingPunct="0">
              <a:spcBef>
                <a:spcPct val="0"/>
              </a:spcBef>
              <a:spcAft>
                <a:spcPct val="0"/>
              </a:spcAft>
              <a:defRPr sz="1200">
                <a:solidFill>
                  <a:schemeClr val="tx1"/>
                </a:solidFill>
                <a:latin typeface="Lucida Sans" charset="0"/>
                <a:ea typeface="MS PGothic" charset="0"/>
                <a:cs typeface="MS PGothic" charset="0"/>
              </a:defRPr>
            </a:lvl8pPr>
            <a:lvl9pPr marL="3886200" indent="-228600" algn="ctr" eaLnBrk="0" fontAlgn="base" hangingPunct="0">
              <a:spcBef>
                <a:spcPct val="0"/>
              </a:spcBef>
              <a:spcAft>
                <a:spcPct val="0"/>
              </a:spcAft>
              <a:defRPr sz="1200">
                <a:solidFill>
                  <a:schemeClr val="tx1"/>
                </a:solidFill>
                <a:latin typeface="Lucida Sans" charset="0"/>
                <a:ea typeface="MS PGothic" charset="0"/>
                <a:cs typeface="MS PGothic" charset="0"/>
              </a:defRPr>
            </a:lvl9pPr>
          </a:lstStyle>
          <a:p>
            <a:pPr algn="l">
              <a:lnSpc>
                <a:spcPts val="2800"/>
              </a:lnSpc>
              <a:buFont typeface="Times" charset="0"/>
              <a:buChar char="•"/>
            </a:pPr>
            <a:endParaRPr lang="en-US" sz="2400">
              <a:solidFill>
                <a:srgbClr val="2D3F49"/>
              </a:solidFill>
              <a:latin typeface="Georgia" charset="0"/>
            </a:endParaRPr>
          </a:p>
        </p:txBody>
      </p:sp>
      <p:sp>
        <p:nvSpPr>
          <p:cNvPr id="8199" name="Rectangle 7"/>
          <p:cNvSpPr>
            <a:spLocks noChangeArrowheads="1"/>
          </p:cNvSpPr>
          <p:nvPr/>
        </p:nvSpPr>
        <p:spPr bwMode="auto">
          <a:xfrm>
            <a:off x="1241425" y="1165225"/>
            <a:ext cx="1841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bIns="0">
            <a:spAutoFit/>
          </a:bodyPr>
          <a:lstStyle/>
          <a:p>
            <a:endParaRPr lang="en-US"/>
          </a:p>
        </p:txBody>
      </p:sp>
      <p:sp>
        <p:nvSpPr>
          <p:cNvPr id="10244" name="Rectangle 14"/>
          <p:cNvSpPr>
            <a:spLocks noChangeArrowheads="1"/>
          </p:cNvSpPr>
          <p:nvPr/>
        </p:nvSpPr>
        <p:spPr bwMode="auto">
          <a:xfrm>
            <a:off x="304800" y="1066800"/>
            <a:ext cx="849630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p>
            <a:pPr algn="l" eaLnBrk="1" hangingPunct="1">
              <a:lnSpc>
                <a:spcPts val="4000"/>
              </a:lnSpc>
            </a:pPr>
            <a:r>
              <a:rPr lang="en-GB" sz="2500" dirty="0">
                <a:solidFill>
                  <a:schemeClr val="tx2"/>
                </a:solidFill>
                <a:latin typeface="Georgia" charset="0"/>
              </a:rPr>
              <a:t>Sustainability</a:t>
            </a:r>
          </a:p>
        </p:txBody>
      </p:sp>
      <p:sp>
        <p:nvSpPr>
          <p:cNvPr id="10245" name="Rectangle 15"/>
          <p:cNvSpPr>
            <a:spLocks noChangeArrowheads="1"/>
          </p:cNvSpPr>
          <p:nvPr/>
        </p:nvSpPr>
        <p:spPr bwMode="auto">
          <a:xfrm>
            <a:off x="361950" y="1752600"/>
            <a:ext cx="831373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p>
            <a:pPr algn="l" eaLnBrk="1" hangingPunct="1">
              <a:lnSpc>
                <a:spcPts val="2500"/>
              </a:lnSpc>
              <a:spcAft>
                <a:spcPct val="70000"/>
              </a:spcAft>
            </a:pPr>
            <a:r>
              <a:rPr lang="en-GB" sz="2400" b="1" dirty="0">
                <a:latin typeface="Georgia" charset="0"/>
              </a:rPr>
              <a:t>Three ‘pillars’ </a:t>
            </a:r>
            <a:r>
              <a:rPr lang="en-GB" sz="2400" dirty="0">
                <a:latin typeface="Georgia" charset="0"/>
              </a:rPr>
              <a:t>of sustainability: reconciliation of environmental, social equity and economic demands.</a:t>
            </a:r>
          </a:p>
        </p:txBody>
      </p:sp>
      <p:pic>
        <p:nvPicPr>
          <p:cNvPr id="10246" name="Picture 2" descr="File:Sustainable development.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2328863"/>
            <a:ext cx="4968875" cy="372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15"/>
          <p:cNvSpPr>
            <a:spLocks noChangeArrowheads="1"/>
          </p:cNvSpPr>
          <p:nvPr/>
        </p:nvSpPr>
        <p:spPr bwMode="auto">
          <a:xfrm>
            <a:off x="68263" y="6054725"/>
            <a:ext cx="8732837" cy="92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p>
            <a:pPr algn="l" eaLnBrk="1" hangingPunct="1">
              <a:lnSpc>
                <a:spcPts val="2500"/>
              </a:lnSpc>
              <a:spcAft>
                <a:spcPct val="70000"/>
              </a:spcAft>
            </a:pPr>
            <a:r>
              <a:rPr lang="en-GB" sz="2400" dirty="0">
                <a:latin typeface="Georgia" charset="0"/>
              </a:rPr>
              <a:t>Issues of </a:t>
            </a:r>
            <a:r>
              <a:rPr lang="en-GB" sz="2400" b="1" dirty="0">
                <a:latin typeface="Georgia" charset="0"/>
              </a:rPr>
              <a:t>value judgement</a:t>
            </a:r>
            <a:r>
              <a:rPr lang="en-GB" sz="2400" dirty="0">
                <a:latin typeface="Georgia" charset="0"/>
              </a:rPr>
              <a:t>. Always a pragmatic compromise</a:t>
            </a:r>
          </a:p>
        </p:txBody>
      </p:sp>
    </p:spTree>
    <p:extLst>
      <p:ext uri="{BB962C8B-B14F-4D97-AF65-F5344CB8AC3E}">
        <p14:creationId xmlns:p14="http://schemas.microsoft.com/office/powerpoint/2010/main" val="259090452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city jargon</a:t>
            </a:r>
            <a:endParaRPr lang="en-US" dirty="0"/>
          </a:p>
        </p:txBody>
      </p:sp>
      <p:pic>
        <p:nvPicPr>
          <p:cNvPr id="5" name="Content Placeholder 4" descr="Screen Shot 2015-02-07 at 22.15.18.png"/>
          <p:cNvPicPr>
            <a:picLocks noGrp="1" noChangeAspect="1"/>
          </p:cNvPicPr>
          <p:nvPr>
            <p:ph idx="1"/>
          </p:nvPr>
        </p:nvPicPr>
        <p:blipFill>
          <a:blip r:embed="rId2">
            <a:extLst>
              <a:ext uri="{28A0092B-C50C-407E-A947-70E740481C1C}">
                <a14:useLocalDpi xmlns:a14="http://schemas.microsoft.com/office/drawing/2010/main" val="0"/>
              </a:ext>
            </a:extLst>
          </a:blip>
          <a:srcRect t="-10780" b="-10780"/>
          <a:stretch>
            <a:fillRect/>
          </a:stretch>
        </p:blipFill>
        <p:spPr/>
      </p:pic>
      <p:sp>
        <p:nvSpPr>
          <p:cNvPr id="4" name="Slide Number Placeholder 3"/>
          <p:cNvSpPr>
            <a:spLocks noGrp="1"/>
          </p:cNvSpPr>
          <p:nvPr>
            <p:ph type="sldNum" sz="quarter" idx="12"/>
          </p:nvPr>
        </p:nvSpPr>
        <p:spPr/>
        <p:txBody>
          <a:bodyPr/>
          <a:lstStyle/>
          <a:p>
            <a:pPr>
              <a:defRPr/>
            </a:pPr>
            <a:fld id="{BE682AEF-D815-4D4F-8E2B-C4A6AD87C81B}" type="slidenum">
              <a:rPr lang="en-GB" smtClean="0"/>
              <a:pPr>
                <a:defRPr/>
              </a:pPr>
              <a:t>8</a:t>
            </a:fld>
            <a:endParaRPr lang="en-GB"/>
          </a:p>
        </p:txBody>
      </p:sp>
      <p:sp>
        <p:nvSpPr>
          <p:cNvPr id="3" name="TextBox 2"/>
          <p:cNvSpPr txBox="1"/>
          <p:nvPr/>
        </p:nvSpPr>
        <p:spPr>
          <a:xfrm>
            <a:off x="323528" y="6309320"/>
            <a:ext cx="2800767" cy="276999"/>
          </a:xfrm>
          <a:prstGeom prst="rect">
            <a:avLst/>
          </a:prstGeom>
          <a:noFill/>
        </p:spPr>
        <p:txBody>
          <a:bodyPr wrap="none" rtlCol="0">
            <a:spAutoFit/>
          </a:bodyPr>
          <a:lstStyle/>
          <a:p>
            <a:r>
              <a:rPr lang="en-US" dirty="0"/>
              <a:t>https://</a:t>
            </a:r>
            <a:r>
              <a:rPr lang="en-US" dirty="0" err="1"/>
              <a:t>futurecities.catapult.org.uk</a:t>
            </a:r>
            <a:endParaRPr lang="en-US" dirty="0"/>
          </a:p>
        </p:txBody>
      </p:sp>
    </p:spTree>
    <p:extLst>
      <p:ext uri="{BB962C8B-B14F-4D97-AF65-F5344CB8AC3E}">
        <p14:creationId xmlns:p14="http://schemas.microsoft.com/office/powerpoint/2010/main" val="371647667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87DAD4F-C56B-3448-9313-C81CF54DBE28}" type="slidenum">
              <a:rPr lang="en-GB" smtClean="0"/>
              <a:pPr>
                <a:defRPr/>
              </a:pPr>
              <a:t>9</a:t>
            </a:fld>
            <a:endParaRPr lang="en-GB"/>
          </a:p>
        </p:txBody>
      </p:sp>
      <p:pic>
        <p:nvPicPr>
          <p:cNvPr id="3" name="Picture 2"/>
          <p:cNvPicPr>
            <a:picLocks noChangeAspect="1"/>
          </p:cNvPicPr>
          <p:nvPr/>
        </p:nvPicPr>
        <p:blipFill>
          <a:blip r:embed="rId2"/>
          <a:stretch>
            <a:fillRect/>
          </a:stretch>
        </p:blipFill>
        <p:spPr>
          <a:xfrm>
            <a:off x="-125536" y="-1850934"/>
            <a:ext cx="9252520" cy="8708934"/>
          </a:xfrm>
          <a:prstGeom prst="rect">
            <a:avLst/>
          </a:prstGeom>
        </p:spPr>
      </p:pic>
      <p:sp>
        <p:nvSpPr>
          <p:cNvPr id="4" name="TextBox 3"/>
          <p:cNvSpPr txBox="1"/>
          <p:nvPr/>
        </p:nvSpPr>
        <p:spPr>
          <a:xfrm>
            <a:off x="596318" y="6165304"/>
            <a:ext cx="4185761" cy="523220"/>
          </a:xfrm>
          <a:prstGeom prst="rect">
            <a:avLst/>
          </a:prstGeom>
          <a:noFill/>
        </p:spPr>
        <p:txBody>
          <a:bodyPr wrap="none" rtlCol="0">
            <a:spAutoFit/>
          </a:bodyPr>
          <a:lstStyle/>
          <a:p>
            <a:r>
              <a:rPr lang="en-US" sz="2800" dirty="0" smtClean="0">
                <a:solidFill>
                  <a:schemeClr val="bg1"/>
                </a:solidFill>
              </a:rPr>
              <a:t>Innovation and the city</a:t>
            </a:r>
            <a:endParaRPr lang="en-US" sz="2800" dirty="0">
              <a:solidFill>
                <a:schemeClr val="bg1"/>
              </a:solidFill>
            </a:endParaRPr>
          </a:p>
        </p:txBody>
      </p:sp>
    </p:spTree>
    <p:extLst>
      <p:ext uri="{BB962C8B-B14F-4D97-AF65-F5344CB8AC3E}">
        <p14:creationId xmlns:p14="http://schemas.microsoft.com/office/powerpoint/2010/main" val="356035759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uos_ppt__template">
  <a:themeElements>
    <a:clrScheme name="uos_ppt__template 1">
      <a:dk1>
        <a:srgbClr val="323D43"/>
      </a:dk1>
      <a:lt1>
        <a:srgbClr val="FFFFFF"/>
      </a:lt1>
      <a:dk2>
        <a:srgbClr val="014359"/>
      </a:dk2>
      <a:lt2>
        <a:srgbClr val="77ADD3"/>
      </a:lt2>
      <a:accent1>
        <a:srgbClr val="979E45"/>
      </a:accent1>
      <a:accent2>
        <a:srgbClr val="4F5A20"/>
      </a:accent2>
      <a:accent3>
        <a:srgbClr val="FFFFFF"/>
      </a:accent3>
      <a:accent4>
        <a:srgbClr val="293338"/>
      </a:accent4>
      <a:accent5>
        <a:srgbClr val="C9CCB0"/>
      </a:accent5>
      <a:accent6>
        <a:srgbClr val="47511C"/>
      </a:accent6>
      <a:hlink>
        <a:srgbClr val="A67891"/>
      </a:hlink>
      <a:folHlink>
        <a:srgbClr val="8F9E94"/>
      </a:folHlink>
    </a:clrScheme>
    <a:fontScheme name="uos_ppt__template">
      <a:majorFont>
        <a:latin typeface="Georgia"/>
        <a:ea typeface="ＭＳ Ｐゴシック"/>
        <a:cs typeface="ＭＳ Ｐゴシック"/>
      </a:majorFont>
      <a:minorFont>
        <a:latin typeface="Georgi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Lucida Sans"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Lucida Sans" charset="0"/>
            <a:ea typeface="ＭＳ Ｐゴシック" charset="0"/>
            <a:cs typeface="ＭＳ Ｐゴシック" charset="0"/>
          </a:defRPr>
        </a:defPPr>
      </a:lstStyle>
    </a:lnDef>
  </a:objectDefaults>
  <a:extraClrSchemeLst>
    <a:extraClrScheme>
      <a:clrScheme name="uos_ppt__template 1">
        <a:dk1>
          <a:srgbClr val="323D43"/>
        </a:dk1>
        <a:lt1>
          <a:srgbClr val="FFFFFF"/>
        </a:lt1>
        <a:dk2>
          <a:srgbClr val="014359"/>
        </a:dk2>
        <a:lt2>
          <a:srgbClr val="77ADD3"/>
        </a:lt2>
        <a:accent1>
          <a:srgbClr val="979E45"/>
        </a:accent1>
        <a:accent2>
          <a:srgbClr val="4F5A20"/>
        </a:accent2>
        <a:accent3>
          <a:srgbClr val="FFFFFF"/>
        </a:accent3>
        <a:accent4>
          <a:srgbClr val="293338"/>
        </a:accent4>
        <a:accent5>
          <a:srgbClr val="C9CCB0"/>
        </a:accent5>
        <a:accent6>
          <a:srgbClr val="47511C"/>
        </a:accent6>
        <a:hlink>
          <a:srgbClr val="A67891"/>
        </a:hlink>
        <a:folHlink>
          <a:srgbClr val="8F9E94"/>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UOS divider slide design">
  <a:themeElements>
    <a:clrScheme name="UOS divider slide design 1">
      <a:dk1>
        <a:srgbClr val="323D43"/>
      </a:dk1>
      <a:lt1>
        <a:srgbClr val="FFFFFF"/>
      </a:lt1>
      <a:dk2>
        <a:srgbClr val="014359"/>
      </a:dk2>
      <a:lt2>
        <a:srgbClr val="77ADD3"/>
      </a:lt2>
      <a:accent1>
        <a:srgbClr val="979E45"/>
      </a:accent1>
      <a:accent2>
        <a:srgbClr val="4F5A20"/>
      </a:accent2>
      <a:accent3>
        <a:srgbClr val="FFFFFF"/>
      </a:accent3>
      <a:accent4>
        <a:srgbClr val="293338"/>
      </a:accent4>
      <a:accent5>
        <a:srgbClr val="C9CCB0"/>
      </a:accent5>
      <a:accent6>
        <a:srgbClr val="47511C"/>
      </a:accent6>
      <a:hlink>
        <a:srgbClr val="A67891"/>
      </a:hlink>
      <a:folHlink>
        <a:srgbClr val="8F9E94"/>
      </a:folHlink>
    </a:clrScheme>
    <a:fontScheme name="UOS divider slide design">
      <a:majorFont>
        <a:latin typeface="Georgia"/>
        <a:ea typeface="ＭＳ Ｐゴシック"/>
        <a:cs typeface=""/>
      </a:majorFont>
      <a:minorFont>
        <a:latin typeface="Georgi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Lucida Sans"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Lucida Sans" charset="0"/>
            <a:ea typeface="ＭＳ Ｐゴシック" charset="0"/>
            <a:cs typeface="ＭＳ Ｐゴシック" charset="0"/>
          </a:defRPr>
        </a:defPPr>
      </a:lstStyle>
    </a:lnDef>
  </a:objectDefaults>
  <a:extraClrSchemeLst>
    <a:extraClrScheme>
      <a:clrScheme name="UOS divider slide design 1">
        <a:dk1>
          <a:srgbClr val="323D43"/>
        </a:dk1>
        <a:lt1>
          <a:srgbClr val="FFFFFF"/>
        </a:lt1>
        <a:dk2>
          <a:srgbClr val="014359"/>
        </a:dk2>
        <a:lt2>
          <a:srgbClr val="77ADD3"/>
        </a:lt2>
        <a:accent1>
          <a:srgbClr val="979E45"/>
        </a:accent1>
        <a:accent2>
          <a:srgbClr val="4F5A20"/>
        </a:accent2>
        <a:accent3>
          <a:srgbClr val="FFFFFF"/>
        </a:accent3>
        <a:accent4>
          <a:srgbClr val="293338"/>
        </a:accent4>
        <a:accent5>
          <a:srgbClr val="C9CCB0"/>
        </a:accent5>
        <a:accent6>
          <a:srgbClr val="47511C"/>
        </a:accent6>
        <a:hlink>
          <a:srgbClr val="A67891"/>
        </a:hlink>
        <a:folHlink>
          <a:srgbClr val="8F9E94"/>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UOS full bleed image">
  <a:themeElements>
    <a:clrScheme name="UOS full bleed image 1">
      <a:dk1>
        <a:srgbClr val="323D43"/>
      </a:dk1>
      <a:lt1>
        <a:srgbClr val="FFFFFF"/>
      </a:lt1>
      <a:dk2>
        <a:srgbClr val="014359"/>
      </a:dk2>
      <a:lt2>
        <a:srgbClr val="77ADD3"/>
      </a:lt2>
      <a:accent1>
        <a:srgbClr val="979E45"/>
      </a:accent1>
      <a:accent2>
        <a:srgbClr val="4F5A20"/>
      </a:accent2>
      <a:accent3>
        <a:srgbClr val="FFFFFF"/>
      </a:accent3>
      <a:accent4>
        <a:srgbClr val="293338"/>
      </a:accent4>
      <a:accent5>
        <a:srgbClr val="C9CCB0"/>
      </a:accent5>
      <a:accent6>
        <a:srgbClr val="47511C"/>
      </a:accent6>
      <a:hlink>
        <a:srgbClr val="A67891"/>
      </a:hlink>
      <a:folHlink>
        <a:srgbClr val="8F9E94"/>
      </a:folHlink>
    </a:clrScheme>
    <a:fontScheme name="UOS full bleed image">
      <a:majorFont>
        <a:latin typeface="Georgia"/>
        <a:ea typeface="ＭＳ Ｐゴシック"/>
        <a:cs typeface=""/>
      </a:majorFont>
      <a:minorFont>
        <a:latin typeface="Georgi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Lucida Sans"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Lucida Sans" charset="0"/>
            <a:ea typeface="ＭＳ Ｐゴシック" charset="0"/>
            <a:cs typeface="ＭＳ Ｐゴシック" charset="0"/>
          </a:defRPr>
        </a:defPPr>
      </a:lstStyle>
    </a:lnDef>
  </a:objectDefaults>
  <a:extraClrSchemeLst>
    <a:extraClrScheme>
      <a:clrScheme name="UOS full bleed image 1">
        <a:dk1>
          <a:srgbClr val="323D43"/>
        </a:dk1>
        <a:lt1>
          <a:srgbClr val="FFFFFF"/>
        </a:lt1>
        <a:dk2>
          <a:srgbClr val="014359"/>
        </a:dk2>
        <a:lt2>
          <a:srgbClr val="77ADD3"/>
        </a:lt2>
        <a:accent1>
          <a:srgbClr val="979E45"/>
        </a:accent1>
        <a:accent2>
          <a:srgbClr val="4F5A20"/>
        </a:accent2>
        <a:accent3>
          <a:srgbClr val="FFFFFF"/>
        </a:accent3>
        <a:accent4>
          <a:srgbClr val="293338"/>
        </a:accent4>
        <a:accent5>
          <a:srgbClr val="C9CCB0"/>
        </a:accent5>
        <a:accent6>
          <a:srgbClr val="47511C"/>
        </a:accent6>
        <a:hlink>
          <a:srgbClr val="A67891"/>
        </a:hlink>
        <a:folHlink>
          <a:srgbClr val="8F9E94"/>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87D15BFD94EE34787ED7B2CC4F76D79" ma:contentTypeVersion="6" ma:contentTypeDescription="Create a new document." ma:contentTypeScope="" ma:versionID="c4694621345cf19086bd680e2a30ad35">
  <xsd:schema xmlns:xsd="http://www.w3.org/2001/XMLSchema" xmlns:xs="http://www.w3.org/2001/XMLSchema" xmlns:p="http://schemas.microsoft.com/office/2006/metadata/properties" targetNamespace="http://schemas.microsoft.com/office/2006/metadata/properties" ma:root="true" ma:fieldsID="628058ab7d2d9ec4a2e846144f34dca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LongProperties xmlns="http://schemas.microsoft.com/office/2006/metadata/longProperties"/>
</file>

<file path=customXml/itemProps1.xml><?xml version="1.0" encoding="utf-8"?>
<ds:datastoreItem xmlns:ds="http://schemas.openxmlformats.org/officeDocument/2006/customXml" ds:itemID="{60FAAE06-966C-4805-9D7F-19CBB98187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8A5ED811-F36A-48F1-9CAD-5AB037592E91}">
  <ds:schemaRefs>
    <ds:schemaRef ds:uri="http://schemas.microsoft.com/sharepoint/v3/contenttype/forms"/>
  </ds:schemaRefs>
</ds:datastoreItem>
</file>

<file path=customXml/itemProps3.xml><?xml version="1.0" encoding="utf-8"?>
<ds:datastoreItem xmlns:ds="http://schemas.openxmlformats.org/officeDocument/2006/customXml" ds:itemID="{05F550D8-DBC8-4FF0-B2C7-F747418113E3}">
  <ds:schemaRefs>
    <ds:schemaRef ds:uri="http://schemas.microsoft.com/office/2006/metadata/longProperties"/>
  </ds:schemaRefs>
</ds:datastoreItem>
</file>

<file path=docProps/app.xml><?xml version="1.0" encoding="utf-8"?>
<Properties xmlns="http://schemas.openxmlformats.org/officeDocument/2006/extended-properties" xmlns:vt="http://schemas.openxmlformats.org/officeDocument/2006/docPropsVTypes">
  <Template>uos_ppt__template</Template>
  <TotalTime>2451</TotalTime>
  <Words>739</Words>
  <Application>Microsoft Macintosh PowerPoint</Application>
  <PresentationFormat>On-screen Show (4:3)</PresentationFormat>
  <Paragraphs>106</Paragraphs>
  <Slides>19</Slides>
  <Notes>6</Notes>
  <HiddenSlides>0</HiddenSlides>
  <MMClips>1</MMClips>
  <ScaleCrop>false</ScaleCrop>
  <HeadingPairs>
    <vt:vector size="4" baseType="variant">
      <vt:variant>
        <vt:lpstr>Theme</vt:lpstr>
      </vt:variant>
      <vt:variant>
        <vt:i4>3</vt:i4>
      </vt:variant>
      <vt:variant>
        <vt:lpstr>Slide Titles</vt:lpstr>
      </vt:variant>
      <vt:variant>
        <vt:i4>19</vt:i4>
      </vt:variant>
    </vt:vector>
  </HeadingPairs>
  <TitlesOfParts>
    <vt:vector size="22" baseType="lpstr">
      <vt:lpstr>uos_ppt__template</vt:lpstr>
      <vt:lpstr>UOS divider slide design</vt:lpstr>
      <vt:lpstr>UOS full bleed image</vt:lpstr>
      <vt:lpstr>PowerPoint Presentation</vt:lpstr>
      <vt:lpstr>My work and contact details</vt:lpstr>
      <vt:lpstr>Today</vt:lpstr>
      <vt:lpstr>PowerPoint Presentation</vt:lpstr>
      <vt:lpstr>PowerPoint Presentation</vt:lpstr>
      <vt:lpstr>PowerPoint Presentation</vt:lpstr>
      <vt:lpstr>PowerPoint Presentation</vt:lpstr>
      <vt:lpstr>The city jargon</vt:lpstr>
      <vt:lpstr>PowerPoint Presentation</vt:lpstr>
      <vt:lpstr>Back to Schumpeter…</vt:lpstr>
      <vt:lpstr>PowerPoint Presentation</vt:lpstr>
      <vt:lpstr>PowerPoint Presentation</vt:lpstr>
      <vt:lpstr>The role of the entrepreneur for city sustainability: (the innovator and the risk taker)</vt:lpstr>
      <vt:lpstr>The literature sees sustainable entrepreneurs as…</vt:lpstr>
      <vt:lpstr>An example from Amsterdam…</vt:lpstr>
      <vt:lpstr>An app to reduce food waste…</vt:lpstr>
      <vt:lpstr>Beat pollution with wearable technology…</vt:lpstr>
      <vt:lpstr>The web as a transformer of city sustainability landscape</vt:lpstr>
      <vt:lpstr> ANY QUESTIONS? Thank you for your ATTENTION.    Dr Pelin Demirel p.demirel@soton.ac.uk</vt:lpstr>
    </vt:vector>
  </TitlesOfParts>
  <Company>University of Southampton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Main presentation title goes here. </dc:title>
  <dc:creator>mas2</dc:creator>
  <cp:lastModifiedBy>Pelin Demirel</cp:lastModifiedBy>
  <cp:revision>89</cp:revision>
  <dcterms:created xsi:type="dcterms:W3CDTF">2011-08-10T12:50:32Z</dcterms:created>
  <dcterms:modified xsi:type="dcterms:W3CDTF">2015-11-16T11:44:47Z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isplay_urn:schemas-microsoft-com:office:office#Editor">
    <vt:lpwstr>Max Stringer</vt:lpwstr>
  </property>
  <property fmtid="{D5CDD505-2E9C-101B-9397-08002B2CF9AE}" pid="3" name="display_urn:schemas-microsoft-com:office:office#Author">
    <vt:lpwstr>Max Stringer</vt:lpwstr>
  </property>
  <property fmtid="{D5CDD505-2E9C-101B-9397-08002B2CF9AE}" pid="4" name="URL">
    <vt:lpwstr/>
  </property>
</Properties>
</file>