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9AFC4D-B64C-EC49-B5F9-DC0C7D9DC2C6}" type="presOf" srcId="{616550CA-8C41-7E40-BFA2-E94DD49FA2A9}" destId="{EA20A10D-8B18-8D45-B54D-85DF286C5D9E}" srcOrd="0" destOrd="0" presId="urn:microsoft.com/office/officeart/2005/8/layout/chevron1"/>
    <dgm:cxn modelId="{D1FC667C-504C-1F40-B889-6084EE8A3E24}" type="presOf" srcId="{83242B13-7CB8-A24F-872F-6E28A4E3BCB7}" destId="{D649E90A-49EC-A342-8EFD-DD4101DFD35F}" srcOrd="0" destOrd="0" presId="urn:microsoft.com/office/officeart/2005/8/layout/chevron1"/>
    <dgm:cxn modelId="{777C436E-367D-D949-81B0-DBE567A23D78}" type="presOf" srcId="{BF621190-2E13-064D-A9F9-36DD93243C2D}" destId="{C514909A-BEFB-AF45-AC36-8CE33D3C5691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4DBBAB66-78FB-9D4F-80B1-0CF7EE51D72C}" type="presOf" srcId="{5A56E71C-7664-9746-998C-FCF998E6F6AE}" destId="{B8F16D7A-019F-9D46-81CB-AFF3E16CC3B4}" srcOrd="0" destOrd="0" presId="urn:microsoft.com/office/officeart/2005/8/layout/chevron1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EAE854C9-7BAE-C24F-9F9D-AE6944FD1E67}" type="presParOf" srcId="{D649E90A-49EC-A342-8EFD-DD4101DFD35F}" destId="{EA20A10D-8B18-8D45-B54D-85DF286C5D9E}" srcOrd="0" destOrd="0" presId="urn:microsoft.com/office/officeart/2005/8/layout/chevron1"/>
    <dgm:cxn modelId="{FE63496B-807B-0046-8638-72249A349F3C}" type="presParOf" srcId="{D649E90A-49EC-A342-8EFD-DD4101DFD35F}" destId="{A1470F03-9D33-B048-B586-485554E39025}" srcOrd="1" destOrd="0" presId="urn:microsoft.com/office/officeart/2005/8/layout/chevron1"/>
    <dgm:cxn modelId="{EEB72477-2AE6-7E48-95B5-DCD836D8FFE8}" type="presParOf" srcId="{D649E90A-49EC-A342-8EFD-DD4101DFD35F}" destId="{C514909A-BEFB-AF45-AC36-8CE33D3C5691}" srcOrd="2" destOrd="0" presId="urn:microsoft.com/office/officeart/2005/8/layout/chevron1"/>
    <dgm:cxn modelId="{7611B12C-2A27-6A41-8FB2-BCBFB277A6AC}" type="presParOf" srcId="{D649E90A-49EC-A342-8EFD-DD4101DFD35F}" destId="{0E55F028-0AD8-1C4C-8BC0-FD3C6FCA116D}" srcOrd="3" destOrd="0" presId="urn:microsoft.com/office/officeart/2005/8/layout/chevron1"/>
    <dgm:cxn modelId="{E04F6C1B-6016-0141-A703-20570268535C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think</a:t>
          </a:r>
          <a:endParaRPr lang="en-GB" sz="30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pair</a:t>
          </a:r>
          <a:endParaRPr lang="en-GB" sz="30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share</a:t>
          </a:r>
          <a:endParaRPr lang="en-GB" sz="3000" kern="1200" dirty="0"/>
        </a:p>
      </dsp:txBody>
      <dsp:txXfrm>
        <a:off x="3473746" y="1259317"/>
        <a:ext cx="1041696" cy="69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5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8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9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E9B9-C616-F040-B23D-265734240137}" type="datetimeFigureOut">
              <a:rPr lang="en-US" smtClean="0"/>
              <a:t>10/15/15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3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52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3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107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4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2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Possible activities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5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group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While 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221805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individual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While you are looking at the posters go by</a:t>
            </a:r>
          </a:p>
          <a:p>
            <a:r>
              <a:rPr lang="en-GB" dirty="0" smtClean="0"/>
              <a:t>Use them to help you think your own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preview: poster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While </a:t>
            </a:r>
            <a:r>
              <a:rPr lang="en-GB" dirty="0" smtClean="0"/>
              <a:t>you are looking at the posters go by</a:t>
            </a:r>
          </a:p>
          <a:p>
            <a:r>
              <a:rPr lang="en-GB" dirty="0" smtClean="0"/>
              <a:t>Which ones are most visually appealing?</a:t>
            </a:r>
          </a:p>
          <a:p>
            <a:r>
              <a:rPr lang="en-GB" dirty="0" smtClean="0"/>
              <a:t>Which ones can you actually read?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pic>
        <p:nvPicPr>
          <p:cNvPr id="5" name="Content Placeholder 4" descr="Screenshot 2014-10-02 14.29.5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1" b="-1816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344592" y="5680715"/>
            <a:ext cx="834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Or </a:t>
            </a:r>
            <a:r>
              <a:rPr lang="en-GB" dirty="0" smtClean="0"/>
              <a:t>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</p:spTree>
    <p:extLst>
      <p:ext uri="{BB962C8B-B14F-4D97-AF65-F5344CB8AC3E}">
        <p14:creationId xmlns:p14="http://schemas.microsoft.com/office/powerpoint/2010/main" val="300829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 exercise: </a:t>
            </a:r>
            <a:br>
              <a:rPr lang="en-GB" dirty="0" smtClean="0"/>
            </a:br>
            <a:r>
              <a:rPr lang="en-GB" dirty="0" smtClean="0"/>
              <a:t>thinking about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Individually</a:t>
            </a:r>
          </a:p>
          <a:p>
            <a:r>
              <a:rPr lang="en-GB" dirty="0" smtClean="0"/>
              <a:t>Look at the posters</a:t>
            </a:r>
          </a:p>
          <a:p>
            <a:r>
              <a:rPr lang="en-GB" dirty="0" smtClean="0"/>
              <a:t>Identify the (possible) contributory disciplines</a:t>
            </a:r>
          </a:p>
          <a:p>
            <a:pPr marL="0" indent="0">
              <a:buNone/>
            </a:pPr>
            <a:r>
              <a:rPr lang="en-GB" dirty="0" smtClean="0"/>
              <a:t>In Pairs</a:t>
            </a:r>
          </a:p>
          <a:p>
            <a:r>
              <a:rPr lang="en-GB" dirty="0" smtClean="0"/>
              <a:t>Discuss your analysis</a:t>
            </a:r>
          </a:p>
          <a:p>
            <a:r>
              <a:rPr lang="en-GB" dirty="0" smtClean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Share</a:t>
            </a:r>
          </a:p>
          <a:p>
            <a:r>
              <a:rPr lang="en-GB" dirty="0" smtClean="0"/>
              <a:t>In a round</a:t>
            </a:r>
          </a:p>
          <a:p>
            <a:r>
              <a:rPr lang="en-GB" dirty="0" smtClean="0"/>
              <a:t>Tell </a:t>
            </a:r>
            <a:r>
              <a:rPr lang="en-GB" dirty="0"/>
              <a:t>the class what you </a:t>
            </a:r>
            <a:r>
              <a:rPr lang="en-GB" dirty="0" smtClean="0"/>
              <a:t>learnt</a:t>
            </a:r>
          </a:p>
          <a:p>
            <a:r>
              <a:rPr lang="en-GB" dirty="0" smtClean="0"/>
              <a:t>How useful are the titles?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0499734"/>
              </p:ext>
            </p:extLst>
          </p:nvPr>
        </p:nvGraphicFramePr>
        <p:xfrm>
          <a:off x="2133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shot 2014-10-02 11.46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b="5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51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6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3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10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Screenshot 2014-10-02 11.45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4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65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75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b="4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40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92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19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shot 2014-10-02 11.45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" b="2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38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182</Words>
  <Application>Microsoft Macintosh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WEBS2002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activities</vt:lpstr>
      <vt:lpstr>Quick preview: group projects</vt:lpstr>
      <vt:lpstr>Quick preview: individual reports</vt:lpstr>
      <vt:lpstr>Quick preview: poster preparation</vt:lpstr>
      <vt:lpstr>Class exercise:  thinking about interdisciplinarity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9</cp:revision>
  <cp:lastPrinted>2014-10-02T14:40:37Z</cp:lastPrinted>
  <dcterms:created xsi:type="dcterms:W3CDTF">2014-10-02T10:46:20Z</dcterms:created>
  <dcterms:modified xsi:type="dcterms:W3CDTF">2015-10-15T10:30:20Z</dcterms:modified>
</cp:coreProperties>
</file>