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992" r:id="rId1"/>
    <p:sldMasterId id="2147485004" r:id="rId2"/>
    <p:sldMasterId id="2147485016" r:id="rId3"/>
    <p:sldMasterId id="2147485028" r:id="rId4"/>
    <p:sldMasterId id="2147485040" r:id="rId5"/>
    <p:sldMasterId id="2147485052" r:id="rId6"/>
    <p:sldMasterId id="2147485064" r:id="rId7"/>
    <p:sldMasterId id="2147485076" r:id="rId8"/>
  </p:sldMasterIdLst>
  <p:notesMasterIdLst>
    <p:notesMasterId r:id="rId43"/>
  </p:notesMasterIdLst>
  <p:sldIdLst>
    <p:sldId id="300" r:id="rId9"/>
    <p:sldId id="259" r:id="rId10"/>
    <p:sldId id="309" r:id="rId11"/>
    <p:sldId id="315" r:id="rId12"/>
    <p:sldId id="314" r:id="rId13"/>
    <p:sldId id="312" r:id="rId14"/>
    <p:sldId id="316" r:id="rId15"/>
    <p:sldId id="317" r:id="rId16"/>
    <p:sldId id="308" r:id="rId17"/>
    <p:sldId id="263" r:id="rId18"/>
    <p:sldId id="318" r:id="rId19"/>
    <p:sldId id="319" r:id="rId20"/>
    <p:sldId id="320" r:id="rId21"/>
    <p:sldId id="290" r:id="rId22"/>
    <p:sldId id="321" r:id="rId23"/>
    <p:sldId id="304" r:id="rId24"/>
    <p:sldId id="305" r:id="rId25"/>
    <p:sldId id="306" r:id="rId26"/>
    <p:sldId id="307" r:id="rId27"/>
    <p:sldId id="322" r:id="rId28"/>
    <p:sldId id="292" r:id="rId29"/>
    <p:sldId id="323" r:id="rId30"/>
    <p:sldId id="325" r:id="rId31"/>
    <p:sldId id="326" r:id="rId32"/>
    <p:sldId id="324" r:id="rId33"/>
    <p:sldId id="327" r:id="rId34"/>
    <p:sldId id="291" r:id="rId35"/>
    <p:sldId id="329" r:id="rId36"/>
    <p:sldId id="330" r:id="rId37"/>
    <p:sldId id="289" r:id="rId38"/>
    <p:sldId id="283" r:id="rId39"/>
    <p:sldId id="264" r:id="rId40"/>
    <p:sldId id="298" r:id="rId41"/>
    <p:sldId id="328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8" d="100"/>
          <a:sy n="158" d="100"/>
        </p:scale>
        <p:origin x="-104" y="-6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9" Type="http://schemas.openxmlformats.org/officeDocument/2006/relationships/slide" Target="slides/slide1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C7BAA0-EB7F-5E46-BF2F-59E593297F2D}" type="doc">
      <dgm:prSet loTypeId="urn:microsoft.com/office/officeart/2005/8/layout/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4421DB-0DB2-E44A-9695-2A591A77B9B0}">
      <dgm:prSet phldrT="[Text]" custT="1"/>
      <dgm:spPr/>
      <dgm:t>
        <a:bodyPr/>
        <a:lstStyle/>
        <a:p>
          <a:r>
            <a:rPr lang="en-US" sz="1000" dirty="0" smtClean="0"/>
            <a:t>Requirements Gathering</a:t>
          </a:r>
          <a:endParaRPr lang="en-US" sz="1000" dirty="0"/>
        </a:p>
      </dgm:t>
    </dgm:pt>
    <dgm:pt modelId="{4E11347C-1B72-AA42-911B-2BA14FC39947}" type="parTrans" cxnId="{25D0D34A-182E-F543-8C4F-8A41423544A2}">
      <dgm:prSet/>
      <dgm:spPr/>
      <dgm:t>
        <a:bodyPr/>
        <a:lstStyle/>
        <a:p>
          <a:endParaRPr lang="en-US"/>
        </a:p>
      </dgm:t>
    </dgm:pt>
    <dgm:pt modelId="{2BF0C940-644A-5747-9A73-182C19975990}" type="sibTrans" cxnId="{25D0D34A-182E-F543-8C4F-8A41423544A2}">
      <dgm:prSet/>
      <dgm:spPr/>
      <dgm:t>
        <a:bodyPr/>
        <a:lstStyle/>
        <a:p>
          <a:endParaRPr lang="en-US"/>
        </a:p>
      </dgm:t>
    </dgm:pt>
    <dgm:pt modelId="{ABC28C82-25ED-7D41-A488-AACA856B19B3}">
      <dgm:prSet phldrT="[Text]" custT="1"/>
      <dgm:spPr/>
      <dgm:t>
        <a:bodyPr/>
        <a:lstStyle/>
        <a:p>
          <a:r>
            <a:rPr lang="en-US" sz="1000" dirty="0" smtClean="0"/>
            <a:t>Surveys</a:t>
          </a:r>
          <a:endParaRPr lang="en-US" sz="1000" dirty="0"/>
        </a:p>
      </dgm:t>
    </dgm:pt>
    <dgm:pt modelId="{2B4B0B0E-7161-454B-80BA-8494F8F37F2C}" type="parTrans" cxnId="{F466FBA4-A9AC-D340-AAE6-A8534C78F2B9}">
      <dgm:prSet/>
      <dgm:spPr/>
      <dgm:t>
        <a:bodyPr/>
        <a:lstStyle/>
        <a:p>
          <a:endParaRPr lang="en-US"/>
        </a:p>
      </dgm:t>
    </dgm:pt>
    <dgm:pt modelId="{D4ADABE4-A9E6-D94A-8614-D6D0C79935D1}" type="sibTrans" cxnId="{F466FBA4-A9AC-D340-AAE6-A8534C78F2B9}">
      <dgm:prSet/>
      <dgm:spPr/>
      <dgm:t>
        <a:bodyPr/>
        <a:lstStyle/>
        <a:p>
          <a:endParaRPr lang="en-US"/>
        </a:p>
      </dgm:t>
    </dgm:pt>
    <dgm:pt modelId="{4CC99247-6F06-0045-8B62-0016FE8BC071}">
      <dgm:prSet phldrT="[Text]" custT="1"/>
      <dgm:spPr/>
      <dgm:t>
        <a:bodyPr/>
        <a:lstStyle/>
        <a:p>
          <a:r>
            <a:rPr lang="en-US" sz="1000" dirty="0" smtClean="0"/>
            <a:t>Specification</a:t>
          </a:r>
          <a:endParaRPr lang="en-US" sz="1000" dirty="0"/>
        </a:p>
      </dgm:t>
    </dgm:pt>
    <dgm:pt modelId="{130418C5-15E5-AD48-96A9-BE6C94EEB0BD}" type="parTrans" cxnId="{761608D0-5688-FA45-B371-E8900C15F636}">
      <dgm:prSet/>
      <dgm:spPr/>
      <dgm:t>
        <a:bodyPr/>
        <a:lstStyle/>
        <a:p>
          <a:endParaRPr lang="en-US"/>
        </a:p>
      </dgm:t>
    </dgm:pt>
    <dgm:pt modelId="{67E7D2A4-4A26-1548-A5B1-442FAF2D2B0D}" type="sibTrans" cxnId="{761608D0-5688-FA45-B371-E8900C15F636}">
      <dgm:prSet/>
      <dgm:spPr/>
      <dgm:t>
        <a:bodyPr/>
        <a:lstStyle/>
        <a:p>
          <a:endParaRPr lang="en-US"/>
        </a:p>
      </dgm:t>
    </dgm:pt>
    <dgm:pt modelId="{44817909-A2D7-D74A-B726-7E9AA5767DC4}">
      <dgm:prSet phldrT="[Text]" custT="1"/>
      <dgm:spPr/>
      <dgm:t>
        <a:bodyPr/>
        <a:lstStyle/>
        <a:p>
          <a:r>
            <a:rPr lang="en-US" sz="1000" dirty="0" smtClean="0"/>
            <a:t>UML</a:t>
          </a:r>
          <a:endParaRPr lang="en-US" sz="1000" dirty="0"/>
        </a:p>
      </dgm:t>
    </dgm:pt>
    <dgm:pt modelId="{5ACF6AEC-AD27-C74C-834D-18169838BD84}" type="parTrans" cxnId="{451C3E5D-3695-3341-8385-4E695ED3617E}">
      <dgm:prSet/>
      <dgm:spPr/>
      <dgm:t>
        <a:bodyPr/>
        <a:lstStyle/>
        <a:p>
          <a:endParaRPr lang="en-US"/>
        </a:p>
      </dgm:t>
    </dgm:pt>
    <dgm:pt modelId="{716C2B3F-3F86-3345-88AE-F63A14725519}" type="sibTrans" cxnId="{451C3E5D-3695-3341-8385-4E695ED3617E}">
      <dgm:prSet/>
      <dgm:spPr/>
      <dgm:t>
        <a:bodyPr/>
        <a:lstStyle/>
        <a:p>
          <a:endParaRPr lang="en-US"/>
        </a:p>
      </dgm:t>
    </dgm:pt>
    <dgm:pt modelId="{541D7744-165E-1D41-B5E3-DE1E84D7E172}">
      <dgm:prSet phldrT="[Text]" custT="1"/>
      <dgm:spPr/>
      <dgm:t>
        <a:bodyPr/>
        <a:lstStyle/>
        <a:p>
          <a:r>
            <a:rPr lang="en-US" sz="1000" dirty="0" smtClean="0"/>
            <a:t>Implementation</a:t>
          </a:r>
          <a:endParaRPr lang="en-US" sz="1000" dirty="0"/>
        </a:p>
      </dgm:t>
    </dgm:pt>
    <dgm:pt modelId="{F56B0A83-6A47-3941-9EAB-7A2E474E341A}" type="parTrans" cxnId="{B8484F20-BBAF-5F45-9DCC-725F42451408}">
      <dgm:prSet/>
      <dgm:spPr/>
      <dgm:t>
        <a:bodyPr/>
        <a:lstStyle/>
        <a:p>
          <a:endParaRPr lang="en-US"/>
        </a:p>
      </dgm:t>
    </dgm:pt>
    <dgm:pt modelId="{9A7C7188-26BA-4E4C-A14E-9875345F212E}" type="sibTrans" cxnId="{B8484F20-BBAF-5F45-9DCC-725F42451408}">
      <dgm:prSet/>
      <dgm:spPr/>
      <dgm:t>
        <a:bodyPr/>
        <a:lstStyle/>
        <a:p>
          <a:endParaRPr lang="en-US"/>
        </a:p>
      </dgm:t>
    </dgm:pt>
    <dgm:pt modelId="{9E31AA6C-0541-9F4B-A907-C88B3061641F}">
      <dgm:prSet phldrT="[Text]" custT="1"/>
      <dgm:spPr/>
      <dgm:t>
        <a:bodyPr/>
        <a:lstStyle/>
        <a:p>
          <a:r>
            <a:rPr lang="en-US" sz="1000" dirty="0" smtClean="0"/>
            <a:t>Software code</a:t>
          </a:r>
          <a:endParaRPr lang="en-US" sz="1000" dirty="0"/>
        </a:p>
      </dgm:t>
    </dgm:pt>
    <dgm:pt modelId="{8991635B-9BFA-2E43-AC9F-733A0DC5BFAD}" type="parTrans" cxnId="{9A275BAB-EACC-E148-837A-AA4B5CD714F6}">
      <dgm:prSet/>
      <dgm:spPr/>
      <dgm:t>
        <a:bodyPr/>
        <a:lstStyle/>
        <a:p>
          <a:endParaRPr lang="en-US"/>
        </a:p>
      </dgm:t>
    </dgm:pt>
    <dgm:pt modelId="{3AB5602D-B5EE-CA41-832B-81D2342E609F}" type="sibTrans" cxnId="{9A275BAB-EACC-E148-837A-AA4B5CD714F6}">
      <dgm:prSet/>
      <dgm:spPr/>
      <dgm:t>
        <a:bodyPr/>
        <a:lstStyle/>
        <a:p>
          <a:endParaRPr lang="en-US"/>
        </a:p>
      </dgm:t>
    </dgm:pt>
    <dgm:pt modelId="{0A18F922-463B-DE4F-B7F1-307ED212215A}">
      <dgm:prSet phldrT="[Text]" custT="1"/>
      <dgm:spPr/>
      <dgm:t>
        <a:bodyPr/>
        <a:lstStyle/>
        <a:p>
          <a:r>
            <a:rPr lang="en-US" sz="1000" dirty="0" smtClean="0"/>
            <a:t>Stakeholder Analysis</a:t>
          </a:r>
          <a:endParaRPr lang="en-US" sz="1000" dirty="0"/>
        </a:p>
      </dgm:t>
    </dgm:pt>
    <dgm:pt modelId="{9165C6B1-2B8D-D540-947A-078647A712E3}" type="parTrans" cxnId="{43F0B797-4E03-AE46-89B3-02CDC8A2B6B9}">
      <dgm:prSet/>
      <dgm:spPr/>
      <dgm:t>
        <a:bodyPr/>
        <a:lstStyle/>
        <a:p>
          <a:endParaRPr lang="en-US"/>
        </a:p>
      </dgm:t>
    </dgm:pt>
    <dgm:pt modelId="{C661D3DD-CC30-3944-A34A-B6D33FD19AAB}" type="sibTrans" cxnId="{43F0B797-4E03-AE46-89B3-02CDC8A2B6B9}">
      <dgm:prSet/>
      <dgm:spPr/>
      <dgm:t>
        <a:bodyPr/>
        <a:lstStyle/>
        <a:p>
          <a:endParaRPr lang="en-US"/>
        </a:p>
      </dgm:t>
    </dgm:pt>
    <dgm:pt modelId="{46B030A3-F9B2-A840-83B2-DBDA963E0DCE}">
      <dgm:prSet phldrT="[Text]" custT="1"/>
      <dgm:spPr/>
      <dgm:t>
        <a:bodyPr/>
        <a:lstStyle/>
        <a:p>
          <a:r>
            <a:rPr lang="en-US" sz="1000" dirty="0" smtClean="0"/>
            <a:t>Focus groups</a:t>
          </a:r>
          <a:endParaRPr lang="en-US" sz="1000" dirty="0"/>
        </a:p>
      </dgm:t>
    </dgm:pt>
    <dgm:pt modelId="{ABB60F22-9848-AB42-ABFF-06EC260D1CB3}" type="parTrans" cxnId="{C242A345-1739-CD41-B46A-87904AB132C3}">
      <dgm:prSet/>
      <dgm:spPr/>
      <dgm:t>
        <a:bodyPr/>
        <a:lstStyle/>
        <a:p>
          <a:endParaRPr lang="en-US"/>
        </a:p>
      </dgm:t>
    </dgm:pt>
    <dgm:pt modelId="{5F0AD634-32D0-704E-B408-91428C63172C}" type="sibTrans" cxnId="{C242A345-1739-CD41-B46A-87904AB132C3}">
      <dgm:prSet/>
      <dgm:spPr/>
      <dgm:t>
        <a:bodyPr/>
        <a:lstStyle/>
        <a:p>
          <a:endParaRPr lang="en-US"/>
        </a:p>
      </dgm:t>
    </dgm:pt>
    <dgm:pt modelId="{F7DC9F71-5269-3D4B-BBF3-97EFCEE40452}">
      <dgm:prSet phldrT="[Text]" custT="1"/>
      <dgm:spPr/>
      <dgm:t>
        <a:bodyPr/>
        <a:lstStyle/>
        <a:p>
          <a:r>
            <a:rPr lang="en-US" sz="1000" b="0" dirty="0" smtClean="0">
              <a:solidFill>
                <a:schemeClr val="tx1"/>
              </a:solidFill>
            </a:rPr>
            <a:t>Use Cases</a:t>
          </a:r>
          <a:endParaRPr lang="en-US" sz="1000" b="0" dirty="0">
            <a:solidFill>
              <a:schemeClr val="tx1"/>
            </a:solidFill>
          </a:endParaRPr>
        </a:p>
      </dgm:t>
    </dgm:pt>
    <dgm:pt modelId="{7C22D4CE-BE44-D742-B240-496271BBE29D}" type="parTrans" cxnId="{CC79F0A1-3241-E746-B5FC-5ECDE4D4F396}">
      <dgm:prSet/>
      <dgm:spPr/>
      <dgm:t>
        <a:bodyPr/>
        <a:lstStyle/>
        <a:p>
          <a:endParaRPr lang="en-US"/>
        </a:p>
      </dgm:t>
    </dgm:pt>
    <dgm:pt modelId="{EC2C2404-679F-D94B-A3A8-1B0D9820CB85}" type="sibTrans" cxnId="{CC79F0A1-3241-E746-B5FC-5ECDE4D4F396}">
      <dgm:prSet/>
      <dgm:spPr/>
      <dgm:t>
        <a:bodyPr/>
        <a:lstStyle/>
        <a:p>
          <a:endParaRPr lang="en-US"/>
        </a:p>
      </dgm:t>
    </dgm:pt>
    <dgm:pt modelId="{AF680D41-7BE2-BF4B-923E-9302A5FA737D}">
      <dgm:prSet phldrT="[Text]" custT="1"/>
      <dgm:spPr/>
      <dgm:t>
        <a:bodyPr/>
        <a:lstStyle/>
        <a:p>
          <a:r>
            <a:rPr lang="en-US" sz="1000" dirty="0" smtClean="0"/>
            <a:t>Scenarios and Personas</a:t>
          </a:r>
          <a:endParaRPr lang="en-US" sz="1000" dirty="0"/>
        </a:p>
      </dgm:t>
    </dgm:pt>
    <dgm:pt modelId="{6174E751-4CAB-7848-86BD-8971C7E3D1CA}" type="parTrans" cxnId="{11C1814E-4C0F-1E46-9780-9840484EB9A7}">
      <dgm:prSet/>
      <dgm:spPr/>
      <dgm:t>
        <a:bodyPr/>
        <a:lstStyle/>
        <a:p>
          <a:endParaRPr lang="en-US"/>
        </a:p>
      </dgm:t>
    </dgm:pt>
    <dgm:pt modelId="{73BD43B9-3858-5246-AA84-11036679B8BB}" type="sibTrans" cxnId="{11C1814E-4C0F-1E46-9780-9840484EB9A7}">
      <dgm:prSet/>
      <dgm:spPr/>
      <dgm:t>
        <a:bodyPr/>
        <a:lstStyle/>
        <a:p>
          <a:endParaRPr lang="en-US"/>
        </a:p>
      </dgm:t>
    </dgm:pt>
    <dgm:pt modelId="{69E4254F-A862-A945-BA40-E3E61E87EB08}">
      <dgm:prSet phldrT="[Text]" custT="1"/>
      <dgm:spPr/>
      <dgm:t>
        <a:bodyPr/>
        <a:lstStyle/>
        <a:p>
          <a:r>
            <a:rPr lang="en-US" sz="1000" dirty="0" smtClean="0"/>
            <a:t>Storyboards</a:t>
          </a:r>
          <a:endParaRPr lang="en-US" sz="1000" dirty="0"/>
        </a:p>
      </dgm:t>
    </dgm:pt>
    <dgm:pt modelId="{3A7CC3A6-AC8F-3344-AF85-1201D8742D08}" type="parTrans" cxnId="{CE191FA1-B7D4-8F4A-919B-57E4C3509BC3}">
      <dgm:prSet/>
      <dgm:spPr/>
      <dgm:t>
        <a:bodyPr/>
        <a:lstStyle/>
        <a:p>
          <a:endParaRPr lang="en-US"/>
        </a:p>
      </dgm:t>
    </dgm:pt>
    <dgm:pt modelId="{882B34A6-95F7-9246-8D58-EE190201A079}" type="sibTrans" cxnId="{CE191FA1-B7D4-8F4A-919B-57E4C3509BC3}">
      <dgm:prSet/>
      <dgm:spPr/>
      <dgm:t>
        <a:bodyPr/>
        <a:lstStyle/>
        <a:p>
          <a:endParaRPr lang="en-US"/>
        </a:p>
      </dgm:t>
    </dgm:pt>
    <dgm:pt modelId="{CD9D7FB4-5A2F-4648-979C-68CFF587DF1B}">
      <dgm:prSet phldrT="[Text]" custT="1"/>
      <dgm:spPr/>
      <dgm:t>
        <a:bodyPr/>
        <a:lstStyle/>
        <a:p>
          <a:r>
            <a:rPr lang="en-US" sz="1000" dirty="0" smtClean="0"/>
            <a:t>APIs</a:t>
          </a:r>
          <a:endParaRPr lang="en-US" sz="1000" dirty="0"/>
        </a:p>
      </dgm:t>
    </dgm:pt>
    <dgm:pt modelId="{6A4C7803-AB9C-4F48-BC1D-AC670EADA3F5}" type="parTrans" cxnId="{8E64596D-328A-0D4E-9F6C-70CC3086558A}">
      <dgm:prSet/>
      <dgm:spPr/>
      <dgm:t>
        <a:bodyPr/>
        <a:lstStyle/>
        <a:p>
          <a:endParaRPr lang="en-US"/>
        </a:p>
      </dgm:t>
    </dgm:pt>
    <dgm:pt modelId="{65F44901-2971-564B-865C-603C864DB96C}" type="sibTrans" cxnId="{8E64596D-328A-0D4E-9F6C-70CC3086558A}">
      <dgm:prSet/>
      <dgm:spPr/>
      <dgm:t>
        <a:bodyPr/>
        <a:lstStyle/>
        <a:p>
          <a:endParaRPr lang="en-US"/>
        </a:p>
      </dgm:t>
    </dgm:pt>
    <dgm:pt modelId="{A8BB1B89-FBC6-AA44-90ED-47278DEA42A9}">
      <dgm:prSet phldrT="[Text]" custT="1"/>
      <dgm:spPr/>
      <dgm:t>
        <a:bodyPr/>
        <a:lstStyle/>
        <a:p>
          <a:r>
            <a:rPr lang="en-US" sz="1000" dirty="0" smtClean="0"/>
            <a:t>Document formats</a:t>
          </a:r>
          <a:endParaRPr lang="en-US" sz="1000" dirty="0"/>
        </a:p>
      </dgm:t>
    </dgm:pt>
    <dgm:pt modelId="{401DE5E0-A6A2-8048-BCD8-CFA90674515C}" type="parTrans" cxnId="{19DD53F8-C881-8141-ABE2-FAC1AB3403E3}">
      <dgm:prSet/>
      <dgm:spPr/>
      <dgm:t>
        <a:bodyPr/>
        <a:lstStyle/>
        <a:p>
          <a:endParaRPr lang="en-US"/>
        </a:p>
      </dgm:t>
    </dgm:pt>
    <dgm:pt modelId="{B44F451E-912F-9D43-933E-8EB0E6C87737}" type="sibTrans" cxnId="{19DD53F8-C881-8141-ABE2-FAC1AB3403E3}">
      <dgm:prSet/>
      <dgm:spPr/>
      <dgm:t>
        <a:bodyPr/>
        <a:lstStyle/>
        <a:p>
          <a:endParaRPr lang="en-US"/>
        </a:p>
      </dgm:t>
    </dgm:pt>
    <dgm:pt modelId="{9A9F795A-2600-1441-9227-3CB8ABE0348A}">
      <dgm:prSet phldrT="[Text]" custT="1"/>
      <dgm:spPr/>
      <dgm:t>
        <a:bodyPr/>
        <a:lstStyle/>
        <a:p>
          <a:r>
            <a:rPr lang="en-US" sz="1000" dirty="0" smtClean="0"/>
            <a:t>Testing</a:t>
          </a:r>
          <a:endParaRPr lang="en-US" sz="1000" dirty="0"/>
        </a:p>
      </dgm:t>
    </dgm:pt>
    <dgm:pt modelId="{FC394745-8960-3C46-B0D6-1DBD2D21A360}" type="parTrans" cxnId="{BE218D14-83FE-0E4E-9AFF-2048A41E5A36}">
      <dgm:prSet/>
      <dgm:spPr/>
      <dgm:t>
        <a:bodyPr/>
        <a:lstStyle/>
        <a:p>
          <a:endParaRPr lang="en-US"/>
        </a:p>
      </dgm:t>
    </dgm:pt>
    <dgm:pt modelId="{46FE48E6-823B-6B49-ACE4-6EF8DCC725DC}" type="sibTrans" cxnId="{BE218D14-83FE-0E4E-9AFF-2048A41E5A36}">
      <dgm:prSet/>
      <dgm:spPr/>
      <dgm:t>
        <a:bodyPr/>
        <a:lstStyle/>
        <a:p>
          <a:endParaRPr lang="en-US"/>
        </a:p>
      </dgm:t>
    </dgm:pt>
    <dgm:pt modelId="{B7FCE63A-ED14-9D44-B4C7-FC9242C47FD2}">
      <dgm:prSet phldrT="[Text]" custT="1"/>
      <dgm:spPr/>
      <dgm:t>
        <a:bodyPr/>
        <a:lstStyle/>
        <a:p>
          <a:r>
            <a:rPr lang="en-US" sz="1000" dirty="0" smtClean="0"/>
            <a:t>Unit Tests</a:t>
          </a:r>
          <a:endParaRPr lang="en-US" sz="1000" dirty="0"/>
        </a:p>
      </dgm:t>
    </dgm:pt>
    <dgm:pt modelId="{D1E50576-B835-E744-86DF-7DBA95FB4B54}" type="parTrans" cxnId="{60BF312F-BCAE-2B4F-BD81-B3DCE1354DA1}">
      <dgm:prSet/>
      <dgm:spPr/>
      <dgm:t>
        <a:bodyPr/>
        <a:lstStyle/>
        <a:p>
          <a:endParaRPr lang="en-US"/>
        </a:p>
      </dgm:t>
    </dgm:pt>
    <dgm:pt modelId="{E2C71620-D00A-324C-ABB0-07873498F557}" type="sibTrans" cxnId="{60BF312F-BCAE-2B4F-BD81-B3DCE1354DA1}">
      <dgm:prSet/>
      <dgm:spPr/>
      <dgm:t>
        <a:bodyPr/>
        <a:lstStyle/>
        <a:p>
          <a:endParaRPr lang="en-US"/>
        </a:p>
      </dgm:t>
    </dgm:pt>
    <dgm:pt modelId="{47635119-C288-CE41-BEAC-7D0CEC2E09DF}">
      <dgm:prSet phldrT="[Text]" custT="1"/>
      <dgm:spPr/>
      <dgm:t>
        <a:bodyPr/>
        <a:lstStyle/>
        <a:p>
          <a:r>
            <a:rPr lang="en-US" sz="1000" dirty="0" smtClean="0"/>
            <a:t>Black Box Tests</a:t>
          </a:r>
          <a:endParaRPr lang="en-US" sz="1000" dirty="0"/>
        </a:p>
      </dgm:t>
    </dgm:pt>
    <dgm:pt modelId="{D5669935-9611-F044-9161-A4E736C0578A}" type="parTrans" cxnId="{5AAD77A7-120F-EA44-8926-A0FD5573BAFA}">
      <dgm:prSet/>
      <dgm:spPr/>
      <dgm:t>
        <a:bodyPr/>
        <a:lstStyle/>
        <a:p>
          <a:endParaRPr lang="en-US"/>
        </a:p>
      </dgm:t>
    </dgm:pt>
    <dgm:pt modelId="{4E7623AB-4FEF-ED4B-87D4-903CDBD9C44B}" type="sibTrans" cxnId="{5AAD77A7-120F-EA44-8926-A0FD5573BAFA}">
      <dgm:prSet/>
      <dgm:spPr/>
      <dgm:t>
        <a:bodyPr/>
        <a:lstStyle/>
        <a:p>
          <a:endParaRPr lang="en-US"/>
        </a:p>
      </dgm:t>
    </dgm:pt>
    <dgm:pt modelId="{B457AFF3-8E59-3C43-AC89-606B7394CB6B}">
      <dgm:prSet phldrT="[Text]" custT="1"/>
      <dgm:spPr/>
      <dgm:t>
        <a:bodyPr/>
        <a:lstStyle/>
        <a:p>
          <a:r>
            <a:rPr lang="en-US" sz="1000" dirty="0" smtClean="0"/>
            <a:t>Etc…</a:t>
          </a:r>
          <a:endParaRPr lang="en-US" sz="1000" dirty="0"/>
        </a:p>
      </dgm:t>
    </dgm:pt>
    <dgm:pt modelId="{4321F372-4266-6643-993F-2F857F1F312C}" type="parTrans" cxnId="{13E2F552-0E96-784E-977F-597BA2178906}">
      <dgm:prSet/>
      <dgm:spPr/>
      <dgm:t>
        <a:bodyPr/>
        <a:lstStyle/>
        <a:p>
          <a:endParaRPr lang="en-US"/>
        </a:p>
      </dgm:t>
    </dgm:pt>
    <dgm:pt modelId="{D1EC06E9-9891-7E46-94A0-E35280F8F7A0}" type="sibTrans" cxnId="{13E2F552-0E96-784E-977F-597BA2178906}">
      <dgm:prSet/>
      <dgm:spPr/>
      <dgm:t>
        <a:bodyPr/>
        <a:lstStyle/>
        <a:p>
          <a:endParaRPr lang="en-US"/>
        </a:p>
      </dgm:t>
    </dgm:pt>
    <dgm:pt modelId="{3BAEC650-6B47-CE4E-A1D4-F07389F7AC9F}">
      <dgm:prSet phldrT="[Text]" custT="1"/>
      <dgm:spPr/>
      <dgm:t>
        <a:bodyPr/>
        <a:lstStyle/>
        <a:p>
          <a:r>
            <a:rPr lang="en-US" sz="1000" dirty="0" smtClean="0"/>
            <a:t>Deployment</a:t>
          </a:r>
          <a:endParaRPr lang="en-US" sz="1000" dirty="0"/>
        </a:p>
      </dgm:t>
    </dgm:pt>
    <dgm:pt modelId="{ABCD1947-E0F4-4C4C-8A9B-B09B58412660}" type="parTrans" cxnId="{AAD0763E-F540-634A-94D5-A421B7509091}">
      <dgm:prSet/>
      <dgm:spPr/>
      <dgm:t>
        <a:bodyPr/>
        <a:lstStyle/>
        <a:p>
          <a:endParaRPr lang="en-US"/>
        </a:p>
      </dgm:t>
    </dgm:pt>
    <dgm:pt modelId="{D42FDB5E-F3CC-514F-9443-3A974F1A8EA5}" type="sibTrans" cxnId="{AAD0763E-F540-634A-94D5-A421B7509091}">
      <dgm:prSet/>
      <dgm:spPr/>
      <dgm:t>
        <a:bodyPr/>
        <a:lstStyle/>
        <a:p>
          <a:endParaRPr lang="en-US"/>
        </a:p>
      </dgm:t>
    </dgm:pt>
    <dgm:pt modelId="{CD26406B-80D9-E040-AFA1-C03AD3C615A3}">
      <dgm:prSet phldrT="[Text]" custT="1"/>
      <dgm:spPr/>
      <dgm:t>
        <a:bodyPr/>
        <a:lstStyle/>
        <a:p>
          <a:r>
            <a:rPr lang="en-US" sz="1000" dirty="0" smtClean="0"/>
            <a:t>Configuration</a:t>
          </a:r>
          <a:endParaRPr lang="en-US" sz="1000" dirty="0"/>
        </a:p>
      </dgm:t>
    </dgm:pt>
    <dgm:pt modelId="{DBC15738-3DF0-454C-B1C2-3CE02D51BB40}" type="parTrans" cxnId="{CBFF316C-71BD-0745-A543-6D20F4893A99}">
      <dgm:prSet/>
      <dgm:spPr/>
      <dgm:t>
        <a:bodyPr/>
        <a:lstStyle/>
        <a:p>
          <a:endParaRPr lang="en-US"/>
        </a:p>
      </dgm:t>
    </dgm:pt>
    <dgm:pt modelId="{C67AA5AE-0CA0-5040-8F9B-65F3C8C81037}" type="sibTrans" cxnId="{CBFF316C-71BD-0745-A543-6D20F4893A99}">
      <dgm:prSet/>
      <dgm:spPr/>
      <dgm:t>
        <a:bodyPr/>
        <a:lstStyle/>
        <a:p>
          <a:endParaRPr lang="en-US"/>
        </a:p>
      </dgm:t>
    </dgm:pt>
    <dgm:pt modelId="{702556F6-8D97-7346-A9D3-41E9FB4A2C66}">
      <dgm:prSet phldrT="[Text]" custT="1"/>
      <dgm:spPr/>
      <dgm:t>
        <a:bodyPr/>
        <a:lstStyle/>
        <a:p>
          <a:r>
            <a:rPr lang="en-US" sz="1000" dirty="0" smtClean="0"/>
            <a:t>Bug Tracking</a:t>
          </a:r>
          <a:endParaRPr lang="en-US" sz="1000" dirty="0"/>
        </a:p>
      </dgm:t>
    </dgm:pt>
    <dgm:pt modelId="{A0791AFC-19B4-BB48-A8DA-B6037D6E7E23}" type="parTrans" cxnId="{9831B07B-DE50-B243-A149-62F53D7A9074}">
      <dgm:prSet/>
      <dgm:spPr/>
      <dgm:t>
        <a:bodyPr/>
        <a:lstStyle/>
        <a:p>
          <a:endParaRPr lang="en-US"/>
        </a:p>
      </dgm:t>
    </dgm:pt>
    <dgm:pt modelId="{4F8FA5A7-1893-9844-9F97-3C77F11FEC24}" type="sibTrans" cxnId="{9831B07B-DE50-B243-A149-62F53D7A9074}">
      <dgm:prSet/>
      <dgm:spPr/>
      <dgm:t>
        <a:bodyPr/>
        <a:lstStyle/>
        <a:p>
          <a:endParaRPr lang="en-US"/>
        </a:p>
      </dgm:t>
    </dgm:pt>
    <dgm:pt modelId="{43FBB833-FB5F-5649-B610-35820E5E7767}">
      <dgm:prSet phldrT="[Text]" custT="1"/>
      <dgm:spPr/>
      <dgm:t>
        <a:bodyPr/>
        <a:lstStyle/>
        <a:p>
          <a:r>
            <a:rPr lang="en-US" sz="1000" dirty="0" smtClean="0"/>
            <a:t>User Support</a:t>
          </a:r>
          <a:endParaRPr lang="en-US" sz="1000" dirty="0"/>
        </a:p>
      </dgm:t>
    </dgm:pt>
    <dgm:pt modelId="{A591329D-C3C4-2A4A-A8FB-4BA305287A7D}" type="parTrans" cxnId="{7E293948-F6D8-434A-9025-AFAFC333FE80}">
      <dgm:prSet/>
      <dgm:spPr/>
      <dgm:t>
        <a:bodyPr/>
        <a:lstStyle/>
        <a:p>
          <a:endParaRPr lang="en-US"/>
        </a:p>
      </dgm:t>
    </dgm:pt>
    <dgm:pt modelId="{40040595-98FA-CA4B-8722-B0DB563A6690}" type="sibTrans" cxnId="{7E293948-F6D8-434A-9025-AFAFC333FE80}">
      <dgm:prSet/>
      <dgm:spPr/>
      <dgm:t>
        <a:bodyPr/>
        <a:lstStyle/>
        <a:p>
          <a:endParaRPr lang="en-US"/>
        </a:p>
      </dgm:t>
    </dgm:pt>
    <dgm:pt modelId="{A15DF09A-8FDE-1C48-9C2B-680B7916171C}">
      <dgm:prSet phldrT="[Text]" custT="1"/>
      <dgm:spPr/>
      <dgm:t>
        <a:bodyPr/>
        <a:lstStyle/>
        <a:p>
          <a:r>
            <a:rPr lang="en-US" sz="1000" dirty="0" smtClean="0"/>
            <a:t>Design</a:t>
          </a:r>
          <a:endParaRPr lang="en-US" sz="1000" dirty="0"/>
        </a:p>
      </dgm:t>
    </dgm:pt>
    <dgm:pt modelId="{485D0819-317F-A849-B46F-3B37BB0609C4}" type="parTrans" cxnId="{0A126912-F034-D04F-B766-31E843ACCDA7}">
      <dgm:prSet/>
      <dgm:spPr/>
      <dgm:t>
        <a:bodyPr/>
        <a:lstStyle/>
        <a:p>
          <a:endParaRPr lang="en-US"/>
        </a:p>
      </dgm:t>
    </dgm:pt>
    <dgm:pt modelId="{6795AACE-BBBA-124F-80A8-F9098FFCF3B6}" type="sibTrans" cxnId="{0A126912-F034-D04F-B766-31E843ACCDA7}">
      <dgm:prSet/>
      <dgm:spPr/>
      <dgm:t>
        <a:bodyPr/>
        <a:lstStyle/>
        <a:p>
          <a:endParaRPr lang="en-US"/>
        </a:p>
      </dgm:t>
    </dgm:pt>
    <dgm:pt modelId="{1F682CA9-84CB-ED40-8FCE-707807549908}">
      <dgm:prSet phldrT="[Text]" custT="1"/>
      <dgm:spPr/>
      <dgm:t>
        <a:bodyPr/>
        <a:lstStyle/>
        <a:p>
          <a:r>
            <a:rPr lang="en-US" sz="1000" dirty="0" smtClean="0"/>
            <a:t>UML</a:t>
          </a:r>
          <a:endParaRPr lang="en-US" sz="1000" dirty="0"/>
        </a:p>
      </dgm:t>
    </dgm:pt>
    <dgm:pt modelId="{FE500605-9C1A-8748-B6BD-5F7574A093DB}" type="parTrans" cxnId="{05BEABA9-53A1-C74B-BA9D-29E1C99903CE}">
      <dgm:prSet/>
      <dgm:spPr/>
      <dgm:t>
        <a:bodyPr/>
        <a:lstStyle/>
        <a:p>
          <a:endParaRPr lang="en-US"/>
        </a:p>
      </dgm:t>
    </dgm:pt>
    <dgm:pt modelId="{86AAE68C-E8F0-274B-893F-9F762E08E050}" type="sibTrans" cxnId="{05BEABA9-53A1-C74B-BA9D-29E1C99903CE}">
      <dgm:prSet/>
      <dgm:spPr/>
      <dgm:t>
        <a:bodyPr/>
        <a:lstStyle/>
        <a:p>
          <a:endParaRPr lang="en-US"/>
        </a:p>
      </dgm:t>
    </dgm:pt>
    <dgm:pt modelId="{896ED465-09D6-1042-BCAB-30337B741872}">
      <dgm:prSet phldrT="[Text]" custT="1"/>
      <dgm:spPr/>
      <dgm:t>
        <a:bodyPr/>
        <a:lstStyle/>
        <a:p>
          <a:r>
            <a:rPr lang="en-US" sz="1000" dirty="0" smtClean="0"/>
            <a:t>Class Diagrams</a:t>
          </a:r>
          <a:endParaRPr lang="en-US" sz="1000" dirty="0"/>
        </a:p>
      </dgm:t>
    </dgm:pt>
    <dgm:pt modelId="{AF83797E-25F8-5340-BC0F-FA8549CFCD3C}" type="parTrans" cxnId="{13E78071-52BB-8F45-A4E7-CB1F16874C11}">
      <dgm:prSet/>
      <dgm:spPr/>
      <dgm:t>
        <a:bodyPr/>
        <a:lstStyle/>
        <a:p>
          <a:endParaRPr lang="en-US"/>
        </a:p>
      </dgm:t>
    </dgm:pt>
    <dgm:pt modelId="{A280F9CC-B3AC-294B-8DAD-53F25AEC7E3A}" type="sibTrans" cxnId="{13E78071-52BB-8F45-A4E7-CB1F16874C11}">
      <dgm:prSet/>
      <dgm:spPr/>
      <dgm:t>
        <a:bodyPr/>
        <a:lstStyle/>
        <a:p>
          <a:endParaRPr lang="en-US"/>
        </a:p>
      </dgm:t>
    </dgm:pt>
    <dgm:pt modelId="{898B758C-C3FA-CF4C-940C-7F042F61B5D8}">
      <dgm:prSet phldrT="[Text]" custT="1"/>
      <dgm:spPr/>
      <dgm:t>
        <a:bodyPr/>
        <a:lstStyle/>
        <a:p>
          <a:r>
            <a:rPr lang="en-US" sz="1000" dirty="0" smtClean="0"/>
            <a:t>Activity Diagrams</a:t>
          </a:r>
          <a:endParaRPr lang="en-US" sz="1000" dirty="0"/>
        </a:p>
      </dgm:t>
    </dgm:pt>
    <dgm:pt modelId="{10662798-17A3-824A-A6BA-669D71A0B610}" type="parTrans" cxnId="{BE24B0C2-C487-4C45-8D28-427545222FAC}">
      <dgm:prSet/>
      <dgm:spPr/>
      <dgm:t>
        <a:bodyPr/>
        <a:lstStyle/>
        <a:p>
          <a:endParaRPr lang="en-US"/>
        </a:p>
      </dgm:t>
    </dgm:pt>
    <dgm:pt modelId="{4A800998-00C2-044D-A089-5EEB015A8ADB}" type="sibTrans" cxnId="{BE24B0C2-C487-4C45-8D28-427545222FAC}">
      <dgm:prSet/>
      <dgm:spPr/>
      <dgm:t>
        <a:bodyPr/>
        <a:lstStyle/>
        <a:p>
          <a:endParaRPr lang="en-US"/>
        </a:p>
      </dgm:t>
    </dgm:pt>
    <dgm:pt modelId="{DE5E9EE1-FB99-BD49-B6BB-3A0E29DC0067}">
      <dgm:prSet phldrT="[Text]" custT="1"/>
      <dgm:spPr/>
      <dgm:t>
        <a:bodyPr/>
        <a:lstStyle/>
        <a:p>
          <a:r>
            <a:rPr lang="en-US" sz="1000" dirty="0" smtClean="0"/>
            <a:t>Sequence Diagrams</a:t>
          </a:r>
          <a:endParaRPr lang="en-US" sz="1000" dirty="0"/>
        </a:p>
      </dgm:t>
    </dgm:pt>
    <dgm:pt modelId="{F268412E-A829-6047-94ED-3A478E549DDA}" type="parTrans" cxnId="{ABC97B86-422D-6A4F-A62B-C5CE510E7749}">
      <dgm:prSet/>
      <dgm:spPr/>
      <dgm:t>
        <a:bodyPr/>
        <a:lstStyle/>
        <a:p>
          <a:endParaRPr lang="en-US"/>
        </a:p>
      </dgm:t>
    </dgm:pt>
    <dgm:pt modelId="{B00DC8D6-5694-EE4D-9241-7820C33AFB1C}" type="sibTrans" cxnId="{ABC97B86-422D-6A4F-A62B-C5CE510E7749}">
      <dgm:prSet/>
      <dgm:spPr/>
      <dgm:t>
        <a:bodyPr/>
        <a:lstStyle/>
        <a:p>
          <a:endParaRPr lang="en-US"/>
        </a:p>
      </dgm:t>
    </dgm:pt>
    <dgm:pt modelId="{7F999D65-F2D4-6946-88DD-5C9135481364}">
      <dgm:prSet phldrT="[Text]" custT="1"/>
      <dgm:spPr/>
      <dgm:t>
        <a:bodyPr/>
        <a:lstStyle/>
        <a:p>
          <a:r>
            <a:rPr lang="en-US" sz="1000" dirty="0" smtClean="0"/>
            <a:t>Etc…	</a:t>
          </a:r>
          <a:endParaRPr lang="en-US" sz="1000" dirty="0"/>
        </a:p>
      </dgm:t>
    </dgm:pt>
    <dgm:pt modelId="{57FB4A05-B507-1F4A-8838-23FECFE74A1B}" type="parTrans" cxnId="{83F93688-7D6F-564A-A416-3B819A7F60A5}">
      <dgm:prSet/>
      <dgm:spPr/>
      <dgm:t>
        <a:bodyPr/>
        <a:lstStyle/>
        <a:p>
          <a:endParaRPr lang="en-US"/>
        </a:p>
      </dgm:t>
    </dgm:pt>
    <dgm:pt modelId="{253E0894-7A9D-A549-8AB4-FF5FC5B2B5F1}" type="sibTrans" cxnId="{83F93688-7D6F-564A-A416-3B819A7F60A5}">
      <dgm:prSet/>
      <dgm:spPr/>
      <dgm:t>
        <a:bodyPr/>
        <a:lstStyle/>
        <a:p>
          <a:endParaRPr lang="en-US"/>
        </a:p>
      </dgm:t>
    </dgm:pt>
    <dgm:pt modelId="{2FE8627A-AC73-4442-9EA2-B8571F1415C4}">
      <dgm:prSet phldrT="[Text]" custT="1"/>
      <dgm:spPr/>
      <dgm:t>
        <a:bodyPr/>
        <a:lstStyle/>
        <a:p>
          <a:r>
            <a:rPr lang="en-US" sz="1000" dirty="0" smtClean="0"/>
            <a:t>SSM</a:t>
          </a:r>
          <a:endParaRPr lang="en-US" sz="1000" dirty="0"/>
        </a:p>
      </dgm:t>
    </dgm:pt>
    <dgm:pt modelId="{B2F0034E-3DE0-3744-85C5-7D6C3549AE6B}" type="parTrans" cxnId="{4F295F7D-F253-A349-8A41-B8D93A29721B}">
      <dgm:prSet/>
      <dgm:spPr/>
      <dgm:t>
        <a:bodyPr/>
        <a:lstStyle/>
        <a:p>
          <a:endParaRPr lang="en-US"/>
        </a:p>
      </dgm:t>
    </dgm:pt>
    <dgm:pt modelId="{C94CA2D7-4C70-964B-A63F-E8AD996938FF}" type="sibTrans" cxnId="{4F295F7D-F253-A349-8A41-B8D93A29721B}">
      <dgm:prSet/>
      <dgm:spPr/>
      <dgm:t>
        <a:bodyPr/>
        <a:lstStyle/>
        <a:p>
          <a:endParaRPr lang="en-US"/>
        </a:p>
      </dgm:t>
    </dgm:pt>
    <dgm:pt modelId="{D5612E12-0FD2-3A45-8617-9171454A15DA}" type="pres">
      <dgm:prSet presAssocID="{E4C7BAA0-EB7F-5E46-BF2F-59E593297F2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0F33B1-3563-4042-8D4C-B7DE04D30636}" type="pres">
      <dgm:prSet presAssocID="{2D4421DB-0DB2-E44A-9695-2A591A77B9B0}" presName="composite" presStyleCnt="0"/>
      <dgm:spPr/>
    </dgm:pt>
    <dgm:pt modelId="{CFBB4CDB-430A-D344-A058-E41BCD08A183}" type="pres">
      <dgm:prSet presAssocID="{2D4421DB-0DB2-E44A-9695-2A591A77B9B0}" presName="par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D7D5A-113E-6249-AA8B-D7B3394C5D56}" type="pres">
      <dgm:prSet presAssocID="{2D4421DB-0DB2-E44A-9695-2A591A77B9B0}" presName="parSh" presStyleLbl="node1" presStyleIdx="0" presStyleCnt="6" custScaleX="127306"/>
      <dgm:spPr/>
      <dgm:t>
        <a:bodyPr/>
        <a:lstStyle/>
        <a:p>
          <a:endParaRPr lang="en-US"/>
        </a:p>
      </dgm:t>
    </dgm:pt>
    <dgm:pt modelId="{0C7D6DEB-DE49-BE43-8E61-CDFF20321D1B}" type="pres">
      <dgm:prSet presAssocID="{2D4421DB-0DB2-E44A-9695-2A591A77B9B0}" presName="desTx" presStyleLbl="fgAcc1" presStyleIdx="0" presStyleCnt="6" custScaleX="1173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FDF49-2336-684E-87E2-8F69D563BDBC}" type="pres">
      <dgm:prSet presAssocID="{2BF0C940-644A-5747-9A73-182C1997599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A5BF58E2-450E-B74E-B646-1C8E7835DFEE}" type="pres">
      <dgm:prSet presAssocID="{2BF0C940-644A-5747-9A73-182C19975990}" presName="connTx" presStyleLbl="sibTrans2D1" presStyleIdx="0" presStyleCnt="5"/>
      <dgm:spPr/>
      <dgm:t>
        <a:bodyPr/>
        <a:lstStyle/>
        <a:p>
          <a:endParaRPr lang="en-US"/>
        </a:p>
      </dgm:t>
    </dgm:pt>
    <dgm:pt modelId="{BF857E6D-7872-1847-8FBD-9A4468916F6B}" type="pres">
      <dgm:prSet presAssocID="{4CC99247-6F06-0045-8B62-0016FE8BC071}" presName="composite" presStyleCnt="0"/>
      <dgm:spPr/>
    </dgm:pt>
    <dgm:pt modelId="{F367FBA4-D57A-F04E-A1F7-09E1BF21226C}" type="pres">
      <dgm:prSet presAssocID="{4CC99247-6F06-0045-8B62-0016FE8BC071}" presName="par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92E9F-34C8-9747-A75A-00431A9A8527}" type="pres">
      <dgm:prSet presAssocID="{4CC99247-6F06-0045-8B62-0016FE8BC071}" presName="parSh" presStyleLbl="node1" presStyleIdx="1" presStyleCnt="6"/>
      <dgm:spPr/>
      <dgm:t>
        <a:bodyPr/>
        <a:lstStyle/>
        <a:p>
          <a:endParaRPr lang="en-US"/>
        </a:p>
      </dgm:t>
    </dgm:pt>
    <dgm:pt modelId="{0938EE19-09E4-F643-ADD0-FC70552F707A}" type="pres">
      <dgm:prSet presAssocID="{4CC99247-6F06-0045-8B62-0016FE8BC071}" presName="desTx" presStyleLbl="fgAcc1" presStyleIdx="1" presStyleCnt="6" custScaleX="1189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1B2F6-2D3C-9245-AD3F-5BCDE4A6A483}" type="pres">
      <dgm:prSet presAssocID="{67E7D2A4-4A26-1548-A5B1-442FAF2D2B0D}" presName="sibTrans" presStyleLbl="sibTrans2D1" presStyleIdx="1" presStyleCnt="5"/>
      <dgm:spPr/>
      <dgm:t>
        <a:bodyPr/>
        <a:lstStyle/>
        <a:p>
          <a:endParaRPr lang="en-US"/>
        </a:p>
      </dgm:t>
    </dgm:pt>
    <dgm:pt modelId="{595E1862-FC23-634F-B8D3-A3AA22091424}" type="pres">
      <dgm:prSet presAssocID="{67E7D2A4-4A26-1548-A5B1-442FAF2D2B0D}" presName="connTx" presStyleLbl="sibTrans2D1" presStyleIdx="1" presStyleCnt="5"/>
      <dgm:spPr/>
      <dgm:t>
        <a:bodyPr/>
        <a:lstStyle/>
        <a:p>
          <a:endParaRPr lang="en-US"/>
        </a:p>
      </dgm:t>
    </dgm:pt>
    <dgm:pt modelId="{A0B48DB2-3864-E34A-A11E-5DD00A79EF0A}" type="pres">
      <dgm:prSet presAssocID="{A15DF09A-8FDE-1C48-9C2B-680B7916171C}" presName="composite" presStyleCnt="0"/>
      <dgm:spPr/>
    </dgm:pt>
    <dgm:pt modelId="{183165A0-BC42-C043-A8E1-5BAA00291921}" type="pres">
      <dgm:prSet presAssocID="{A15DF09A-8FDE-1C48-9C2B-680B7916171C}" presName="par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348AC1-6892-4E4B-8CBD-A4EC41BCD68D}" type="pres">
      <dgm:prSet presAssocID="{A15DF09A-8FDE-1C48-9C2B-680B7916171C}" presName="parSh" presStyleLbl="node1" presStyleIdx="2" presStyleCnt="6"/>
      <dgm:spPr/>
      <dgm:t>
        <a:bodyPr/>
        <a:lstStyle/>
        <a:p>
          <a:endParaRPr lang="en-US"/>
        </a:p>
      </dgm:t>
    </dgm:pt>
    <dgm:pt modelId="{2874B571-E826-C541-BC80-74D59101CA97}" type="pres">
      <dgm:prSet presAssocID="{A15DF09A-8FDE-1C48-9C2B-680B7916171C}" presName="desTx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B4FEB-18D5-6C4E-B23D-D9166FE176C5}" type="pres">
      <dgm:prSet presAssocID="{6795AACE-BBBA-124F-80A8-F9098FFCF3B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0368595-CC96-794F-A66C-8D8A4EF4FEDE}" type="pres">
      <dgm:prSet presAssocID="{6795AACE-BBBA-124F-80A8-F9098FFCF3B6}" presName="connTx" presStyleLbl="sibTrans2D1" presStyleIdx="2" presStyleCnt="5"/>
      <dgm:spPr/>
      <dgm:t>
        <a:bodyPr/>
        <a:lstStyle/>
        <a:p>
          <a:endParaRPr lang="en-US"/>
        </a:p>
      </dgm:t>
    </dgm:pt>
    <dgm:pt modelId="{BE373EFA-01C1-514F-9E1E-AC94411841E9}" type="pres">
      <dgm:prSet presAssocID="{541D7744-165E-1D41-B5E3-DE1E84D7E172}" presName="composite" presStyleCnt="0"/>
      <dgm:spPr/>
    </dgm:pt>
    <dgm:pt modelId="{1E0D3ABE-C8E0-4B4D-B7D0-BA6B54D711F9}" type="pres">
      <dgm:prSet presAssocID="{541D7744-165E-1D41-B5E3-DE1E84D7E172}" presName="par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885B4F-9E8A-1648-B353-9BC1076873A7}" type="pres">
      <dgm:prSet presAssocID="{541D7744-165E-1D41-B5E3-DE1E84D7E172}" presName="parSh" presStyleLbl="node1" presStyleIdx="3" presStyleCnt="6" custScaleX="121758"/>
      <dgm:spPr/>
      <dgm:t>
        <a:bodyPr/>
        <a:lstStyle/>
        <a:p>
          <a:endParaRPr lang="en-US"/>
        </a:p>
      </dgm:t>
    </dgm:pt>
    <dgm:pt modelId="{9F14B316-707A-654C-9BA5-0AD01B5CED01}" type="pres">
      <dgm:prSet presAssocID="{541D7744-165E-1D41-B5E3-DE1E84D7E172}" presName="desTx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663AA-AA7F-3245-AFF6-0BDB5D407787}" type="pres">
      <dgm:prSet presAssocID="{9A7C7188-26BA-4E4C-A14E-9875345F212E}" presName="sibTrans" presStyleLbl="sibTrans2D1" presStyleIdx="3" presStyleCnt="5"/>
      <dgm:spPr/>
      <dgm:t>
        <a:bodyPr/>
        <a:lstStyle/>
        <a:p>
          <a:endParaRPr lang="en-US"/>
        </a:p>
      </dgm:t>
    </dgm:pt>
    <dgm:pt modelId="{9E884EA9-1D69-0847-8D52-A32F4F4E15CA}" type="pres">
      <dgm:prSet presAssocID="{9A7C7188-26BA-4E4C-A14E-9875345F212E}" presName="connTx" presStyleLbl="sibTrans2D1" presStyleIdx="3" presStyleCnt="5"/>
      <dgm:spPr/>
      <dgm:t>
        <a:bodyPr/>
        <a:lstStyle/>
        <a:p>
          <a:endParaRPr lang="en-US"/>
        </a:p>
      </dgm:t>
    </dgm:pt>
    <dgm:pt modelId="{01D85C02-B573-FF48-8A14-A78DD377F45E}" type="pres">
      <dgm:prSet presAssocID="{9A9F795A-2600-1441-9227-3CB8ABE0348A}" presName="composite" presStyleCnt="0"/>
      <dgm:spPr/>
    </dgm:pt>
    <dgm:pt modelId="{F87AA0E8-3680-D742-9CFC-C8C003A27ECF}" type="pres">
      <dgm:prSet presAssocID="{9A9F795A-2600-1441-9227-3CB8ABE0348A}" presName="par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5B83B-0C17-5F43-A22C-64516EE7CEC9}" type="pres">
      <dgm:prSet presAssocID="{9A9F795A-2600-1441-9227-3CB8ABE0348A}" presName="parSh" presStyleLbl="node1" presStyleIdx="4" presStyleCnt="6"/>
      <dgm:spPr/>
      <dgm:t>
        <a:bodyPr/>
        <a:lstStyle/>
        <a:p>
          <a:endParaRPr lang="en-US"/>
        </a:p>
      </dgm:t>
    </dgm:pt>
    <dgm:pt modelId="{8AEACF5B-B5C2-524C-947C-FDA6F812F675}" type="pres">
      <dgm:prSet presAssocID="{9A9F795A-2600-1441-9227-3CB8ABE0348A}" presName="desTx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AB9C76-2BF4-504E-B846-163524AB0649}" type="pres">
      <dgm:prSet presAssocID="{46FE48E6-823B-6B49-ACE4-6EF8DCC725DC}" presName="sibTrans" presStyleLbl="sibTrans2D1" presStyleIdx="4" presStyleCnt="5"/>
      <dgm:spPr/>
      <dgm:t>
        <a:bodyPr/>
        <a:lstStyle/>
        <a:p>
          <a:endParaRPr lang="en-US"/>
        </a:p>
      </dgm:t>
    </dgm:pt>
    <dgm:pt modelId="{DA158928-D2F5-454F-8182-B4C1191D7C09}" type="pres">
      <dgm:prSet presAssocID="{46FE48E6-823B-6B49-ACE4-6EF8DCC725DC}" presName="connTx" presStyleLbl="sibTrans2D1" presStyleIdx="4" presStyleCnt="5"/>
      <dgm:spPr/>
      <dgm:t>
        <a:bodyPr/>
        <a:lstStyle/>
        <a:p>
          <a:endParaRPr lang="en-US"/>
        </a:p>
      </dgm:t>
    </dgm:pt>
    <dgm:pt modelId="{733F27E4-047A-2647-A811-848020CA75E1}" type="pres">
      <dgm:prSet presAssocID="{3BAEC650-6B47-CE4E-A1D4-F07389F7AC9F}" presName="composite" presStyleCnt="0"/>
      <dgm:spPr/>
    </dgm:pt>
    <dgm:pt modelId="{802B1F88-7055-8147-9C6D-51D16A894E86}" type="pres">
      <dgm:prSet presAssocID="{3BAEC650-6B47-CE4E-A1D4-F07389F7AC9F}" presName="par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FA1BB-C068-8D4C-B16A-99268C93EDD8}" type="pres">
      <dgm:prSet presAssocID="{3BAEC650-6B47-CE4E-A1D4-F07389F7AC9F}" presName="parSh" presStyleLbl="node1" presStyleIdx="5" presStyleCnt="6"/>
      <dgm:spPr/>
      <dgm:t>
        <a:bodyPr/>
        <a:lstStyle/>
        <a:p>
          <a:endParaRPr lang="en-US"/>
        </a:p>
      </dgm:t>
    </dgm:pt>
    <dgm:pt modelId="{3561509C-B4AA-5C49-B743-77ECF2685385}" type="pres">
      <dgm:prSet presAssocID="{3BAEC650-6B47-CE4E-A1D4-F07389F7AC9F}" presName="desTx" presStyleLbl="fgAcc1" presStyleIdx="5" presStyleCnt="6" custScaleX="118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44FB1D-6CEC-6F48-8E79-40A3363285D4}" type="presOf" srcId="{541D7744-165E-1D41-B5E3-DE1E84D7E172}" destId="{1E0D3ABE-C8E0-4B4D-B7D0-BA6B54D711F9}" srcOrd="0" destOrd="0" presId="urn:microsoft.com/office/officeart/2005/8/layout/process3"/>
    <dgm:cxn modelId="{4F4874D7-5D1B-9046-A960-6D8AB1D10B41}" type="presOf" srcId="{69E4254F-A862-A945-BA40-E3E61E87EB08}" destId="{0938EE19-09E4-F643-ADD0-FC70552F707A}" srcOrd="0" destOrd="3" presId="urn:microsoft.com/office/officeart/2005/8/layout/process3"/>
    <dgm:cxn modelId="{8377B58A-865A-B64E-A962-31C04F90F7A3}" type="presOf" srcId="{B7FCE63A-ED14-9D44-B4C7-FC9242C47FD2}" destId="{8AEACF5B-B5C2-524C-947C-FDA6F812F675}" srcOrd="0" destOrd="0" presId="urn:microsoft.com/office/officeart/2005/8/layout/process3"/>
    <dgm:cxn modelId="{5DBD18A6-4A1C-0E40-8F1B-D5E2A100EC28}" type="presOf" srcId="{0A18F922-463B-DE4F-B7F1-307ED212215A}" destId="{0C7D6DEB-DE49-BE43-8E61-CDFF20321D1B}" srcOrd="0" destOrd="1" presId="urn:microsoft.com/office/officeart/2005/8/layout/process3"/>
    <dgm:cxn modelId="{05BEABA9-53A1-C74B-BA9D-29E1C99903CE}" srcId="{A15DF09A-8FDE-1C48-9C2B-680B7916171C}" destId="{1F682CA9-84CB-ED40-8FCE-707807549908}" srcOrd="0" destOrd="0" parTransId="{FE500605-9C1A-8748-B6BD-5F7574A093DB}" sibTransId="{86AAE68C-E8F0-274B-893F-9F762E08E050}"/>
    <dgm:cxn modelId="{A6EB1A99-4701-C747-9C69-99B56D3364E5}" type="presOf" srcId="{896ED465-09D6-1042-BCAB-30337B741872}" destId="{2874B571-E826-C541-BC80-74D59101CA97}" srcOrd="0" destOrd="1" presId="urn:microsoft.com/office/officeart/2005/8/layout/process3"/>
    <dgm:cxn modelId="{13F2D35E-0DC2-B949-B77A-51A8AC10EB0B}" type="presOf" srcId="{43FBB833-FB5F-5649-B610-35820E5E7767}" destId="{3561509C-B4AA-5C49-B743-77ECF2685385}" srcOrd="0" destOrd="2" presId="urn:microsoft.com/office/officeart/2005/8/layout/process3"/>
    <dgm:cxn modelId="{9CA37344-9F30-234B-BD8C-CA048A5BF8E5}" type="presOf" srcId="{702556F6-8D97-7346-A9D3-41E9FB4A2C66}" destId="{3561509C-B4AA-5C49-B743-77ECF2685385}" srcOrd="0" destOrd="1" presId="urn:microsoft.com/office/officeart/2005/8/layout/process3"/>
    <dgm:cxn modelId="{11C1814E-4C0F-1E46-9780-9840484EB9A7}" srcId="{4CC99247-6F06-0045-8B62-0016FE8BC071}" destId="{AF680D41-7BE2-BF4B-923E-9302A5FA737D}" srcOrd="1" destOrd="0" parTransId="{6174E751-4CAB-7848-86BD-8971C7E3D1CA}" sibTransId="{73BD43B9-3858-5246-AA84-11036679B8BB}"/>
    <dgm:cxn modelId="{2209C9CB-D56D-8640-9D4F-AAE84AB94471}" type="presOf" srcId="{9A9F795A-2600-1441-9227-3CB8ABE0348A}" destId="{35F5B83B-0C17-5F43-A22C-64516EE7CEC9}" srcOrd="1" destOrd="0" presId="urn:microsoft.com/office/officeart/2005/8/layout/process3"/>
    <dgm:cxn modelId="{A7865B45-B945-C744-95E9-5A634C6DAE59}" type="presOf" srcId="{ABC28C82-25ED-7D41-A488-AACA856B19B3}" destId="{0C7D6DEB-DE49-BE43-8E61-CDFF20321D1B}" srcOrd="0" destOrd="0" presId="urn:microsoft.com/office/officeart/2005/8/layout/process3"/>
    <dgm:cxn modelId="{83DD7714-E6CB-C044-916A-AF809D129E9B}" type="presOf" srcId="{9A7C7188-26BA-4E4C-A14E-9875345F212E}" destId="{A57663AA-AA7F-3245-AFF6-0BDB5D407787}" srcOrd="0" destOrd="0" presId="urn:microsoft.com/office/officeart/2005/8/layout/process3"/>
    <dgm:cxn modelId="{451C3E5D-3695-3341-8385-4E695ED3617E}" srcId="{4CC99247-6F06-0045-8B62-0016FE8BC071}" destId="{44817909-A2D7-D74A-B726-7E9AA5767DC4}" srcOrd="0" destOrd="0" parTransId="{5ACF6AEC-AD27-C74C-834D-18169838BD84}" sibTransId="{716C2B3F-3F86-3345-88AE-F63A14725519}"/>
    <dgm:cxn modelId="{4715313E-65D5-294B-A58B-1AC9DBAA0F94}" type="presOf" srcId="{4CC99247-6F06-0045-8B62-0016FE8BC071}" destId="{0F592E9F-34C8-9747-A75A-00431A9A8527}" srcOrd="1" destOrd="0" presId="urn:microsoft.com/office/officeart/2005/8/layout/process3"/>
    <dgm:cxn modelId="{D9E153DD-D315-504C-8E6F-D32701F95B52}" type="presOf" srcId="{3BAEC650-6B47-CE4E-A1D4-F07389F7AC9F}" destId="{D1AFA1BB-C068-8D4C-B16A-99268C93EDD8}" srcOrd="1" destOrd="0" presId="urn:microsoft.com/office/officeart/2005/8/layout/process3"/>
    <dgm:cxn modelId="{0A126912-F034-D04F-B766-31E843ACCDA7}" srcId="{E4C7BAA0-EB7F-5E46-BF2F-59E593297F2D}" destId="{A15DF09A-8FDE-1C48-9C2B-680B7916171C}" srcOrd="2" destOrd="0" parTransId="{485D0819-317F-A849-B46F-3B37BB0609C4}" sibTransId="{6795AACE-BBBA-124F-80A8-F9098FFCF3B6}"/>
    <dgm:cxn modelId="{BF9AC10C-BD90-AE47-8CAF-F830FE93B5D2}" type="presOf" srcId="{A8BB1B89-FBC6-AA44-90ED-47278DEA42A9}" destId="{9F14B316-707A-654C-9BA5-0AD01B5CED01}" srcOrd="0" destOrd="2" presId="urn:microsoft.com/office/officeart/2005/8/layout/process3"/>
    <dgm:cxn modelId="{940B04A0-845E-444B-9B9D-18926AFB1A69}" type="presOf" srcId="{F7DC9F71-5269-3D4B-BBF3-97EFCEE40452}" destId="{0938EE19-09E4-F643-ADD0-FC70552F707A}" srcOrd="0" destOrd="1" presId="urn:microsoft.com/office/officeart/2005/8/layout/process3"/>
    <dgm:cxn modelId="{B0AB34FF-B69D-1941-A700-ADFB89A08508}" type="presOf" srcId="{2D4421DB-0DB2-E44A-9695-2A591A77B9B0}" destId="{165D7D5A-113E-6249-AA8B-D7B3394C5D56}" srcOrd="1" destOrd="0" presId="urn:microsoft.com/office/officeart/2005/8/layout/process3"/>
    <dgm:cxn modelId="{40982EDA-A557-724B-8F09-6F583476E3C2}" type="presOf" srcId="{3BAEC650-6B47-CE4E-A1D4-F07389F7AC9F}" destId="{802B1F88-7055-8147-9C6D-51D16A894E86}" srcOrd="0" destOrd="0" presId="urn:microsoft.com/office/officeart/2005/8/layout/process3"/>
    <dgm:cxn modelId="{87993C5D-C891-1B42-8645-3C0C31120800}" type="presOf" srcId="{9A7C7188-26BA-4E4C-A14E-9875345F212E}" destId="{9E884EA9-1D69-0847-8D52-A32F4F4E15CA}" srcOrd="1" destOrd="0" presId="urn:microsoft.com/office/officeart/2005/8/layout/process3"/>
    <dgm:cxn modelId="{761608D0-5688-FA45-B371-E8900C15F636}" srcId="{E4C7BAA0-EB7F-5E46-BF2F-59E593297F2D}" destId="{4CC99247-6F06-0045-8B62-0016FE8BC071}" srcOrd="1" destOrd="0" parTransId="{130418C5-15E5-AD48-96A9-BE6C94EEB0BD}" sibTransId="{67E7D2A4-4A26-1548-A5B1-442FAF2D2B0D}"/>
    <dgm:cxn modelId="{83F93688-7D6F-564A-A416-3B819A7F60A5}" srcId="{1F682CA9-84CB-ED40-8FCE-707807549908}" destId="{7F999D65-F2D4-6946-88DD-5C9135481364}" srcOrd="3" destOrd="0" parTransId="{57FB4A05-B507-1F4A-8838-23FECFE74A1B}" sibTransId="{253E0894-7A9D-A549-8AB4-FF5FC5B2B5F1}"/>
    <dgm:cxn modelId="{5AAD77A7-120F-EA44-8926-A0FD5573BAFA}" srcId="{9A9F795A-2600-1441-9227-3CB8ABE0348A}" destId="{47635119-C288-CE41-BEAC-7D0CEC2E09DF}" srcOrd="1" destOrd="0" parTransId="{D5669935-9611-F044-9161-A4E736C0578A}" sibTransId="{4E7623AB-4FEF-ED4B-87D4-903CDBD9C44B}"/>
    <dgm:cxn modelId="{13E78071-52BB-8F45-A4E7-CB1F16874C11}" srcId="{1F682CA9-84CB-ED40-8FCE-707807549908}" destId="{896ED465-09D6-1042-BCAB-30337B741872}" srcOrd="0" destOrd="0" parTransId="{AF83797E-25F8-5340-BC0F-FA8549CFCD3C}" sibTransId="{A280F9CC-B3AC-294B-8DAD-53F25AEC7E3A}"/>
    <dgm:cxn modelId="{AE52CEE4-69D6-ED47-990D-A20E8BF2E2EC}" type="presOf" srcId="{E4C7BAA0-EB7F-5E46-BF2F-59E593297F2D}" destId="{D5612E12-0FD2-3A45-8617-9171454A15DA}" srcOrd="0" destOrd="0" presId="urn:microsoft.com/office/officeart/2005/8/layout/process3"/>
    <dgm:cxn modelId="{CC79F0A1-3241-E746-B5FC-5ECDE4D4F396}" srcId="{44817909-A2D7-D74A-B726-7E9AA5767DC4}" destId="{F7DC9F71-5269-3D4B-BBF3-97EFCEE40452}" srcOrd="0" destOrd="0" parTransId="{7C22D4CE-BE44-D742-B240-496271BBE29D}" sibTransId="{EC2C2404-679F-D94B-A3A8-1B0D9820CB85}"/>
    <dgm:cxn modelId="{CD82EFE3-AFB9-6045-9A8B-6AB60BA14B2E}" type="presOf" srcId="{6795AACE-BBBA-124F-80A8-F9098FFCF3B6}" destId="{20368595-CC96-794F-A66C-8D8A4EF4FEDE}" srcOrd="1" destOrd="0" presId="urn:microsoft.com/office/officeart/2005/8/layout/process3"/>
    <dgm:cxn modelId="{867EA160-CA7E-984F-8C61-5EE1EB46FAC9}" type="presOf" srcId="{2BF0C940-644A-5747-9A73-182C19975990}" destId="{A5BF58E2-450E-B74E-B646-1C8E7835DFEE}" srcOrd="1" destOrd="0" presId="urn:microsoft.com/office/officeart/2005/8/layout/process3"/>
    <dgm:cxn modelId="{43F0B797-4E03-AE46-89B3-02CDC8A2B6B9}" srcId="{2D4421DB-0DB2-E44A-9695-2A591A77B9B0}" destId="{0A18F922-463B-DE4F-B7F1-307ED212215A}" srcOrd="1" destOrd="0" parTransId="{9165C6B1-2B8D-D540-947A-078647A712E3}" sibTransId="{C661D3DD-CC30-3944-A34A-B6D33FD19AAB}"/>
    <dgm:cxn modelId="{00FDF950-89D6-AB46-A8CF-70A0B9AE96E3}" type="presOf" srcId="{7F999D65-F2D4-6946-88DD-5C9135481364}" destId="{2874B571-E826-C541-BC80-74D59101CA97}" srcOrd="0" destOrd="4" presId="urn:microsoft.com/office/officeart/2005/8/layout/process3"/>
    <dgm:cxn modelId="{5405BCB5-A5D2-B746-A5AF-1E782201BDBC}" type="presOf" srcId="{2FE8627A-AC73-4442-9EA2-B8571F1415C4}" destId="{0C7D6DEB-DE49-BE43-8E61-CDFF20321D1B}" srcOrd="0" destOrd="3" presId="urn:microsoft.com/office/officeart/2005/8/layout/process3"/>
    <dgm:cxn modelId="{C242A345-1739-CD41-B46A-87904AB132C3}" srcId="{2D4421DB-0DB2-E44A-9695-2A591A77B9B0}" destId="{46B030A3-F9B2-A840-83B2-DBDA963E0DCE}" srcOrd="2" destOrd="0" parTransId="{ABB60F22-9848-AB42-ABFF-06EC260D1CB3}" sibTransId="{5F0AD634-32D0-704E-B408-91428C63172C}"/>
    <dgm:cxn modelId="{87C2F826-1681-4043-BB90-4B4740715047}" type="presOf" srcId="{67E7D2A4-4A26-1548-A5B1-442FAF2D2B0D}" destId="{DAC1B2F6-2D3C-9245-AD3F-5BCDE4A6A483}" srcOrd="0" destOrd="0" presId="urn:microsoft.com/office/officeart/2005/8/layout/process3"/>
    <dgm:cxn modelId="{2BB5F11D-9F1E-F244-B88B-D93CA0DC868C}" type="presOf" srcId="{DE5E9EE1-FB99-BD49-B6BB-3A0E29DC0067}" destId="{2874B571-E826-C541-BC80-74D59101CA97}" srcOrd="0" destOrd="3" presId="urn:microsoft.com/office/officeart/2005/8/layout/process3"/>
    <dgm:cxn modelId="{4D5F55F8-2588-0A4A-A229-BBA1481BE77D}" type="presOf" srcId="{46FE48E6-823B-6B49-ACE4-6EF8DCC725DC}" destId="{A4AB9C76-2BF4-504E-B846-163524AB0649}" srcOrd="0" destOrd="0" presId="urn:microsoft.com/office/officeart/2005/8/layout/process3"/>
    <dgm:cxn modelId="{BE24B0C2-C487-4C45-8D28-427545222FAC}" srcId="{1F682CA9-84CB-ED40-8FCE-707807549908}" destId="{898B758C-C3FA-CF4C-940C-7F042F61B5D8}" srcOrd="1" destOrd="0" parTransId="{10662798-17A3-824A-A6BA-669D71A0B610}" sibTransId="{4A800998-00C2-044D-A089-5EEB015A8ADB}"/>
    <dgm:cxn modelId="{CE191FA1-B7D4-8F4A-919B-57E4C3509BC3}" srcId="{4CC99247-6F06-0045-8B62-0016FE8BC071}" destId="{69E4254F-A862-A945-BA40-E3E61E87EB08}" srcOrd="2" destOrd="0" parTransId="{3A7CC3A6-AC8F-3344-AF85-1201D8742D08}" sibTransId="{882B34A6-95F7-9246-8D58-EE190201A079}"/>
    <dgm:cxn modelId="{ABC97B86-422D-6A4F-A62B-C5CE510E7749}" srcId="{1F682CA9-84CB-ED40-8FCE-707807549908}" destId="{DE5E9EE1-FB99-BD49-B6BB-3A0E29DC0067}" srcOrd="2" destOrd="0" parTransId="{F268412E-A829-6047-94ED-3A478E549DDA}" sibTransId="{B00DC8D6-5694-EE4D-9241-7820C33AFB1C}"/>
    <dgm:cxn modelId="{17189B3F-B9E9-1C43-B179-8CB922BF814B}" type="presOf" srcId="{67E7D2A4-4A26-1548-A5B1-442FAF2D2B0D}" destId="{595E1862-FC23-634F-B8D3-A3AA22091424}" srcOrd="1" destOrd="0" presId="urn:microsoft.com/office/officeart/2005/8/layout/process3"/>
    <dgm:cxn modelId="{9831B07B-DE50-B243-A149-62F53D7A9074}" srcId="{3BAEC650-6B47-CE4E-A1D4-F07389F7AC9F}" destId="{702556F6-8D97-7346-A9D3-41E9FB4A2C66}" srcOrd="1" destOrd="0" parTransId="{A0791AFC-19B4-BB48-A8DA-B6037D6E7E23}" sibTransId="{4F8FA5A7-1893-9844-9F97-3C77F11FEC24}"/>
    <dgm:cxn modelId="{4B202A49-553D-4840-9ACC-92A4BE667682}" type="presOf" srcId="{CD26406B-80D9-E040-AFA1-C03AD3C615A3}" destId="{3561509C-B4AA-5C49-B743-77ECF2685385}" srcOrd="0" destOrd="0" presId="urn:microsoft.com/office/officeart/2005/8/layout/process3"/>
    <dgm:cxn modelId="{E230878D-F12A-C442-9A1D-DEE7329B53ED}" type="presOf" srcId="{9A9F795A-2600-1441-9227-3CB8ABE0348A}" destId="{F87AA0E8-3680-D742-9CFC-C8C003A27ECF}" srcOrd="0" destOrd="0" presId="urn:microsoft.com/office/officeart/2005/8/layout/process3"/>
    <dgm:cxn modelId="{19DD53F8-C881-8141-ABE2-FAC1AB3403E3}" srcId="{541D7744-165E-1D41-B5E3-DE1E84D7E172}" destId="{A8BB1B89-FBC6-AA44-90ED-47278DEA42A9}" srcOrd="2" destOrd="0" parTransId="{401DE5E0-A6A2-8048-BCD8-CFA90674515C}" sibTransId="{B44F451E-912F-9D43-933E-8EB0E6C87737}"/>
    <dgm:cxn modelId="{13E2F552-0E96-784E-977F-597BA2178906}" srcId="{9A9F795A-2600-1441-9227-3CB8ABE0348A}" destId="{B457AFF3-8E59-3C43-AC89-606B7394CB6B}" srcOrd="2" destOrd="0" parTransId="{4321F372-4266-6643-993F-2F857F1F312C}" sibTransId="{D1EC06E9-9891-7E46-94A0-E35280F8F7A0}"/>
    <dgm:cxn modelId="{680EDE5E-D9F6-3547-B5CD-7D0C40514D76}" type="presOf" srcId="{898B758C-C3FA-CF4C-940C-7F042F61B5D8}" destId="{2874B571-E826-C541-BC80-74D59101CA97}" srcOrd="0" destOrd="2" presId="urn:microsoft.com/office/officeart/2005/8/layout/process3"/>
    <dgm:cxn modelId="{9A275BAB-EACC-E148-837A-AA4B5CD714F6}" srcId="{541D7744-165E-1D41-B5E3-DE1E84D7E172}" destId="{9E31AA6C-0541-9F4B-A907-C88B3061641F}" srcOrd="0" destOrd="0" parTransId="{8991635B-9BFA-2E43-AC9F-733A0DC5BFAD}" sibTransId="{3AB5602D-B5EE-CA41-832B-81D2342E609F}"/>
    <dgm:cxn modelId="{3DBA6FA7-0EA0-5243-A575-B556E2367F15}" type="presOf" srcId="{AF680D41-7BE2-BF4B-923E-9302A5FA737D}" destId="{0938EE19-09E4-F643-ADD0-FC70552F707A}" srcOrd="0" destOrd="2" presId="urn:microsoft.com/office/officeart/2005/8/layout/process3"/>
    <dgm:cxn modelId="{81BCFCF6-7CA0-E142-AC16-D0682D2CA670}" type="presOf" srcId="{46FE48E6-823B-6B49-ACE4-6EF8DCC725DC}" destId="{DA158928-D2F5-454F-8182-B4C1191D7C09}" srcOrd="1" destOrd="0" presId="urn:microsoft.com/office/officeart/2005/8/layout/process3"/>
    <dgm:cxn modelId="{CBFF316C-71BD-0745-A543-6D20F4893A99}" srcId="{3BAEC650-6B47-CE4E-A1D4-F07389F7AC9F}" destId="{CD26406B-80D9-E040-AFA1-C03AD3C615A3}" srcOrd="0" destOrd="0" parTransId="{DBC15738-3DF0-454C-B1C2-3CE02D51BB40}" sibTransId="{C67AA5AE-0CA0-5040-8F9B-65F3C8C81037}"/>
    <dgm:cxn modelId="{FF19768D-9E72-234A-A2FF-885A0B5850A5}" type="presOf" srcId="{46B030A3-F9B2-A840-83B2-DBDA963E0DCE}" destId="{0C7D6DEB-DE49-BE43-8E61-CDFF20321D1B}" srcOrd="0" destOrd="2" presId="urn:microsoft.com/office/officeart/2005/8/layout/process3"/>
    <dgm:cxn modelId="{257EA9CB-ABFB-E340-8B68-BCDD52033169}" type="presOf" srcId="{6795AACE-BBBA-124F-80A8-F9098FFCF3B6}" destId="{BCBB4FEB-18D5-6C4E-B23D-D9166FE176C5}" srcOrd="0" destOrd="0" presId="urn:microsoft.com/office/officeart/2005/8/layout/process3"/>
    <dgm:cxn modelId="{BE218D14-83FE-0E4E-9AFF-2048A41E5A36}" srcId="{E4C7BAA0-EB7F-5E46-BF2F-59E593297F2D}" destId="{9A9F795A-2600-1441-9227-3CB8ABE0348A}" srcOrd="4" destOrd="0" parTransId="{FC394745-8960-3C46-B0D6-1DBD2D21A360}" sibTransId="{46FE48E6-823B-6B49-ACE4-6EF8DCC725DC}"/>
    <dgm:cxn modelId="{EFAFD3A8-0689-254C-BF7A-66D4C9973FBB}" type="presOf" srcId="{4CC99247-6F06-0045-8B62-0016FE8BC071}" destId="{F367FBA4-D57A-F04E-A1F7-09E1BF21226C}" srcOrd="0" destOrd="0" presId="urn:microsoft.com/office/officeart/2005/8/layout/process3"/>
    <dgm:cxn modelId="{89B329FA-FABD-A044-97B7-2ACF1048A5A8}" type="presOf" srcId="{2BF0C940-644A-5747-9A73-182C19975990}" destId="{1E5FDF49-2336-684E-87E2-8F69D563BDBC}" srcOrd="0" destOrd="0" presId="urn:microsoft.com/office/officeart/2005/8/layout/process3"/>
    <dgm:cxn modelId="{3BC24A7E-AB2E-CA4B-9D05-173759B5457A}" type="presOf" srcId="{541D7744-165E-1D41-B5E3-DE1E84D7E172}" destId="{3E885B4F-9E8A-1648-B353-9BC1076873A7}" srcOrd="1" destOrd="0" presId="urn:microsoft.com/office/officeart/2005/8/layout/process3"/>
    <dgm:cxn modelId="{695C3070-966B-D646-8DC6-86DEF9766F01}" type="presOf" srcId="{2D4421DB-0DB2-E44A-9695-2A591A77B9B0}" destId="{CFBB4CDB-430A-D344-A058-E41BCD08A183}" srcOrd="0" destOrd="0" presId="urn:microsoft.com/office/officeart/2005/8/layout/process3"/>
    <dgm:cxn modelId="{7E293948-F6D8-434A-9025-AFAFC333FE80}" srcId="{3BAEC650-6B47-CE4E-A1D4-F07389F7AC9F}" destId="{43FBB833-FB5F-5649-B610-35820E5E7767}" srcOrd="2" destOrd="0" parTransId="{A591329D-C3C4-2A4A-A8FB-4BA305287A7D}" sibTransId="{40040595-98FA-CA4B-8722-B0DB563A6690}"/>
    <dgm:cxn modelId="{25D0D34A-182E-F543-8C4F-8A41423544A2}" srcId="{E4C7BAA0-EB7F-5E46-BF2F-59E593297F2D}" destId="{2D4421DB-0DB2-E44A-9695-2A591A77B9B0}" srcOrd="0" destOrd="0" parTransId="{4E11347C-1B72-AA42-911B-2BA14FC39947}" sibTransId="{2BF0C940-644A-5747-9A73-182C19975990}"/>
    <dgm:cxn modelId="{4F295F7D-F253-A349-8A41-B8D93A29721B}" srcId="{2D4421DB-0DB2-E44A-9695-2A591A77B9B0}" destId="{2FE8627A-AC73-4442-9EA2-B8571F1415C4}" srcOrd="3" destOrd="0" parTransId="{B2F0034E-3DE0-3744-85C5-7D6C3549AE6B}" sibTransId="{C94CA2D7-4C70-964B-A63F-E8AD996938FF}"/>
    <dgm:cxn modelId="{8B8D2E79-1B5A-5645-8D1B-5644B5251751}" type="presOf" srcId="{9E31AA6C-0541-9F4B-A907-C88B3061641F}" destId="{9F14B316-707A-654C-9BA5-0AD01B5CED01}" srcOrd="0" destOrd="0" presId="urn:microsoft.com/office/officeart/2005/8/layout/process3"/>
    <dgm:cxn modelId="{AAD0763E-F540-634A-94D5-A421B7509091}" srcId="{E4C7BAA0-EB7F-5E46-BF2F-59E593297F2D}" destId="{3BAEC650-6B47-CE4E-A1D4-F07389F7AC9F}" srcOrd="5" destOrd="0" parTransId="{ABCD1947-E0F4-4C4C-8A9B-B09B58412660}" sibTransId="{D42FDB5E-F3CC-514F-9443-3A974F1A8EA5}"/>
    <dgm:cxn modelId="{0DB0B92C-518E-0D44-881F-8B6C28AAF600}" type="presOf" srcId="{44817909-A2D7-D74A-B726-7E9AA5767DC4}" destId="{0938EE19-09E4-F643-ADD0-FC70552F707A}" srcOrd="0" destOrd="0" presId="urn:microsoft.com/office/officeart/2005/8/layout/process3"/>
    <dgm:cxn modelId="{55FE7111-E229-394D-B42A-4EDCE9765AD8}" type="presOf" srcId="{47635119-C288-CE41-BEAC-7D0CEC2E09DF}" destId="{8AEACF5B-B5C2-524C-947C-FDA6F812F675}" srcOrd="0" destOrd="1" presId="urn:microsoft.com/office/officeart/2005/8/layout/process3"/>
    <dgm:cxn modelId="{8E64596D-328A-0D4E-9F6C-70CC3086558A}" srcId="{541D7744-165E-1D41-B5E3-DE1E84D7E172}" destId="{CD9D7FB4-5A2F-4648-979C-68CFF587DF1B}" srcOrd="1" destOrd="0" parTransId="{6A4C7803-AB9C-4F48-BC1D-AC670EADA3F5}" sibTransId="{65F44901-2971-564B-865C-603C864DB96C}"/>
    <dgm:cxn modelId="{FF8FD13C-2F44-F243-8573-5235A90D5C4A}" type="presOf" srcId="{A15DF09A-8FDE-1C48-9C2B-680B7916171C}" destId="{79348AC1-6892-4E4B-8CBD-A4EC41BCD68D}" srcOrd="1" destOrd="0" presId="urn:microsoft.com/office/officeart/2005/8/layout/process3"/>
    <dgm:cxn modelId="{EAE005CD-4D91-8A4F-8F67-AA0D78C5BB9A}" type="presOf" srcId="{A15DF09A-8FDE-1C48-9C2B-680B7916171C}" destId="{183165A0-BC42-C043-A8E1-5BAA00291921}" srcOrd="0" destOrd="0" presId="urn:microsoft.com/office/officeart/2005/8/layout/process3"/>
    <dgm:cxn modelId="{F466FBA4-A9AC-D340-AAE6-A8534C78F2B9}" srcId="{2D4421DB-0DB2-E44A-9695-2A591A77B9B0}" destId="{ABC28C82-25ED-7D41-A488-AACA856B19B3}" srcOrd="0" destOrd="0" parTransId="{2B4B0B0E-7161-454B-80BA-8494F8F37F2C}" sibTransId="{D4ADABE4-A9E6-D94A-8614-D6D0C79935D1}"/>
    <dgm:cxn modelId="{B8484F20-BBAF-5F45-9DCC-725F42451408}" srcId="{E4C7BAA0-EB7F-5E46-BF2F-59E593297F2D}" destId="{541D7744-165E-1D41-B5E3-DE1E84D7E172}" srcOrd="3" destOrd="0" parTransId="{F56B0A83-6A47-3941-9EAB-7A2E474E341A}" sibTransId="{9A7C7188-26BA-4E4C-A14E-9875345F212E}"/>
    <dgm:cxn modelId="{7429D690-3218-6745-8E1B-F27AA1B5B028}" type="presOf" srcId="{1F682CA9-84CB-ED40-8FCE-707807549908}" destId="{2874B571-E826-C541-BC80-74D59101CA97}" srcOrd="0" destOrd="0" presId="urn:microsoft.com/office/officeart/2005/8/layout/process3"/>
    <dgm:cxn modelId="{60BF312F-BCAE-2B4F-BD81-B3DCE1354DA1}" srcId="{9A9F795A-2600-1441-9227-3CB8ABE0348A}" destId="{B7FCE63A-ED14-9D44-B4C7-FC9242C47FD2}" srcOrd="0" destOrd="0" parTransId="{D1E50576-B835-E744-86DF-7DBA95FB4B54}" sibTransId="{E2C71620-D00A-324C-ABB0-07873498F557}"/>
    <dgm:cxn modelId="{3B7AC072-918B-A048-942F-91402F4EBC36}" type="presOf" srcId="{B457AFF3-8E59-3C43-AC89-606B7394CB6B}" destId="{8AEACF5B-B5C2-524C-947C-FDA6F812F675}" srcOrd="0" destOrd="2" presId="urn:microsoft.com/office/officeart/2005/8/layout/process3"/>
    <dgm:cxn modelId="{7605AA8C-36D5-7044-8693-E18335EF9CB4}" type="presOf" srcId="{CD9D7FB4-5A2F-4648-979C-68CFF587DF1B}" destId="{9F14B316-707A-654C-9BA5-0AD01B5CED01}" srcOrd="0" destOrd="1" presId="urn:microsoft.com/office/officeart/2005/8/layout/process3"/>
    <dgm:cxn modelId="{96E0BB7A-BB8C-AE4A-B852-1D54A74E4749}" type="presParOf" srcId="{D5612E12-0FD2-3A45-8617-9171454A15DA}" destId="{FE0F33B1-3563-4042-8D4C-B7DE04D30636}" srcOrd="0" destOrd="0" presId="urn:microsoft.com/office/officeart/2005/8/layout/process3"/>
    <dgm:cxn modelId="{771CDDB0-D12A-9647-8DFE-8F966D1AD451}" type="presParOf" srcId="{FE0F33B1-3563-4042-8D4C-B7DE04D30636}" destId="{CFBB4CDB-430A-D344-A058-E41BCD08A183}" srcOrd="0" destOrd="0" presId="urn:microsoft.com/office/officeart/2005/8/layout/process3"/>
    <dgm:cxn modelId="{AEC8C55D-8CC2-664D-B162-CD7A59DD33AB}" type="presParOf" srcId="{FE0F33B1-3563-4042-8D4C-B7DE04D30636}" destId="{165D7D5A-113E-6249-AA8B-D7B3394C5D56}" srcOrd="1" destOrd="0" presId="urn:microsoft.com/office/officeart/2005/8/layout/process3"/>
    <dgm:cxn modelId="{BB2206CB-0EBD-B245-84C7-414696FDD07F}" type="presParOf" srcId="{FE0F33B1-3563-4042-8D4C-B7DE04D30636}" destId="{0C7D6DEB-DE49-BE43-8E61-CDFF20321D1B}" srcOrd="2" destOrd="0" presId="urn:microsoft.com/office/officeart/2005/8/layout/process3"/>
    <dgm:cxn modelId="{89D55E5F-8674-2649-992F-3E34BD0F6056}" type="presParOf" srcId="{D5612E12-0FD2-3A45-8617-9171454A15DA}" destId="{1E5FDF49-2336-684E-87E2-8F69D563BDBC}" srcOrd="1" destOrd="0" presId="urn:microsoft.com/office/officeart/2005/8/layout/process3"/>
    <dgm:cxn modelId="{49297495-2385-1B44-BDDA-223C59319670}" type="presParOf" srcId="{1E5FDF49-2336-684E-87E2-8F69D563BDBC}" destId="{A5BF58E2-450E-B74E-B646-1C8E7835DFEE}" srcOrd="0" destOrd="0" presId="urn:microsoft.com/office/officeart/2005/8/layout/process3"/>
    <dgm:cxn modelId="{E99C5AE6-DB64-104A-8BCC-C2BCF7CF112B}" type="presParOf" srcId="{D5612E12-0FD2-3A45-8617-9171454A15DA}" destId="{BF857E6D-7872-1847-8FBD-9A4468916F6B}" srcOrd="2" destOrd="0" presId="urn:microsoft.com/office/officeart/2005/8/layout/process3"/>
    <dgm:cxn modelId="{1F7DC7A6-98EE-5142-ACBE-E13CDBB58D44}" type="presParOf" srcId="{BF857E6D-7872-1847-8FBD-9A4468916F6B}" destId="{F367FBA4-D57A-F04E-A1F7-09E1BF21226C}" srcOrd="0" destOrd="0" presId="urn:microsoft.com/office/officeart/2005/8/layout/process3"/>
    <dgm:cxn modelId="{5DEB0968-6D08-3B46-9EA9-E53B9E0A2FF1}" type="presParOf" srcId="{BF857E6D-7872-1847-8FBD-9A4468916F6B}" destId="{0F592E9F-34C8-9747-A75A-00431A9A8527}" srcOrd="1" destOrd="0" presId="urn:microsoft.com/office/officeart/2005/8/layout/process3"/>
    <dgm:cxn modelId="{FDFB5A00-A4CC-5347-8D44-83E46A3B1AFB}" type="presParOf" srcId="{BF857E6D-7872-1847-8FBD-9A4468916F6B}" destId="{0938EE19-09E4-F643-ADD0-FC70552F707A}" srcOrd="2" destOrd="0" presId="urn:microsoft.com/office/officeart/2005/8/layout/process3"/>
    <dgm:cxn modelId="{C9D7C84F-E4B7-7F41-8B66-4E2F432BF5C2}" type="presParOf" srcId="{D5612E12-0FD2-3A45-8617-9171454A15DA}" destId="{DAC1B2F6-2D3C-9245-AD3F-5BCDE4A6A483}" srcOrd="3" destOrd="0" presId="urn:microsoft.com/office/officeart/2005/8/layout/process3"/>
    <dgm:cxn modelId="{009EB103-E3EB-E042-8F4D-9238E9CFF833}" type="presParOf" srcId="{DAC1B2F6-2D3C-9245-AD3F-5BCDE4A6A483}" destId="{595E1862-FC23-634F-B8D3-A3AA22091424}" srcOrd="0" destOrd="0" presId="urn:microsoft.com/office/officeart/2005/8/layout/process3"/>
    <dgm:cxn modelId="{ED7CCF6A-EEF7-6A47-A300-B3D7B92CC2E8}" type="presParOf" srcId="{D5612E12-0FD2-3A45-8617-9171454A15DA}" destId="{A0B48DB2-3864-E34A-A11E-5DD00A79EF0A}" srcOrd="4" destOrd="0" presId="urn:microsoft.com/office/officeart/2005/8/layout/process3"/>
    <dgm:cxn modelId="{E2E65B34-F9B8-B34C-992F-83A413E2FC2D}" type="presParOf" srcId="{A0B48DB2-3864-E34A-A11E-5DD00A79EF0A}" destId="{183165A0-BC42-C043-A8E1-5BAA00291921}" srcOrd="0" destOrd="0" presId="urn:microsoft.com/office/officeart/2005/8/layout/process3"/>
    <dgm:cxn modelId="{36689F23-A4F8-A24F-97A1-3E6D7FC9D30D}" type="presParOf" srcId="{A0B48DB2-3864-E34A-A11E-5DD00A79EF0A}" destId="{79348AC1-6892-4E4B-8CBD-A4EC41BCD68D}" srcOrd="1" destOrd="0" presId="urn:microsoft.com/office/officeart/2005/8/layout/process3"/>
    <dgm:cxn modelId="{2BF426C1-77B1-964E-9346-E623B0F2C1A5}" type="presParOf" srcId="{A0B48DB2-3864-E34A-A11E-5DD00A79EF0A}" destId="{2874B571-E826-C541-BC80-74D59101CA97}" srcOrd="2" destOrd="0" presId="urn:microsoft.com/office/officeart/2005/8/layout/process3"/>
    <dgm:cxn modelId="{48AA41C4-05E0-1045-A693-A5D7E4835AF8}" type="presParOf" srcId="{D5612E12-0FD2-3A45-8617-9171454A15DA}" destId="{BCBB4FEB-18D5-6C4E-B23D-D9166FE176C5}" srcOrd="5" destOrd="0" presId="urn:microsoft.com/office/officeart/2005/8/layout/process3"/>
    <dgm:cxn modelId="{C2D8D5B3-36CE-F94F-B93C-E7DE8D18CF3E}" type="presParOf" srcId="{BCBB4FEB-18D5-6C4E-B23D-D9166FE176C5}" destId="{20368595-CC96-794F-A66C-8D8A4EF4FEDE}" srcOrd="0" destOrd="0" presId="urn:microsoft.com/office/officeart/2005/8/layout/process3"/>
    <dgm:cxn modelId="{84534241-1B5D-554E-A2FF-0CF906ACFBF6}" type="presParOf" srcId="{D5612E12-0FD2-3A45-8617-9171454A15DA}" destId="{BE373EFA-01C1-514F-9E1E-AC94411841E9}" srcOrd="6" destOrd="0" presId="urn:microsoft.com/office/officeart/2005/8/layout/process3"/>
    <dgm:cxn modelId="{7BD48A5C-5102-0C4B-86BB-97367B46C7D2}" type="presParOf" srcId="{BE373EFA-01C1-514F-9E1E-AC94411841E9}" destId="{1E0D3ABE-C8E0-4B4D-B7D0-BA6B54D711F9}" srcOrd="0" destOrd="0" presId="urn:microsoft.com/office/officeart/2005/8/layout/process3"/>
    <dgm:cxn modelId="{AE44F595-553C-9C4C-93A2-E7826F412CD5}" type="presParOf" srcId="{BE373EFA-01C1-514F-9E1E-AC94411841E9}" destId="{3E885B4F-9E8A-1648-B353-9BC1076873A7}" srcOrd="1" destOrd="0" presId="urn:microsoft.com/office/officeart/2005/8/layout/process3"/>
    <dgm:cxn modelId="{3156BB5E-BA51-0141-9B28-36B6E49B3D52}" type="presParOf" srcId="{BE373EFA-01C1-514F-9E1E-AC94411841E9}" destId="{9F14B316-707A-654C-9BA5-0AD01B5CED01}" srcOrd="2" destOrd="0" presId="urn:microsoft.com/office/officeart/2005/8/layout/process3"/>
    <dgm:cxn modelId="{0A40B6A1-9B8A-7240-B837-041581CDEA38}" type="presParOf" srcId="{D5612E12-0FD2-3A45-8617-9171454A15DA}" destId="{A57663AA-AA7F-3245-AFF6-0BDB5D407787}" srcOrd="7" destOrd="0" presId="urn:microsoft.com/office/officeart/2005/8/layout/process3"/>
    <dgm:cxn modelId="{34C46ED7-C169-F143-8866-0C6997AFBCDC}" type="presParOf" srcId="{A57663AA-AA7F-3245-AFF6-0BDB5D407787}" destId="{9E884EA9-1D69-0847-8D52-A32F4F4E15CA}" srcOrd="0" destOrd="0" presId="urn:microsoft.com/office/officeart/2005/8/layout/process3"/>
    <dgm:cxn modelId="{5298F3F9-725F-AF46-AA59-E8532A1F6A2F}" type="presParOf" srcId="{D5612E12-0FD2-3A45-8617-9171454A15DA}" destId="{01D85C02-B573-FF48-8A14-A78DD377F45E}" srcOrd="8" destOrd="0" presId="urn:microsoft.com/office/officeart/2005/8/layout/process3"/>
    <dgm:cxn modelId="{F6401D19-D4AC-BF4C-A4CB-6B6D1118E4CE}" type="presParOf" srcId="{01D85C02-B573-FF48-8A14-A78DD377F45E}" destId="{F87AA0E8-3680-D742-9CFC-C8C003A27ECF}" srcOrd="0" destOrd="0" presId="urn:microsoft.com/office/officeart/2005/8/layout/process3"/>
    <dgm:cxn modelId="{D9023213-DEED-B542-84C7-30F36F9E4E3D}" type="presParOf" srcId="{01D85C02-B573-FF48-8A14-A78DD377F45E}" destId="{35F5B83B-0C17-5F43-A22C-64516EE7CEC9}" srcOrd="1" destOrd="0" presId="urn:microsoft.com/office/officeart/2005/8/layout/process3"/>
    <dgm:cxn modelId="{46782B9A-9240-BE45-A2B2-F446751461BF}" type="presParOf" srcId="{01D85C02-B573-FF48-8A14-A78DD377F45E}" destId="{8AEACF5B-B5C2-524C-947C-FDA6F812F675}" srcOrd="2" destOrd="0" presId="urn:microsoft.com/office/officeart/2005/8/layout/process3"/>
    <dgm:cxn modelId="{AD09E2FD-F544-3A43-A92F-3DC347578D96}" type="presParOf" srcId="{D5612E12-0FD2-3A45-8617-9171454A15DA}" destId="{A4AB9C76-2BF4-504E-B846-163524AB0649}" srcOrd="9" destOrd="0" presId="urn:microsoft.com/office/officeart/2005/8/layout/process3"/>
    <dgm:cxn modelId="{532ABCCC-E34C-9549-A459-88CC1EC822D8}" type="presParOf" srcId="{A4AB9C76-2BF4-504E-B846-163524AB0649}" destId="{DA158928-D2F5-454F-8182-B4C1191D7C09}" srcOrd="0" destOrd="0" presId="urn:microsoft.com/office/officeart/2005/8/layout/process3"/>
    <dgm:cxn modelId="{3BF6F0BE-F3A3-F845-8401-DF7C6D6BED0D}" type="presParOf" srcId="{D5612E12-0FD2-3A45-8617-9171454A15DA}" destId="{733F27E4-047A-2647-A811-848020CA75E1}" srcOrd="10" destOrd="0" presId="urn:microsoft.com/office/officeart/2005/8/layout/process3"/>
    <dgm:cxn modelId="{E7C20AD5-2BE0-D24A-ABE5-72A12D22CF6B}" type="presParOf" srcId="{733F27E4-047A-2647-A811-848020CA75E1}" destId="{802B1F88-7055-8147-9C6D-51D16A894E86}" srcOrd="0" destOrd="0" presId="urn:microsoft.com/office/officeart/2005/8/layout/process3"/>
    <dgm:cxn modelId="{C427063B-A61B-A34B-ADC1-C55585F64F21}" type="presParOf" srcId="{733F27E4-047A-2647-A811-848020CA75E1}" destId="{D1AFA1BB-C068-8D4C-B16A-99268C93EDD8}" srcOrd="1" destOrd="0" presId="urn:microsoft.com/office/officeart/2005/8/layout/process3"/>
    <dgm:cxn modelId="{AF7DF608-72CC-B348-9B2F-838FA9ECD5F8}" type="presParOf" srcId="{733F27E4-047A-2647-A811-848020CA75E1}" destId="{3561509C-B4AA-5C49-B743-77ECF268538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C7BAA0-EB7F-5E46-BF2F-59E593297F2D}" type="doc">
      <dgm:prSet loTypeId="urn:microsoft.com/office/officeart/2005/8/layout/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4421DB-0DB2-E44A-9695-2A591A77B9B0}">
      <dgm:prSet phldrT="[Text]" custT="1"/>
      <dgm:spPr/>
      <dgm:t>
        <a:bodyPr/>
        <a:lstStyle/>
        <a:p>
          <a:r>
            <a:rPr lang="en-US" sz="1000" dirty="0" smtClean="0"/>
            <a:t>Requirements Gathering</a:t>
          </a:r>
          <a:endParaRPr lang="en-US" sz="1000" dirty="0"/>
        </a:p>
      </dgm:t>
    </dgm:pt>
    <dgm:pt modelId="{4E11347C-1B72-AA42-911B-2BA14FC39947}" type="parTrans" cxnId="{25D0D34A-182E-F543-8C4F-8A41423544A2}">
      <dgm:prSet/>
      <dgm:spPr/>
      <dgm:t>
        <a:bodyPr/>
        <a:lstStyle/>
        <a:p>
          <a:endParaRPr lang="en-US"/>
        </a:p>
      </dgm:t>
    </dgm:pt>
    <dgm:pt modelId="{2BF0C940-644A-5747-9A73-182C19975990}" type="sibTrans" cxnId="{25D0D34A-182E-F543-8C4F-8A41423544A2}">
      <dgm:prSet/>
      <dgm:spPr/>
      <dgm:t>
        <a:bodyPr/>
        <a:lstStyle/>
        <a:p>
          <a:endParaRPr lang="en-US"/>
        </a:p>
      </dgm:t>
    </dgm:pt>
    <dgm:pt modelId="{ABC28C82-25ED-7D41-A488-AACA856B19B3}">
      <dgm:prSet phldrT="[Text]" custT="1"/>
      <dgm:spPr/>
      <dgm:t>
        <a:bodyPr/>
        <a:lstStyle/>
        <a:p>
          <a:r>
            <a:rPr lang="en-US" sz="1000" dirty="0" smtClean="0"/>
            <a:t>Surveys</a:t>
          </a:r>
          <a:endParaRPr lang="en-US" sz="1000" dirty="0"/>
        </a:p>
      </dgm:t>
    </dgm:pt>
    <dgm:pt modelId="{2B4B0B0E-7161-454B-80BA-8494F8F37F2C}" type="parTrans" cxnId="{F466FBA4-A9AC-D340-AAE6-A8534C78F2B9}">
      <dgm:prSet/>
      <dgm:spPr/>
      <dgm:t>
        <a:bodyPr/>
        <a:lstStyle/>
        <a:p>
          <a:endParaRPr lang="en-US"/>
        </a:p>
      </dgm:t>
    </dgm:pt>
    <dgm:pt modelId="{D4ADABE4-A9E6-D94A-8614-D6D0C79935D1}" type="sibTrans" cxnId="{F466FBA4-A9AC-D340-AAE6-A8534C78F2B9}">
      <dgm:prSet/>
      <dgm:spPr/>
      <dgm:t>
        <a:bodyPr/>
        <a:lstStyle/>
        <a:p>
          <a:endParaRPr lang="en-US"/>
        </a:p>
      </dgm:t>
    </dgm:pt>
    <dgm:pt modelId="{4CC99247-6F06-0045-8B62-0016FE8BC071}">
      <dgm:prSet phldrT="[Text]" custT="1"/>
      <dgm:spPr/>
      <dgm:t>
        <a:bodyPr/>
        <a:lstStyle/>
        <a:p>
          <a:r>
            <a:rPr lang="en-US" sz="1000" dirty="0" smtClean="0"/>
            <a:t>Specification</a:t>
          </a:r>
          <a:endParaRPr lang="en-US" sz="1000" dirty="0"/>
        </a:p>
      </dgm:t>
    </dgm:pt>
    <dgm:pt modelId="{130418C5-15E5-AD48-96A9-BE6C94EEB0BD}" type="parTrans" cxnId="{761608D0-5688-FA45-B371-E8900C15F636}">
      <dgm:prSet/>
      <dgm:spPr/>
      <dgm:t>
        <a:bodyPr/>
        <a:lstStyle/>
        <a:p>
          <a:endParaRPr lang="en-US"/>
        </a:p>
      </dgm:t>
    </dgm:pt>
    <dgm:pt modelId="{67E7D2A4-4A26-1548-A5B1-442FAF2D2B0D}" type="sibTrans" cxnId="{761608D0-5688-FA45-B371-E8900C15F636}">
      <dgm:prSet/>
      <dgm:spPr/>
      <dgm:t>
        <a:bodyPr/>
        <a:lstStyle/>
        <a:p>
          <a:endParaRPr lang="en-US"/>
        </a:p>
      </dgm:t>
    </dgm:pt>
    <dgm:pt modelId="{44817909-A2D7-D74A-B726-7E9AA5767DC4}">
      <dgm:prSet phldrT="[Text]" custT="1"/>
      <dgm:spPr/>
      <dgm:t>
        <a:bodyPr/>
        <a:lstStyle/>
        <a:p>
          <a:r>
            <a:rPr lang="en-US" sz="1000" dirty="0" smtClean="0"/>
            <a:t>UML</a:t>
          </a:r>
          <a:endParaRPr lang="en-US" sz="1000" dirty="0"/>
        </a:p>
      </dgm:t>
    </dgm:pt>
    <dgm:pt modelId="{5ACF6AEC-AD27-C74C-834D-18169838BD84}" type="parTrans" cxnId="{451C3E5D-3695-3341-8385-4E695ED3617E}">
      <dgm:prSet/>
      <dgm:spPr/>
      <dgm:t>
        <a:bodyPr/>
        <a:lstStyle/>
        <a:p>
          <a:endParaRPr lang="en-US"/>
        </a:p>
      </dgm:t>
    </dgm:pt>
    <dgm:pt modelId="{716C2B3F-3F86-3345-88AE-F63A14725519}" type="sibTrans" cxnId="{451C3E5D-3695-3341-8385-4E695ED3617E}">
      <dgm:prSet/>
      <dgm:spPr/>
      <dgm:t>
        <a:bodyPr/>
        <a:lstStyle/>
        <a:p>
          <a:endParaRPr lang="en-US"/>
        </a:p>
      </dgm:t>
    </dgm:pt>
    <dgm:pt modelId="{541D7744-165E-1D41-B5E3-DE1E84D7E172}">
      <dgm:prSet phldrT="[Text]" custT="1"/>
      <dgm:spPr/>
      <dgm:t>
        <a:bodyPr/>
        <a:lstStyle/>
        <a:p>
          <a:r>
            <a:rPr lang="en-US" sz="1000" dirty="0" smtClean="0"/>
            <a:t>Implementation</a:t>
          </a:r>
          <a:endParaRPr lang="en-US" sz="1000" dirty="0"/>
        </a:p>
      </dgm:t>
    </dgm:pt>
    <dgm:pt modelId="{F56B0A83-6A47-3941-9EAB-7A2E474E341A}" type="parTrans" cxnId="{B8484F20-BBAF-5F45-9DCC-725F42451408}">
      <dgm:prSet/>
      <dgm:spPr/>
      <dgm:t>
        <a:bodyPr/>
        <a:lstStyle/>
        <a:p>
          <a:endParaRPr lang="en-US"/>
        </a:p>
      </dgm:t>
    </dgm:pt>
    <dgm:pt modelId="{9A7C7188-26BA-4E4C-A14E-9875345F212E}" type="sibTrans" cxnId="{B8484F20-BBAF-5F45-9DCC-725F42451408}">
      <dgm:prSet/>
      <dgm:spPr/>
      <dgm:t>
        <a:bodyPr/>
        <a:lstStyle/>
        <a:p>
          <a:endParaRPr lang="en-US"/>
        </a:p>
      </dgm:t>
    </dgm:pt>
    <dgm:pt modelId="{9E31AA6C-0541-9F4B-A907-C88B3061641F}">
      <dgm:prSet phldrT="[Text]" custT="1"/>
      <dgm:spPr/>
      <dgm:t>
        <a:bodyPr/>
        <a:lstStyle/>
        <a:p>
          <a:r>
            <a:rPr lang="en-US" sz="1000" dirty="0" smtClean="0"/>
            <a:t>Software code</a:t>
          </a:r>
          <a:endParaRPr lang="en-US" sz="1000" dirty="0"/>
        </a:p>
      </dgm:t>
    </dgm:pt>
    <dgm:pt modelId="{8991635B-9BFA-2E43-AC9F-733A0DC5BFAD}" type="parTrans" cxnId="{9A275BAB-EACC-E148-837A-AA4B5CD714F6}">
      <dgm:prSet/>
      <dgm:spPr/>
      <dgm:t>
        <a:bodyPr/>
        <a:lstStyle/>
        <a:p>
          <a:endParaRPr lang="en-US"/>
        </a:p>
      </dgm:t>
    </dgm:pt>
    <dgm:pt modelId="{3AB5602D-B5EE-CA41-832B-81D2342E609F}" type="sibTrans" cxnId="{9A275BAB-EACC-E148-837A-AA4B5CD714F6}">
      <dgm:prSet/>
      <dgm:spPr/>
      <dgm:t>
        <a:bodyPr/>
        <a:lstStyle/>
        <a:p>
          <a:endParaRPr lang="en-US"/>
        </a:p>
      </dgm:t>
    </dgm:pt>
    <dgm:pt modelId="{0A18F922-463B-DE4F-B7F1-307ED212215A}">
      <dgm:prSet phldrT="[Text]" custT="1"/>
      <dgm:spPr/>
      <dgm:t>
        <a:bodyPr/>
        <a:lstStyle/>
        <a:p>
          <a:r>
            <a:rPr lang="en-US" sz="1000" dirty="0" smtClean="0"/>
            <a:t>Stakeholder Analysis</a:t>
          </a:r>
          <a:endParaRPr lang="en-US" sz="1000" dirty="0"/>
        </a:p>
      </dgm:t>
    </dgm:pt>
    <dgm:pt modelId="{9165C6B1-2B8D-D540-947A-078647A712E3}" type="parTrans" cxnId="{43F0B797-4E03-AE46-89B3-02CDC8A2B6B9}">
      <dgm:prSet/>
      <dgm:spPr/>
      <dgm:t>
        <a:bodyPr/>
        <a:lstStyle/>
        <a:p>
          <a:endParaRPr lang="en-US"/>
        </a:p>
      </dgm:t>
    </dgm:pt>
    <dgm:pt modelId="{C661D3DD-CC30-3944-A34A-B6D33FD19AAB}" type="sibTrans" cxnId="{43F0B797-4E03-AE46-89B3-02CDC8A2B6B9}">
      <dgm:prSet/>
      <dgm:spPr/>
      <dgm:t>
        <a:bodyPr/>
        <a:lstStyle/>
        <a:p>
          <a:endParaRPr lang="en-US"/>
        </a:p>
      </dgm:t>
    </dgm:pt>
    <dgm:pt modelId="{46B030A3-F9B2-A840-83B2-DBDA963E0DCE}">
      <dgm:prSet phldrT="[Text]" custT="1"/>
      <dgm:spPr/>
      <dgm:t>
        <a:bodyPr/>
        <a:lstStyle/>
        <a:p>
          <a:r>
            <a:rPr lang="en-US" sz="1000" dirty="0" smtClean="0"/>
            <a:t>Focus groups</a:t>
          </a:r>
          <a:endParaRPr lang="en-US" sz="1000" dirty="0"/>
        </a:p>
      </dgm:t>
    </dgm:pt>
    <dgm:pt modelId="{ABB60F22-9848-AB42-ABFF-06EC260D1CB3}" type="parTrans" cxnId="{C242A345-1739-CD41-B46A-87904AB132C3}">
      <dgm:prSet/>
      <dgm:spPr/>
      <dgm:t>
        <a:bodyPr/>
        <a:lstStyle/>
        <a:p>
          <a:endParaRPr lang="en-US"/>
        </a:p>
      </dgm:t>
    </dgm:pt>
    <dgm:pt modelId="{5F0AD634-32D0-704E-B408-91428C63172C}" type="sibTrans" cxnId="{C242A345-1739-CD41-B46A-87904AB132C3}">
      <dgm:prSet/>
      <dgm:spPr/>
      <dgm:t>
        <a:bodyPr/>
        <a:lstStyle/>
        <a:p>
          <a:endParaRPr lang="en-US"/>
        </a:p>
      </dgm:t>
    </dgm:pt>
    <dgm:pt modelId="{F7DC9F71-5269-3D4B-BBF3-97EFCEE40452}">
      <dgm:prSet phldrT="[Text]" custT="1"/>
      <dgm:spPr/>
      <dgm:t>
        <a:bodyPr/>
        <a:lstStyle/>
        <a:p>
          <a:r>
            <a:rPr lang="en-US" sz="1000" b="0" dirty="0" smtClean="0">
              <a:solidFill>
                <a:schemeClr val="tx1"/>
              </a:solidFill>
            </a:rPr>
            <a:t>Use Cases</a:t>
          </a:r>
          <a:endParaRPr lang="en-US" sz="1000" b="0" dirty="0">
            <a:solidFill>
              <a:schemeClr val="tx1"/>
            </a:solidFill>
          </a:endParaRPr>
        </a:p>
      </dgm:t>
    </dgm:pt>
    <dgm:pt modelId="{7C22D4CE-BE44-D742-B240-496271BBE29D}" type="parTrans" cxnId="{CC79F0A1-3241-E746-B5FC-5ECDE4D4F396}">
      <dgm:prSet/>
      <dgm:spPr/>
      <dgm:t>
        <a:bodyPr/>
        <a:lstStyle/>
        <a:p>
          <a:endParaRPr lang="en-US"/>
        </a:p>
      </dgm:t>
    </dgm:pt>
    <dgm:pt modelId="{EC2C2404-679F-D94B-A3A8-1B0D9820CB85}" type="sibTrans" cxnId="{CC79F0A1-3241-E746-B5FC-5ECDE4D4F396}">
      <dgm:prSet/>
      <dgm:spPr/>
      <dgm:t>
        <a:bodyPr/>
        <a:lstStyle/>
        <a:p>
          <a:endParaRPr lang="en-US"/>
        </a:p>
      </dgm:t>
    </dgm:pt>
    <dgm:pt modelId="{AF680D41-7BE2-BF4B-923E-9302A5FA737D}">
      <dgm:prSet phldrT="[Text]" custT="1"/>
      <dgm:spPr/>
      <dgm:t>
        <a:bodyPr/>
        <a:lstStyle/>
        <a:p>
          <a:r>
            <a:rPr lang="en-US" sz="1000" dirty="0" smtClean="0"/>
            <a:t>Scenarios and Personas</a:t>
          </a:r>
          <a:endParaRPr lang="en-US" sz="1000" dirty="0"/>
        </a:p>
      </dgm:t>
    </dgm:pt>
    <dgm:pt modelId="{6174E751-4CAB-7848-86BD-8971C7E3D1CA}" type="parTrans" cxnId="{11C1814E-4C0F-1E46-9780-9840484EB9A7}">
      <dgm:prSet/>
      <dgm:spPr/>
      <dgm:t>
        <a:bodyPr/>
        <a:lstStyle/>
        <a:p>
          <a:endParaRPr lang="en-US"/>
        </a:p>
      </dgm:t>
    </dgm:pt>
    <dgm:pt modelId="{73BD43B9-3858-5246-AA84-11036679B8BB}" type="sibTrans" cxnId="{11C1814E-4C0F-1E46-9780-9840484EB9A7}">
      <dgm:prSet/>
      <dgm:spPr/>
      <dgm:t>
        <a:bodyPr/>
        <a:lstStyle/>
        <a:p>
          <a:endParaRPr lang="en-US"/>
        </a:p>
      </dgm:t>
    </dgm:pt>
    <dgm:pt modelId="{69E4254F-A862-A945-BA40-E3E61E87EB08}">
      <dgm:prSet phldrT="[Text]" custT="1"/>
      <dgm:spPr/>
      <dgm:t>
        <a:bodyPr/>
        <a:lstStyle/>
        <a:p>
          <a:r>
            <a:rPr lang="en-US" sz="1000" dirty="0" smtClean="0"/>
            <a:t>Storyboards</a:t>
          </a:r>
          <a:endParaRPr lang="en-US" sz="1000" dirty="0"/>
        </a:p>
      </dgm:t>
    </dgm:pt>
    <dgm:pt modelId="{3A7CC3A6-AC8F-3344-AF85-1201D8742D08}" type="parTrans" cxnId="{CE191FA1-B7D4-8F4A-919B-57E4C3509BC3}">
      <dgm:prSet/>
      <dgm:spPr/>
      <dgm:t>
        <a:bodyPr/>
        <a:lstStyle/>
        <a:p>
          <a:endParaRPr lang="en-US"/>
        </a:p>
      </dgm:t>
    </dgm:pt>
    <dgm:pt modelId="{882B34A6-95F7-9246-8D58-EE190201A079}" type="sibTrans" cxnId="{CE191FA1-B7D4-8F4A-919B-57E4C3509BC3}">
      <dgm:prSet/>
      <dgm:spPr/>
      <dgm:t>
        <a:bodyPr/>
        <a:lstStyle/>
        <a:p>
          <a:endParaRPr lang="en-US"/>
        </a:p>
      </dgm:t>
    </dgm:pt>
    <dgm:pt modelId="{CD9D7FB4-5A2F-4648-979C-68CFF587DF1B}">
      <dgm:prSet phldrT="[Text]" custT="1"/>
      <dgm:spPr/>
      <dgm:t>
        <a:bodyPr/>
        <a:lstStyle/>
        <a:p>
          <a:r>
            <a:rPr lang="en-US" sz="1000" dirty="0" smtClean="0"/>
            <a:t>APIs</a:t>
          </a:r>
          <a:endParaRPr lang="en-US" sz="1000" dirty="0"/>
        </a:p>
      </dgm:t>
    </dgm:pt>
    <dgm:pt modelId="{6A4C7803-AB9C-4F48-BC1D-AC670EADA3F5}" type="parTrans" cxnId="{8E64596D-328A-0D4E-9F6C-70CC3086558A}">
      <dgm:prSet/>
      <dgm:spPr/>
      <dgm:t>
        <a:bodyPr/>
        <a:lstStyle/>
        <a:p>
          <a:endParaRPr lang="en-US"/>
        </a:p>
      </dgm:t>
    </dgm:pt>
    <dgm:pt modelId="{65F44901-2971-564B-865C-603C864DB96C}" type="sibTrans" cxnId="{8E64596D-328A-0D4E-9F6C-70CC3086558A}">
      <dgm:prSet/>
      <dgm:spPr/>
      <dgm:t>
        <a:bodyPr/>
        <a:lstStyle/>
        <a:p>
          <a:endParaRPr lang="en-US"/>
        </a:p>
      </dgm:t>
    </dgm:pt>
    <dgm:pt modelId="{A8BB1B89-FBC6-AA44-90ED-47278DEA42A9}">
      <dgm:prSet phldrT="[Text]" custT="1"/>
      <dgm:spPr/>
      <dgm:t>
        <a:bodyPr/>
        <a:lstStyle/>
        <a:p>
          <a:r>
            <a:rPr lang="en-US" sz="1000" dirty="0" smtClean="0"/>
            <a:t>Document formats</a:t>
          </a:r>
          <a:endParaRPr lang="en-US" sz="1000" dirty="0"/>
        </a:p>
      </dgm:t>
    </dgm:pt>
    <dgm:pt modelId="{401DE5E0-A6A2-8048-BCD8-CFA90674515C}" type="parTrans" cxnId="{19DD53F8-C881-8141-ABE2-FAC1AB3403E3}">
      <dgm:prSet/>
      <dgm:spPr/>
      <dgm:t>
        <a:bodyPr/>
        <a:lstStyle/>
        <a:p>
          <a:endParaRPr lang="en-US"/>
        </a:p>
      </dgm:t>
    </dgm:pt>
    <dgm:pt modelId="{B44F451E-912F-9D43-933E-8EB0E6C87737}" type="sibTrans" cxnId="{19DD53F8-C881-8141-ABE2-FAC1AB3403E3}">
      <dgm:prSet/>
      <dgm:spPr/>
      <dgm:t>
        <a:bodyPr/>
        <a:lstStyle/>
        <a:p>
          <a:endParaRPr lang="en-US"/>
        </a:p>
      </dgm:t>
    </dgm:pt>
    <dgm:pt modelId="{9A9F795A-2600-1441-9227-3CB8ABE0348A}">
      <dgm:prSet phldrT="[Text]" custT="1"/>
      <dgm:spPr/>
      <dgm:t>
        <a:bodyPr/>
        <a:lstStyle/>
        <a:p>
          <a:r>
            <a:rPr lang="en-US" sz="1000" dirty="0" smtClean="0"/>
            <a:t>Testing</a:t>
          </a:r>
          <a:endParaRPr lang="en-US" sz="1000" dirty="0"/>
        </a:p>
      </dgm:t>
    </dgm:pt>
    <dgm:pt modelId="{FC394745-8960-3C46-B0D6-1DBD2D21A360}" type="parTrans" cxnId="{BE218D14-83FE-0E4E-9AFF-2048A41E5A36}">
      <dgm:prSet/>
      <dgm:spPr/>
      <dgm:t>
        <a:bodyPr/>
        <a:lstStyle/>
        <a:p>
          <a:endParaRPr lang="en-US"/>
        </a:p>
      </dgm:t>
    </dgm:pt>
    <dgm:pt modelId="{46FE48E6-823B-6B49-ACE4-6EF8DCC725DC}" type="sibTrans" cxnId="{BE218D14-83FE-0E4E-9AFF-2048A41E5A36}">
      <dgm:prSet/>
      <dgm:spPr/>
      <dgm:t>
        <a:bodyPr/>
        <a:lstStyle/>
        <a:p>
          <a:endParaRPr lang="en-US"/>
        </a:p>
      </dgm:t>
    </dgm:pt>
    <dgm:pt modelId="{B7FCE63A-ED14-9D44-B4C7-FC9242C47FD2}">
      <dgm:prSet phldrT="[Text]" custT="1"/>
      <dgm:spPr/>
      <dgm:t>
        <a:bodyPr/>
        <a:lstStyle/>
        <a:p>
          <a:r>
            <a:rPr lang="en-US" sz="1000" dirty="0" smtClean="0"/>
            <a:t>Unit Tests</a:t>
          </a:r>
          <a:endParaRPr lang="en-US" sz="1000" dirty="0"/>
        </a:p>
      </dgm:t>
    </dgm:pt>
    <dgm:pt modelId="{D1E50576-B835-E744-86DF-7DBA95FB4B54}" type="parTrans" cxnId="{60BF312F-BCAE-2B4F-BD81-B3DCE1354DA1}">
      <dgm:prSet/>
      <dgm:spPr/>
      <dgm:t>
        <a:bodyPr/>
        <a:lstStyle/>
        <a:p>
          <a:endParaRPr lang="en-US"/>
        </a:p>
      </dgm:t>
    </dgm:pt>
    <dgm:pt modelId="{E2C71620-D00A-324C-ABB0-07873498F557}" type="sibTrans" cxnId="{60BF312F-BCAE-2B4F-BD81-B3DCE1354DA1}">
      <dgm:prSet/>
      <dgm:spPr/>
      <dgm:t>
        <a:bodyPr/>
        <a:lstStyle/>
        <a:p>
          <a:endParaRPr lang="en-US"/>
        </a:p>
      </dgm:t>
    </dgm:pt>
    <dgm:pt modelId="{47635119-C288-CE41-BEAC-7D0CEC2E09DF}">
      <dgm:prSet phldrT="[Text]" custT="1"/>
      <dgm:spPr/>
      <dgm:t>
        <a:bodyPr/>
        <a:lstStyle/>
        <a:p>
          <a:r>
            <a:rPr lang="en-US" sz="1000" dirty="0" smtClean="0"/>
            <a:t>Black Box Tests</a:t>
          </a:r>
          <a:endParaRPr lang="en-US" sz="1000" dirty="0"/>
        </a:p>
      </dgm:t>
    </dgm:pt>
    <dgm:pt modelId="{D5669935-9611-F044-9161-A4E736C0578A}" type="parTrans" cxnId="{5AAD77A7-120F-EA44-8926-A0FD5573BAFA}">
      <dgm:prSet/>
      <dgm:spPr/>
      <dgm:t>
        <a:bodyPr/>
        <a:lstStyle/>
        <a:p>
          <a:endParaRPr lang="en-US"/>
        </a:p>
      </dgm:t>
    </dgm:pt>
    <dgm:pt modelId="{4E7623AB-4FEF-ED4B-87D4-903CDBD9C44B}" type="sibTrans" cxnId="{5AAD77A7-120F-EA44-8926-A0FD5573BAFA}">
      <dgm:prSet/>
      <dgm:spPr/>
      <dgm:t>
        <a:bodyPr/>
        <a:lstStyle/>
        <a:p>
          <a:endParaRPr lang="en-US"/>
        </a:p>
      </dgm:t>
    </dgm:pt>
    <dgm:pt modelId="{B457AFF3-8E59-3C43-AC89-606B7394CB6B}">
      <dgm:prSet phldrT="[Text]" custT="1"/>
      <dgm:spPr/>
      <dgm:t>
        <a:bodyPr/>
        <a:lstStyle/>
        <a:p>
          <a:r>
            <a:rPr lang="en-US" sz="1000" dirty="0" smtClean="0"/>
            <a:t>Etc…</a:t>
          </a:r>
          <a:endParaRPr lang="en-US" sz="1000" dirty="0"/>
        </a:p>
      </dgm:t>
    </dgm:pt>
    <dgm:pt modelId="{4321F372-4266-6643-993F-2F857F1F312C}" type="parTrans" cxnId="{13E2F552-0E96-784E-977F-597BA2178906}">
      <dgm:prSet/>
      <dgm:spPr/>
      <dgm:t>
        <a:bodyPr/>
        <a:lstStyle/>
        <a:p>
          <a:endParaRPr lang="en-US"/>
        </a:p>
      </dgm:t>
    </dgm:pt>
    <dgm:pt modelId="{D1EC06E9-9891-7E46-94A0-E35280F8F7A0}" type="sibTrans" cxnId="{13E2F552-0E96-784E-977F-597BA2178906}">
      <dgm:prSet/>
      <dgm:spPr/>
      <dgm:t>
        <a:bodyPr/>
        <a:lstStyle/>
        <a:p>
          <a:endParaRPr lang="en-US"/>
        </a:p>
      </dgm:t>
    </dgm:pt>
    <dgm:pt modelId="{3BAEC650-6B47-CE4E-A1D4-F07389F7AC9F}">
      <dgm:prSet phldrT="[Text]" custT="1"/>
      <dgm:spPr/>
      <dgm:t>
        <a:bodyPr/>
        <a:lstStyle/>
        <a:p>
          <a:r>
            <a:rPr lang="en-US" sz="1000" dirty="0" smtClean="0"/>
            <a:t>Deployment</a:t>
          </a:r>
          <a:endParaRPr lang="en-US" sz="1000" dirty="0"/>
        </a:p>
      </dgm:t>
    </dgm:pt>
    <dgm:pt modelId="{ABCD1947-E0F4-4C4C-8A9B-B09B58412660}" type="parTrans" cxnId="{AAD0763E-F540-634A-94D5-A421B7509091}">
      <dgm:prSet/>
      <dgm:spPr/>
      <dgm:t>
        <a:bodyPr/>
        <a:lstStyle/>
        <a:p>
          <a:endParaRPr lang="en-US"/>
        </a:p>
      </dgm:t>
    </dgm:pt>
    <dgm:pt modelId="{D42FDB5E-F3CC-514F-9443-3A974F1A8EA5}" type="sibTrans" cxnId="{AAD0763E-F540-634A-94D5-A421B7509091}">
      <dgm:prSet/>
      <dgm:spPr/>
      <dgm:t>
        <a:bodyPr/>
        <a:lstStyle/>
        <a:p>
          <a:endParaRPr lang="en-US"/>
        </a:p>
      </dgm:t>
    </dgm:pt>
    <dgm:pt modelId="{CD26406B-80D9-E040-AFA1-C03AD3C615A3}">
      <dgm:prSet phldrT="[Text]" custT="1"/>
      <dgm:spPr/>
      <dgm:t>
        <a:bodyPr/>
        <a:lstStyle/>
        <a:p>
          <a:r>
            <a:rPr lang="en-US" sz="1000" dirty="0" smtClean="0"/>
            <a:t>Configuration</a:t>
          </a:r>
          <a:endParaRPr lang="en-US" sz="1000" dirty="0"/>
        </a:p>
      </dgm:t>
    </dgm:pt>
    <dgm:pt modelId="{DBC15738-3DF0-454C-B1C2-3CE02D51BB40}" type="parTrans" cxnId="{CBFF316C-71BD-0745-A543-6D20F4893A99}">
      <dgm:prSet/>
      <dgm:spPr/>
      <dgm:t>
        <a:bodyPr/>
        <a:lstStyle/>
        <a:p>
          <a:endParaRPr lang="en-US"/>
        </a:p>
      </dgm:t>
    </dgm:pt>
    <dgm:pt modelId="{C67AA5AE-0CA0-5040-8F9B-65F3C8C81037}" type="sibTrans" cxnId="{CBFF316C-71BD-0745-A543-6D20F4893A99}">
      <dgm:prSet/>
      <dgm:spPr/>
      <dgm:t>
        <a:bodyPr/>
        <a:lstStyle/>
        <a:p>
          <a:endParaRPr lang="en-US"/>
        </a:p>
      </dgm:t>
    </dgm:pt>
    <dgm:pt modelId="{702556F6-8D97-7346-A9D3-41E9FB4A2C66}">
      <dgm:prSet phldrT="[Text]" custT="1"/>
      <dgm:spPr/>
      <dgm:t>
        <a:bodyPr/>
        <a:lstStyle/>
        <a:p>
          <a:r>
            <a:rPr lang="en-US" sz="1000" dirty="0" smtClean="0"/>
            <a:t>Bug Tracking</a:t>
          </a:r>
          <a:endParaRPr lang="en-US" sz="1000" dirty="0"/>
        </a:p>
      </dgm:t>
    </dgm:pt>
    <dgm:pt modelId="{A0791AFC-19B4-BB48-A8DA-B6037D6E7E23}" type="parTrans" cxnId="{9831B07B-DE50-B243-A149-62F53D7A9074}">
      <dgm:prSet/>
      <dgm:spPr/>
      <dgm:t>
        <a:bodyPr/>
        <a:lstStyle/>
        <a:p>
          <a:endParaRPr lang="en-US"/>
        </a:p>
      </dgm:t>
    </dgm:pt>
    <dgm:pt modelId="{4F8FA5A7-1893-9844-9F97-3C77F11FEC24}" type="sibTrans" cxnId="{9831B07B-DE50-B243-A149-62F53D7A9074}">
      <dgm:prSet/>
      <dgm:spPr/>
      <dgm:t>
        <a:bodyPr/>
        <a:lstStyle/>
        <a:p>
          <a:endParaRPr lang="en-US"/>
        </a:p>
      </dgm:t>
    </dgm:pt>
    <dgm:pt modelId="{43FBB833-FB5F-5649-B610-35820E5E7767}">
      <dgm:prSet phldrT="[Text]" custT="1"/>
      <dgm:spPr/>
      <dgm:t>
        <a:bodyPr/>
        <a:lstStyle/>
        <a:p>
          <a:r>
            <a:rPr lang="en-US" sz="1000" dirty="0" smtClean="0"/>
            <a:t>User Support</a:t>
          </a:r>
          <a:endParaRPr lang="en-US" sz="1000" dirty="0"/>
        </a:p>
      </dgm:t>
    </dgm:pt>
    <dgm:pt modelId="{A591329D-C3C4-2A4A-A8FB-4BA305287A7D}" type="parTrans" cxnId="{7E293948-F6D8-434A-9025-AFAFC333FE80}">
      <dgm:prSet/>
      <dgm:spPr/>
      <dgm:t>
        <a:bodyPr/>
        <a:lstStyle/>
        <a:p>
          <a:endParaRPr lang="en-US"/>
        </a:p>
      </dgm:t>
    </dgm:pt>
    <dgm:pt modelId="{40040595-98FA-CA4B-8722-B0DB563A6690}" type="sibTrans" cxnId="{7E293948-F6D8-434A-9025-AFAFC333FE80}">
      <dgm:prSet/>
      <dgm:spPr/>
      <dgm:t>
        <a:bodyPr/>
        <a:lstStyle/>
        <a:p>
          <a:endParaRPr lang="en-US"/>
        </a:p>
      </dgm:t>
    </dgm:pt>
    <dgm:pt modelId="{A15DF09A-8FDE-1C48-9C2B-680B7916171C}">
      <dgm:prSet phldrT="[Text]" custT="1"/>
      <dgm:spPr/>
      <dgm:t>
        <a:bodyPr/>
        <a:lstStyle/>
        <a:p>
          <a:r>
            <a:rPr lang="en-US" sz="1000" dirty="0" smtClean="0"/>
            <a:t>Design</a:t>
          </a:r>
          <a:endParaRPr lang="en-US" sz="1000" dirty="0"/>
        </a:p>
      </dgm:t>
    </dgm:pt>
    <dgm:pt modelId="{485D0819-317F-A849-B46F-3B37BB0609C4}" type="parTrans" cxnId="{0A126912-F034-D04F-B766-31E843ACCDA7}">
      <dgm:prSet/>
      <dgm:spPr/>
      <dgm:t>
        <a:bodyPr/>
        <a:lstStyle/>
        <a:p>
          <a:endParaRPr lang="en-US"/>
        </a:p>
      </dgm:t>
    </dgm:pt>
    <dgm:pt modelId="{6795AACE-BBBA-124F-80A8-F9098FFCF3B6}" type="sibTrans" cxnId="{0A126912-F034-D04F-B766-31E843ACCDA7}">
      <dgm:prSet/>
      <dgm:spPr/>
      <dgm:t>
        <a:bodyPr/>
        <a:lstStyle/>
        <a:p>
          <a:endParaRPr lang="en-US"/>
        </a:p>
      </dgm:t>
    </dgm:pt>
    <dgm:pt modelId="{1F682CA9-84CB-ED40-8FCE-707807549908}">
      <dgm:prSet phldrT="[Text]" custT="1"/>
      <dgm:spPr/>
      <dgm:t>
        <a:bodyPr/>
        <a:lstStyle/>
        <a:p>
          <a:r>
            <a:rPr lang="en-US" sz="1000" dirty="0" smtClean="0"/>
            <a:t>UML</a:t>
          </a:r>
          <a:endParaRPr lang="en-US" sz="1000" dirty="0"/>
        </a:p>
      </dgm:t>
    </dgm:pt>
    <dgm:pt modelId="{FE500605-9C1A-8748-B6BD-5F7574A093DB}" type="parTrans" cxnId="{05BEABA9-53A1-C74B-BA9D-29E1C99903CE}">
      <dgm:prSet/>
      <dgm:spPr/>
      <dgm:t>
        <a:bodyPr/>
        <a:lstStyle/>
        <a:p>
          <a:endParaRPr lang="en-US"/>
        </a:p>
      </dgm:t>
    </dgm:pt>
    <dgm:pt modelId="{86AAE68C-E8F0-274B-893F-9F762E08E050}" type="sibTrans" cxnId="{05BEABA9-53A1-C74B-BA9D-29E1C99903CE}">
      <dgm:prSet/>
      <dgm:spPr/>
      <dgm:t>
        <a:bodyPr/>
        <a:lstStyle/>
        <a:p>
          <a:endParaRPr lang="en-US"/>
        </a:p>
      </dgm:t>
    </dgm:pt>
    <dgm:pt modelId="{896ED465-09D6-1042-BCAB-30337B741872}">
      <dgm:prSet phldrT="[Text]" custT="1"/>
      <dgm:spPr/>
      <dgm:t>
        <a:bodyPr/>
        <a:lstStyle/>
        <a:p>
          <a:r>
            <a:rPr lang="en-US" sz="1000" dirty="0" smtClean="0"/>
            <a:t>Class Diagrams</a:t>
          </a:r>
          <a:endParaRPr lang="en-US" sz="1000" dirty="0"/>
        </a:p>
      </dgm:t>
    </dgm:pt>
    <dgm:pt modelId="{AF83797E-25F8-5340-BC0F-FA8549CFCD3C}" type="parTrans" cxnId="{13E78071-52BB-8F45-A4E7-CB1F16874C11}">
      <dgm:prSet/>
      <dgm:spPr/>
      <dgm:t>
        <a:bodyPr/>
        <a:lstStyle/>
        <a:p>
          <a:endParaRPr lang="en-US"/>
        </a:p>
      </dgm:t>
    </dgm:pt>
    <dgm:pt modelId="{A280F9CC-B3AC-294B-8DAD-53F25AEC7E3A}" type="sibTrans" cxnId="{13E78071-52BB-8F45-A4E7-CB1F16874C11}">
      <dgm:prSet/>
      <dgm:spPr/>
      <dgm:t>
        <a:bodyPr/>
        <a:lstStyle/>
        <a:p>
          <a:endParaRPr lang="en-US"/>
        </a:p>
      </dgm:t>
    </dgm:pt>
    <dgm:pt modelId="{898B758C-C3FA-CF4C-940C-7F042F61B5D8}">
      <dgm:prSet phldrT="[Text]" custT="1"/>
      <dgm:spPr/>
      <dgm:t>
        <a:bodyPr/>
        <a:lstStyle/>
        <a:p>
          <a:r>
            <a:rPr lang="en-US" sz="1000" dirty="0" smtClean="0"/>
            <a:t>Activity Diagrams</a:t>
          </a:r>
          <a:endParaRPr lang="en-US" sz="1000" dirty="0"/>
        </a:p>
      </dgm:t>
    </dgm:pt>
    <dgm:pt modelId="{10662798-17A3-824A-A6BA-669D71A0B610}" type="parTrans" cxnId="{BE24B0C2-C487-4C45-8D28-427545222FAC}">
      <dgm:prSet/>
      <dgm:spPr/>
      <dgm:t>
        <a:bodyPr/>
        <a:lstStyle/>
        <a:p>
          <a:endParaRPr lang="en-US"/>
        </a:p>
      </dgm:t>
    </dgm:pt>
    <dgm:pt modelId="{4A800998-00C2-044D-A089-5EEB015A8ADB}" type="sibTrans" cxnId="{BE24B0C2-C487-4C45-8D28-427545222FAC}">
      <dgm:prSet/>
      <dgm:spPr/>
      <dgm:t>
        <a:bodyPr/>
        <a:lstStyle/>
        <a:p>
          <a:endParaRPr lang="en-US"/>
        </a:p>
      </dgm:t>
    </dgm:pt>
    <dgm:pt modelId="{DE5E9EE1-FB99-BD49-B6BB-3A0E29DC0067}">
      <dgm:prSet phldrT="[Text]" custT="1"/>
      <dgm:spPr/>
      <dgm:t>
        <a:bodyPr/>
        <a:lstStyle/>
        <a:p>
          <a:r>
            <a:rPr lang="en-US" sz="1000" dirty="0" smtClean="0"/>
            <a:t>Sequence Diagrams</a:t>
          </a:r>
          <a:endParaRPr lang="en-US" sz="1000" dirty="0"/>
        </a:p>
      </dgm:t>
    </dgm:pt>
    <dgm:pt modelId="{F268412E-A829-6047-94ED-3A478E549DDA}" type="parTrans" cxnId="{ABC97B86-422D-6A4F-A62B-C5CE510E7749}">
      <dgm:prSet/>
      <dgm:spPr/>
      <dgm:t>
        <a:bodyPr/>
        <a:lstStyle/>
        <a:p>
          <a:endParaRPr lang="en-US"/>
        </a:p>
      </dgm:t>
    </dgm:pt>
    <dgm:pt modelId="{B00DC8D6-5694-EE4D-9241-7820C33AFB1C}" type="sibTrans" cxnId="{ABC97B86-422D-6A4F-A62B-C5CE510E7749}">
      <dgm:prSet/>
      <dgm:spPr/>
      <dgm:t>
        <a:bodyPr/>
        <a:lstStyle/>
        <a:p>
          <a:endParaRPr lang="en-US"/>
        </a:p>
      </dgm:t>
    </dgm:pt>
    <dgm:pt modelId="{7F999D65-F2D4-6946-88DD-5C9135481364}">
      <dgm:prSet phldrT="[Text]" custT="1"/>
      <dgm:spPr/>
      <dgm:t>
        <a:bodyPr/>
        <a:lstStyle/>
        <a:p>
          <a:r>
            <a:rPr lang="en-US" sz="1000" dirty="0" smtClean="0"/>
            <a:t>Etc…	</a:t>
          </a:r>
          <a:endParaRPr lang="en-US" sz="1000" dirty="0"/>
        </a:p>
      </dgm:t>
    </dgm:pt>
    <dgm:pt modelId="{57FB4A05-B507-1F4A-8838-23FECFE74A1B}" type="parTrans" cxnId="{83F93688-7D6F-564A-A416-3B819A7F60A5}">
      <dgm:prSet/>
      <dgm:spPr/>
      <dgm:t>
        <a:bodyPr/>
        <a:lstStyle/>
        <a:p>
          <a:endParaRPr lang="en-US"/>
        </a:p>
      </dgm:t>
    </dgm:pt>
    <dgm:pt modelId="{253E0894-7A9D-A549-8AB4-FF5FC5B2B5F1}" type="sibTrans" cxnId="{83F93688-7D6F-564A-A416-3B819A7F60A5}">
      <dgm:prSet/>
      <dgm:spPr/>
      <dgm:t>
        <a:bodyPr/>
        <a:lstStyle/>
        <a:p>
          <a:endParaRPr lang="en-US"/>
        </a:p>
      </dgm:t>
    </dgm:pt>
    <dgm:pt modelId="{2FE8627A-AC73-4442-9EA2-B8571F1415C4}">
      <dgm:prSet phldrT="[Text]" custT="1"/>
      <dgm:spPr/>
      <dgm:t>
        <a:bodyPr/>
        <a:lstStyle/>
        <a:p>
          <a:r>
            <a:rPr lang="en-US" sz="1000" dirty="0" smtClean="0"/>
            <a:t>SSM</a:t>
          </a:r>
          <a:endParaRPr lang="en-US" sz="1000" dirty="0"/>
        </a:p>
      </dgm:t>
    </dgm:pt>
    <dgm:pt modelId="{B2F0034E-3DE0-3744-85C5-7D6C3549AE6B}" type="parTrans" cxnId="{4F295F7D-F253-A349-8A41-B8D93A29721B}">
      <dgm:prSet/>
      <dgm:spPr/>
      <dgm:t>
        <a:bodyPr/>
        <a:lstStyle/>
        <a:p>
          <a:endParaRPr lang="en-US"/>
        </a:p>
      </dgm:t>
    </dgm:pt>
    <dgm:pt modelId="{C94CA2D7-4C70-964B-A63F-E8AD996938FF}" type="sibTrans" cxnId="{4F295F7D-F253-A349-8A41-B8D93A29721B}">
      <dgm:prSet/>
      <dgm:spPr/>
      <dgm:t>
        <a:bodyPr/>
        <a:lstStyle/>
        <a:p>
          <a:endParaRPr lang="en-US"/>
        </a:p>
      </dgm:t>
    </dgm:pt>
    <dgm:pt modelId="{D5612E12-0FD2-3A45-8617-9171454A15DA}" type="pres">
      <dgm:prSet presAssocID="{E4C7BAA0-EB7F-5E46-BF2F-59E593297F2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0F33B1-3563-4042-8D4C-B7DE04D30636}" type="pres">
      <dgm:prSet presAssocID="{2D4421DB-0DB2-E44A-9695-2A591A77B9B0}" presName="composite" presStyleCnt="0"/>
      <dgm:spPr/>
    </dgm:pt>
    <dgm:pt modelId="{CFBB4CDB-430A-D344-A058-E41BCD08A183}" type="pres">
      <dgm:prSet presAssocID="{2D4421DB-0DB2-E44A-9695-2A591A77B9B0}" presName="par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D7D5A-113E-6249-AA8B-D7B3394C5D56}" type="pres">
      <dgm:prSet presAssocID="{2D4421DB-0DB2-E44A-9695-2A591A77B9B0}" presName="parSh" presStyleLbl="node1" presStyleIdx="0" presStyleCnt="6" custScaleX="127306"/>
      <dgm:spPr/>
      <dgm:t>
        <a:bodyPr/>
        <a:lstStyle/>
        <a:p>
          <a:endParaRPr lang="en-US"/>
        </a:p>
      </dgm:t>
    </dgm:pt>
    <dgm:pt modelId="{0C7D6DEB-DE49-BE43-8E61-CDFF20321D1B}" type="pres">
      <dgm:prSet presAssocID="{2D4421DB-0DB2-E44A-9695-2A591A77B9B0}" presName="desTx" presStyleLbl="fgAcc1" presStyleIdx="0" presStyleCnt="6" custScaleX="1173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FDF49-2336-684E-87E2-8F69D563BDBC}" type="pres">
      <dgm:prSet presAssocID="{2BF0C940-644A-5747-9A73-182C1997599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A5BF58E2-450E-B74E-B646-1C8E7835DFEE}" type="pres">
      <dgm:prSet presAssocID="{2BF0C940-644A-5747-9A73-182C19975990}" presName="connTx" presStyleLbl="sibTrans2D1" presStyleIdx="0" presStyleCnt="5"/>
      <dgm:spPr/>
      <dgm:t>
        <a:bodyPr/>
        <a:lstStyle/>
        <a:p>
          <a:endParaRPr lang="en-US"/>
        </a:p>
      </dgm:t>
    </dgm:pt>
    <dgm:pt modelId="{BF857E6D-7872-1847-8FBD-9A4468916F6B}" type="pres">
      <dgm:prSet presAssocID="{4CC99247-6F06-0045-8B62-0016FE8BC071}" presName="composite" presStyleCnt="0"/>
      <dgm:spPr/>
    </dgm:pt>
    <dgm:pt modelId="{F367FBA4-D57A-F04E-A1F7-09E1BF21226C}" type="pres">
      <dgm:prSet presAssocID="{4CC99247-6F06-0045-8B62-0016FE8BC071}" presName="par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92E9F-34C8-9747-A75A-00431A9A8527}" type="pres">
      <dgm:prSet presAssocID="{4CC99247-6F06-0045-8B62-0016FE8BC071}" presName="parSh" presStyleLbl="node1" presStyleIdx="1" presStyleCnt="6"/>
      <dgm:spPr/>
      <dgm:t>
        <a:bodyPr/>
        <a:lstStyle/>
        <a:p>
          <a:endParaRPr lang="en-US"/>
        </a:p>
      </dgm:t>
    </dgm:pt>
    <dgm:pt modelId="{0938EE19-09E4-F643-ADD0-FC70552F707A}" type="pres">
      <dgm:prSet presAssocID="{4CC99247-6F06-0045-8B62-0016FE8BC071}" presName="desTx" presStyleLbl="fgAcc1" presStyleIdx="1" presStyleCnt="6" custScaleX="1189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1B2F6-2D3C-9245-AD3F-5BCDE4A6A483}" type="pres">
      <dgm:prSet presAssocID="{67E7D2A4-4A26-1548-A5B1-442FAF2D2B0D}" presName="sibTrans" presStyleLbl="sibTrans2D1" presStyleIdx="1" presStyleCnt="5"/>
      <dgm:spPr/>
      <dgm:t>
        <a:bodyPr/>
        <a:lstStyle/>
        <a:p>
          <a:endParaRPr lang="en-US"/>
        </a:p>
      </dgm:t>
    </dgm:pt>
    <dgm:pt modelId="{595E1862-FC23-634F-B8D3-A3AA22091424}" type="pres">
      <dgm:prSet presAssocID="{67E7D2A4-4A26-1548-A5B1-442FAF2D2B0D}" presName="connTx" presStyleLbl="sibTrans2D1" presStyleIdx="1" presStyleCnt="5"/>
      <dgm:spPr/>
      <dgm:t>
        <a:bodyPr/>
        <a:lstStyle/>
        <a:p>
          <a:endParaRPr lang="en-US"/>
        </a:p>
      </dgm:t>
    </dgm:pt>
    <dgm:pt modelId="{A0B48DB2-3864-E34A-A11E-5DD00A79EF0A}" type="pres">
      <dgm:prSet presAssocID="{A15DF09A-8FDE-1C48-9C2B-680B7916171C}" presName="composite" presStyleCnt="0"/>
      <dgm:spPr/>
    </dgm:pt>
    <dgm:pt modelId="{183165A0-BC42-C043-A8E1-5BAA00291921}" type="pres">
      <dgm:prSet presAssocID="{A15DF09A-8FDE-1C48-9C2B-680B7916171C}" presName="par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348AC1-6892-4E4B-8CBD-A4EC41BCD68D}" type="pres">
      <dgm:prSet presAssocID="{A15DF09A-8FDE-1C48-9C2B-680B7916171C}" presName="parSh" presStyleLbl="node1" presStyleIdx="2" presStyleCnt="6"/>
      <dgm:spPr/>
      <dgm:t>
        <a:bodyPr/>
        <a:lstStyle/>
        <a:p>
          <a:endParaRPr lang="en-US"/>
        </a:p>
      </dgm:t>
    </dgm:pt>
    <dgm:pt modelId="{2874B571-E826-C541-BC80-74D59101CA97}" type="pres">
      <dgm:prSet presAssocID="{A15DF09A-8FDE-1C48-9C2B-680B7916171C}" presName="desTx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B4FEB-18D5-6C4E-B23D-D9166FE176C5}" type="pres">
      <dgm:prSet presAssocID="{6795AACE-BBBA-124F-80A8-F9098FFCF3B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0368595-CC96-794F-A66C-8D8A4EF4FEDE}" type="pres">
      <dgm:prSet presAssocID="{6795AACE-BBBA-124F-80A8-F9098FFCF3B6}" presName="connTx" presStyleLbl="sibTrans2D1" presStyleIdx="2" presStyleCnt="5"/>
      <dgm:spPr/>
      <dgm:t>
        <a:bodyPr/>
        <a:lstStyle/>
        <a:p>
          <a:endParaRPr lang="en-US"/>
        </a:p>
      </dgm:t>
    </dgm:pt>
    <dgm:pt modelId="{BE373EFA-01C1-514F-9E1E-AC94411841E9}" type="pres">
      <dgm:prSet presAssocID="{541D7744-165E-1D41-B5E3-DE1E84D7E172}" presName="composite" presStyleCnt="0"/>
      <dgm:spPr/>
    </dgm:pt>
    <dgm:pt modelId="{1E0D3ABE-C8E0-4B4D-B7D0-BA6B54D711F9}" type="pres">
      <dgm:prSet presAssocID="{541D7744-165E-1D41-B5E3-DE1E84D7E172}" presName="par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885B4F-9E8A-1648-B353-9BC1076873A7}" type="pres">
      <dgm:prSet presAssocID="{541D7744-165E-1D41-B5E3-DE1E84D7E172}" presName="parSh" presStyleLbl="node1" presStyleIdx="3" presStyleCnt="6" custScaleX="121758"/>
      <dgm:spPr/>
      <dgm:t>
        <a:bodyPr/>
        <a:lstStyle/>
        <a:p>
          <a:endParaRPr lang="en-US"/>
        </a:p>
      </dgm:t>
    </dgm:pt>
    <dgm:pt modelId="{9F14B316-707A-654C-9BA5-0AD01B5CED01}" type="pres">
      <dgm:prSet presAssocID="{541D7744-165E-1D41-B5E3-DE1E84D7E172}" presName="desTx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663AA-AA7F-3245-AFF6-0BDB5D407787}" type="pres">
      <dgm:prSet presAssocID="{9A7C7188-26BA-4E4C-A14E-9875345F212E}" presName="sibTrans" presStyleLbl="sibTrans2D1" presStyleIdx="3" presStyleCnt="5"/>
      <dgm:spPr/>
      <dgm:t>
        <a:bodyPr/>
        <a:lstStyle/>
        <a:p>
          <a:endParaRPr lang="en-US"/>
        </a:p>
      </dgm:t>
    </dgm:pt>
    <dgm:pt modelId="{9E884EA9-1D69-0847-8D52-A32F4F4E15CA}" type="pres">
      <dgm:prSet presAssocID="{9A7C7188-26BA-4E4C-A14E-9875345F212E}" presName="connTx" presStyleLbl="sibTrans2D1" presStyleIdx="3" presStyleCnt="5"/>
      <dgm:spPr/>
      <dgm:t>
        <a:bodyPr/>
        <a:lstStyle/>
        <a:p>
          <a:endParaRPr lang="en-US"/>
        </a:p>
      </dgm:t>
    </dgm:pt>
    <dgm:pt modelId="{01D85C02-B573-FF48-8A14-A78DD377F45E}" type="pres">
      <dgm:prSet presAssocID="{9A9F795A-2600-1441-9227-3CB8ABE0348A}" presName="composite" presStyleCnt="0"/>
      <dgm:spPr/>
    </dgm:pt>
    <dgm:pt modelId="{F87AA0E8-3680-D742-9CFC-C8C003A27ECF}" type="pres">
      <dgm:prSet presAssocID="{9A9F795A-2600-1441-9227-3CB8ABE0348A}" presName="par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5B83B-0C17-5F43-A22C-64516EE7CEC9}" type="pres">
      <dgm:prSet presAssocID="{9A9F795A-2600-1441-9227-3CB8ABE0348A}" presName="parSh" presStyleLbl="node1" presStyleIdx="4" presStyleCnt="6"/>
      <dgm:spPr/>
      <dgm:t>
        <a:bodyPr/>
        <a:lstStyle/>
        <a:p>
          <a:endParaRPr lang="en-US"/>
        </a:p>
      </dgm:t>
    </dgm:pt>
    <dgm:pt modelId="{8AEACF5B-B5C2-524C-947C-FDA6F812F675}" type="pres">
      <dgm:prSet presAssocID="{9A9F795A-2600-1441-9227-3CB8ABE0348A}" presName="desTx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AB9C76-2BF4-504E-B846-163524AB0649}" type="pres">
      <dgm:prSet presAssocID="{46FE48E6-823B-6B49-ACE4-6EF8DCC725DC}" presName="sibTrans" presStyleLbl="sibTrans2D1" presStyleIdx="4" presStyleCnt="5"/>
      <dgm:spPr/>
      <dgm:t>
        <a:bodyPr/>
        <a:lstStyle/>
        <a:p>
          <a:endParaRPr lang="en-US"/>
        </a:p>
      </dgm:t>
    </dgm:pt>
    <dgm:pt modelId="{DA158928-D2F5-454F-8182-B4C1191D7C09}" type="pres">
      <dgm:prSet presAssocID="{46FE48E6-823B-6B49-ACE4-6EF8DCC725DC}" presName="connTx" presStyleLbl="sibTrans2D1" presStyleIdx="4" presStyleCnt="5"/>
      <dgm:spPr/>
      <dgm:t>
        <a:bodyPr/>
        <a:lstStyle/>
        <a:p>
          <a:endParaRPr lang="en-US"/>
        </a:p>
      </dgm:t>
    </dgm:pt>
    <dgm:pt modelId="{733F27E4-047A-2647-A811-848020CA75E1}" type="pres">
      <dgm:prSet presAssocID="{3BAEC650-6B47-CE4E-A1D4-F07389F7AC9F}" presName="composite" presStyleCnt="0"/>
      <dgm:spPr/>
    </dgm:pt>
    <dgm:pt modelId="{802B1F88-7055-8147-9C6D-51D16A894E86}" type="pres">
      <dgm:prSet presAssocID="{3BAEC650-6B47-CE4E-A1D4-F07389F7AC9F}" presName="par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FA1BB-C068-8D4C-B16A-99268C93EDD8}" type="pres">
      <dgm:prSet presAssocID="{3BAEC650-6B47-CE4E-A1D4-F07389F7AC9F}" presName="parSh" presStyleLbl="node1" presStyleIdx="5" presStyleCnt="6"/>
      <dgm:spPr/>
      <dgm:t>
        <a:bodyPr/>
        <a:lstStyle/>
        <a:p>
          <a:endParaRPr lang="en-US"/>
        </a:p>
      </dgm:t>
    </dgm:pt>
    <dgm:pt modelId="{3561509C-B4AA-5C49-B743-77ECF2685385}" type="pres">
      <dgm:prSet presAssocID="{3BAEC650-6B47-CE4E-A1D4-F07389F7AC9F}" presName="desTx" presStyleLbl="fgAcc1" presStyleIdx="5" presStyleCnt="6" custScaleX="118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A96962-8E59-A545-B6C6-7A7993D4D33C}" type="presOf" srcId="{F7DC9F71-5269-3D4B-BBF3-97EFCEE40452}" destId="{0938EE19-09E4-F643-ADD0-FC70552F707A}" srcOrd="0" destOrd="1" presId="urn:microsoft.com/office/officeart/2005/8/layout/process3"/>
    <dgm:cxn modelId="{2F7A0C69-C35E-D943-9E78-1E5990035A53}" type="presOf" srcId="{1F682CA9-84CB-ED40-8FCE-707807549908}" destId="{2874B571-E826-C541-BC80-74D59101CA97}" srcOrd="0" destOrd="0" presId="urn:microsoft.com/office/officeart/2005/8/layout/process3"/>
    <dgm:cxn modelId="{279D4EE1-CC2F-6D44-BF87-AB6347AC2527}" type="presOf" srcId="{541D7744-165E-1D41-B5E3-DE1E84D7E172}" destId="{3E885B4F-9E8A-1648-B353-9BC1076873A7}" srcOrd="1" destOrd="0" presId="urn:microsoft.com/office/officeart/2005/8/layout/process3"/>
    <dgm:cxn modelId="{19DD53F8-C881-8141-ABE2-FAC1AB3403E3}" srcId="{541D7744-165E-1D41-B5E3-DE1E84D7E172}" destId="{A8BB1B89-FBC6-AA44-90ED-47278DEA42A9}" srcOrd="2" destOrd="0" parTransId="{401DE5E0-A6A2-8048-BCD8-CFA90674515C}" sibTransId="{B44F451E-912F-9D43-933E-8EB0E6C87737}"/>
    <dgm:cxn modelId="{451C3E5D-3695-3341-8385-4E695ED3617E}" srcId="{4CC99247-6F06-0045-8B62-0016FE8BC071}" destId="{44817909-A2D7-D74A-B726-7E9AA5767DC4}" srcOrd="0" destOrd="0" parTransId="{5ACF6AEC-AD27-C74C-834D-18169838BD84}" sibTransId="{716C2B3F-3F86-3345-88AE-F63A14725519}"/>
    <dgm:cxn modelId="{3834D95A-3098-2F41-8801-CDD15B9889ED}" type="presOf" srcId="{702556F6-8D97-7346-A9D3-41E9FB4A2C66}" destId="{3561509C-B4AA-5C49-B743-77ECF2685385}" srcOrd="0" destOrd="1" presId="urn:microsoft.com/office/officeart/2005/8/layout/process3"/>
    <dgm:cxn modelId="{9A275BAB-EACC-E148-837A-AA4B5CD714F6}" srcId="{541D7744-165E-1D41-B5E3-DE1E84D7E172}" destId="{9E31AA6C-0541-9F4B-A907-C88B3061641F}" srcOrd="0" destOrd="0" parTransId="{8991635B-9BFA-2E43-AC9F-733A0DC5BFAD}" sibTransId="{3AB5602D-B5EE-CA41-832B-81D2342E609F}"/>
    <dgm:cxn modelId="{736DDC70-FE7E-B64C-8475-721AEF4FB2B4}" type="presOf" srcId="{CD26406B-80D9-E040-AFA1-C03AD3C615A3}" destId="{3561509C-B4AA-5C49-B743-77ECF2685385}" srcOrd="0" destOrd="0" presId="urn:microsoft.com/office/officeart/2005/8/layout/process3"/>
    <dgm:cxn modelId="{1E7130F5-4DD4-F94A-A09A-4343B2B30978}" type="presOf" srcId="{47635119-C288-CE41-BEAC-7D0CEC2E09DF}" destId="{8AEACF5B-B5C2-524C-947C-FDA6F812F675}" srcOrd="0" destOrd="1" presId="urn:microsoft.com/office/officeart/2005/8/layout/process3"/>
    <dgm:cxn modelId="{2D6EE7EB-4AD8-814C-A178-A12B4ED76856}" type="presOf" srcId="{896ED465-09D6-1042-BCAB-30337B741872}" destId="{2874B571-E826-C541-BC80-74D59101CA97}" srcOrd="0" destOrd="1" presId="urn:microsoft.com/office/officeart/2005/8/layout/process3"/>
    <dgm:cxn modelId="{78CABAC8-FBFA-2249-A4FE-3AFFB2D7B36C}" type="presOf" srcId="{9A7C7188-26BA-4E4C-A14E-9875345F212E}" destId="{9E884EA9-1D69-0847-8D52-A32F4F4E15CA}" srcOrd="1" destOrd="0" presId="urn:microsoft.com/office/officeart/2005/8/layout/process3"/>
    <dgm:cxn modelId="{13E78071-52BB-8F45-A4E7-CB1F16874C11}" srcId="{1F682CA9-84CB-ED40-8FCE-707807549908}" destId="{896ED465-09D6-1042-BCAB-30337B741872}" srcOrd="0" destOrd="0" parTransId="{AF83797E-25F8-5340-BC0F-FA8549CFCD3C}" sibTransId="{A280F9CC-B3AC-294B-8DAD-53F25AEC7E3A}"/>
    <dgm:cxn modelId="{9831B07B-DE50-B243-A149-62F53D7A9074}" srcId="{3BAEC650-6B47-CE4E-A1D4-F07389F7AC9F}" destId="{702556F6-8D97-7346-A9D3-41E9FB4A2C66}" srcOrd="1" destOrd="0" parTransId="{A0791AFC-19B4-BB48-A8DA-B6037D6E7E23}" sibTransId="{4F8FA5A7-1893-9844-9F97-3C77F11FEC24}"/>
    <dgm:cxn modelId="{CF2C2DE4-BADB-BE40-BFB9-447E139466AB}" type="presOf" srcId="{6795AACE-BBBA-124F-80A8-F9098FFCF3B6}" destId="{BCBB4FEB-18D5-6C4E-B23D-D9166FE176C5}" srcOrd="0" destOrd="0" presId="urn:microsoft.com/office/officeart/2005/8/layout/process3"/>
    <dgm:cxn modelId="{CC79F0A1-3241-E746-B5FC-5ECDE4D4F396}" srcId="{44817909-A2D7-D74A-B726-7E9AA5767DC4}" destId="{F7DC9F71-5269-3D4B-BBF3-97EFCEE40452}" srcOrd="0" destOrd="0" parTransId="{7C22D4CE-BE44-D742-B240-496271BBE29D}" sibTransId="{EC2C2404-679F-D94B-A3A8-1B0D9820CB85}"/>
    <dgm:cxn modelId="{D8B77B8B-D815-1D48-971E-B7941A0A4ABF}" type="presOf" srcId="{A15DF09A-8FDE-1C48-9C2B-680B7916171C}" destId="{79348AC1-6892-4E4B-8CBD-A4EC41BCD68D}" srcOrd="1" destOrd="0" presId="urn:microsoft.com/office/officeart/2005/8/layout/process3"/>
    <dgm:cxn modelId="{0A126912-F034-D04F-B766-31E843ACCDA7}" srcId="{E4C7BAA0-EB7F-5E46-BF2F-59E593297F2D}" destId="{A15DF09A-8FDE-1C48-9C2B-680B7916171C}" srcOrd="2" destOrd="0" parTransId="{485D0819-317F-A849-B46F-3B37BB0609C4}" sibTransId="{6795AACE-BBBA-124F-80A8-F9098FFCF3B6}"/>
    <dgm:cxn modelId="{AD96CE44-886A-544C-A25D-15F356DFA88A}" type="presOf" srcId="{43FBB833-FB5F-5649-B610-35820E5E7767}" destId="{3561509C-B4AA-5C49-B743-77ECF2685385}" srcOrd="0" destOrd="2" presId="urn:microsoft.com/office/officeart/2005/8/layout/process3"/>
    <dgm:cxn modelId="{3FC9294B-F829-5E42-BEE6-93344A136CCE}" type="presOf" srcId="{0A18F922-463B-DE4F-B7F1-307ED212215A}" destId="{0C7D6DEB-DE49-BE43-8E61-CDFF20321D1B}" srcOrd="0" destOrd="1" presId="urn:microsoft.com/office/officeart/2005/8/layout/process3"/>
    <dgm:cxn modelId="{D34487A3-DDA3-564B-98B5-ECDB566554F7}" type="presOf" srcId="{44817909-A2D7-D74A-B726-7E9AA5767DC4}" destId="{0938EE19-09E4-F643-ADD0-FC70552F707A}" srcOrd="0" destOrd="0" presId="urn:microsoft.com/office/officeart/2005/8/layout/process3"/>
    <dgm:cxn modelId="{4F295F7D-F253-A349-8A41-B8D93A29721B}" srcId="{2D4421DB-0DB2-E44A-9695-2A591A77B9B0}" destId="{2FE8627A-AC73-4442-9EA2-B8571F1415C4}" srcOrd="3" destOrd="0" parTransId="{B2F0034E-3DE0-3744-85C5-7D6C3549AE6B}" sibTransId="{C94CA2D7-4C70-964B-A63F-E8AD996938FF}"/>
    <dgm:cxn modelId="{40B52CC5-8479-9E4D-9020-865D1E19C9F7}" type="presOf" srcId="{2FE8627A-AC73-4442-9EA2-B8571F1415C4}" destId="{0C7D6DEB-DE49-BE43-8E61-CDFF20321D1B}" srcOrd="0" destOrd="3" presId="urn:microsoft.com/office/officeart/2005/8/layout/process3"/>
    <dgm:cxn modelId="{5AAD77A7-120F-EA44-8926-A0FD5573BAFA}" srcId="{9A9F795A-2600-1441-9227-3CB8ABE0348A}" destId="{47635119-C288-CE41-BEAC-7D0CEC2E09DF}" srcOrd="1" destOrd="0" parTransId="{D5669935-9611-F044-9161-A4E736C0578A}" sibTransId="{4E7623AB-4FEF-ED4B-87D4-903CDBD9C44B}"/>
    <dgm:cxn modelId="{F466FBA4-A9AC-D340-AAE6-A8534C78F2B9}" srcId="{2D4421DB-0DB2-E44A-9695-2A591A77B9B0}" destId="{ABC28C82-25ED-7D41-A488-AACA856B19B3}" srcOrd="0" destOrd="0" parTransId="{2B4B0B0E-7161-454B-80BA-8494F8F37F2C}" sibTransId="{D4ADABE4-A9E6-D94A-8614-D6D0C79935D1}"/>
    <dgm:cxn modelId="{13E2F552-0E96-784E-977F-597BA2178906}" srcId="{9A9F795A-2600-1441-9227-3CB8ABE0348A}" destId="{B457AFF3-8E59-3C43-AC89-606B7394CB6B}" srcOrd="2" destOrd="0" parTransId="{4321F372-4266-6643-993F-2F857F1F312C}" sibTransId="{D1EC06E9-9891-7E46-94A0-E35280F8F7A0}"/>
    <dgm:cxn modelId="{5BF48D4B-0A96-2340-8194-F9F6E95201A3}" type="presOf" srcId="{46FE48E6-823B-6B49-ACE4-6EF8DCC725DC}" destId="{DA158928-D2F5-454F-8182-B4C1191D7C09}" srcOrd="1" destOrd="0" presId="urn:microsoft.com/office/officeart/2005/8/layout/process3"/>
    <dgm:cxn modelId="{C656E559-A467-8D4D-91E1-9D4186B0596C}" type="presOf" srcId="{3BAEC650-6B47-CE4E-A1D4-F07389F7AC9F}" destId="{802B1F88-7055-8147-9C6D-51D16A894E86}" srcOrd="0" destOrd="0" presId="urn:microsoft.com/office/officeart/2005/8/layout/process3"/>
    <dgm:cxn modelId="{761608D0-5688-FA45-B371-E8900C15F636}" srcId="{E4C7BAA0-EB7F-5E46-BF2F-59E593297F2D}" destId="{4CC99247-6F06-0045-8B62-0016FE8BC071}" srcOrd="1" destOrd="0" parTransId="{130418C5-15E5-AD48-96A9-BE6C94EEB0BD}" sibTransId="{67E7D2A4-4A26-1548-A5B1-442FAF2D2B0D}"/>
    <dgm:cxn modelId="{D8C2FA53-A5B6-D040-9397-C5E68E62B925}" type="presOf" srcId="{46B030A3-F9B2-A840-83B2-DBDA963E0DCE}" destId="{0C7D6DEB-DE49-BE43-8E61-CDFF20321D1B}" srcOrd="0" destOrd="2" presId="urn:microsoft.com/office/officeart/2005/8/layout/process3"/>
    <dgm:cxn modelId="{BE24B0C2-C487-4C45-8D28-427545222FAC}" srcId="{1F682CA9-84CB-ED40-8FCE-707807549908}" destId="{898B758C-C3FA-CF4C-940C-7F042F61B5D8}" srcOrd="1" destOrd="0" parTransId="{10662798-17A3-824A-A6BA-669D71A0B610}" sibTransId="{4A800998-00C2-044D-A089-5EEB015A8ADB}"/>
    <dgm:cxn modelId="{A51D16BE-5397-C042-832E-3B026BB23ADA}" type="presOf" srcId="{541D7744-165E-1D41-B5E3-DE1E84D7E172}" destId="{1E0D3ABE-C8E0-4B4D-B7D0-BA6B54D711F9}" srcOrd="0" destOrd="0" presId="urn:microsoft.com/office/officeart/2005/8/layout/process3"/>
    <dgm:cxn modelId="{11C1814E-4C0F-1E46-9780-9840484EB9A7}" srcId="{4CC99247-6F06-0045-8B62-0016FE8BC071}" destId="{AF680D41-7BE2-BF4B-923E-9302A5FA737D}" srcOrd="1" destOrd="0" parTransId="{6174E751-4CAB-7848-86BD-8971C7E3D1CA}" sibTransId="{73BD43B9-3858-5246-AA84-11036679B8BB}"/>
    <dgm:cxn modelId="{8E64596D-328A-0D4E-9F6C-70CC3086558A}" srcId="{541D7744-165E-1D41-B5E3-DE1E84D7E172}" destId="{CD9D7FB4-5A2F-4648-979C-68CFF587DF1B}" srcOrd="1" destOrd="0" parTransId="{6A4C7803-AB9C-4F48-BC1D-AC670EADA3F5}" sibTransId="{65F44901-2971-564B-865C-603C864DB96C}"/>
    <dgm:cxn modelId="{25D0D34A-182E-F543-8C4F-8A41423544A2}" srcId="{E4C7BAA0-EB7F-5E46-BF2F-59E593297F2D}" destId="{2D4421DB-0DB2-E44A-9695-2A591A77B9B0}" srcOrd="0" destOrd="0" parTransId="{4E11347C-1B72-AA42-911B-2BA14FC39947}" sibTransId="{2BF0C940-644A-5747-9A73-182C19975990}"/>
    <dgm:cxn modelId="{60BF312F-BCAE-2B4F-BD81-B3DCE1354DA1}" srcId="{9A9F795A-2600-1441-9227-3CB8ABE0348A}" destId="{B7FCE63A-ED14-9D44-B4C7-FC9242C47FD2}" srcOrd="0" destOrd="0" parTransId="{D1E50576-B835-E744-86DF-7DBA95FB4B54}" sibTransId="{E2C71620-D00A-324C-ABB0-07873498F557}"/>
    <dgm:cxn modelId="{CE191FA1-B7D4-8F4A-919B-57E4C3509BC3}" srcId="{4CC99247-6F06-0045-8B62-0016FE8BC071}" destId="{69E4254F-A862-A945-BA40-E3E61E87EB08}" srcOrd="2" destOrd="0" parTransId="{3A7CC3A6-AC8F-3344-AF85-1201D8742D08}" sibTransId="{882B34A6-95F7-9246-8D58-EE190201A079}"/>
    <dgm:cxn modelId="{ACE29DA2-1A8B-114C-871C-B8AE80F849F0}" type="presOf" srcId="{7F999D65-F2D4-6946-88DD-5C9135481364}" destId="{2874B571-E826-C541-BC80-74D59101CA97}" srcOrd="0" destOrd="4" presId="urn:microsoft.com/office/officeart/2005/8/layout/process3"/>
    <dgm:cxn modelId="{C242A345-1739-CD41-B46A-87904AB132C3}" srcId="{2D4421DB-0DB2-E44A-9695-2A591A77B9B0}" destId="{46B030A3-F9B2-A840-83B2-DBDA963E0DCE}" srcOrd="2" destOrd="0" parTransId="{ABB60F22-9848-AB42-ABFF-06EC260D1CB3}" sibTransId="{5F0AD634-32D0-704E-B408-91428C63172C}"/>
    <dgm:cxn modelId="{4D6E7136-33B7-624C-AEED-A4590026F09E}" type="presOf" srcId="{AF680D41-7BE2-BF4B-923E-9302A5FA737D}" destId="{0938EE19-09E4-F643-ADD0-FC70552F707A}" srcOrd="0" destOrd="2" presId="urn:microsoft.com/office/officeart/2005/8/layout/process3"/>
    <dgm:cxn modelId="{E1FA4072-CBDB-0A4A-9568-321F55EAC6DB}" type="presOf" srcId="{9A9F795A-2600-1441-9227-3CB8ABE0348A}" destId="{35F5B83B-0C17-5F43-A22C-64516EE7CEC9}" srcOrd="1" destOrd="0" presId="urn:microsoft.com/office/officeart/2005/8/layout/process3"/>
    <dgm:cxn modelId="{CBFF316C-71BD-0745-A543-6D20F4893A99}" srcId="{3BAEC650-6B47-CE4E-A1D4-F07389F7AC9F}" destId="{CD26406B-80D9-E040-AFA1-C03AD3C615A3}" srcOrd="0" destOrd="0" parTransId="{DBC15738-3DF0-454C-B1C2-3CE02D51BB40}" sibTransId="{C67AA5AE-0CA0-5040-8F9B-65F3C8C81037}"/>
    <dgm:cxn modelId="{05BEABA9-53A1-C74B-BA9D-29E1C99903CE}" srcId="{A15DF09A-8FDE-1C48-9C2B-680B7916171C}" destId="{1F682CA9-84CB-ED40-8FCE-707807549908}" srcOrd="0" destOrd="0" parTransId="{FE500605-9C1A-8748-B6BD-5F7574A093DB}" sibTransId="{86AAE68C-E8F0-274B-893F-9F762E08E050}"/>
    <dgm:cxn modelId="{8160B466-81B1-6E49-A008-F776FA2B9CD7}" type="presOf" srcId="{A8BB1B89-FBC6-AA44-90ED-47278DEA42A9}" destId="{9F14B316-707A-654C-9BA5-0AD01B5CED01}" srcOrd="0" destOrd="2" presId="urn:microsoft.com/office/officeart/2005/8/layout/process3"/>
    <dgm:cxn modelId="{159FEDD6-5717-D044-B6C1-9B2BF9E7175A}" type="presOf" srcId="{2BF0C940-644A-5747-9A73-182C19975990}" destId="{A5BF58E2-450E-B74E-B646-1C8E7835DFEE}" srcOrd="1" destOrd="0" presId="urn:microsoft.com/office/officeart/2005/8/layout/process3"/>
    <dgm:cxn modelId="{1333648D-0619-BA4F-812A-EDF71A1F6013}" type="presOf" srcId="{3BAEC650-6B47-CE4E-A1D4-F07389F7AC9F}" destId="{D1AFA1BB-C068-8D4C-B16A-99268C93EDD8}" srcOrd="1" destOrd="0" presId="urn:microsoft.com/office/officeart/2005/8/layout/process3"/>
    <dgm:cxn modelId="{C207C56A-9F5B-8342-B7F8-60B09A4D5BAA}" type="presOf" srcId="{2BF0C940-644A-5747-9A73-182C19975990}" destId="{1E5FDF49-2336-684E-87E2-8F69D563BDBC}" srcOrd="0" destOrd="0" presId="urn:microsoft.com/office/officeart/2005/8/layout/process3"/>
    <dgm:cxn modelId="{43F0B797-4E03-AE46-89B3-02CDC8A2B6B9}" srcId="{2D4421DB-0DB2-E44A-9695-2A591A77B9B0}" destId="{0A18F922-463B-DE4F-B7F1-307ED212215A}" srcOrd="1" destOrd="0" parTransId="{9165C6B1-2B8D-D540-947A-078647A712E3}" sibTransId="{C661D3DD-CC30-3944-A34A-B6D33FD19AAB}"/>
    <dgm:cxn modelId="{04022823-C593-854F-95FE-FFD43963ED57}" type="presOf" srcId="{9A9F795A-2600-1441-9227-3CB8ABE0348A}" destId="{F87AA0E8-3680-D742-9CFC-C8C003A27ECF}" srcOrd="0" destOrd="0" presId="urn:microsoft.com/office/officeart/2005/8/layout/process3"/>
    <dgm:cxn modelId="{61F9B4C1-2EED-DA4F-8A10-7CE590A66CA1}" type="presOf" srcId="{DE5E9EE1-FB99-BD49-B6BB-3A0E29DC0067}" destId="{2874B571-E826-C541-BC80-74D59101CA97}" srcOrd="0" destOrd="3" presId="urn:microsoft.com/office/officeart/2005/8/layout/process3"/>
    <dgm:cxn modelId="{AAD0763E-F540-634A-94D5-A421B7509091}" srcId="{E4C7BAA0-EB7F-5E46-BF2F-59E593297F2D}" destId="{3BAEC650-6B47-CE4E-A1D4-F07389F7AC9F}" srcOrd="5" destOrd="0" parTransId="{ABCD1947-E0F4-4C4C-8A9B-B09B58412660}" sibTransId="{D42FDB5E-F3CC-514F-9443-3A974F1A8EA5}"/>
    <dgm:cxn modelId="{EA5CDC99-EF99-9E48-A23B-F1E43185229A}" type="presOf" srcId="{CD9D7FB4-5A2F-4648-979C-68CFF587DF1B}" destId="{9F14B316-707A-654C-9BA5-0AD01B5CED01}" srcOrd="0" destOrd="1" presId="urn:microsoft.com/office/officeart/2005/8/layout/process3"/>
    <dgm:cxn modelId="{183C14EF-9DEF-8547-A2A4-60962FA076FE}" type="presOf" srcId="{9E31AA6C-0541-9F4B-A907-C88B3061641F}" destId="{9F14B316-707A-654C-9BA5-0AD01B5CED01}" srcOrd="0" destOrd="0" presId="urn:microsoft.com/office/officeart/2005/8/layout/process3"/>
    <dgm:cxn modelId="{390C7A3D-9A4D-4D4A-BE85-D9D1E70F97A4}" type="presOf" srcId="{4CC99247-6F06-0045-8B62-0016FE8BC071}" destId="{F367FBA4-D57A-F04E-A1F7-09E1BF21226C}" srcOrd="0" destOrd="0" presId="urn:microsoft.com/office/officeart/2005/8/layout/process3"/>
    <dgm:cxn modelId="{82240CA1-6131-3649-B5A9-216F67C28238}" type="presOf" srcId="{898B758C-C3FA-CF4C-940C-7F042F61B5D8}" destId="{2874B571-E826-C541-BC80-74D59101CA97}" srcOrd="0" destOrd="2" presId="urn:microsoft.com/office/officeart/2005/8/layout/process3"/>
    <dgm:cxn modelId="{2FF5D0D9-5C1F-D64B-8E6C-5C25AA5FA82D}" type="presOf" srcId="{A15DF09A-8FDE-1C48-9C2B-680B7916171C}" destId="{183165A0-BC42-C043-A8E1-5BAA00291921}" srcOrd="0" destOrd="0" presId="urn:microsoft.com/office/officeart/2005/8/layout/process3"/>
    <dgm:cxn modelId="{BF97BD62-EA41-EC49-9846-00583B288ADC}" type="presOf" srcId="{B7FCE63A-ED14-9D44-B4C7-FC9242C47FD2}" destId="{8AEACF5B-B5C2-524C-947C-FDA6F812F675}" srcOrd="0" destOrd="0" presId="urn:microsoft.com/office/officeart/2005/8/layout/process3"/>
    <dgm:cxn modelId="{86AC1840-30A3-984F-87F2-CC88B0DB10E5}" type="presOf" srcId="{9A7C7188-26BA-4E4C-A14E-9875345F212E}" destId="{A57663AA-AA7F-3245-AFF6-0BDB5D407787}" srcOrd="0" destOrd="0" presId="urn:microsoft.com/office/officeart/2005/8/layout/process3"/>
    <dgm:cxn modelId="{6464A1D6-1921-9542-B083-F6B8CECA2F68}" type="presOf" srcId="{4CC99247-6F06-0045-8B62-0016FE8BC071}" destId="{0F592E9F-34C8-9747-A75A-00431A9A8527}" srcOrd="1" destOrd="0" presId="urn:microsoft.com/office/officeart/2005/8/layout/process3"/>
    <dgm:cxn modelId="{2C151698-A754-8045-8C1F-EDA025B98D85}" type="presOf" srcId="{67E7D2A4-4A26-1548-A5B1-442FAF2D2B0D}" destId="{DAC1B2F6-2D3C-9245-AD3F-5BCDE4A6A483}" srcOrd="0" destOrd="0" presId="urn:microsoft.com/office/officeart/2005/8/layout/process3"/>
    <dgm:cxn modelId="{0F954336-4DD3-9940-A790-44F99D88F915}" type="presOf" srcId="{46FE48E6-823B-6B49-ACE4-6EF8DCC725DC}" destId="{A4AB9C76-2BF4-504E-B846-163524AB0649}" srcOrd="0" destOrd="0" presId="urn:microsoft.com/office/officeart/2005/8/layout/process3"/>
    <dgm:cxn modelId="{3C7E7406-C7E3-6A4A-9BDD-EE1C7A08A25C}" type="presOf" srcId="{6795AACE-BBBA-124F-80A8-F9098FFCF3B6}" destId="{20368595-CC96-794F-A66C-8D8A4EF4FEDE}" srcOrd="1" destOrd="0" presId="urn:microsoft.com/office/officeart/2005/8/layout/process3"/>
    <dgm:cxn modelId="{05455909-5301-BF4A-9705-CD844D85A8B4}" type="presOf" srcId="{ABC28C82-25ED-7D41-A488-AACA856B19B3}" destId="{0C7D6DEB-DE49-BE43-8E61-CDFF20321D1B}" srcOrd="0" destOrd="0" presId="urn:microsoft.com/office/officeart/2005/8/layout/process3"/>
    <dgm:cxn modelId="{EDE7FF80-E8FC-BA4B-B33F-3EF907119963}" type="presOf" srcId="{69E4254F-A862-A945-BA40-E3E61E87EB08}" destId="{0938EE19-09E4-F643-ADD0-FC70552F707A}" srcOrd="0" destOrd="3" presId="urn:microsoft.com/office/officeart/2005/8/layout/process3"/>
    <dgm:cxn modelId="{9F63845D-0199-9643-B747-4DDADE847B35}" type="presOf" srcId="{B457AFF3-8E59-3C43-AC89-606B7394CB6B}" destId="{8AEACF5B-B5C2-524C-947C-FDA6F812F675}" srcOrd="0" destOrd="2" presId="urn:microsoft.com/office/officeart/2005/8/layout/process3"/>
    <dgm:cxn modelId="{BE218D14-83FE-0E4E-9AFF-2048A41E5A36}" srcId="{E4C7BAA0-EB7F-5E46-BF2F-59E593297F2D}" destId="{9A9F795A-2600-1441-9227-3CB8ABE0348A}" srcOrd="4" destOrd="0" parTransId="{FC394745-8960-3C46-B0D6-1DBD2D21A360}" sibTransId="{46FE48E6-823B-6B49-ACE4-6EF8DCC725DC}"/>
    <dgm:cxn modelId="{18AC50EF-42D7-3544-A815-812BCCB3E012}" type="presOf" srcId="{67E7D2A4-4A26-1548-A5B1-442FAF2D2B0D}" destId="{595E1862-FC23-634F-B8D3-A3AA22091424}" srcOrd="1" destOrd="0" presId="urn:microsoft.com/office/officeart/2005/8/layout/process3"/>
    <dgm:cxn modelId="{7790CEBA-0F43-DB4C-AC0A-8EC551270171}" type="presOf" srcId="{2D4421DB-0DB2-E44A-9695-2A591A77B9B0}" destId="{165D7D5A-113E-6249-AA8B-D7B3394C5D56}" srcOrd="1" destOrd="0" presId="urn:microsoft.com/office/officeart/2005/8/layout/process3"/>
    <dgm:cxn modelId="{7E293948-F6D8-434A-9025-AFAFC333FE80}" srcId="{3BAEC650-6B47-CE4E-A1D4-F07389F7AC9F}" destId="{43FBB833-FB5F-5649-B610-35820E5E7767}" srcOrd="2" destOrd="0" parTransId="{A591329D-C3C4-2A4A-A8FB-4BA305287A7D}" sibTransId="{40040595-98FA-CA4B-8722-B0DB563A6690}"/>
    <dgm:cxn modelId="{ABC97B86-422D-6A4F-A62B-C5CE510E7749}" srcId="{1F682CA9-84CB-ED40-8FCE-707807549908}" destId="{DE5E9EE1-FB99-BD49-B6BB-3A0E29DC0067}" srcOrd="2" destOrd="0" parTransId="{F268412E-A829-6047-94ED-3A478E549DDA}" sibTransId="{B00DC8D6-5694-EE4D-9241-7820C33AFB1C}"/>
    <dgm:cxn modelId="{C20EA777-0771-1049-86BC-1872CD442090}" type="presOf" srcId="{2D4421DB-0DB2-E44A-9695-2A591A77B9B0}" destId="{CFBB4CDB-430A-D344-A058-E41BCD08A183}" srcOrd="0" destOrd="0" presId="urn:microsoft.com/office/officeart/2005/8/layout/process3"/>
    <dgm:cxn modelId="{83F93688-7D6F-564A-A416-3B819A7F60A5}" srcId="{1F682CA9-84CB-ED40-8FCE-707807549908}" destId="{7F999D65-F2D4-6946-88DD-5C9135481364}" srcOrd="3" destOrd="0" parTransId="{57FB4A05-B507-1F4A-8838-23FECFE74A1B}" sibTransId="{253E0894-7A9D-A549-8AB4-FF5FC5B2B5F1}"/>
    <dgm:cxn modelId="{A70F62CE-CCA5-894E-9471-BE7135049EE3}" type="presOf" srcId="{E4C7BAA0-EB7F-5E46-BF2F-59E593297F2D}" destId="{D5612E12-0FD2-3A45-8617-9171454A15DA}" srcOrd="0" destOrd="0" presId="urn:microsoft.com/office/officeart/2005/8/layout/process3"/>
    <dgm:cxn modelId="{B8484F20-BBAF-5F45-9DCC-725F42451408}" srcId="{E4C7BAA0-EB7F-5E46-BF2F-59E593297F2D}" destId="{541D7744-165E-1D41-B5E3-DE1E84D7E172}" srcOrd="3" destOrd="0" parTransId="{F56B0A83-6A47-3941-9EAB-7A2E474E341A}" sibTransId="{9A7C7188-26BA-4E4C-A14E-9875345F212E}"/>
    <dgm:cxn modelId="{BD497DAC-9BE4-5840-A502-8C8B3A0FA1C0}" type="presParOf" srcId="{D5612E12-0FD2-3A45-8617-9171454A15DA}" destId="{FE0F33B1-3563-4042-8D4C-B7DE04D30636}" srcOrd="0" destOrd="0" presId="urn:microsoft.com/office/officeart/2005/8/layout/process3"/>
    <dgm:cxn modelId="{4D70826F-8EE4-CD40-8249-EBE66C7E1803}" type="presParOf" srcId="{FE0F33B1-3563-4042-8D4C-B7DE04D30636}" destId="{CFBB4CDB-430A-D344-A058-E41BCD08A183}" srcOrd="0" destOrd="0" presId="urn:microsoft.com/office/officeart/2005/8/layout/process3"/>
    <dgm:cxn modelId="{6F920E41-9C44-9542-8953-0A2510D40FC2}" type="presParOf" srcId="{FE0F33B1-3563-4042-8D4C-B7DE04D30636}" destId="{165D7D5A-113E-6249-AA8B-D7B3394C5D56}" srcOrd="1" destOrd="0" presId="urn:microsoft.com/office/officeart/2005/8/layout/process3"/>
    <dgm:cxn modelId="{BA3E5162-E35F-DF49-9450-2DEE646C658A}" type="presParOf" srcId="{FE0F33B1-3563-4042-8D4C-B7DE04D30636}" destId="{0C7D6DEB-DE49-BE43-8E61-CDFF20321D1B}" srcOrd="2" destOrd="0" presId="urn:microsoft.com/office/officeart/2005/8/layout/process3"/>
    <dgm:cxn modelId="{443278C5-025A-BD46-8CEC-120937229D7A}" type="presParOf" srcId="{D5612E12-0FD2-3A45-8617-9171454A15DA}" destId="{1E5FDF49-2336-684E-87E2-8F69D563BDBC}" srcOrd="1" destOrd="0" presId="urn:microsoft.com/office/officeart/2005/8/layout/process3"/>
    <dgm:cxn modelId="{0F18628C-2CEF-9C48-97D9-1269A8AF2C5C}" type="presParOf" srcId="{1E5FDF49-2336-684E-87E2-8F69D563BDBC}" destId="{A5BF58E2-450E-B74E-B646-1C8E7835DFEE}" srcOrd="0" destOrd="0" presId="urn:microsoft.com/office/officeart/2005/8/layout/process3"/>
    <dgm:cxn modelId="{8BB0DF0B-1394-D14C-B7B8-970F6BBC0E34}" type="presParOf" srcId="{D5612E12-0FD2-3A45-8617-9171454A15DA}" destId="{BF857E6D-7872-1847-8FBD-9A4468916F6B}" srcOrd="2" destOrd="0" presId="urn:microsoft.com/office/officeart/2005/8/layout/process3"/>
    <dgm:cxn modelId="{AB258C0F-9F4A-5242-9170-DB5046AFA0D1}" type="presParOf" srcId="{BF857E6D-7872-1847-8FBD-9A4468916F6B}" destId="{F367FBA4-D57A-F04E-A1F7-09E1BF21226C}" srcOrd="0" destOrd="0" presId="urn:microsoft.com/office/officeart/2005/8/layout/process3"/>
    <dgm:cxn modelId="{BD4B6070-0A87-F847-8135-7DD6537E6C05}" type="presParOf" srcId="{BF857E6D-7872-1847-8FBD-9A4468916F6B}" destId="{0F592E9F-34C8-9747-A75A-00431A9A8527}" srcOrd="1" destOrd="0" presId="urn:microsoft.com/office/officeart/2005/8/layout/process3"/>
    <dgm:cxn modelId="{2368157B-FF23-0B49-A59B-3A382CC71918}" type="presParOf" srcId="{BF857E6D-7872-1847-8FBD-9A4468916F6B}" destId="{0938EE19-09E4-F643-ADD0-FC70552F707A}" srcOrd="2" destOrd="0" presId="urn:microsoft.com/office/officeart/2005/8/layout/process3"/>
    <dgm:cxn modelId="{B0292EC8-A415-334A-82D3-6B5B10E298C9}" type="presParOf" srcId="{D5612E12-0FD2-3A45-8617-9171454A15DA}" destId="{DAC1B2F6-2D3C-9245-AD3F-5BCDE4A6A483}" srcOrd="3" destOrd="0" presId="urn:microsoft.com/office/officeart/2005/8/layout/process3"/>
    <dgm:cxn modelId="{1A866F8E-8F31-2748-9487-F2883BB3BE75}" type="presParOf" srcId="{DAC1B2F6-2D3C-9245-AD3F-5BCDE4A6A483}" destId="{595E1862-FC23-634F-B8D3-A3AA22091424}" srcOrd="0" destOrd="0" presId="urn:microsoft.com/office/officeart/2005/8/layout/process3"/>
    <dgm:cxn modelId="{7FE51F99-5A48-4945-8405-AE6BAC32F08E}" type="presParOf" srcId="{D5612E12-0FD2-3A45-8617-9171454A15DA}" destId="{A0B48DB2-3864-E34A-A11E-5DD00A79EF0A}" srcOrd="4" destOrd="0" presId="urn:microsoft.com/office/officeart/2005/8/layout/process3"/>
    <dgm:cxn modelId="{D9ECD921-0A75-B44A-A9F8-205AEE4F3684}" type="presParOf" srcId="{A0B48DB2-3864-E34A-A11E-5DD00A79EF0A}" destId="{183165A0-BC42-C043-A8E1-5BAA00291921}" srcOrd="0" destOrd="0" presId="urn:microsoft.com/office/officeart/2005/8/layout/process3"/>
    <dgm:cxn modelId="{2B4D589C-F2BE-3E41-81E2-6DBBCCB29542}" type="presParOf" srcId="{A0B48DB2-3864-E34A-A11E-5DD00A79EF0A}" destId="{79348AC1-6892-4E4B-8CBD-A4EC41BCD68D}" srcOrd="1" destOrd="0" presId="urn:microsoft.com/office/officeart/2005/8/layout/process3"/>
    <dgm:cxn modelId="{6BF70451-9609-3B46-9978-1EF13B752850}" type="presParOf" srcId="{A0B48DB2-3864-E34A-A11E-5DD00A79EF0A}" destId="{2874B571-E826-C541-BC80-74D59101CA97}" srcOrd="2" destOrd="0" presId="urn:microsoft.com/office/officeart/2005/8/layout/process3"/>
    <dgm:cxn modelId="{874E6B58-637F-3E47-B445-5F6157957B24}" type="presParOf" srcId="{D5612E12-0FD2-3A45-8617-9171454A15DA}" destId="{BCBB4FEB-18D5-6C4E-B23D-D9166FE176C5}" srcOrd="5" destOrd="0" presId="urn:microsoft.com/office/officeart/2005/8/layout/process3"/>
    <dgm:cxn modelId="{9E72EF58-86D3-A64F-A58F-A83B0D5B3111}" type="presParOf" srcId="{BCBB4FEB-18D5-6C4E-B23D-D9166FE176C5}" destId="{20368595-CC96-794F-A66C-8D8A4EF4FEDE}" srcOrd="0" destOrd="0" presId="urn:microsoft.com/office/officeart/2005/8/layout/process3"/>
    <dgm:cxn modelId="{42E540B7-0C71-1C42-9BD4-8EC3AE638CE4}" type="presParOf" srcId="{D5612E12-0FD2-3A45-8617-9171454A15DA}" destId="{BE373EFA-01C1-514F-9E1E-AC94411841E9}" srcOrd="6" destOrd="0" presId="urn:microsoft.com/office/officeart/2005/8/layout/process3"/>
    <dgm:cxn modelId="{9D42D9ED-6E0F-B646-8258-592B927E7407}" type="presParOf" srcId="{BE373EFA-01C1-514F-9E1E-AC94411841E9}" destId="{1E0D3ABE-C8E0-4B4D-B7D0-BA6B54D711F9}" srcOrd="0" destOrd="0" presId="urn:microsoft.com/office/officeart/2005/8/layout/process3"/>
    <dgm:cxn modelId="{A168335D-3384-C048-A381-B6C8D69652C4}" type="presParOf" srcId="{BE373EFA-01C1-514F-9E1E-AC94411841E9}" destId="{3E885B4F-9E8A-1648-B353-9BC1076873A7}" srcOrd="1" destOrd="0" presId="urn:microsoft.com/office/officeart/2005/8/layout/process3"/>
    <dgm:cxn modelId="{FF852C51-7C65-5B40-B643-599F2FA029DD}" type="presParOf" srcId="{BE373EFA-01C1-514F-9E1E-AC94411841E9}" destId="{9F14B316-707A-654C-9BA5-0AD01B5CED01}" srcOrd="2" destOrd="0" presId="urn:microsoft.com/office/officeart/2005/8/layout/process3"/>
    <dgm:cxn modelId="{67D7191A-C4CA-1F40-B1A0-C2E97D63953F}" type="presParOf" srcId="{D5612E12-0FD2-3A45-8617-9171454A15DA}" destId="{A57663AA-AA7F-3245-AFF6-0BDB5D407787}" srcOrd="7" destOrd="0" presId="urn:microsoft.com/office/officeart/2005/8/layout/process3"/>
    <dgm:cxn modelId="{0C1D7855-CB55-6942-A25D-54071D7E388D}" type="presParOf" srcId="{A57663AA-AA7F-3245-AFF6-0BDB5D407787}" destId="{9E884EA9-1D69-0847-8D52-A32F4F4E15CA}" srcOrd="0" destOrd="0" presId="urn:microsoft.com/office/officeart/2005/8/layout/process3"/>
    <dgm:cxn modelId="{45872289-F5E6-0F48-A145-49392A8A6D08}" type="presParOf" srcId="{D5612E12-0FD2-3A45-8617-9171454A15DA}" destId="{01D85C02-B573-FF48-8A14-A78DD377F45E}" srcOrd="8" destOrd="0" presId="urn:microsoft.com/office/officeart/2005/8/layout/process3"/>
    <dgm:cxn modelId="{41A706F1-1952-2941-881D-CA065B809D92}" type="presParOf" srcId="{01D85C02-B573-FF48-8A14-A78DD377F45E}" destId="{F87AA0E8-3680-D742-9CFC-C8C003A27ECF}" srcOrd="0" destOrd="0" presId="urn:microsoft.com/office/officeart/2005/8/layout/process3"/>
    <dgm:cxn modelId="{DB84B4E5-AECE-6343-90EC-F7886084881D}" type="presParOf" srcId="{01D85C02-B573-FF48-8A14-A78DD377F45E}" destId="{35F5B83B-0C17-5F43-A22C-64516EE7CEC9}" srcOrd="1" destOrd="0" presId="urn:microsoft.com/office/officeart/2005/8/layout/process3"/>
    <dgm:cxn modelId="{69C5CB7C-9633-2948-BB67-82D8ABD2F360}" type="presParOf" srcId="{01D85C02-B573-FF48-8A14-A78DD377F45E}" destId="{8AEACF5B-B5C2-524C-947C-FDA6F812F675}" srcOrd="2" destOrd="0" presId="urn:microsoft.com/office/officeart/2005/8/layout/process3"/>
    <dgm:cxn modelId="{55BB1481-3D06-2A40-9F9E-090979A96499}" type="presParOf" srcId="{D5612E12-0FD2-3A45-8617-9171454A15DA}" destId="{A4AB9C76-2BF4-504E-B846-163524AB0649}" srcOrd="9" destOrd="0" presId="urn:microsoft.com/office/officeart/2005/8/layout/process3"/>
    <dgm:cxn modelId="{CAAF0CD6-96C7-5945-973E-9B751B1BE7FF}" type="presParOf" srcId="{A4AB9C76-2BF4-504E-B846-163524AB0649}" destId="{DA158928-D2F5-454F-8182-B4C1191D7C09}" srcOrd="0" destOrd="0" presId="urn:microsoft.com/office/officeart/2005/8/layout/process3"/>
    <dgm:cxn modelId="{248201BF-5AA4-4E4E-A61B-F21D93A4E999}" type="presParOf" srcId="{D5612E12-0FD2-3A45-8617-9171454A15DA}" destId="{733F27E4-047A-2647-A811-848020CA75E1}" srcOrd="10" destOrd="0" presId="urn:microsoft.com/office/officeart/2005/8/layout/process3"/>
    <dgm:cxn modelId="{EEC0104F-C3FA-D142-81E3-CD17B8384ECD}" type="presParOf" srcId="{733F27E4-047A-2647-A811-848020CA75E1}" destId="{802B1F88-7055-8147-9C6D-51D16A894E86}" srcOrd="0" destOrd="0" presId="urn:microsoft.com/office/officeart/2005/8/layout/process3"/>
    <dgm:cxn modelId="{D4231A33-EBB8-9A4A-BA98-2011CFF0DB9C}" type="presParOf" srcId="{733F27E4-047A-2647-A811-848020CA75E1}" destId="{D1AFA1BB-C068-8D4C-B16A-99268C93EDD8}" srcOrd="1" destOrd="0" presId="urn:microsoft.com/office/officeart/2005/8/layout/process3"/>
    <dgm:cxn modelId="{2599D694-FCC3-9943-A3D4-E5F4BDE26701}" type="presParOf" srcId="{733F27E4-047A-2647-A811-848020CA75E1}" destId="{3561509C-B4AA-5C49-B743-77ECF268538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C7BAA0-EB7F-5E46-BF2F-59E593297F2D}" type="doc">
      <dgm:prSet loTypeId="urn:microsoft.com/office/officeart/2005/8/layout/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4421DB-0DB2-E44A-9695-2A591A77B9B0}">
      <dgm:prSet phldrT="[Text]" custT="1"/>
      <dgm:spPr/>
      <dgm:t>
        <a:bodyPr/>
        <a:lstStyle/>
        <a:p>
          <a:r>
            <a:rPr lang="en-US" sz="1600" dirty="0" smtClean="0"/>
            <a:t>Requirements Gathering</a:t>
          </a:r>
          <a:endParaRPr lang="en-US" sz="1600" dirty="0"/>
        </a:p>
      </dgm:t>
    </dgm:pt>
    <dgm:pt modelId="{4E11347C-1B72-AA42-911B-2BA14FC39947}" type="parTrans" cxnId="{25D0D34A-182E-F543-8C4F-8A41423544A2}">
      <dgm:prSet/>
      <dgm:spPr/>
      <dgm:t>
        <a:bodyPr/>
        <a:lstStyle/>
        <a:p>
          <a:endParaRPr lang="en-US" sz="3600"/>
        </a:p>
      </dgm:t>
    </dgm:pt>
    <dgm:pt modelId="{2BF0C940-644A-5747-9A73-182C19975990}" type="sibTrans" cxnId="{25D0D34A-182E-F543-8C4F-8A41423544A2}">
      <dgm:prSet custT="1"/>
      <dgm:spPr/>
      <dgm:t>
        <a:bodyPr/>
        <a:lstStyle/>
        <a:p>
          <a:endParaRPr lang="en-US" sz="2800"/>
        </a:p>
      </dgm:t>
    </dgm:pt>
    <dgm:pt modelId="{ABC28C82-25ED-7D41-A488-AACA856B19B3}">
      <dgm:prSet phldrT="[Text]" custT="1"/>
      <dgm:spPr/>
      <dgm:t>
        <a:bodyPr/>
        <a:lstStyle/>
        <a:p>
          <a:r>
            <a:rPr lang="en-US" sz="1600" dirty="0" smtClean="0"/>
            <a:t>Surveys</a:t>
          </a:r>
          <a:endParaRPr lang="en-US" sz="1600" dirty="0"/>
        </a:p>
      </dgm:t>
    </dgm:pt>
    <dgm:pt modelId="{2B4B0B0E-7161-454B-80BA-8494F8F37F2C}" type="parTrans" cxnId="{F466FBA4-A9AC-D340-AAE6-A8534C78F2B9}">
      <dgm:prSet/>
      <dgm:spPr/>
      <dgm:t>
        <a:bodyPr/>
        <a:lstStyle/>
        <a:p>
          <a:endParaRPr lang="en-US" sz="3600"/>
        </a:p>
      </dgm:t>
    </dgm:pt>
    <dgm:pt modelId="{D4ADABE4-A9E6-D94A-8614-D6D0C79935D1}" type="sibTrans" cxnId="{F466FBA4-A9AC-D340-AAE6-A8534C78F2B9}">
      <dgm:prSet/>
      <dgm:spPr/>
      <dgm:t>
        <a:bodyPr/>
        <a:lstStyle/>
        <a:p>
          <a:endParaRPr lang="en-US" sz="3600"/>
        </a:p>
      </dgm:t>
    </dgm:pt>
    <dgm:pt modelId="{4CC99247-6F06-0045-8B62-0016FE8BC071}">
      <dgm:prSet phldrT="[Text]" custT="1"/>
      <dgm:spPr/>
      <dgm:t>
        <a:bodyPr/>
        <a:lstStyle/>
        <a:p>
          <a:r>
            <a:rPr lang="en-US" sz="1600" dirty="0" smtClean="0"/>
            <a:t>Specification</a:t>
          </a:r>
          <a:endParaRPr lang="en-US" sz="1600" dirty="0"/>
        </a:p>
      </dgm:t>
    </dgm:pt>
    <dgm:pt modelId="{130418C5-15E5-AD48-96A9-BE6C94EEB0BD}" type="parTrans" cxnId="{761608D0-5688-FA45-B371-E8900C15F636}">
      <dgm:prSet/>
      <dgm:spPr/>
      <dgm:t>
        <a:bodyPr/>
        <a:lstStyle/>
        <a:p>
          <a:endParaRPr lang="en-US" sz="3600"/>
        </a:p>
      </dgm:t>
    </dgm:pt>
    <dgm:pt modelId="{67E7D2A4-4A26-1548-A5B1-442FAF2D2B0D}" type="sibTrans" cxnId="{761608D0-5688-FA45-B371-E8900C15F636}">
      <dgm:prSet/>
      <dgm:spPr/>
      <dgm:t>
        <a:bodyPr/>
        <a:lstStyle/>
        <a:p>
          <a:endParaRPr lang="en-US" sz="3600"/>
        </a:p>
      </dgm:t>
    </dgm:pt>
    <dgm:pt modelId="{69E4254F-A862-A945-BA40-E3E61E87EB08}">
      <dgm:prSet phldrT="[Text]" custT="1"/>
      <dgm:spPr/>
      <dgm:t>
        <a:bodyPr/>
        <a:lstStyle/>
        <a:p>
          <a:r>
            <a:rPr lang="en-US" sz="1600" dirty="0" smtClean="0"/>
            <a:t>Storyboards</a:t>
          </a:r>
          <a:endParaRPr lang="en-US" sz="1600" dirty="0"/>
        </a:p>
      </dgm:t>
    </dgm:pt>
    <dgm:pt modelId="{AF680D41-7BE2-BF4B-923E-9302A5FA737D}">
      <dgm:prSet phldrT="[Text]" custT="1"/>
      <dgm:spPr/>
      <dgm:t>
        <a:bodyPr/>
        <a:lstStyle/>
        <a:p>
          <a:r>
            <a:rPr lang="en-US" sz="1600" dirty="0" smtClean="0"/>
            <a:t>Scenarios and Personas</a:t>
          </a:r>
          <a:endParaRPr lang="en-US" sz="1600" dirty="0"/>
        </a:p>
      </dgm:t>
    </dgm:pt>
    <dgm:pt modelId="{F7DC9F71-5269-3D4B-BBF3-97EFCEE40452}">
      <dgm:prSet phldrT="[Text]" custT="1"/>
      <dgm:spPr/>
      <dgm:t>
        <a:bodyPr/>
        <a:lstStyle/>
        <a:p>
          <a:r>
            <a:rPr lang="en-US" sz="1600" b="0" dirty="0" smtClean="0">
              <a:solidFill>
                <a:schemeClr val="tx1"/>
              </a:solidFill>
            </a:rPr>
            <a:t>Use Cases</a:t>
          </a:r>
          <a:endParaRPr lang="en-US" sz="1600" b="0" dirty="0">
            <a:solidFill>
              <a:schemeClr val="tx1"/>
            </a:solidFill>
          </a:endParaRPr>
        </a:p>
      </dgm:t>
    </dgm:pt>
    <dgm:pt modelId="{44817909-A2D7-D74A-B726-7E9AA5767DC4}">
      <dgm:prSet phldrT="[Text]" custT="1"/>
      <dgm:spPr/>
      <dgm:t>
        <a:bodyPr/>
        <a:lstStyle/>
        <a:p>
          <a:r>
            <a:rPr lang="en-US" sz="1600" dirty="0" smtClean="0"/>
            <a:t>UML</a:t>
          </a:r>
          <a:endParaRPr lang="en-US" sz="1600" dirty="0"/>
        </a:p>
      </dgm:t>
    </dgm:pt>
    <dgm:pt modelId="{716C2B3F-3F86-3345-88AE-F63A14725519}" type="sibTrans" cxnId="{451C3E5D-3695-3341-8385-4E695ED3617E}">
      <dgm:prSet/>
      <dgm:spPr/>
      <dgm:t>
        <a:bodyPr/>
        <a:lstStyle/>
        <a:p>
          <a:endParaRPr lang="en-US" sz="3600"/>
        </a:p>
      </dgm:t>
    </dgm:pt>
    <dgm:pt modelId="{5ACF6AEC-AD27-C74C-834D-18169838BD84}" type="parTrans" cxnId="{451C3E5D-3695-3341-8385-4E695ED3617E}">
      <dgm:prSet/>
      <dgm:spPr/>
      <dgm:t>
        <a:bodyPr/>
        <a:lstStyle/>
        <a:p>
          <a:endParaRPr lang="en-US" sz="3600"/>
        </a:p>
      </dgm:t>
    </dgm:pt>
    <dgm:pt modelId="{882B34A6-95F7-9246-8D58-EE190201A079}" type="sibTrans" cxnId="{CE191FA1-B7D4-8F4A-919B-57E4C3509BC3}">
      <dgm:prSet/>
      <dgm:spPr/>
      <dgm:t>
        <a:bodyPr/>
        <a:lstStyle/>
        <a:p>
          <a:endParaRPr lang="en-US" sz="3600"/>
        </a:p>
      </dgm:t>
    </dgm:pt>
    <dgm:pt modelId="{3A7CC3A6-AC8F-3344-AF85-1201D8742D08}" type="parTrans" cxnId="{CE191FA1-B7D4-8F4A-919B-57E4C3509BC3}">
      <dgm:prSet/>
      <dgm:spPr/>
      <dgm:t>
        <a:bodyPr/>
        <a:lstStyle/>
        <a:p>
          <a:endParaRPr lang="en-US" sz="3600"/>
        </a:p>
      </dgm:t>
    </dgm:pt>
    <dgm:pt modelId="{73BD43B9-3858-5246-AA84-11036679B8BB}" type="sibTrans" cxnId="{11C1814E-4C0F-1E46-9780-9840484EB9A7}">
      <dgm:prSet/>
      <dgm:spPr/>
      <dgm:t>
        <a:bodyPr/>
        <a:lstStyle/>
        <a:p>
          <a:endParaRPr lang="en-US" sz="3600"/>
        </a:p>
      </dgm:t>
    </dgm:pt>
    <dgm:pt modelId="{6174E751-4CAB-7848-86BD-8971C7E3D1CA}" type="parTrans" cxnId="{11C1814E-4C0F-1E46-9780-9840484EB9A7}">
      <dgm:prSet/>
      <dgm:spPr/>
      <dgm:t>
        <a:bodyPr/>
        <a:lstStyle/>
        <a:p>
          <a:endParaRPr lang="en-US" sz="3600"/>
        </a:p>
      </dgm:t>
    </dgm:pt>
    <dgm:pt modelId="{EC2C2404-679F-D94B-A3A8-1B0D9820CB85}" type="sibTrans" cxnId="{CC79F0A1-3241-E746-B5FC-5ECDE4D4F396}">
      <dgm:prSet/>
      <dgm:spPr/>
      <dgm:t>
        <a:bodyPr/>
        <a:lstStyle/>
        <a:p>
          <a:endParaRPr lang="en-US" sz="3600"/>
        </a:p>
      </dgm:t>
    </dgm:pt>
    <dgm:pt modelId="{7C22D4CE-BE44-D742-B240-496271BBE29D}" type="parTrans" cxnId="{CC79F0A1-3241-E746-B5FC-5ECDE4D4F396}">
      <dgm:prSet/>
      <dgm:spPr/>
      <dgm:t>
        <a:bodyPr/>
        <a:lstStyle/>
        <a:p>
          <a:endParaRPr lang="en-US" sz="3600"/>
        </a:p>
      </dgm:t>
    </dgm:pt>
    <dgm:pt modelId="{E7F534F4-9A7F-C34E-B6F6-1362667E5D95}">
      <dgm:prSet phldrT="[Text]" custT="1"/>
      <dgm:spPr/>
      <dgm:t>
        <a:bodyPr/>
        <a:lstStyle/>
        <a:p>
          <a:r>
            <a:rPr lang="en-US" sz="1600" dirty="0" smtClean="0"/>
            <a:t>SSM</a:t>
          </a:r>
          <a:endParaRPr lang="en-US" sz="1600" dirty="0"/>
        </a:p>
      </dgm:t>
    </dgm:pt>
    <dgm:pt modelId="{B403C1DB-5D6D-0B41-B7CE-16053ED586E5}" type="sibTrans" cxnId="{BC40B2AE-9C7D-1B4C-A941-33C78D743B0A}">
      <dgm:prSet/>
      <dgm:spPr/>
      <dgm:t>
        <a:bodyPr/>
        <a:lstStyle/>
        <a:p>
          <a:endParaRPr lang="en-US"/>
        </a:p>
      </dgm:t>
    </dgm:pt>
    <dgm:pt modelId="{C9891425-00D8-CD41-A61E-DC94925237EC}" type="parTrans" cxnId="{BC40B2AE-9C7D-1B4C-A941-33C78D743B0A}">
      <dgm:prSet/>
      <dgm:spPr/>
      <dgm:t>
        <a:bodyPr/>
        <a:lstStyle/>
        <a:p>
          <a:endParaRPr lang="en-US"/>
        </a:p>
      </dgm:t>
    </dgm:pt>
    <dgm:pt modelId="{46B030A3-F9B2-A840-83B2-DBDA963E0DCE}">
      <dgm:prSet phldrT="[Text]" custT="1"/>
      <dgm:spPr/>
      <dgm:t>
        <a:bodyPr/>
        <a:lstStyle/>
        <a:p>
          <a:r>
            <a:rPr lang="en-US" sz="1600" dirty="0" smtClean="0"/>
            <a:t>Focus groups</a:t>
          </a:r>
          <a:endParaRPr lang="en-US" sz="1600" dirty="0"/>
        </a:p>
      </dgm:t>
    </dgm:pt>
    <dgm:pt modelId="{5F0AD634-32D0-704E-B408-91428C63172C}" type="sibTrans" cxnId="{C242A345-1739-CD41-B46A-87904AB132C3}">
      <dgm:prSet/>
      <dgm:spPr/>
      <dgm:t>
        <a:bodyPr/>
        <a:lstStyle/>
        <a:p>
          <a:endParaRPr lang="en-US" sz="3600"/>
        </a:p>
      </dgm:t>
    </dgm:pt>
    <dgm:pt modelId="{ABB60F22-9848-AB42-ABFF-06EC260D1CB3}" type="parTrans" cxnId="{C242A345-1739-CD41-B46A-87904AB132C3}">
      <dgm:prSet/>
      <dgm:spPr/>
      <dgm:t>
        <a:bodyPr/>
        <a:lstStyle/>
        <a:p>
          <a:endParaRPr lang="en-US" sz="3600"/>
        </a:p>
      </dgm:t>
    </dgm:pt>
    <dgm:pt modelId="{0A18F922-463B-DE4F-B7F1-307ED212215A}">
      <dgm:prSet phldrT="[Text]" custT="1"/>
      <dgm:spPr/>
      <dgm:t>
        <a:bodyPr/>
        <a:lstStyle/>
        <a:p>
          <a:r>
            <a:rPr lang="en-US" sz="1600" dirty="0" smtClean="0"/>
            <a:t>Stakeholder Analysis</a:t>
          </a:r>
          <a:endParaRPr lang="en-US" sz="1600" dirty="0"/>
        </a:p>
      </dgm:t>
    </dgm:pt>
    <dgm:pt modelId="{C661D3DD-CC30-3944-A34A-B6D33FD19AAB}" type="sibTrans" cxnId="{43F0B797-4E03-AE46-89B3-02CDC8A2B6B9}">
      <dgm:prSet/>
      <dgm:spPr/>
      <dgm:t>
        <a:bodyPr/>
        <a:lstStyle/>
        <a:p>
          <a:endParaRPr lang="en-US" sz="3600"/>
        </a:p>
      </dgm:t>
    </dgm:pt>
    <dgm:pt modelId="{9165C6B1-2B8D-D540-947A-078647A712E3}" type="parTrans" cxnId="{43F0B797-4E03-AE46-89B3-02CDC8A2B6B9}">
      <dgm:prSet/>
      <dgm:spPr/>
      <dgm:t>
        <a:bodyPr/>
        <a:lstStyle/>
        <a:p>
          <a:endParaRPr lang="en-US" sz="3600"/>
        </a:p>
      </dgm:t>
    </dgm:pt>
    <dgm:pt modelId="{D5612E12-0FD2-3A45-8617-9171454A15DA}" type="pres">
      <dgm:prSet presAssocID="{E4C7BAA0-EB7F-5E46-BF2F-59E593297F2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0F33B1-3563-4042-8D4C-B7DE04D30636}" type="pres">
      <dgm:prSet presAssocID="{2D4421DB-0DB2-E44A-9695-2A591A77B9B0}" presName="composite" presStyleCnt="0"/>
      <dgm:spPr/>
    </dgm:pt>
    <dgm:pt modelId="{CFBB4CDB-430A-D344-A058-E41BCD08A183}" type="pres">
      <dgm:prSet presAssocID="{2D4421DB-0DB2-E44A-9695-2A591A77B9B0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D7D5A-113E-6249-AA8B-D7B3394C5D56}" type="pres">
      <dgm:prSet presAssocID="{2D4421DB-0DB2-E44A-9695-2A591A77B9B0}" presName="parSh" presStyleLbl="node1" presStyleIdx="0" presStyleCnt="2" custScaleX="127306" custScaleY="157572"/>
      <dgm:spPr/>
      <dgm:t>
        <a:bodyPr/>
        <a:lstStyle/>
        <a:p>
          <a:endParaRPr lang="en-US"/>
        </a:p>
      </dgm:t>
    </dgm:pt>
    <dgm:pt modelId="{0C7D6DEB-DE49-BE43-8E61-CDFF20321D1B}" type="pres">
      <dgm:prSet presAssocID="{2D4421DB-0DB2-E44A-9695-2A591A77B9B0}" presName="desTx" presStyleLbl="fgAcc1" presStyleIdx="0" presStyleCnt="2" custScaleX="121041" custLinFactNeighborX="-2590" custLinFactNeighborY="119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FDF49-2336-684E-87E2-8F69D563BDBC}" type="pres">
      <dgm:prSet presAssocID="{2BF0C940-644A-5747-9A73-182C19975990}" presName="sibTrans" presStyleLbl="sibTrans2D1" presStyleIdx="0" presStyleCnt="1"/>
      <dgm:spPr/>
      <dgm:t>
        <a:bodyPr/>
        <a:lstStyle/>
        <a:p>
          <a:endParaRPr lang="en-US"/>
        </a:p>
      </dgm:t>
    </dgm:pt>
    <dgm:pt modelId="{A5BF58E2-450E-B74E-B646-1C8E7835DFEE}" type="pres">
      <dgm:prSet presAssocID="{2BF0C940-644A-5747-9A73-182C19975990}" presName="connTx" presStyleLbl="sibTrans2D1" presStyleIdx="0" presStyleCnt="1"/>
      <dgm:spPr/>
      <dgm:t>
        <a:bodyPr/>
        <a:lstStyle/>
        <a:p>
          <a:endParaRPr lang="en-US"/>
        </a:p>
      </dgm:t>
    </dgm:pt>
    <dgm:pt modelId="{BF857E6D-7872-1847-8FBD-9A4468916F6B}" type="pres">
      <dgm:prSet presAssocID="{4CC99247-6F06-0045-8B62-0016FE8BC071}" presName="composite" presStyleCnt="0"/>
      <dgm:spPr/>
    </dgm:pt>
    <dgm:pt modelId="{F367FBA4-D57A-F04E-A1F7-09E1BF21226C}" type="pres">
      <dgm:prSet presAssocID="{4CC99247-6F06-0045-8B62-0016FE8BC071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92E9F-34C8-9747-A75A-00431A9A8527}" type="pres">
      <dgm:prSet presAssocID="{4CC99247-6F06-0045-8B62-0016FE8BC071}" presName="parSh" presStyleLbl="node1" presStyleIdx="1" presStyleCnt="2" custScaleY="144111"/>
      <dgm:spPr/>
      <dgm:t>
        <a:bodyPr/>
        <a:lstStyle/>
        <a:p>
          <a:endParaRPr lang="en-US"/>
        </a:p>
      </dgm:t>
    </dgm:pt>
    <dgm:pt modelId="{0938EE19-09E4-F643-ADD0-FC70552F707A}" type="pres">
      <dgm:prSet presAssocID="{4CC99247-6F06-0045-8B62-0016FE8BC071}" presName="desTx" presStyleLbl="fgAcc1" presStyleIdx="1" presStyleCnt="2" custScaleX="122959" custLinFactNeighborX="282" custLinFactNeighborY="119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1C3E5D-3695-3341-8385-4E695ED3617E}" srcId="{4CC99247-6F06-0045-8B62-0016FE8BC071}" destId="{44817909-A2D7-D74A-B726-7E9AA5767DC4}" srcOrd="0" destOrd="0" parTransId="{5ACF6AEC-AD27-C74C-834D-18169838BD84}" sibTransId="{716C2B3F-3F86-3345-88AE-F63A14725519}"/>
    <dgm:cxn modelId="{C242A345-1739-CD41-B46A-87904AB132C3}" srcId="{2D4421DB-0DB2-E44A-9695-2A591A77B9B0}" destId="{46B030A3-F9B2-A840-83B2-DBDA963E0DCE}" srcOrd="2" destOrd="0" parTransId="{ABB60F22-9848-AB42-ABFF-06EC260D1CB3}" sibTransId="{5F0AD634-32D0-704E-B408-91428C63172C}"/>
    <dgm:cxn modelId="{4FA70E7E-5D31-9141-B00B-7CF8EA72F98B}" type="presOf" srcId="{44817909-A2D7-D74A-B726-7E9AA5767DC4}" destId="{0938EE19-09E4-F643-ADD0-FC70552F707A}" srcOrd="0" destOrd="0" presId="urn:microsoft.com/office/officeart/2005/8/layout/process3"/>
    <dgm:cxn modelId="{330BC9AD-BB86-0D42-980A-9897F4F1C68C}" type="presOf" srcId="{2D4421DB-0DB2-E44A-9695-2A591A77B9B0}" destId="{CFBB4CDB-430A-D344-A058-E41BCD08A183}" srcOrd="0" destOrd="0" presId="urn:microsoft.com/office/officeart/2005/8/layout/process3"/>
    <dgm:cxn modelId="{F466FBA4-A9AC-D340-AAE6-A8534C78F2B9}" srcId="{2D4421DB-0DB2-E44A-9695-2A591A77B9B0}" destId="{ABC28C82-25ED-7D41-A488-AACA856B19B3}" srcOrd="0" destOrd="0" parTransId="{2B4B0B0E-7161-454B-80BA-8494F8F37F2C}" sibTransId="{D4ADABE4-A9E6-D94A-8614-D6D0C79935D1}"/>
    <dgm:cxn modelId="{3EBBD50D-9E5B-6043-984B-19CBEE2C0631}" type="presOf" srcId="{AF680D41-7BE2-BF4B-923E-9302A5FA737D}" destId="{0938EE19-09E4-F643-ADD0-FC70552F707A}" srcOrd="0" destOrd="2" presId="urn:microsoft.com/office/officeart/2005/8/layout/process3"/>
    <dgm:cxn modelId="{CE191FA1-B7D4-8F4A-919B-57E4C3509BC3}" srcId="{4CC99247-6F06-0045-8B62-0016FE8BC071}" destId="{69E4254F-A862-A945-BA40-E3E61E87EB08}" srcOrd="2" destOrd="0" parTransId="{3A7CC3A6-AC8F-3344-AF85-1201D8742D08}" sibTransId="{882B34A6-95F7-9246-8D58-EE190201A079}"/>
    <dgm:cxn modelId="{25D0D34A-182E-F543-8C4F-8A41423544A2}" srcId="{E4C7BAA0-EB7F-5E46-BF2F-59E593297F2D}" destId="{2D4421DB-0DB2-E44A-9695-2A591A77B9B0}" srcOrd="0" destOrd="0" parTransId="{4E11347C-1B72-AA42-911B-2BA14FC39947}" sibTransId="{2BF0C940-644A-5747-9A73-182C19975990}"/>
    <dgm:cxn modelId="{0E556277-B2A5-A24C-A730-832877699F52}" type="presOf" srcId="{4CC99247-6F06-0045-8B62-0016FE8BC071}" destId="{0F592E9F-34C8-9747-A75A-00431A9A8527}" srcOrd="1" destOrd="0" presId="urn:microsoft.com/office/officeart/2005/8/layout/process3"/>
    <dgm:cxn modelId="{D7EF9810-2BAF-D94D-8FFE-A91A6BFB451F}" type="presOf" srcId="{E7F534F4-9A7F-C34E-B6F6-1362667E5D95}" destId="{0C7D6DEB-DE49-BE43-8E61-CDFF20321D1B}" srcOrd="0" destOrd="3" presId="urn:microsoft.com/office/officeart/2005/8/layout/process3"/>
    <dgm:cxn modelId="{761608D0-5688-FA45-B371-E8900C15F636}" srcId="{E4C7BAA0-EB7F-5E46-BF2F-59E593297F2D}" destId="{4CC99247-6F06-0045-8B62-0016FE8BC071}" srcOrd="1" destOrd="0" parTransId="{130418C5-15E5-AD48-96A9-BE6C94EEB0BD}" sibTransId="{67E7D2A4-4A26-1548-A5B1-442FAF2D2B0D}"/>
    <dgm:cxn modelId="{B65C5D8A-FB9A-7643-B061-F5F68859B8C2}" type="presOf" srcId="{F7DC9F71-5269-3D4B-BBF3-97EFCEE40452}" destId="{0938EE19-09E4-F643-ADD0-FC70552F707A}" srcOrd="0" destOrd="1" presId="urn:microsoft.com/office/officeart/2005/8/layout/process3"/>
    <dgm:cxn modelId="{11C1814E-4C0F-1E46-9780-9840484EB9A7}" srcId="{4CC99247-6F06-0045-8B62-0016FE8BC071}" destId="{AF680D41-7BE2-BF4B-923E-9302A5FA737D}" srcOrd="1" destOrd="0" parTransId="{6174E751-4CAB-7848-86BD-8971C7E3D1CA}" sibTransId="{73BD43B9-3858-5246-AA84-11036679B8BB}"/>
    <dgm:cxn modelId="{B31CE350-4593-A94A-BA33-B6C2EB65B7E6}" type="presOf" srcId="{4CC99247-6F06-0045-8B62-0016FE8BC071}" destId="{F367FBA4-D57A-F04E-A1F7-09E1BF21226C}" srcOrd="0" destOrd="0" presId="urn:microsoft.com/office/officeart/2005/8/layout/process3"/>
    <dgm:cxn modelId="{8CCBFB40-2541-6F4C-894E-3490888F2820}" type="presOf" srcId="{2BF0C940-644A-5747-9A73-182C19975990}" destId="{1E5FDF49-2336-684E-87E2-8F69D563BDBC}" srcOrd="0" destOrd="0" presId="urn:microsoft.com/office/officeart/2005/8/layout/process3"/>
    <dgm:cxn modelId="{9D1988FC-BEAD-EC4C-9B69-6A39D7880B52}" type="presOf" srcId="{0A18F922-463B-DE4F-B7F1-307ED212215A}" destId="{0C7D6DEB-DE49-BE43-8E61-CDFF20321D1B}" srcOrd="0" destOrd="1" presId="urn:microsoft.com/office/officeart/2005/8/layout/process3"/>
    <dgm:cxn modelId="{B299F225-74C8-134C-A39D-459139D7B0A8}" type="presOf" srcId="{46B030A3-F9B2-A840-83B2-DBDA963E0DCE}" destId="{0C7D6DEB-DE49-BE43-8E61-CDFF20321D1B}" srcOrd="0" destOrd="2" presId="urn:microsoft.com/office/officeart/2005/8/layout/process3"/>
    <dgm:cxn modelId="{BC40B2AE-9C7D-1B4C-A941-33C78D743B0A}" srcId="{2D4421DB-0DB2-E44A-9695-2A591A77B9B0}" destId="{E7F534F4-9A7F-C34E-B6F6-1362667E5D95}" srcOrd="3" destOrd="0" parTransId="{C9891425-00D8-CD41-A61E-DC94925237EC}" sibTransId="{B403C1DB-5D6D-0B41-B7CE-16053ED586E5}"/>
    <dgm:cxn modelId="{176939D4-C286-224A-A272-EBB5A75F9BC4}" type="presOf" srcId="{2D4421DB-0DB2-E44A-9695-2A591A77B9B0}" destId="{165D7D5A-113E-6249-AA8B-D7B3394C5D56}" srcOrd="1" destOrd="0" presId="urn:microsoft.com/office/officeart/2005/8/layout/process3"/>
    <dgm:cxn modelId="{37FB0B09-EA5C-6F41-9197-BD3E9BA52AB8}" type="presOf" srcId="{2BF0C940-644A-5747-9A73-182C19975990}" destId="{A5BF58E2-450E-B74E-B646-1C8E7835DFEE}" srcOrd="1" destOrd="0" presId="urn:microsoft.com/office/officeart/2005/8/layout/process3"/>
    <dgm:cxn modelId="{AC57E53D-9196-F94D-A4E8-93F7D2E990EC}" type="presOf" srcId="{E4C7BAA0-EB7F-5E46-BF2F-59E593297F2D}" destId="{D5612E12-0FD2-3A45-8617-9171454A15DA}" srcOrd="0" destOrd="0" presId="urn:microsoft.com/office/officeart/2005/8/layout/process3"/>
    <dgm:cxn modelId="{43F0B797-4E03-AE46-89B3-02CDC8A2B6B9}" srcId="{2D4421DB-0DB2-E44A-9695-2A591A77B9B0}" destId="{0A18F922-463B-DE4F-B7F1-307ED212215A}" srcOrd="1" destOrd="0" parTransId="{9165C6B1-2B8D-D540-947A-078647A712E3}" sibTransId="{C661D3DD-CC30-3944-A34A-B6D33FD19AAB}"/>
    <dgm:cxn modelId="{CC79F0A1-3241-E746-B5FC-5ECDE4D4F396}" srcId="{44817909-A2D7-D74A-B726-7E9AA5767DC4}" destId="{F7DC9F71-5269-3D4B-BBF3-97EFCEE40452}" srcOrd="0" destOrd="0" parTransId="{7C22D4CE-BE44-D742-B240-496271BBE29D}" sibTransId="{EC2C2404-679F-D94B-A3A8-1B0D9820CB85}"/>
    <dgm:cxn modelId="{651578E6-971D-2846-BCE6-7D3F32565FFC}" type="presOf" srcId="{69E4254F-A862-A945-BA40-E3E61E87EB08}" destId="{0938EE19-09E4-F643-ADD0-FC70552F707A}" srcOrd="0" destOrd="3" presId="urn:microsoft.com/office/officeart/2005/8/layout/process3"/>
    <dgm:cxn modelId="{01C0214F-EB9C-9F44-80E4-95D37D811839}" type="presOf" srcId="{ABC28C82-25ED-7D41-A488-AACA856B19B3}" destId="{0C7D6DEB-DE49-BE43-8E61-CDFF20321D1B}" srcOrd="0" destOrd="0" presId="urn:microsoft.com/office/officeart/2005/8/layout/process3"/>
    <dgm:cxn modelId="{900232A7-A222-4141-BB40-12797DAF97B0}" type="presParOf" srcId="{D5612E12-0FD2-3A45-8617-9171454A15DA}" destId="{FE0F33B1-3563-4042-8D4C-B7DE04D30636}" srcOrd="0" destOrd="0" presId="urn:microsoft.com/office/officeart/2005/8/layout/process3"/>
    <dgm:cxn modelId="{DB63944C-5F37-5B4A-B7A2-9A2516ABC59B}" type="presParOf" srcId="{FE0F33B1-3563-4042-8D4C-B7DE04D30636}" destId="{CFBB4CDB-430A-D344-A058-E41BCD08A183}" srcOrd="0" destOrd="0" presId="urn:microsoft.com/office/officeart/2005/8/layout/process3"/>
    <dgm:cxn modelId="{99C01E61-D5CE-F94E-9A07-ABD616C8AD56}" type="presParOf" srcId="{FE0F33B1-3563-4042-8D4C-B7DE04D30636}" destId="{165D7D5A-113E-6249-AA8B-D7B3394C5D56}" srcOrd="1" destOrd="0" presId="urn:microsoft.com/office/officeart/2005/8/layout/process3"/>
    <dgm:cxn modelId="{BD5A37F6-6BD0-BB43-850D-A87F9736FE6B}" type="presParOf" srcId="{FE0F33B1-3563-4042-8D4C-B7DE04D30636}" destId="{0C7D6DEB-DE49-BE43-8E61-CDFF20321D1B}" srcOrd="2" destOrd="0" presId="urn:microsoft.com/office/officeart/2005/8/layout/process3"/>
    <dgm:cxn modelId="{3C9F8977-818C-C94D-BE11-BC0AAA517618}" type="presParOf" srcId="{D5612E12-0FD2-3A45-8617-9171454A15DA}" destId="{1E5FDF49-2336-684E-87E2-8F69D563BDBC}" srcOrd="1" destOrd="0" presId="urn:microsoft.com/office/officeart/2005/8/layout/process3"/>
    <dgm:cxn modelId="{46C36AC5-8593-6A49-A961-37494C6E36A8}" type="presParOf" srcId="{1E5FDF49-2336-684E-87E2-8F69D563BDBC}" destId="{A5BF58E2-450E-B74E-B646-1C8E7835DFEE}" srcOrd="0" destOrd="0" presId="urn:microsoft.com/office/officeart/2005/8/layout/process3"/>
    <dgm:cxn modelId="{AF7A5641-14FB-8044-9D0B-F76E15375708}" type="presParOf" srcId="{D5612E12-0FD2-3A45-8617-9171454A15DA}" destId="{BF857E6D-7872-1847-8FBD-9A4468916F6B}" srcOrd="2" destOrd="0" presId="urn:microsoft.com/office/officeart/2005/8/layout/process3"/>
    <dgm:cxn modelId="{77CAAD55-434A-C245-A16D-7DD03AF2B550}" type="presParOf" srcId="{BF857E6D-7872-1847-8FBD-9A4468916F6B}" destId="{F367FBA4-D57A-F04E-A1F7-09E1BF21226C}" srcOrd="0" destOrd="0" presId="urn:microsoft.com/office/officeart/2005/8/layout/process3"/>
    <dgm:cxn modelId="{B8C97D58-500D-954C-B146-01C046C92310}" type="presParOf" srcId="{BF857E6D-7872-1847-8FBD-9A4468916F6B}" destId="{0F592E9F-34C8-9747-A75A-00431A9A8527}" srcOrd="1" destOrd="0" presId="urn:microsoft.com/office/officeart/2005/8/layout/process3"/>
    <dgm:cxn modelId="{907FFA28-A6C3-BF4C-AD55-F8F99158C668}" type="presParOf" srcId="{BF857E6D-7872-1847-8FBD-9A4468916F6B}" destId="{0938EE19-09E4-F643-ADD0-FC70552F707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C7BAA0-EB7F-5E46-BF2F-59E593297F2D}" type="doc">
      <dgm:prSet loTypeId="urn:microsoft.com/office/officeart/2005/8/layout/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4421DB-0DB2-E44A-9695-2A591A77B9B0}">
      <dgm:prSet phldrT="[Text]" custT="1"/>
      <dgm:spPr/>
      <dgm:t>
        <a:bodyPr/>
        <a:lstStyle/>
        <a:p>
          <a:r>
            <a:rPr lang="en-US" sz="1600" dirty="0" smtClean="0"/>
            <a:t>Requirements Gathering</a:t>
          </a:r>
          <a:endParaRPr lang="en-US" sz="1600" dirty="0"/>
        </a:p>
      </dgm:t>
    </dgm:pt>
    <dgm:pt modelId="{4E11347C-1B72-AA42-911B-2BA14FC39947}" type="parTrans" cxnId="{25D0D34A-182E-F543-8C4F-8A41423544A2}">
      <dgm:prSet/>
      <dgm:spPr/>
      <dgm:t>
        <a:bodyPr/>
        <a:lstStyle/>
        <a:p>
          <a:endParaRPr lang="en-US" sz="3600"/>
        </a:p>
      </dgm:t>
    </dgm:pt>
    <dgm:pt modelId="{2BF0C940-644A-5747-9A73-182C19975990}" type="sibTrans" cxnId="{25D0D34A-182E-F543-8C4F-8A41423544A2}">
      <dgm:prSet custT="1"/>
      <dgm:spPr/>
      <dgm:t>
        <a:bodyPr/>
        <a:lstStyle/>
        <a:p>
          <a:endParaRPr lang="en-US" sz="2800"/>
        </a:p>
      </dgm:t>
    </dgm:pt>
    <dgm:pt modelId="{ABC28C82-25ED-7D41-A488-AACA856B19B3}">
      <dgm:prSet phldrT="[Text]" custT="1"/>
      <dgm:spPr/>
      <dgm:t>
        <a:bodyPr/>
        <a:lstStyle/>
        <a:p>
          <a:r>
            <a:rPr lang="en-US" sz="1600" dirty="0" smtClean="0"/>
            <a:t>Surveys</a:t>
          </a:r>
          <a:endParaRPr lang="en-US" sz="1600" dirty="0"/>
        </a:p>
      </dgm:t>
    </dgm:pt>
    <dgm:pt modelId="{2B4B0B0E-7161-454B-80BA-8494F8F37F2C}" type="parTrans" cxnId="{F466FBA4-A9AC-D340-AAE6-A8534C78F2B9}">
      <dgm:prSet/>
      <dgm:spPr/>
      <dgm:t>
        <a:bodyPr/>
        <a:lstStyle/>
        <a:p>
          <a:endParaRPr lang="en-US" sz="3600"/>
        </a:p>
      </dgm:t>
    </dgm:pt>
    <dgm:pt modelId="{D4ADABE4-A9E6-D94A-8614-D6D0C79935D1}" type="sibTrans" cxnId="{F466FBA4-A9AC-D340-AAE6-A8534C78F2B9}">
      <dgm:prSet/>
      <dgm:spPr/>
      <dgm:t>
        <a:bodyPr/>
        <a:lstStyle/>
        <a:p>
          <a:endParaRPr lang="en-US" sz="3600"/>
        </a:p>
      </dgm:t>
    </dgm:pt>
    <dgm:pt modelId="{4CC99247-6F06-0045-8B62-0016FE8BC071}">
      <dgm:prSet phldrT="[Text]" custT="1"/>
      <dgm:spPr/>
      <dgm:t>
        <a:bodyPr/>
        <a:lstStyle/>
        <a:p>
          <a:r>
            <a:rPr lang="en-US" sz="1600" dirty="0" smtClean="0"/>
            <a:t>Specification</a:t>
          </a:r>
          <a:endParaRPr lang="en-US" sz="1600" dirty="0"/>
        </a:p>
      </dgm:t>
    </dgm:pt>
    <dgm:pt modelId="{130418C5-15E5-AD48-96A9-BE6C94EEB0BD}" type="parTrans" cxnId="{761608D0-5688-FA45-B371-E8900C15F636}">
      <dgm:prSet/>
      <dgm:spPr/>
      <dgm:t>
        <a:bodyPr/>
        <a:lstStyle/>
        <a:p>
          <a:endParaRPr lang="en-US" sz="3600"/>
        </a:p>
      </dgm:t>
    </dgm:pt>
    <dgm:pt modelId="{67E7D2A4-4A26-1548-A5B1-442FAF2D2B0D}" type="sibTrans" cxnId="{761608D0-5688-FA45-B371-E8900C15F636}">
      <dgm:prSet/>
      <dgm:spPr/>
      <dgm:t>
        <a:bodyPr/>
        <a:lstStyle/>
        <a:p>
          <a:endParaRPr lang="en-US" sz="3600"/>
        </a:p>
      </dgm:t>
    </dgm:pt>
    <dgm:pt modelId="{69E4254F-A862-A945-BA40-E3E61E87EB08}">
      <dgm:prSet phldrT="[Text]" custT="1"/>
      <dgm:spPr/>
      <dgm:t>
        <a:bodyPr/>
        <a:lstStyle/>
        <a:p>
          <a:r>
            <a:rPr lang="en-US" sz="1600" dirty="0" smtClean="0"/>
            <a:t>Storyboards</a:t>
          </a:r>
          <a:endParaRPr lang="en-US" sz="1600" dirty="0"/>
        </a:p>
      </dgm:t>
    </dgm:pt>
    <dgm:pt modelId="{AF680D41-7BE2-BF4B-923E-9302A5FA737D}">
      <dgm:prSet phldrT="[Text]" custT="1"/>
      <dgm:spPr/>
      <dgm:t>
        <a:bodyPr/>
        <a:lstStyle/>
        <a:p>
          <a:r>
            <a:rPr lang="en-US" sz="1600" dirty="0" smtClean="0"/>
            <a:t>Scenarios and Personas</a:t>
          </a:r>
          <a:endParaRPr lang="en-US" sz="1600" dirty="0"/>
        </a:p>
      </dgm:t>
    </dgm:pt>
    <dgm:pt modelId="{F7DC9F71-5269-3D4B-BBF3-97EFCEE40452}">
      <dgm:prSet phldrT="[Text]" custT="1"/>
      <dgm:spPr/>
      <dgm:t>
        <a:bodyPr/>
        <a:lstStyle/>
        <a:p>
          <a:r>
            <a:rPr lang="en-US" sz="1600" b="0" dirty="0" smtClean="0">
              <a:solidFill>
                <a:schemeClr val="tx1"/>
              </a:solidFill>
            </a:rPr>
            <a:t>Use Cases</a:t>
          </a:r>
          <a:endParaRPr lang="en-US" sz="1600" b="0" dirty="0">
            <a:solidFill>
              <a:schemeClr val="tx1"/>
            </a:solidFill>
          </a:endParaRPr>
        </a:p>
      </dgm:t>
    </dgm:pt>
    <dgm:pt modelId="{44817909-A2D7-D74A-B726-7E9AA5767DC4}">
      <dgm:prSet phldrT="[Text]" custT="1"/>
      <dgm:spPr/>
      <dgm:t>
        <a:bodyPr/>
        <a:lstStyle/>
        <a:p>
          <a:r>
            <a:rPr lang="en-US" sz="1600" dirty="0" smtClean="0"/>
            <a:t>UML</a:t>
          </a:r>
          <a:endParaRPr lang="en-US" sz="1600" dirty="0"/>
        </a:p>
      </dgm:t>
    </dgm:pt>
    <dgm:pt modelId="{716C2B3F-3F86-3345-88AE-F63A14725519}" type="sibTrans" cxnId="{451C3E5D-3695-3341-8385-4E695ED3617E}">
      <dgm:prSet/>
      <dgm:spPr/>
      <dgm:t>
        <a:bodyPr/>
        <a:lstStyle/>
        <a:p>
          <a:endParaRPr lang="en-US" sz="3600"/>
        </a:p>
      </dgm:t>
    </dgm:pt>
    <dgm:pt modelId="{5ACF6AEC-AD27-C74C-834D-18169838BD84}" type="parTrans" cxnId="{451C3E5D-3695-3341-8385-4E695ED3617E}">
      <dgm:prSet/>
      <dgm:spPr/>
      <dgm:t>
        <a:bodyPr/>
        <a:lstStyle/>
        <a:p>
          <a:endParaRPr lang="en-US" sz="3600"/>
        </a:p>
      </dgm:t>
    </dgm:pt>
    <dgm:pt modelId="{882B34A6-95F7-9246-8D58-EE190201A079}" type="sibTrans" cxnId="{CE191FA1-B7D4-8F4A-919B-57E4C3509BC3}">
      <dgm:prSet/>
      <dgm:spPr/>
      <dgm:t>
        <a:bodyPr/>
        <a:lstStyle/>
        <a:p>
          <a:endParaRPr lang="en-US" sz="3600"/>
        </a:p>
      </dgm:t>
    </dgm:pt>
    <dgm:pt modelId="{3A7CC3A6-AC8F-3344-AF85-1201D8742D08}" type="parTrans" cxnId="{CE191FA1-B7D4-8F4A-919B-57E4C3509BC3}">
      <dgm:prSet/>
      <dgm:spPr/>
      <dgm:t>
        <a:bodyPr/>
        <a:lstStyle/>
        <a:p>
          <a:endParaRPr lang="en-US" sz="3600"/>
        </a:p>
      </dgm:t>
    </dgm:pt>
    <dgm:pt modelId="{73BD43B9-3858-5246-AA84-11036679B8BB}" type="sibTrans" cxnId="{11C1814E-4C0F-1E46-9780-9840484EB9A7}">
      <dgm:prSet/>
      <dgm:spPr/>
      <dgm:t>
        <a:bodyPr/>
        <a:lstStyle/>
        <a:p>
          <a:endParaRPr lang="en-US" sz="3600"/>
        </a:p>
      </dgm:t>
    </dgm:pt>
    <dgm:pt modelId="{6174E751-4CAB-7848-86BD-8971C7E3D1CA}" type="parTrans" cxnId="{11C1814E-4C0F-1E46-9780-9840484EB9A7}">
      <dgm:prSet/>
      <dgm:spPr/>
      <dgm:t>
        <a:bodyPr/>
        <a:lstStyle/>
        <a:p>
          <a:endParaRPr lang="en-US" sz="3600"/>
        </a:p>
      </dgm:t>
    </dgm:pt>
    <dgm:pt modelId="{EC2C2404-679F-D94B-A3A8-1B0D9820CB85}" type="sibTrans" cxnId="{CC79F0A1-3241-E746-B5FC-5ECDE4D4F396}">
      <dgm:prSet/>
      <dgm:spPr/>
      <dgm:t>
        <a:bodyPr/>
        <a:lstStyle/>
        <a:p>
          <a:endParaRPr lang="en-US" sz="3600"/>
        </a:p>
      </dgm:t>
    </dgm:pt>
    <dgm:pt modelId="{7C22D4CE-BE44-D742-B240-496271BBE29D}" type="parTrans" cxnId="{CC79F0A1-3241-E746-B5FC-5ECDE4D4F396}">
      <dgm:prSet/>
      <dgm:spPr/>
      <dgm:t>
        <a:bodyPr/>
        <a:lstStyle/>
        <a:p>
          <a:endParaRPr lang="en-US" sz="3600"/>
        </a:p>
      </dgm:t>
    </dgm:pt>
    <dgm:pt modelId="{E7F534F4-9A7F-C34E-B6F6-1362667E5D95}">
      <dgm:prSet phldrT="[Text]" custT="1"/>
      <dgm:spPr/>
      <dgm:t>
        <a:bodyPr/>
        <a:lstStyle/>
        <a:p>
          <a:r>
            <a:rPr lang="en-US" sz="1600" dirty="0" smtClean="0"/>
            <a:t>SSM</a:t>
          </a:r>
          <a:endParaRPr lang="en-US" sz="1600" dirty="0"/>
        </a:p>
      </dgm:t>
    </dgm:pt>
    <dgm:pt modelId="{B403C1DB-5D6D-0B41-B7CE-16053ED586E5}" type="sibTrans" cxnId="{BC40B2AE-9C7D-1B4C-A941-33C78D743B0A}">
      <dgm:prSet/>
      <dgm:spPr/>
      <dgm:t>
        <a:bodyPr/>
        <a:lstStyle/>
        <a:p>
          <a:endParaRPr lang="en-US"/>
        </a:p>
      </dgm:t>
    </dgm:pt>
    <dgm:pt modelId="{C9891425-00D8-CD41-A61E-DC94925237EC}" type="parTrans" cxnId="{BC40B2AE-9C7D-1B4C-A941-33C78D743B0A}">
      <dgm:prSet/>
      <dgm:spPr/>
      <dgm:t>
        <a:bodyPr/>
        <a:lstStyle/>
        <a:p>
          <a:endParaRPr lang="en-US"/>
        </a:p>
      </dgm:t>
    </dgm:pt>
    <dgm:pt modelId="{46B030A3-F9B2-A840-83B2-DBDA963E0DCE}">
      <dgm:prSet phldrT="[Text]" custT="1"/>
      <dgm:spPr/>
      <dgm:t>
        <a:bodyPr/>
        <a:lstStyle/>
        <a:p>
          <a:r>
            <a:rPr lang="en-US" sz="1600" dirty="0" smtClean="0"/>
            <a:t>Focus groups</a:t>
          </a:r>
          <a:endParaRPr lang="en-US" sz="1600" dirty="0"/>
        </a:p>
      </dgm:t>
    </dgm:pt>
    <dgm:pt modelId="{5F0AD634-32D0-704E-B408-91428C63172C}" type="sibTrans" cxnId="{C242A345-1739-CD41-B46A-87904AB132C3}">
      <dgm:prSet/>
      <dgm:spPr/>
      <dgm:t>
        <a:bodyPr/>
        <a:lstStyle/>
        <a:p>
          <a:endParaRPr lang="en-US" sz="3600"/>
        </a:p>
      </dgm:t>
    </dgm:pt>
    <dgm:pt modelId="{ABB60F22-9848-AB42-ABFF-06EC260D1CB3}" type="parTrans" cxnId="{C242A345-1739-CD41-B46A-87904AB132C3}">
      <dgm:prSet/>
      <dgm:spPr/>
      <dgm:t>
        <a:bodyPr/>
        <a:lstStyle/>
        <a:p>
          <a:endParaRPr lang="en-US" sz="3600"/>
        </a:p>
      </dgm:t>
    </dgm:pt>
    <dgm:pt modelId="{0A18F922-463B-DE4F-B7F1-307ED212215A}">
      <dgm:prSet phldrT="[Text]" custT="1"/>
      <dgm:spPr/>
      <dgm:t>
        <a:bodyPr/>
        <a:lstStyle/>
        <a:p>
          <a:r>
            <a:rPr lang="en-US" sz="1600" dirty="0" smtClean="0"/>
            <a:t>Stakeholder Analysis</a:t>
          </a:r>
          <a:endParaRPr lang="en-US" sz="1600" dirty="0"/>
        </a:p>
      </dgm:t>
    </dgm:pt>
    <dgm:pt modelId="{C661D3DD-CC30-3944-A34A-B6D33FD19AAB}" type="sibTrans" cxnId="{43F0B797-4E03-AE46-89B3-02CDC8A2B6B9}">
      <dgm:prSet/>
      <dgm:spPr/>
      <dgm:t>
        <a:bodyPr/>
        <a:lstStyle/>
        <a:p>
          <a:endParaRPr lang="en-US" sz="3600"/>
        </a:p>
      </dgm:t>
    </dgm:pt>
    <dgm:pt modelId="{9165C6B1-2B8D-D540-947A-078647A712E3}" type="parTrans" cxnId="{43F0B797-4E03-AE46-89B3-02CDC8A2B6B9}">
      <dgm:prSet/>
      <dgm:spPr/>
      <dgm:t>
        <a:bodyPr/>
        <a:lstStyle/>
        <a:p>
          <a:endParaRPr lang="en-US" sz="3600"/>
        </a:p>
      </dgm:t>
    </dgm:pt>
    <dgm:pt modelId="{D5612E12-0FD2-3A45-8617-9171454A15DA}" type="pres">
      <dgm:prSet presAssocID="{E4C7BAA0-EB7F-5E46-BF2F-59E593297F2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0F33B1-3563-4042-8D4C-B7DE04D30636}" type="pres">
      <dgm:prSet presAssocID="{2D4421DB-0DB2-E44A-9695-2A591A77B9B0}" presName="composite" presStyleCnt="0"/>
      <dgm:spPr/>
    </dgm:pt>
    <dgm:pt modelId="{CFBB4CDB-430A-D344-A058-E41BCD08A183}" type="pres">
      <dgm:prSet presAssocID="{2D4421DB-0DB2-E44A-9695-2A591A77B9B0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D7D5A-113E-6249-AA8B-D7B3394C5D56}" type="pres">
      <dgm:prSet presAssocID="{2D4421DB-0DB2-E44A-9695-2A591A77B9B0}" presName="parSh" presStyleLbl="node1" presStyleIdx="0" presStyleCnt="2" custScaleX="127306" custScaleY="157572"/>
      <dgm:spPr/>
      <dgm:t>
        <a:bodyPr/>
        <a:lstStyle/>
        <a:p>
          <a:endParaRPr lang="en-US"/>
        </a:p>
      </dgm:t>
    </dgm:pt>
    <dgm:pt modelId="{0C7D6DEB-DE49-BE43-8E61-CDFF20321D1B}" type="pres">
      <dgm:prSet presAssocID="{2D4421DB-0DB2-E44A-9695-2A591A77B9B0}" presName="desTx" presStyleLbl="fgAcc1" presStyleIdx="0" presStyleCnt="2" custScaleX="121041" custLinFactNeighborX="-2590" custLinFactNeighborY="119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FDF49-2336-684E-87E2-8F69D563BDBC}" type="pres">
      <dgm:prSet presAssocID="{2BF0C940-644A-5747-9A73-182C19975990}" presName="sibTrans" presStyleLbl="sibTrans2D1" presStyleIdx="0" presStyleCnt="1"/>
      <dgm:spPr/>
      <dgm:t>
        <a:bodyPr/>
        <a:lstStyle/>
        <a:p>
          <a:endParaRPr lang="en-US"/>
        </a:p>
      </dgm:t>
    </dgm:pt>
    <dgm:pt modelId="{A5BF58E2-450E-B74E-B646-1C8E7835DFEE}" type="pres">
      <dgm:prSet presAssocID="{2BF0C940-644A-5747-9A73-182C19975990}" presName="connTx" presStyleLbl="sibTrans2D1" presStyleIdx="0" presStyleCnt="1"/>
      <dgm:spPr/>
      <dgm:t>
        <a:bodyPr/>
        <a:lstStyle/>
        <a:p>
          <a:endParaRPr lang="en-US"/>
        </a:p>
      </dgm:t>
    </dgm:pt>
    <dgm:pt modelId="{BF857E6D-7872-1847-8FBD-9A4468916F6B}" type="pres">
      <dgm:prSet presAssocID="{4CC99247-6F06-0045-8B62-0016FE8BC071}" presName="composite" presStyleCnt="0"/>
      <dgm:spPr/>
    </dgm:pt>
    <dgm:pt modelId="{F367FBA4-D57A-F04E-A1F7-09E1BF21226C}" type="pres">
      <dgm:prSet presAssocID="{4CC99247-6F06-0045-8B62-0016FE8BC071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92E9F-34C8-9747-A75A-00431A9A8527}" type="pres">
      <dgm:prSet presAssocID="{4CC99247-6F06-0045-8B62-0016FE8BC071}" presName="parSh" presStyleLbl="node1" presStyleIdx="1" presStyleCnt="2" custScaleY="144111"/>
      <dgm:spPr/>
      <dgm:t>
        <a:bodyPr/>
        <a:lstStyle/>
        <a:p>
          <a:endParaRPr lang="en-US"/>
        </a:p>
      </dgm:t>
    </dgm:pt>
    <dgm:pt modelId="{0938EE19-09E4-F643-ADD0-FC70552F707A}" type="pres">
      <dgm:prSet presAssocID="{4CC99247-6F06-0045-8B62-0016FE8BC071}" presName="desTx" presStyleLbl="fgAcc1" presStyleIdx="1" presStyleCnt="2" custScaleX="122959" custLinFactNeighborX="282" custLinFactNeighborY="119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1C3E5D-3695-3341-8385-4E695ED3617E}" srcId="{4CC99247-6F06-0045-8B62-0016FE8BC071}" destId="{44817909-A2D7-D74A-B726-7E9AA5767DC4}" srcOrd="0" destOrd="0" parTransId="{5ACF6AEC-AD27-C74C-834D-18169838BD84}" sibTransId="{716C2B3F-3F86-3345-88AE-F63A14725519}"/>
    <dgm:cxn modelId="{C242A345-1739-CD41-B46A-87904AB132C3}" srcId="{2D4421DB-0DB2-E44A-9695-2A591A77B9B0}" destId="{46B030A3-F9B2-A840-83B2-DBDA963E0DCE}" srcOrd="2" destOrd="0" parTransId="{ABB60F22-9848-AB42-ABFF-06EC260D1CB3}" sibTransId="{5F0AD634-32D0-704E-B408-91428C63172C}"/>
    <dgm:cxn modelId="{3DE5883E-4884-4842-895B-E765CB3CAD0B}" type="presOf" srcId="{4CC99247-6F06-0045-8B62-0016FE8BC071}" destId="{F367FBA4-D57A-F04E-A1F7-09E1BF21226C}" srcOrd="0" destOrd="0" presId="urn:microsoft.com/office/officeart/2005/8/layout/process3"/>
    <dgm:cxn modelId="{F466FBA4-A9AC-D340-AAE6-A8534C78F2B9}" srcId="{2D4421DB-0DB2-E44A-9695-2A591A77B9B0}" destId="{ABC28C82-25ED-7D41-A488-AACA856B19B3}" srcOrd="0" destOrd="0" parTransId="{2B4B0B0E-7161-454B-80BA-8494F8F37F2C}" sibTransId="{D4ADABE4-A9E6-D94A-8614-D6D0C79935D1}"/>
    <dgm:cxn modelId="{7501BFCF-F9E4-534D-89E2-D0E732B070F7}" type="presOf" srcId="{69E4254F-A862-A945-BA40-E3E61E87EB08}" destId="{0938EE19-09E4-F643-ADD0-FC70552F707A}" srcOrd="0" destOrd="3" presId="urn:microsoft.com/office/officeart/2005/8/layout/process3"/>
    <dgm:cxn modelId="{610ED0F6-16D1-B546-8F87-918859AD1A65}" type="presOf" srcId="{2D4421DB-0DB2-E44A-9695-2A591A77B9B0}" destId="{CFBB4CDB-430A-D344-A058-E41BCD08A183}" srcOrd="0" destOrd="0" presId="urn:microsoft.com/office/officeart/2005/8/layout/process3"/>
    <dgm:cxn modelId="{CE191FA1-B7D4-8F4A-919B-57E4C3509BC3}" srcId="{4CC99247-6F06-0045-8B62-0016FE8BC071}" destId="{69E4254F-A862-A945-BA40-E3E61E87EB08}" srcOrd="2" destOrd="0" parTransId="{3A7CC3A6-AC8F-3344-AF85-1201D8742D08}" sibTransId="{882B34A6-95F7-9246-8D58-EE190201A079}"/>
    <dgm:cxn modelId="{25D0D34A-182E-F543-8C4F-8A41423544A2}" srcId="{E4C7BAA0-EB7F-5E46-BF2F-59E593297F2D}" destId="{2D4421DB-0DB2-E44A-9695-2A591A77B9B0}" srcOrd="0" destOrd="0" parTransId="{4E11347C-1B72-AA42-911B-2BA14FC39947}" sibTransId="{2BF0C940-644A-5747-9A73-182C19975990}"/>
    <dgm:cxn modelId="{C3723BD1-4AAF-F04F-AE06-23F22572660F}" type="presOf" srcId="{AF680D41-7BE2-BF4B-923E-9302A5FA737D}" destId="{0938EE19-09E4-F643-ADD0-FC70552F707A}" srcOrd="0" destOrd="2" presId="urn:microsoft.com/office/officeart/2005/8/layout/process3"/>
    <dgm:cxn modelId="{F2F9515A-AEA8-3644-9F42-A19A658F71F1}" type="presOf" srcId="{2BF0C940-644A-5747-9A73-182C19975990}" destId="{A5BF58E2-450E-B74E-B646-1C8E7835DFEE}" srcOrd="1" destOrd="0" presId="urn:microsoft.com/office/officeart/2005/8/layout/process3"/>
    <dgm:cxn modelId="{20F0F698-0D9E-744F-9935-5F711CC49E58}" type="presOf" srcId="{E7F534F4-9A7F-C34E-B6F6-1362667E5D95}" destId="{0C7D6DEB-DE49-BE43-8E61-CDFF20321D1B}" srcOrd="0" destOrd="3" presId="urn:microsoft.com/office/officeart/2005/8/layout/process3"/>
    <dgm:cxn modelId="{0060497E-4CFC-2543-8CAD-855834E02515}" type="presOf" srcId="{ABC28C82-25ED-7D41-A488-AACA856B19B3}" destId="{0C7D6DEB-DE49-BE43-8E61-CDFF20321D1B}" srcOrd="0" destOrd="0" presId="urn:microsoft.com/office/officeart/2005/8/layout/process3"/>
    <dgm:cxn modelId="{761608D0-5688-FA45-B371-E8900C15F636}" srcId="{E4C7BAA0-EB7F-5E46-BF2F-59E593297F2D}" destId="{4CC99247-6F06-0045-8B62-0016FE8BC071}" srcOrd="1" destOrd="0" parTransId="{130418C5-15E5-AD48-96A9-BE6C94EEB0BD}" sibTransId="{67E7D2A4-4A26-1548-A5B1-442FAF2D2B0D}"/>
    <dgm:cxn modelId="{2A89CBAF-1DD2-1349-99CD-5631CD55C6C5}" type="presOf" srcId="{4CC99247-6F06-0045-8B62-0016FE8BC071}" destId="{0F592E9F-34C8-9747-A75A-00431A9A8527}" srcOrd="1" destOrd="0" presId="urn:microsoft.com/office/officeart/2005/8/layout/process3"/>
    <dgm:cxn modelId="{B0119242-9C28-A043-A01C-790B0083C869}" type="presOf" srcId="{2BF0C940-644A-5747-9A73-182C19975990}" destId="{1E5FDF49-2336-684E-87E2-8F69D563BDBC}" srcOrd="0" destOrd="0" presId="urn:microsoft.com/office/officeart/2005/8/layout/process3"/>
    <dgm:cxn modelId="{11C1814E-4C0F-1E46-9780-9840484EB9A7}" srcId="{4CC99247-6F06-0045-8B62-0016FE8BC071}" destId="{AF680D41-7BE2-BF4B-923E-9302A5FA737D}" srcOrd="1" destOrd="0" parTransId="{6174E751-4CAB-7848-86BD-8971C7E3D1CA}" sibTransId="{73BD43B9-3858-5246-AA84-11036679B8BB}"/>
    <dgm:cxn modelId="{FE8CED26-5D6B-0747-A4D2-F500689CDB8F}" type="presOf" srcId="{0A18F922-463B-DE4F-B7F1-307ED212215A}" destId="{0C7D6DEB-DE49-BE43-8E61-CDFF20321D1B}" srcOrd="0" destOrd="1" presId="urn:microsoft.com/office/officeart/2005/8/layout/process3"/>
    <dgm:cxn modelId="{1F5DD84E-0149-6F45-B0E8-3096E8BF342C}" type="presOf" srcId="{46B030A3-F9B2-A840-83B2-DBDA963E0DCE}" destId="{0C7D6DEB-DE49-BE43-8E61-CDFF20321D1B}" srcOrd="0" destOrd="2" presId="urn:microsoft.com/office/officeart/2005/8/layout/process3"/>
    <dgm:cxn modelId="{AE489D71-E3AA-804A-911D-15379C54F03B}" type="presOf" srcId="{E4C7BAA0-EB7F-5E46-BF2F-59E593297F2D}" destId="{D5612E12-0FD2-3A45-8617-9171454A15DA}" srcOrd="0" destOrd="0" presId="urn:microsoft.com/office/officeart/2005/8/layout/process3"/>
    <dgm:cxn modelId="{61743C49-9212-7B41-8F48-9A8D00A78483}" type="presOf" srcId="{F7DC9F71-5269-3D4B-BBF3-97EFCEE40452}" destId="{0938EE19-09E4-F643-ADD0-FC70552F707A}" srcOrd="0" destOrd="1" presId="urn:microsoft.com/office/officeart/2005/8/layout/process3"/>
    <dgm:cxn modelId="{BC40B2AE-9C7D-1B4C-A941-33C78D743B0A}" srcId="{2D4421DB-0DB2-E44A-9695-2A591A77B9B0}" destId="{E7F534F4-9A7F-C34E-B6F6-1362667E5D95}" srcOrd="3" destOrd="0" parTransId="{C9891425-00D8-CD41-A61E-DC94925237EC}" sibTransId="{B403C1DB-5D6D-0B41-B7CE-16053ED586E5}"/>
    <dgm:cxn modelId="{43F0B797-4E03-AE46-89B3-02CDC8A2B6B9}" srcId="{2D4421DB-0DB2-E44A-9695-2A591A77B9B0}" destId="{0A18F922-463B-DE4F-B7F1-307ED212215A}" srcOrd="1" destOrd="0" parTransId="{9165C6B1-2B8D-D540-947A-078647A712E3}" sibTransId="{C661D3DD-CC30-3944-A34A-B6D33FD19AAB}"/>
    <dgm:cxn modelId="{CC79F0A1-3241-E746-B5FC-5ECDE4D4F396}" srcId="{44817909-A2D7-D74A-B726-7E9AA5767DC4}" destId="{F7DC9F71-5269-3D4B-BBF3-97EFCEE40452}" srcOrd="0" destOrd="0" parTransId="{7C22D4CE-BE44-D742-B240-496271BBE29D}" sibTransId="{EC2C2404-679F-D94B-A3A8-1B0D9820CB85}"/>
    <dgm:cxn modelId="{DED6C89B-C677-634D-BEB9-AE48A14170AF}" type="presOf" srcId="{2D4421DB-0DB2-E44A-9695-2A591A77B9B0}" destId="{165D7D5A-113E-6249-AA8B-D7B3394C5D56}" srcOrd="1" destOrd="0" presId="urn:microsoft.com/office/officeart/2005/8/layout/process3"/>
    <dgm:cxn modelId="{9CF3471B-3BDD-6447-B3FF-331D8A731175}" type="presOf" srcId="{44817909-A2D7-D74A-B726-7E9AA5767DC4}" destId="{0938EE19-09E4-F643-ADD0-FC70552F707A}" srcOrd="0" destOrd="0" presId="urn:microsoft.com/office/officeart/2005/8/layout/process3"/>
    <dgm:cxn modelId="{5A24BDC8-8483-3A4B-ADA0-79822F59FBC3}" type="presParOf" srcId="{D5612E12-0FD2-3A45-8617-9171454A15DA}" destId="{FE0F33B1-3563-4042-8D4C-B7DE04D30636}" srcOrd="0" destOrd="0" presId="urn:microsoft.com/office/officeart/2005/8/layout/process3"/>
    <dgm:cxn modelId="{DECEA57A-3B52-1D4E-8E5D-312C398562BB}" type="presParOf" srcId="{FE0F33B1-3563-4042-8D4C-B7DE04D30636}" destId="{CFBB4CDB-430A-D344-A058-E41BCD08A183}" srcOrd="0" destOrd="0" presId="urn:microsoft.com/office/officeart/2005/8/layout/process3"/>
    <dgm:cxn modelId="{482CD4A0-974B-824D-BF36-D10BB3106005}" type="presParOf" srcId="{FE0F33B1-3563-4042-8D4C-B7DE04D30636}" destId="{165D7D5A-113E-6249-AA8B-D7B3394C5D56}" srcOrd="1" destOrd="0" presId="urn:microsoft.com/office/officeart/2005/8/layout/process3"/>
    <dgm:cxn modelId="{B01A6EAF-CA0B-7B49-8DD7-2BC84F587A04}" type="presParOf" srcId="{FE0F33B1-3563-4042-8D4C-B7DE04D30636}" destId="{0C7D6DEB-DE49-BE43-8E61-CDFF20321D1B}" srcOrd="2" destOrd="0" presId="urn:microsoft.com/office/officeart/2005/8/layout/process3"/>
    <dgm:cxn modelId="{A509A71B-CA89-4E41-9727-7AFE49C7366B}" type="presParOf" srcId="{D5612E12-0FD2-3A45-8617-9171454A15DA}" destId="{1E5FDF49-2336-684E-87E2-8F69D563BDBC}" srcOrd="1" destOrd="0" presId="urn:microsoft.com/office/officeart/2005/8/layout/process3"/>
    <dgm:cxn modelId="{5DC5271D-09A7-FC47-AEBF-84EA6A202F1E}" type="presParOf" srcId="{1E5FDF49-2336-684E-87E2-8F69D563BDBC}" destId="{A5BF58E2-450E-B74E-B646-1C8E7835DFEE}" srcOrd="0" destOrd="0" presId="urn:microsoft.com/office/officeart/2005/8/layout/process3"/>
    <dgm:cxn modelId="{329D17BE-6CD2-8443-8077-10E2F3C2C7BF}" type="presParOf" srcId="{D5612E12-0FD2-3A45-8617-9171454A15DA}" destId="{BF857E6D-7872-1847-8FBD-9A4468916F6B}" srcOrd="2" destOrd="0" presId="urn:microsoft.com/office/officeart/2005/8/layout/process3"/>
    <dgm:cxn modelId="{F4C8884C-ADFB-1943-8EE8-3F35C6379B82}" type="presParOf" srcId="{BF857E6D-7872-1847-8FBD-9A4468916F6B}" destId="{F367FBA4-D57A-F04E-A1F7-09E1BF21226C}" srcOrd="0" destOrd="0" presId="urn:microsoft.com/office/officeart/2005/8/layout/process3"/>
    <dgm:cxn modelId="{D8112A2F-D8DD-1A4E-BC3D-EC18D6350373}" type="presParOf" srcId="{BF857E6D-7872-1847-8FBD-9A4468916F6B}" destId="{0F592E9F-34C8-9747-A75A-00431A9A8527}" srcOrd="1" destOrd="0" presId="urn:microsoft.com/office/officeart/2005/8/layout/process3"/>
    <dgm:cxn modelId="{DF2CE00E-03F1-114D-B854-1D67BBDD379D}" type="presParOf" srcId="{BF857E6D-7872-1847-8FBD-9A4468916F6B}" destId="{0938EE19-09E4-F643-ADD0-FC70552F707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C7BAA0-EB7F-5E46-BF2F-59E593297F2D}" type="doc">
      <dgm:prSet loTypeId="urn:microsoft.com/office/officeart/2005/8/layout/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4421DB-0DB2-E44A-9695-2A591A77B9B0}">
      <dgm:prSet phldrT="[Text]" custT="1"/>
      <dgm:spPr/>
      <dgm:t>
        <a:bodyPr/>
        <a:lstStyle/>
        <a:p>
          <a:r>
            <a:rPr lang="en-US" sz="1600" dirty="0" smtClean="0"/>
            <a:t>Requirements Gathering</a:t>
          </a:r>
          <a:endParaRPr lang="en-US" sz="1600" dirty="0"/>
        </a:p>
      </dgm:t>
    </dgm:pt>
    <dgm:pt modelId="{4E11347C-1B72-AA42-911B-2BA14FC39947}" type="parTrans" cxnId="{25D0D34A-182E-F543-8C4F-8A41423544A2}">
      <dgm:prSet/>
      <dgm:spPr/>
      <dgm:t>
        <a:bodyPr/>
        <a:lstStyle/>
        <a:p>
          <a:endParaRPr lang="en-US" sz="3600"/>
        </a:p>
      </dgm:t>
    </dgm:pt>
    <dgm:pt modelId="{2BF0C940-644A-5747-9A73-182C19975990}" type="sibTrans" cxnId="{25D0D34A-182E-F543-8C4F-8A41423544A2}">
      <dgm:prSet custT="1"/>
      <dgm:spPr/>
      <dgm:t>
        <a:bodyPr/>
        <a:lstStyle/>
        <a:p>
          <a:endParaRPr lang="en-US" sz="2800"/>
        </a:p>
      </dgm:t>
    </dgm:pt>
    <dgm:pt modelId="{ABC28C82-25ED-7D41-A488-AACA856B19B3}">
      <dgm:prSet phldrT="[Text]" custT="1"/>
      <dgm:spPr/>
      <dgm:t>
        <a:bodyPr/>
        <a:lstStyle/>
        <a:p>
          <a:r>
            <a:rPr lang="en-US" sz="1600" dirty="0" smtClean="0"/>
            <a:t>Surveys</a:t>
          </a:r>
          <a:endParaRPr lang="en-US" sz="1600" dirty="0"/>
        </a:p>
      </dgm:t>
    </dgm:pt>
    <dgm:pt modelId="{2B4B0B0E-7161-454B-80BA-8494F8F37F2C}" type="parTrans" cxnId="{F466FBA4-A9AC-D340-AAE6-A8534C78F2B9}">
      <dgm:prSet/>
      <dgm:spPr/>
      <dgm:t>
        <a:bodyPr/>
        <a:lstStyle/>
        <a:p>
          <a:endParaRPr lang="en-US" sz="3600"/>
        </a:p>
      </dgm:t>
    </dgm:pt>
    <dgm:pt modelId="{D4ADABE4-A9E6-D94A-8614-D6D0C79935D1}" type="sibTrans" cxnId="{F466FBA4-A9AC-D340-AAE6-A8534C78F2B9}">
      <dgm:prSet/>
      <dgm:spPr/>
      <dgm:t>
        <a:bodyPr/>
        <a:lstStyle/>
        <a:p>
          <a:endParaRPr lang="en-US" sz="3600"/>
        </a:p>
      </dgm:t>
    </dgm:pt>
    <dgm:pt modelId="{4CC99247-6F06-0045-8B62-0016FE8BC071}">
      <dgm:prSet phldrT="[Text]" custT="1"/>
      <dgm:spPr/>
      <dgm:t>
        <a:bodyPr/>
        <a:lstStyle/>
        <a:p>
          <a:r>
            <a:rPr lang="en-US" sz="1600" dirty="0" smtClean="0"/>
            <a:t>Specification</a:t>
          </a:r>
          <a:endParaRPr lang="en-US" sz="1600" dirty="0"/>
        </a:p>
      </dgm:t>
    </dgm:pt>
    <dgm:pt modelId="{130418C5-15E5-AD48-96A9-BE6C94EEB0BD}" type="parTrans" cxnId="{761608D0-5688-FA45-B371-E8900C15F636}">
      <dgm:prSet/>
      <dgm:spPr/>
      <dgm:t>
        <a:bodyPr/>
        <a:lstStyle/>
        <a:p>
          <a:endParaRPr lang="en-US" sz="3600"/>
        </a:p>
      </dgm:t>
    </dgm:pt>
    <dgm:pt modelId="{67E7D2A4-4A26-1548-A5B1-442FAF2D2B0D}" type="sibTrans" cxnId="{761608D0-5688-FA45-B371-E8900C15F636}">
      <dgm:prSet/>
      <dgm:spPr/>
      <dgm:t>
        <a:bodyPr/>
        <a:lstStyle/>
        <a:p>
          <a:endParaRPr lang="en-US" sz="3600"/>
        </a:p>
      </dgm:t>
    </dgm:pt>
    <dgm:pt modelId="{69E4254F-A862-A945-BA40-E3E61E87EB08}">
      <dgm:prSet phldrT="[Text]" custT="1"/>
      <dgm:spPr/>
      <dgm:t>
        <a:bodyPr/>
        <a:lstStyle/>
        <a:p>
          <a:r>
            <a:rPr lang="en-US" sz="1600" dirty="0" smtClean="0">
              <a:solidFill>
                <a:srgbClr val="FF0000"/>
              </a:solidFill>
            </a:rPr>
            <a:t>Storyboards</a:t>
          </a:r>
          <a:endParaRPr lang="en-US" sz="1600" dirty="0">
            <a:solidFill>
              <a:srgbClr val="FF0000"/>
            </a:solidFill>
          </a:endParaRPr>
        </a:p>
      </dgm:t>
    </dgm:pt>
    <dgm:pt modelId="{AF680D41-7BE2-BF4B-923E-9302A5FA737D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8000"/>
              </a:solidFill>
            </a:rPr>
            <a:t>Scenarios and Personas</a:t>
          </a:r>
          <a:endParaRPr lang="en-US" sz="1600" dirty="0">
            <a:solidFill>
              <a:srgbClr val="008000"/>
            </a:solidFill>
          </a:endParaRPr>
        </a:p>
      </dgm:t>
    </dgm:pt>
    <dgm:pt modelId="{F7DC9F71-5269-3D4B-BBF3-97EFCEE40452}">
      <dgm:prSet phldrT="[Text]" custT="1"/>
      <dgm:spPr/>
      <dgm:t>
        <a:bodyPr/>
        <a:lstStyle/>
        <a:p>
          <a:r>
            <a:rPr lang="en-US" sz="1600" b="0" dirty="0" smtClean="0">
              <a:solidFill>
                <a:schemeClr val="tx1"/>
              </a:solidFill>
            </a:rPr>
            <a:t>Use Cases</a:t>
          </a:r>
          <a:endParaRPr lang="en-US" sz="1600" b="0" dirty="0">
            <a:solidFill>
              <a:schemeClr val="tx1"/>
            </a:solidFill>
          </a:endParaRPr>
        </a:p>
      </dgm:t>
    </dgm:pt>
    <dgm:pt modelId="{44817909-A2D7-D74A-B726-7E9AA5767DC4}">
      <dgm:prSet phldrT="[Text]" custT="1"/>
      <dgm:spPr/>
      <dgm:t>
        <a:bodyPr/>
        <a:lstStyle/>
        <a:p>
          <a:r>
            <a:rPr lang="en-US" sz="1600" dirty="0" smtClean="0"/>
            <a:t>UML</a:t>
          </a:r>
          <a:endParaRPr lang="en-US" sz="1600" dirty="0"/>
        </a:p>
      </dgm:t>
    </dgm:pt>
    <dgm:pt modelId="{716C2B3F-3F86-3345-88AE-F63A14725519}" type="sibTrans" cxnId="{451C3E5D-3695-3341-8385-4E695ED3617E}">
      <dgm:prSet/>
      <dgm:spPr/>
      <dgm:t>
        <a:bodyPr/>
        <a:lstStyle/>
        <a:p>
          <a:endParaRPr lang="en-US" sz="3600"/>
        </a:p>
      </dgm:t>
    </dgm:pt>
    <dgm:pt modelId="{5ACF6AEC-AD27-C74C-834D-18169838BD84}" type="parTrans" cxnId="{451C3E5D-3695-3341-8385-4E695ED3617E}">
      <dgm:prSet/>
      <dgm:spPr/>
      <dgm:t>
        <a:bodyPr/>
        <a:lstStyle/>
        <a:p>
          <a:endParaRPr lang="en-US" sz="3600"/>
        </a:p>
      </dgm:t>
    </dgm:pt>
    <dgm:pt modelId="{882B34A6-95F7-9246-8D58-EE190201A079}" type="sibTrans" cxnId="{CE191FA1-B7D4-8F4A-919B-57E4C3509BC3}">
      <dgm:prSet/>
      <dgm:spPr/>
      <dgm:t>
        <a:bodyPr/>
        <a:lstStyle/>
        <a:p>
          <a:endParaRPr lang="en-US" sz="3600"/>
        </a:p>
      </dgm:t>
    </dgm:pt>
    <dgm:pt modelId="{3A7CC3A6-AC8F-3344-AF85-1201D8742D08}" type="parTrans" cxnId="{CE191FA1-B7D4-8F4A-919B-57E4C3509BC3}">
      <dgm:prSet/>
      <dgm:spPr/>
      <dgm:t>
        <a:bodyPr/>
        <a:lstStyle/>
        <a:p>
          <a:endParaRPr lang="en-US" sz="3600"/>
        </a:p>
      </dgm:t>
    </dgm:pt>
    <dgm:pt modelId="{73BD43B9-3858-5246-AA84-11036679B8BB}" type="sibTrans" cxnId="{11C1814E-4C0F-1E46-9780-9840484EB9A7}">
      <dgm:prSet/>
      <dgm:spPr/>
      <dgm:t>
        <a:bodyPr/>
        <a:lstStyle/>
        <a:p>
          <a:endParaRPr lang="en-US" sz="3600"/>
        </a:p>
      </dgm:t>
    </dgm:pt>
    <dgm:pt modelId="{6174E751-4CAB-7848-86BD-8971C7E3D1CA}" type="parTrans" cxnId="{11C1814E-4C0F-1E46-9780-9840484EB9A7}">
      <dgm:prSet/>
      <dgm:spPr/>
      <dgm:t>
        <a:bodyPr/>
        <a:lstStyle/>
        <a:p>
          <a:endParaRPr lang="en-US" sz="3600"/>
        </a:p>
      </dgm:t>
    </dgm:pt>
    <dgm:pt modelId="{EC2C2404-679F-D94B-A3A8-1B0D9820CB85}" type="sibTrans" cxnId="{CC79F0A1-3241-E746-B5FC-5ECDE4D4F396}">
      <dgm:prSet/>
      <dgm:spPr/>
      <dgm:t>
        <a:bodyPr/>
        <a:lstStyle/>
        <a:p>
          <a:endParaRPr lang="en-US" sz="3600"/>
        </a:p>
      </dgm:t>
    </dgm:pt>
    <dgm:pt modelId="{7C22D4CE-BE44-D742-B240-496271BBE29D}" type="parTrans" cxnId="{CC79F0A1-3241-E746-B5FC-5ECDE4D4F396}">
      <dgm:prSet/>
      <dgm:spPr/>
      <dgm:t>
        <a:bodyPr/>
        <a:lstStyle/>
        <a:p>
          <a:endParaRPr lang="en-US" sz="3600"/>
        </a:p>
      </dgm:t>
    </dgm:pt>
    <dgm:pt modelId="{E7F534F4-9A7F-C34E-B6F6-1362667E5D95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8000"/>
              </a:solidFill>
            </a:rPr>
            <a:t>SSM</a:t>
          </a:r>
          <a:endParaRPr lang="en-US" sz="1600" dirty="0">
            <a:solidFill>
              <a:srgbClr val="008000"/>
            </a:solidFill>
          </a:endParaRPr>
        </a:p>
      </dgm:t>
    </dgm:pt>
    <dgm:pt modelId="{B403C1DB-5D6D-0B41-B7CE-16053ED586E5}" type="sibTrans" cxnId="{BC40B2AE-9C7D-1B4C-A941-33C78D743B0A}">
      <dgm:prSet/>
      <dgm:spPr/>
      <dgm:t>
        <a:bodyPr/>
        <a:lstStyle/>
        <a:p>
          <a:endParaRPr lang="en-US"/>
        </a:p>
      </dgm:t>
    </dgm:pt>
    <dgm:pt modelId="{C9891425-00D8-CD41-A61E-DC94925237EC}" type="parTrans" cxnId="{BC40B2AE-9C7D-1B4C-A941-33C78D743B0A}">
      <dgm:prSet/>
      <dgm:spPr/>
      <dgm:t>
        <a:bodyPr/>
        <a:lstStyle/>
        <a:p>
          <a:endParaRPr lang="en-US"/>
        </a:p>
      </dgm:t>
    </dgm:pt>
    <dgm:pt modelId="{46B030A3-F9B2-A840-83B2-DBDA963E0DCE}">
      <dgm:prSet phldrT="[Text]" custT="1"/>
      <dgm:spPr/>
      <dgm:t>
        <a:bodyPr/>
        <a:lstStyle/>
        <a:p>
          <a:r>
            <a:rPr lang="en-US" sz="1600" dirty="0" smtClean="0"/>
            <a:t>Focus groups</a:t>
          </a:r>
          <a:endParaRPr lang="en-US" sz="1600" dirty="0"/>
        </a:p>
      </dgm:t>
    </dgm:pt>
    <dgm:pt modelId="{5F0AD634-32D0-704E-B408-91428C63172C}" type="sibTrans" cxnId="{C242A345-1739-CD41-B46A-87904AB132C3}">
      <dgm:prSet/>
      <dgm:spPr/>
      <dgm:t>
        <a:bodyPr/>
        <a:lstStyle/>
        <a:p>
          <a:endParaRPr lang="en-US" sz="3600"/>
        </a:p>
      </dgm:t>
    </dgm:pt>
    <dgm:pt modelId="{ABB60F22-9848-AB42-ABFF-06EC260D1CB3}" type="parTrans" cxnId="{C242A345-1739-CD41-B46A-87904AB132C3}">
      <dgm:prSet/>
      <dgm:spPr/>
      <dgm:t>
        <a:bodyPr/>
        <a:lstStyle/>
        <a:p>
          <a:endParaRPr lang="en-US" sz="3600"/>
        </a:p>
      </dgm:t>
    </dgm:pt>
    <dgm:pt modelId="{0A18F922-463B-DE4F-B7F1-307ED212215A}">
      <dgm:prSet phldrT="[Text]" custT="1"/>
      <dgm:spPr/>
      <dgm:t>
        <a:bodyPr/>
        <a:lstStyle/>
        <a:p>
          <a:r>
            <a:rPr lang="en-US" sz="1600" dirty="0" smtClean="0">
              <a:solidFill>
                <a:srgbClr val="FF0000"/>
              </a:solidFill>
            </a:rPr>
            <a:t>Stakeholder Analysis</a:t>
          </a:r>
          <a:endParaRPr lang="en-US" sz="1600" dirty="0">
            <a:solidFill>
              <a:srgbClr val="FF0000"/>
            </a:solidFill>
          </a:endParaRPr>
        </a:p>
      </dgm:t>
    </dgm:pt>
    <dgm:pt modelId="{C661D3DD-CC30-3944-A34A-B6D33FD19AAB}" type="sibTrans" cxnId="{43F0B797-4E03-AE46-89B3-02CDC8A2B6B9}">
      <dgm:prSet/>
      <dgm:spPr/>
      <dgm:t>
        <a:bodyPr/>
        <a:lstStyle/>
        <a:p>
          <a:endParaRPr lang="en-US" sz="3600"/>
        </a:p>
      </dgm:t>
    </dgm:pt>
    <dgm:pt modelId="{9165C6B1-2B8D-D540-947A-078647A712E3}" type="parTrans" cxnId="{43F0B797-4E03-AE46-89B3-02CDC8A2B6B9}">
      <dgm:prSet/>
      <dgm:spPr/>
      <dgm:t>
        <a:bodyPr/>
        <a:lstStyle/>
        <a:p>
          <a:endParaRPr lang="en-US" sz="3600"/>
        </a:p>
      </dgm:t>
    </dgm:pt>
    <dgm:pt modelId="{D5612E12-0FD2-3A45-8617-9171454A15DA}" type="pres">
      <dgm:prSet presAssocID="{E4C7BAA0-EB7F-5E46-BF2F-59E593297F2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0F33B1-3563-4042-8D4C-B7DE04D30636}" type="pres">
      <dgm:prSet presAssocID="{2D4421DB-0DB2-E44A-9695-2A591A77B9B0}" presName="composite" presStyleCnt="0"/>
      <dgm:spPr/>
    </dgm:pt>
    <dgm:pt modelId="{CFBB4CDB-430A-D344-A058-E41BCD08A183}" type="pres">
      <dgm:prSet presAssocID="{2D4421DB-0DB2-E44A-9695-2A591A77B9B0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D7D5A-113E-6249-AA8B-D7B3394C5D56}" type="pres">
      <dgm:prSet presAssocID="{2D4421DB-0DB2-E44A-9695-2A591A77B9B0}" presName="parSh" presStyleLbl="node1" presStyleIdx="0" presStyleCnt="2" custScaleX="127306" custScaleY="157572"/>
      <dgm:spPr/>
      <dgm:t>
        <a:bodyPr/>
        <a:lstStyle/>
        <a:p>
          <a:endParaRPr lang="en-US"/>
        </a:p>
      </dgm:t>
    </dgm:pt>
    <dgm:pt modelId="{0C7D6DEB-DE49-BE43-8E61-CDFF20321D1B}" type="pres">
      <dgm:prSet presAssocID="{2D4421DB-0DB2-E44A-9695-2A591A77B9B0}" presName="desTx" presStyleLbl="fgAcc1" presStyleIdx="0" presStyleCnt="2" custScaleX="121041" custLinFactNeighborX="-2590" custLinFactNeighborY="119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FDF49-2336-684E-87E2-8F69D563BDBC}" type="pres">
      <dgm:prSet presAssocID="{2BF0C940-644A-5747-9A73-182C19975990}" presName="sibTrans" presStyleLbl="sibTrans2D1" presStyleIdx="0" presStyleCnt="1"/>
      <dgm:spPr/>
      <dgm:t>
        <a:bodyPr/>
        <a:lstStyle/>
        <a:p>
          <a:endParaRPr lang="en-US"/>
        </a:p>
      </dgm:t>
    </dgm:pt>
    <dgm:pt modelId="{A5BF58E2-450E-B74E-B646-1C8E7835DFEE}" type="pres">
      <dgm:prSet presAssocID="{2BF0C940-644A-5747-9A73-182C19975990}" presName="connTx" presStyleLbl="sibTrans2D1" presStyleIdx="0" presStyleCnt="1"/>
      <dgm:spPr/>
      <dgm:t>
        <a:bodyPr/>
        <a:lstStyle/>
        <a:p>
          <a:endParaRPr lang="en-US"/>
        </a:p>
      </dgm:t>
    </dgm:pt>
    <dgm:pt modelId="{BF857E6D-7872-1847-8FBD-9A4468916F6B}" type="pres">
      <dgm:prSet presAssocID="{4CC99247-6F06-0045-8B62-0016FE8BC071}" presName="composite" presStyleCnt="0"/>
      <dgm:spPr/>
    </dgm:pt>
    <dgm:pt modelId="{F367FBA4-D57A-F04E-A1F7-09E1BF21226C}" type="pres">
      <dgm:prSet presAssocID="{4CC99247-6F06-0045-8B62-0016FE8BC071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92E9F-34C8-9747-A75A-00431A9A8527}" type="pres">
      <dgm:prSet presAssocID="{4CC99247-6F06-0045-8B62-0016FE8BC071}" presName="parSh" presStyleLbl="node1" presStyleIdx="1" presStyleCnt="2" custScaleY="144111"/>
      <dgm:spPr/>
      <dgm:t>
        <a:bodyPr/>
        <a:lstStyle/>
        <a:p>
          <a:endParaRPr lang="en-US"/>
        </a:p>
      </dgm:t>
    </dgm:pt>
    <dgm:pt modelId="{0938EE19-09E4-F643-ADD0-FC70552F707A}" type="pres">
      <dgm:prSet presAssocID="{4CC99247-6F06-0045-8B62-0016FE8BC071}" presName="desTx" presStyleLbl="fgAcc1" presStyleIdx="1" presStyleCnt="2" custScaleX="122959" custLinFactNeighborX="282" custLinFactNeighborY="119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5626D9-ED18-E047-B05F-F29499721FDD}" type="presOf" srcId="{4CC99247-6F06-0045-8B62-0016FE8BC071}" destId="{F367FBA4-D57A-F04E-A1F7-09E1BF21226C}" srcOrd="0" destOrd="0" presId="urn:microsoft.com/office/officeart/2005/8/layout/process3"/>
    <dgm:cxn modelId="{451C3E5D-3695-3341-8385-4E695ED3617E}" srcId="{4CC99247-6F06-0045-8B62-0016FE8BC071}" destId="{44817909-A2D7-D74A-B726-7E9AA5767DC4}" srcOrd="0" destOrd="0" parTransId="{5ACF6AEC-AD27-C74C-834D-18169838BD84}" sibTransId="{716C2B3F-3F86-3345-88AE-F63A14725519}"/>
    <dgm:cxn modelId="{BEA9B025-57E7-E34E-8446-8A75A78F9FBB}" type="presOf" srcId="{2D4421DB-0DB2-E44A-9695-2A591A77B9B0}" destId="{CFBB4CDB-430A-D344-A058-E41BCD08A183}" srcOrd="0" destOrd="0" presId="urn:microsoft.com/office/officeart/2005/8/layout/process3"/>
    <dgm:cxn modelId="{C242A345-1739-CD41-B46A-87904AB132C3}" srcId="{2D4421DB-0DB2-E44A-9695-2A591A77B9B0}" destId="{46B030A3-F9B2-A840-83B2-DBDA963E0DCE}" srcOrd="2" destOrd="0" parTransId="{ABB60F22-9848-AB42-ABFF-06EC260D1CB3}" sibTransId="{5F0AD634-32D0-704E-B408-91428C63172C}"/>
    <dgm:cxn modelId="{2101784E-4FDE-B74C-9E62-B196D8FEED05}" type="presOf" srcId="{F7DC9F71-5269-3D4B-BBF3-97EFCEE40452}" destId="{0938EE19-09E4-F643-ADD0-FC70552F707A}" srcOrd="0" destOrd="1" presId="urn:microsoft.com/office/officeart/2005/8/layout/process3"/>
    <dgm:cxn modelId="{F466FBA4-A9AC-D340-AAE6-A8534C78F2B9}" srcId="{2D4421DB-0DB2-E44A-9695-2A591A77B9B0}" destId="{ABC28C82-25ED-7D41-A488-AACA856B19B3}" srcOrd="0" destOrd="0" parTransId="{2B4B0B0E-7161-454B-80BA-8494F8F37F2C}" sibTransId="{D4ADABE4-A9E6-D94A-8614-D6D0C79935D1}"/>
    <dgm:cxn modelId="{CE191FA1-B7D4-8F4A-919B-57E4C3509BC3}" srcId="{4CC99247-6F06-0045-8B62-0016FE8BC071}" destId="{69E4254F-A862-A945-BA40-E3E61E87EB08}" srcOrd="2" destOrd="0" parTransId="{3A7CC3A6-AC8F-3344-AF85-1201D8742D08}" sibTransId="{882B34A6-95F7-9246-8D58-EE190201A079}"/>
    <dgm:cxn modelId="{4BEFCC17-6AB2-B24A-8843-DF7F7E3C8E0B}" type="presOf" srcId="{E4C7BAA0-EB7F-5E46-BF2F-59E593297F2D}" destId="{D5612E12-0FD2-3A45-8617-9171454A15DA}" srcOrd="0" destOrd="0" presId="urn:microsoft.com/office/officeart/2005/8/layout/process3"/>
    <dgm:cxn modelId="{25D0D34A-182E-F543-8C4F-8A41423544A2}" srcId="{E4C7BAA0-EB7F-5E46-BF2F-59E593297F2D}" destId="{2D4421DB-0DB2-E44A-9695-2A591A77B9B0}" srcOrd="0" destOrd="0" parTransId="{4E11347C-1B72-AA42-911B-2BA14FC39947}" sibTransId="{2BF0C940-644A-5747-9A73-182C19975990}"/>
    <dgm:cxn modelId="{292CF6BB-3A95-F44B-AD4C-0B4BBF733786}" type="presOf" srcId="{46B030A3-F9B2-A840-83B2-DBDA963E0DCE}" destId="{0C7D6DEB-DE49-BE43-8E61-CDFF20321D1B}" srcOrd="0" destOrd="2" presId="urn:microsoft.com/office/officeart/2005/8/layout/process3"/>
    <dgm:cxn modelId="{086653E2-D9F4-7246-9ACE-71BD30E98D8B}" type="presOf" srcId="{E7F534F4-9A7F-C34E-B6F6-1362667E5D95}" destId="{0C7D6DEB-DE49-BE43-8E61-CDFF20321D1B}" srcOrd="0" destOrd="3" presId="urn:microsoft.com/office/officeart/2005/8/layout/process3"/>
    <dgm:cxn modelId="{761608D0-5688-FA45-B371-E8900C15F636}" srcId="{E4C7BAA0-EB7F-5E46-BF2F-59E593297F2D}" destId="{4CC99247-6F06-0045-8B62-0016FE8BC071}" srcOrd="1" destOrd="0" parTransId="{130418C5-15E5-AD48-96A9-BE6C94EEB0BD}" sibTransId="{67E7D2A4-4A26-1548-A5B1-442FAF2D2B0D}"/>
    <dgm:cxn modelId="{11C1814E-4C0F-1E46-9780-9840484EB9A7}" srcId="{4CC99247-6F06-0045-8B62-0016FE8BC071}" destId="{AF680D41-7BE2-BF4B-923E-9302A5FA737D}" srcOrd="1" destOrd="0" parTransId="{6174E751-4CAB-7848-86BD-8971C7E3D1CA}" sibTransId="{73BD43B9-3858-5246-AA84-11036679B8BB}"/>
    <dgm:cxn modelId="{4394DE1F-C5BD-5044-BF0F-771F1A7492BD}" type="presOf" srcId="{2BF0C940-644A-5747-9A73-182C19975990}" destId="{1E5FDF49-2336-684E-87E2-8F69D563BDBC}" srcOrd="0" destOrd="0" presId="urn:microsoft.com/office/officeart/2005/8/layout/process3"/>
    <dgm:cxn modelId="{ADA1C6DD-33AE-7242-AECA-C6F69BCC99AC}" type="presOf" srcId="{ABC28C82-25ED-7D41-A488-AACA856B19B3}" destId="{0C7D6DEB-DE49-BE43-8E61-CDFF20321D1B}" srcOrd="0" destOrd="0" presId="urn:microsoft.com/office/officeart/2005/8/layout/process3"/>
    <dgm:cxn modelId="{DB93D7CE-CA27-074A-B507-3D9E793C57AC}" type="presOf" srcId="{69E4254F-A862-A945-BA40-E3E61E87EB08}" destId="{0938EE19-09E4-F643-ADD0-FC70552F707A}" srcOrd="0" destOrd="3" presId="urn:microsoft.com/office/officeart/2005/8/layout/process3"/>
    <dgm:cxn modelId="{BC40B2AE-9C7D-1B4C-A941-33C78D743B0A}" srcId="{2D4421DB-0DB2-E44A-9695-2A591A77B9B0}" destId="{E7F534F4-9A7F-C34E-B6F6-1362667E5D95}" srcOrd="3" destOrd="0" parTransId="{C9891425-00D8-CD41-A61E-DC94925237EC}" sibTransId="{B403C1DB-5D6D-0B41-B7CE-16053ED586E5}"/>
    <dgm:cxn modelId="{BFFF7D93-36D9-6241-8807-043D6D0648EA}" type="presOf" srcId="{0A18F922-463B-DE4F-B7F1-307ED212215A}" destId="{0C7D6DEB-DE49-BE43-8E61-CDFF20321D1B}" srcOrd="0" destOrd="1" presId="urn:microsoft.com/office/officeart/2005/8/layout/process3"/>
    <dgm:cxn modelId="{1D8A7900-D085-3A49-87B2-41A49F5090DA}" type="presOf" srcId="{2BF0C940-644A-5747-9A73-182C19975990}" destId="{A5BF58E2-450E-B74E-B646-1C8E7835DFEE}" srcOrd="1" destOrd="0" presId="urn:microsoft.com/office/officeart/2005/8/layout/process3"/>
    <dgm:cxn modelId="{0155A751-CC1D-EF41-A403-64D34ECD653D}" type="presOf" srcId="{2D4421DB-0DB2-E44A-9695-2A591A77B9B0}" destId="{165D7D5A-113E-6249-AA8B-D7B3394C5D56}" srcOrd="1" destOrd="0" presId="urn:microsoft.com/office/officeart/2005/8/layout/process3"/>
    <dgm:cxn modelId="{426F223B-5F39-BE4A-AAE2-21118D4774C9}" type="presOf" srcId="{4CC99247-6F06-0045-8B62-0016FE8BC071}" destId="{0F592E9F-34C8-9747-A75A-00431A9A8527}" srcOrd="1" destOrd="0" presId="urn:microsoft.com/office/officeart/2005/8/layout/process3"/>
    <dgm:cxn modelId="{43F0B797-4E03-AE46-89B3-02CDC8A2B6B9}" srcId="{2D4421DB-0DB2-E44A-9695-2A591A77B9B0}" destId="{0A18F922-463B-DE4F-B7F1-307ED212215A}" srcOrd="1" destOrd="0" parTransId="{9165C6B1-2B8D-D540-947A-078647A712E3}" sibTransId="{C661D3DD-CC30-3944-A34A-B6D33FD19AAB}"/>
    <dgm:cxn modelId="{CC79F0A1-3241-E746-B5FC-5ECDE4D4F396}" srcId="{44817909-A2D7-D74A-B726-7E9AA5767DC4}" destId="{F7DC9F71-5269-3D4B-BBF3-97EFCEE40452}" srcOrd="0" destOrd="0" parTransId="{7C22D4CE-BE44-D742-B240-496271BBE29D}" sibTransId="{EC2C2404-679F-D94B-A3A8-1B0D9820CB85}"/>
    <dgm:cxn modelId="{A359F610-4233-6A48-A8B6-DCB5F89F4ADC}" type="presOf" srcId="{AF680D41-7BE2-BF4B-923E-9302A5FA737D}" destId="{0938EE19-09E4-F643-ADD0-FC70552F707A}" srcOrd="0" destOrd="2" presId="urn:microsoft.com/office/officeart/2005/8/layout/process3"/>
    <dgm:cxn modelId="{23EBA5E2-F6F3-E64B-B60E-964B5EEDF78F}" type="presOf" srcId="{44817909-A2D7-D74A-B726-7E9AA5767DC4}" destId="{0938EE19-09E4-F643-ADD0-FC70552F707A}" srcOrd="0" destOrd="0" presId="urn:microsoft.com/office/officeart/2005/8/layout/process3"/>
    <dgm:cxn modelId="{FDD88182-942D-5647-B6DC-672CC83BC014}" type="presParOf" srcId="{D5612E12-0FD2-3A45-8617-9171454A15DA}" destId="{FE0F33B1-3563-4042-8D4C-B7DE04D30636}" srcOrd="0" destOrd="0" presId="urn:microsoft.com/office/officeart/2005/8/layout/process3"/>
    <dgm:cxn modelId="{E441F2C2-2591-FB46-89A5-1943B4AF4613}" type="presParOf" srcId="{FE0F33B1-3563-4042-8D4C-B7DE04D30636}" destId="{CFBB4CDB-430A-D344-A058-E41BCD08A183}" srcOrd="0" destOrd="0" presId="urn:microsoft.com/office/officeart/2005/8/layout/process3"/>
    <dgm:cxn modelId="{855A36A7-9EB9-5349-B7E2-1F5259AFB7DC}" type="presParOf" srcId="{FE0F33B1-3563-4042-8D4C-B7DE04D30636}" destId="{165D7D5A-113E-6249-AA8B-D7B3394C5D56}" srcOrd="1" destOrd="0" presId="urn:microsoft.com/office/officeart/2005/8/layout/process3"/>
    <dgm:cxn modelId="{BB486107-2EC2-A844-AAC6-4871B17688DD}" type="presParOf" srcId="{FE0F33B1-3563-4042-8D4C-B7DE04D30636}" destId="{0C7D6DEB-DE49-BE43-8E61-CDFF20321D1B}" srcOrd="2" destOrd="0" presId="urn:microsoft.com/office/officeart/2005/8/layout/process3"/>
    <dgm:cxn modelId="{B0983B8B-A4B9-C344-8AD4-3FC6FE216A30}" type="presParOf" srcId="{D5612E12-0FD2-3A45-8617-9171454A15DA}" destId="{1E5FDF49-2336-684E-87E2-8F69D563BDBC}" srcOrd="1" destOrd="0" presId="urn:microsoft.com/office/officeart/2005/8/layout/process3"/>
    <dgm:cxn modelId="{B9E5D0AA-C492-0F40-BA1A-97F25FFB5DE6}" type="presParOf" srcId="{1E5FDF49-2336-684E-87E2-8F69D563BDBC}" destId="{A5BF58E2-450E-B74E-B646-1C8E7835DFEE}" srcOrd="0" destOrd="0" presId="urn:microsoft.com/office/officeart/2005/8/layout/process3"/>
    <dgm:cxn modelId="{9A568632-6C95-424D-A63C-D23E0E0CFD4E}" type="presParOf" srcId="{D5612E12-0FD2-3A45-8617-9171454A15DA}" destId="{BF857E6D-7872-1847-8FBD-9A4468916F6B}" srcOrd="2" destOrd="0" presId="urn:microsoft.com/office/officeart/2005/8/layout/process3"/>
    <dgm:cxn modelId="{D22C4502-F513-F848-BCDA-5750AAC1BA41}" type="presParOf" srcId="{BF857E6D-7872-1847-8FBD-9A4468916F6B}" destId="{F367FBA4-D57A-F04E-A1F7-09E1BF21226C}" srcOrd="0" destOrd="0" presId="urn:microsoft.com/office/officeart/2005/8/layout/process3"/>
    <dgm:cxn modelId="{413275F3-B8D3-684C-8B2B-EEDEE750B76C}" type="presParOf" srcId="{BF857E6D-7872-1847-8FBD-9A4468916F6B}" destId="{0F592E9F-34C8-9747-A75A-00431A9A8527}" srcOrd="1" destOrd="0" presId="urn:microsoft.com/office/officeart/2005/8/layout/process3"/>
    <dgm:cxn modelId="{C30BCA31-283B-6B40-B3D5-17DA23F84588}" type="presParOf" srcId="{BF857E6D-7872-1847-8FBD-9A4468916F6B}" destId="{0938EE19-09E4-F643-ADD0-FC70552F707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D7D5A-113E-6249-AA8B-D7B3394C5D56}">
      <dsp:nvSpPr>
        <dsp:cNvPr id="0" name=""/>
        <dsp:cNvSpPr/>
      </dsp:nvSpPr>
      <dsp:spPr>
        <a:xfrm>
          <a:off x="6688" y="726023"/>
          <a:ext cx="1141607" cy="538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Requirements Gathering</a:t>
          </a:r>
          <a:endParaRPr lang="en-US" sz="1000" kern="1200" dirty="0"/>
        </a:p>
      </dsp:txBody>
      <dsp:txXfrm>
        <a:off x="6688" y="726023"/>
        <a:ext cx="1141607" cy="358697"/>
      </dsp:txXfrm>
    </dsp:sp>
    <dsp:sp modelId="{0C7D6DEB-DE49-BE43-8E61-CDFF20321D1B}">
      <dsp:nvSpPr>
        <dsp:cNvPr id="0" name=""/>
        <dsp:cNvSpPr/>
      </dsp:nvSpPr>
      <dsp:spPr>
        <a:xfrm>
          <a:off x="234788" y="1084720"/>
          <a:ext cx="1052748" cy="1389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Surveys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Stakeholder Analysis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Focus groups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SSM</a:t>
          </a:r>
          <a:endParaRPr lang="en-US" sz="1000" kern="1200" dirty="0"/>
        </a:p>
      </dsp:txBody>
      <dsp:txXfrm>
        <a:off x="265622" y="1115554"/>
        <a:ext cx="991080" cy="1327988"/>
      </dsp:txXfrm>
    </dsp:sp>
    <dsp:sp modelId="{1E5FDF49-2336-684E-87E2-8F69D563BDBC}">
      <dsp:nvSpPr>
        <dsp:cNvPr id="0" name=""/>
        <dsp:cNvSpPr/>
      </dsp:nvSpPr>
      <dsp:spPr>
        <a:xfrm>
          <a:off x="1273131" y="793740"/>
          <a:ext cx="264651" cy="2232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1273131" y="838392"/>
        <a:ext cx="197672" cy="133958"/>
      </dsp:txXfrm>
    </dsp:sp>
    <dsp:sp modelId="{0F592E9F-34C8-9747-A75A-00431A9A8527}">
      <dsp:nvSpPr>
        <dsp:cNvPr id="0" name=""/>
        <dsp:cNvSpPr/>
      </dsp:nvSpPr>
      <dsp:spPr>
        <a:xfrm>
          <a:off x="1647638" y="726023"/>
          <a:ext cx="896742" cy="538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Specification</a:t>
          </a:r>
          <a:endParaRPr lang="en-US" sz="1000" kern="1200" dirty="0"/>
        </a:p>
      </dsp:txBody>
      <dsp:txXfrm>
        <a:off x="1647638" y="726023"/>
        <a:ext cx="896742" cy="358697"/>
      </dsp:txXfrm>
    </dsp:sp>
    <dsp:sp modelId="{0938EE19-09E4-F643-ADD0-FC70552F707A}">
      <dsp:nvSpPr>
        <dsp:cNvPr id="0" name=""/>
        <dsp:cNvSpPr/>
      </dsp:nvSpPr>
      <dsp:spPr>
        <a:xfrm>
          <a:off x="1746176" y="1084720"/>
          <a:ext cx="1067007" cy="1389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UML</a:t>
          </a:r>
          <a:endParaRPr lang="en-US" sz="1000" kern="120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kern="1200" dirty="0" smtClean="0">
              <a:solidFill>
                <a:schemeClr val="tx1"/>
              </a:solidFill>
            </a:rPr>
            <a:t>Use Cases</a:t>
          </a:r>
          <a:endParaRPr lang="en-US" sz="1000" b="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Scenarios and Personas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Storyboards</a:t>
          </a:r>
          <a:endParaRPr lang="en-US" sz="1000" kern="1200" dirty="0"/>
        </a:p>
      </dsp:txBody>
      <dsp:txXfrm>
        <a:off x="1777428" y="1115972"/>
        <a:ext cx="1004503" cy="1327152"/>
      </dsp:txXfrm>
    </dsp:sp>
    <dsp:sp modelId="{DAC1B2F6-2D3C-9245-AD3F-5BCDE4A6A483}">
      <dsp:nvSpPr>
        <dsp:cNvPr id="0" name=""/>
        <dsp:cNvSpPr/>
      </dsp:nvSpPr>
      <dsp:spPr>
        <a:xfrm>
          <a:off x="2701607" y="793740"/>
          <a:ext cx="333319" cy="2232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2701607" y="838392"/>
        <a:ext cx="266340" cy="133958"/>
      </dsp:txXfrm>
    </dsp:sp>
    <dsp:sp modelId="{79348AC1-6892-4E4B-8CBD-A4EC41BCD68D}">
      <dsp:nvSpPr>
        <dsp:cNvPr id="0" name=""/>
        <dsp:cNvSpPr/>
      </dsp:nvSpPr>
      <dsp:spPr>
        <a:xfrm>
          <a:off x="3173285" y="726023"/>
          <a:ext cx="896742" cy="538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Design</a:t>
          </a:r>
          <a:endParaRPr lang="en-US" sz="1000" kern="1200" dirty="0"/>
        </a:p>
      </dsp:txBody>
      <dsp:txXfrm>
        <a:off x="3173285" y="726023"/>
        <a:ext cx="896742" cy="358697"/>
      </dsp:txXfrm>
    </dsp:sp>
    <dsp:sp modelId="{2874B571-E826-C541-BC80-74D59101CA97}">
      <dsp:nvSpPr>
        <dsp:cNvPr id="0" name=""/>
        <dsp:cNvSpPr/>
      </dsp:nvSpPr>
      <dsp:spPr>
        <a:xfrm>
          <a:off x="3356955" y="1084720"/>
          <a:ext cx="896742" cy="1389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UML</a:t>
          </a:r>
          <a:endParaRPr lang="en-US" sz="1000" kern="120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Class Diagrams</a:t>
          </a:r>
          <a:endParaRPr lang="en-US" sz="1000" kern="120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Activity Diagrams</a:t>
          </a:r>
          <a:endParaRPr lang="en-US" sz="1000" kern="120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Sequence Diagrams</a:t>
          </a:r>
          <a:endParaRPr lang="en-US" sz="1000" kern="120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Etc…	</a:t>
          </a:r>
          <a:endParaRPr lang="en-US" sz="1000" kern="1200" dirty="0"/>
        </a:p>
      </dsp:txBody>
      <dsp:txXfrm>
        <a:off x="3383220" y="1110985"/>
        <a:ext cx="844212" cy="1337126"/>
      </dsp:txXfrm>
    </dsp:sp>
    <dsp:sp modelId="{BCBB4FEB-18D5-6C4E-B23D-D9166FE176C5}">
      <dsp:nvSpPr>
        <dsp:cNvPr id="0" name=""/>
        <dsp:cNvSpPr/>
      </dsp:nvSpPr>
      <dsp:spPr>
        <a:xfrm>
          <a:off x="4205970" y="793740"/>
          <a:ext cx="288199" cy="2232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4205970" y="838392"/>
        <a:ext cx="221220" cy="133958"/>
      </dsp:txXfrm>
    </dsp:sp>
    <dsp:sp modelId="{3E885B4F-9E8A-1648-B353-9BC1076873A7}">
      <dsp:nvSpPr>
        <dsp:cNvPr id="0" name=""/>
        <dsp:cNvSpPr/>
      </dsp:nvSpPr>
      <dsp:spPr>
        <a:xfrm>
          <a:off x="4613799" y="726023"/>
          <a:ext cx="1091855" cy="538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Implementation</a:t>
          </a:r>
          <a:endParaRPr lang="en-US" sz="1000" kern="1200" dirty="0"/>
        </a:p>
      </dsp:txBody>
      <dsp:txXfrm>
        <a:off x="4613799" y="726023"/>
        <a:ext cx="1091855" cy="358697"/>
      </dsp:txXfrm>
    </dsp:sp>
    <dsp:sp modelId="{9F14B316-707A-654C-9BA5-0AD01B5CED01}">
      <dsp:nvSpPr>
        <dsp:cNvPr id="0" name=""/>
        <dsp:cNvSpPr/>
      </dsp:nvSpPr>
      <dsp:spPr>
        <a:xfrm>
          <a:off x="4895026" y="1084720"/>
          <a:ext cx="896742" cy="1389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Software code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APIs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Document formats</a:t>
          </a:r>
          <a:endParaRPr lang="en-US" sz="1000" kern="1200" dirty="0"/>
        </a:p>
      </dsp:txBody>
      <dsp:txXfrm>
        <a:off x="4921291" y="1110985"/>
        <a:ext cx="844212" cy="1337126"/>
      </dsp:txXfrm>
    </dsp:sp>
    <dsp:sp modelId="{A57663AA-AA7F-3245-AFF6-0BDB5D407787}">
      <dsp:nvSpPr>
        <dsp:cNvPr id="0" name=""/>
        <dsp:cNvSpPr/>
      </dsp:nvSpPr>
      <dsp:spPr>
        <a:xfrm>
          <a:off x="5817209" y="793740"/>
          <a:ext cx="236494" cy="2232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5817209" y="838392"/>
        <a:ext cx="169515" cy="133958"/>
      </dsp:txXfrm>
    </dsp:sp>
    <dsp:sp modelId="{35F5B83B-0C17-5F43-A22C-64516EE7CEC9}">
      <dsp:nvSpPr>
        <dsp:cNvPr id="0" name=""/>
        <dsp:cNvSpPr/>
      </dsp:nvSpPr>
      <dsp:spPr>
        <a:xfrm>
          <a:off x="6151870" y="726023"/>
          <a:ext cx="896742" cy="538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Testing</a:t>
          </a:r>
          <a:endParaRPr lang="en-US" sz="1000" kern="1200" dirty="0"/>
        </a:p>
      </dsp:txBody>
      <dsp:txXfrm>
        <a:off x="6151870" y="726023"/>
        <a:ext cx="896742" cy="358697"/>
      </dsp:txXfrm>
    </dsp:sp>
    <dsp:sp modelId="{8AEACF5B-B5C2-524C-947C-FDA6F812F675}">
      <dsp:nvSpPr>
        <dsp:cNvPr id="0" name=""/>
        <dsp:cNvSpPr/>
      </dsp:nvSpPr>
      <dsp:spPr>
        <a:xfrm>
          <a:off x="6335540" y="1084720"/>
          <a:ext cx="896742" cy="1389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Unit Tests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Black Box Tests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Etc…</a:t>
          </a:r>
          <a:endParaRPr lang="en-US" sz="1000" kern="1200" dirty="0"/>
        </a:p>
      </dsp:txBody>
      <dsp:txXfrm>
        <a:off x="6361805" y="1110985"/>
        <a:ext cx="844212" cy="1337126"/>
      </dsp:txXfrm>
    </dsp:sp>
    <dsp:sp modelId="{A4AB9C76-2BF4-504E-B846-163524AB0649}">
      <dsp:nvSpPr>
        <dsp:cNvPr id="0" name=""/>
        <dsp:cNvSpPr/>
      </dsp:nvSpPr>
      <dsp:spPr>
        <a:xfrm>
          <a:off x="7184555" y="793740"/>
          <a:ext cx="288199" cy="2232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7184555" y="838392"/>
        <a:ext cx="221220" cy="133958"/>
      </dsp:txXfrm>
    </dsp:sp>
    <dsp:sp modelId="{D1AFA1BB-C068-8D4C-B16A-99268C93EDD8}">
      <dsp:nvSpPr>
        <dsp:cNvPr id="0" name=""/>
        <dsp:cNvSpPr/>
      </dsp:nvSpPr>
      <dsp:spPr>
        <a:xfrm>
          <a:off x="7592384" y="726023"/>
          <a:ext cx="896742" cy="538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Deployment</a:t>
          </a:r>
          <a:endParaRPr lang="en-US" sz="1000" kern="1200" dirty="0"/>
        </a:p>
      </dsp:txBody>
      <dsp:txXfrm>
        <a:off x="7592384" y="726023"/>
        <a:ext cx="896742" cy="358697"/>
      </dsp:txXfrm>
    </dsp:sp>
    <dsp:sp modelId="{3561509C-B4AA-5C49-B743-77ECF2685385}">
      <dsp:nvSpPr>
        <dsp:cNvPr id="0" name=""/>
        <dsp:cNvSpPr/>
      </dsp:nvSpPr>
      <dsp:spPr>
        <a:xfrm>
          <a:off x="7692541" y="1084720"/>
          <a:ext cx="1063769" cy="1389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Configuration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Bug Tracking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User Support</a:t>
          </a:r>
          <a:endParaRPr lang="en-US" sz="1000" kern="1200" dirty="0"/>
        </a:p>
      </dsp:txBody>
      <dsp:txXfrm>
        <a:off x="7723698" y="1115877"/>
        <a:ext cx="1001455" cy="1327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D7D5A-113E-6249-AA8B-D7B3394C5D56}">
      <dsp:nvSpPr>
        <dsp:cNvPr id="0" name=""/>
        <dsp:cNvSpPr/>
      </dsp:nvSpPr>
      <dsp:spPr>
        <a:xfrm>
          <a:off x="6688" y="726023"/>
          <a:ext cx="1141607" cy="538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Requirements Gathering</a:t>
          </a:r>
          <a:endParaRPr lang="en-US" sz="1000" kern="1200" dirty="0"/>
        </a:p>
      </dsp:txBody>
      <dsp:txXfrm>
        <a:off x="6688" y="726023"/>
        <a:ext cx="1141607" cy="358697"/>
      </dsp:txXfrm>
    </dsp:sp>
    <dsp:sp modelId="{0C7D6DEB-DE49-BE43-8E61-CDFF20321D1B}">
      <dsp:nvSpPr>
        <dsp:cNvPr id="0" name=""/>
        <dsp:cNvSpPr/>
      </dsp:nvSpPr>
      <dsp:spPr>
        <a:xfrm>
          <a:off x="234788" y="1084720"/>
          <a:ext cx="1052748" cy="1389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Surveys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Stakeholder Analysis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Focus groups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SSM</a:t>
          </a:r>
          <a:endParaRPr lang="en-US" sz="1000" kern="1200" dirty="0"/>
        </a:p>
      </dsp:txBody>
      <dsp:txXfrm>
        <a:off x="265622" y="1115554"/>
        <a:ext cx="991080" cy="1327988"/>
      </dsp:txXfrm>
    </dsp:sp>
    <dsp:sp modelId="{1E5FDF49-2336-684E-87E2-8F69D563BDBC}">
      <dsp:nvSpPr>
        <dsp:cNvPr id="0" name=""/>
        <dsp:cNvSpPr/>
      </dsp:nvSpPr>
      <dsp:spPr>
        <a:xfrm>
          <a:off x="1273131" y="793740"/>
          <a:ext cx="264651" cy="2232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1273131" y="838392"/>
        <a:ext cx="197672" cy="133958"/>
      </dsp:txXfrm>
    </dsp:sp>
    <dsp:sp modelId="{0F592E9F-34C8-9747-A75A-00431A9A8527}">
      <dsp:nvSpPr>
        <dsp:cNvPr id="0" name=""/>
        <dsp:cNvSpPr/>
      </dsp:nvSpPr>
      <dsp:spPr>
        <a:xfrm>
          <a:off x="1647638" y="726023"/>
          <a:ext cx="896742" cy="538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Specification</a:t>
          </a:r>
          <a:endParaRPr lang="en-US" sz="1000" kern="1200" dirty="0"/>
        </a:p>
      </dsp:txBody>
      <dsp:txXfrm>
        <a:off x="1647638" y="726023"/>
        <a:ext cx="896742" cy="358697"/>
      </dsp:txXfrm>
    </dsp:sp>
    <dsp:sp modelId="{0938EE19-09E4-F643-ADD0-FC70552F707A}">
      <dsp:nvSpPr>
        <dsp:cNvPr id="0" name=""/>
        <dsp:cNvSpPr/>
      </dsp:nvSpPr>
      <dsp:spPr>
        <a:xfrm>
          <a:off x="1746176" y="1084720"/>
          <a:ext cx="1067007" cy="1389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UML</a:t>
          </a:r>
          <a:endParaRPr lang="en-US" sz="1000" kern="120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kern="1200" dirty="0" smtClean="0">
              <a:solidFill>
                <a:schemeClr val="tx1"/>
              </a:solidFill>
            </a:rPr>
            <a:t>Use Cases</a:t>
          </a:r>
          <a:endParaRPr lang="en-US" sz="1000" b="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Scenarios and Personas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Storyboards</a:t>
          </a:r>
          <a:endParaRPr lang="en-US" sz="1000" kern="1200" dirty="0"/>
        </a:p>
      </dsp:txBody>
      <dsp:txXfrm>
        <a:off x="1777428" y="1115972"/>
        <a:ext cx="1004503" cy="1327152"/>
      </dsp:txXfrm>
    </dsp:sp>
    <dsp:sp modelId="{DAC1B2F6-2D3C-9245-AD3F-5BCDE4A6A483}">
      <dsp:nvSpPr>
        <dsp:cNvPr id="0" name=""/>
        <dsp:cNvSpPr/>
      </dsp:nvSpPr>
      <dsp:spPr>
        <a:xfrm>
          <a:off x="2701607" y="793740"/>
          <a:ext cx="333319" cy="2232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2701607" y="838392"/>
        <a:ext cx="266340" cy="133958"/>
      </dsp:txXfrm>
    </dsp:sp>
    <dsp:sp modelId="{79348AC1-6892-4E4B-8CBD-A4EC41BCD68D}">
      <dsp:nvSpPr>
        <dsp:cNvPr id="0" name=""/>
        <dsp:cNvSpPr/>
      </dsp:nvSpPr>
      <dsp:spPr>
        <a:xfrm>
          <a:off x="3173285" y="726023"/>
          <a:ext cx="896742" cy="538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Design</a:t>
          </a:r>
          <a:endParaRPr lang="en-US" sz="1000" kern="1200" dirty="0"/>
        </a:p>
      </dsp:txBody>
      <dsp:txXfrm>
        <a:off x="3173285" y="726023"/>
        <a:ext cx="896742" cy="358697"/>
      </dsp:txXfrm>
    </dsp:sp>
    <dsp:sp modelId="{2874B571-E826-C541-BC80-74D59101CA97}">
      <dsp:nvSpPr>
        <dsp:cNvPr id="0" name=""/>
        <dsp:cNvSpPr/>
      </dsp:nvSpPr>
      <dsp:spPr>
        <a:xfrm>
          <a:off x="3356955" y="1084720"/>
          <a:ext cx="896742" cy="1389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UML</a:t>
          </a:r>
          <a:endParaRPr lang="en-US" sz="1000" kern="120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Class Diagrams</a:t>
          </a:r>
          <a:endParaRPr lang="en-US" sz="1000" kern="120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Activity Diagrams</a:t>
          </a:r>
          <a:endParaRPr lang="en-US" sz="1000" kern="120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Sequence Diagrams</a:t>
          </a:r>
          <a:endParaRPr lang="en-US" sz="1000" kern="120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Etc…	</a:t>
          </a:r>
          <a:endParaRPr lang="en-US" sz="1000" kern="1200" dirty="0"/>
        </a:p>
      </dsp:txBody>
      <dsp:txXfrm>
        <a:off x="3383220" y="1110985"/>
        <a:ext cx="844212" cy="1337126"/>
      </dsp:txXfrm>
    </dsp:sp>
    <dsp:sp modelId="{BCBB4FEB-18D5-6C4E-B23D-D9166FE176C5}">
      <dsp:nvSpPr>
        <dsp:cNvPr id="0" name=""/>
        <dsp:cNvSpPr/>
      </dsp:nvSpPr>
      <dsp:spPr>
        <a:xfrm>
          <a:off x="4205970" y="793740"/>
          <a:ext cx="288199" cy="2232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4205970" y="838392"/>
        <a:ext cx="221220" cy="133958"/>
      </dsp:txXfrm>
    </dsp:sp>
    <dsp:sp modelId="{3E885B4F-9E8A-1648-B353-9BC1076873A7}">
      <dsp:nvSpPr>
        <dsp:cNvPr id="0" name=""/>
        <dsp:cNvSpPr/>
      </dsp:nvSpPr>
      <dsp:spPr>
        <a:xfrm>
          <a:off x="4613799" y="726023"/>
          <a:ext cx="1091855" cy="538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Implementation</a:t>
          </a:r>
          <a:endParaRPr lang="en-US" sz="1000" kern="1200" dirty="0"/>
        </a:p>
      </dsp:txBody>
      <dsp:txXfrm>
        <a:off x="4613799" y="726023"/>
        <a:ext cx="1091855" cy="358697"/>
      </dsp:txXfrm>
    </dsp:sp>
    <dsp:sp modelId="{9F14B316-707A-654C-9BA5-0AD01B5CED01}">
      <dsp:nvSpPr>
        <dsp:cNvPr id="0" name=""/>
        <dsp:cNvSpPr/>
      </dsp:nvSpPr>
      <dsp:spPr>
        <a:xfrm>
          <a:off x="4895026" y="1084720"/>
          <a:ext cx="896742" cy="1389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Software code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APIs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Document formats</a:t>
          </a:r>
          <a:endParaRPr lang="en-US" sz="1000" kern="1200" dirty="0"/>
        </a:p>
      </dsp:txBody>
      <dsp:txXfrm>
        <a:off x="4921291" y="1110985"/>
        <a:ext cx="844212" cy="1337126"/>
      </dsp:txXfrm>
    </dsp:sp>
    <dsp:sp modelId="{A57663AA-AA7F-3245-AFF6-0BDB5D407787}">
      <dsp:nvSpPr>
        <dsp:cNvPr id="0" name=""/>
        <dsp:cNvSpPr/>
      </dsp:nvSpPr>
      <dsp:spPr>
        <a:xfrm>
          <a:off x="5817209" y="793740"/>
          <a:ext cx="236494" cy="2232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5817209" y="838392"/>
        <a:ext cx="169515" cy="133958"/>
      </dsp:txXfrm>
    </dsp:sp>
    <dsp:sp modelId="{35F5B83B-0C17-5F43-A22C-64516EE7CEC9}">
      <dsp:nvSpPr>
        <dsp:cNvPr id="0" name=""/>
        <dsp:cNvSpPr/>
      </dsp:nvSpPr>
      <dsp:spPr>
        <a:xfrm>
          <a:off x="6151870" y="726023"/>
          <a:ext cx="896742" cy="538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Testing</a:t>
          </a:r>
          <a:endParaRPr lang="en-US" sz="1000" kern="1200" dirty="0"/>
        </a:p>
      </dsp:txBody>
      <dsp:txXfrm>
        <a:off x="6151870" y="726023"/>
        <a:ext cx="896742" cy="358697"/>
      </dsp:txXfrm>
    </dsp:sp>
    <dsp:sp modelId="{8AEACF5B-B5C2-524C-947C-FDA6F812F675}">
      <dsp:nvSpPr>
        <dsp:cNvPr id="0" name=""/>
        <dsp:cNvSpPr/>
      </dsp:nvSpPr>
      <dsp:spPr>
        <a:xfrm>
          <a:off x="6335540" y="1084720"/>
          <a:ext cx="896742" cy="1389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Unit Tests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Black Box Tests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Etc…</a:t>
          </a:r>
          <a:endParaRPr lang="en-US" sz="1000" kern="1200" dirty="0"/>
        </a:p>
      </dsp:txBody>
      <dsp:txXfrm>
        <a:off x="6361805" y="1110985"/>
        <a:ext cx="844212" cy="1337126"/>
      </dsp:txXfrm>
    </dsp:sp>
    <dsp:sp modelId="{A4AB9C76-2BF4-504E-B846-163524AB0649}">
      <dsp:nvSpPr>
        <dsp:cNvPr id="0" name=""/>
        <dsp:cNvSpPr/>
      </dsp:nvSpPr>
      <dsp:spPr>
        <a:xfrm>
          <a:off x="7184555" y="793740"/>
          <a:ext cx="288199" cy="2232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7184555" y="838392"/>
        <a:ext cx="221220" cy="133958"/>
      </dsp:txXfrm>
    </dsp:sp>
    <dsp:sp modelId="{D1AFA1BB-C068-8D4C-B16A-99268C93EDD8}">
      <dsp:nvSpPr>
        <dsp:cNvPr id="0" name=""/>
        <dsp:cNvSpPr/>
      </dsp:nvSpPr>
      <dsp:spPr>
        <a:xfrm>
          <a:off x="7592384" y="726023"/>
          <a:ext cx="896742" cy="538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Deployment</a:t>
          </a:r>
          <a:endParaRPr lang="en-US" sz="1000" kern="1200" dirty="0"/>
        </a:p>
      </dsp:txBody>
      <dsp:txXfrm>
        <a:off x="7592384" y="726023"/>
        <a:ext cx="896742" cy="358697"/>
      </dsp:txXfrm>
    </dsp:sp>
    <dsp:sp modelId="{3561509C-B4AA-5C49-B743-77ECF2685385}">
      <dsp:nvSpPr>
        <dsp:cNvPr id="0" name=""/>
        <dsp:cNvSpPr/>
      </dsp:nvSpPr>
      <dsp:spPr>
        <a:xfrm>
          <a:off x="7692541" y="1084720"/>
          <a:ext cx="1063769" cy="1389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Configuration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Bug Tracking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User Support</a:t>
          </a:r>
          <a:endParaRPr lang="en-US" sz="1000" kern="1200" dirty="0"/>
        </a:p>
      </dsp:txBody>
      <dsp:txXfrm>
        <a:off x="7723698" y="1115877"/>
        <a:ext cx="1001455" cy="13273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D7D5A-113E-6249-AA8B-D7B3394C5D56}">
      <dsp:nvSpPr>
        <dsp:cNvPr id="0" name=""/>
        <dsp:cNvSpPr/>
      </dsp:nvSpPr>
      <dsp:spPr>
        <a:xfrm>
          <a:off x="5004" y="272418"/>
          <a:ext cx="1841044" cy="9487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Requirements Gathering</a:t>
          </a:r>
          <a:endParaRPr lang="en-US" sz="1600" kern="1200" dirty="0"/>
        </a:p>
      </dsp:txBody>
      <dsp:txXfrm>
        <a:off x="5004" y="272418"/>
        <a:ext cx="1841044" cy="632495"/>
      </dsp:txXfrm>
    </dsp:sp>
    <dsp:sp modelId="{0C7D6DEB-DE49-BE43-8E61-CDFF20321D1B}">
      <dsp:nvSpPr>
        <dsp:cNvPr id="0" name=""/>
        <dsp:cNvSpPr/>
      </dsp:nvSpPr>
      <dsp:spPr>
        <a:xfrm>
          <a:off x="309050" y="966934"/>
          <a:ext cx="1750442" cy="2227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Surveys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Stakeholder Analysis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Focus groups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SSM</a:t>
          </a:r>
          <a:endParaRPr lang="en-US" sz="1600" kern="1200" dirty="0"/>
        </a:p>
      </dsp:txBody>
      <dsp:txXfrm>
        <a:off x="360319" y="1018203"/>
        <a:ext cx="1647904" cy="2124962"/>
      </dsp:txXfrm>
    </dsp:sp>
    <dsp:sp modelId="{1E5FDF49-2336-684E-87E2-8F69D563BDBC}">
      <dsp:nvSpPr>
        <dsp:cNvPr id="0" name=""/>
        <dsp:cNvSpPr/>
      </dsp:nvSpPr>
      <dsp:spPr>
        <a:xfrm rot="21526989">
          <a:off x="2053905" y="379990"/>
          <a:ext cx="440862" cy="3600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2053917" y="453147"/>
        <a:ext cx="332847" cy="216031"/>
      </dsp:txXfrm>
    </dsp:sp>
    <dsp:sp modelId="{0F592E9F-34C8-9747-A75A-00431A9A8527}">
      <dsp:nvSpPr>
        <dsp:cNvPr id="0" name=""/>
        <dsp:cNvSpPr/>
      </dsp:nvSpPr>
      <dsp:spPr>
        <a:xfrm>
          <a:off x="2677676" y="271566"/>
          <a:ext cx="1446156" cy="1143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Specification</a:t>
          </a:r>
          <a:endParaRPr lang="en-US" sz="1600" kern="1200" dirty="0"/>
        </a:p>
      </dsp:txBody>
      <dsp:txXfrm>
        <a:off x="2677676" y="271566"/>
        <a:ext cx="1446156" cy="529046"/>
      </dsp:txXfrm>
    </dsp:sp>
    <dsp:sp modelId="{0938EE19-09E4-F643-ADD0-FC70552F707A}">
      <dsp:nvSpPr>
        <dsp:cNvPr id="0" name=""/>
        <dsp:cNvSpPr/>
      </dsp:nvSpPr>
      <dsp:spPr>
        <a:xfrm>
          <a:off x="2811943" y="966806"/>
          <a:ext cx="1778180" cy="2227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UML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chemeClr val="tx1"/>
              </a:solidFill>
            </a:rPr>
            <a:t>Use Cases</a:t>
          </a:r>
          <a:endParaRPr lang="en-US" sz="1600" b="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Scenarios and Personas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Storyboards</a:t>
          </a:r>
          <a:endParaRPr lang="en-US" sz="1600" kern="1200" dirty="0"/>
        </a:p>
      </dsp:txBody>
      <dsp:txXfrm>
        <a:off x="2864024" y="1018887"/>
        <a:ext cx="1674018" cy="21233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D7D5A-113E-6249-AA8B-D7B3394C5D56}">
      <dsp:nvSpPr>
        <dsp:cNvPr id="0" name=""/>
        <dsp:cNvSpPr/>
      </dsp:nvSpPr>
      <dsp:spPr>
        <a:xfrm>
          <a:off x="5004" y="272418"/>
          <a:ext cx="1841044" cy="9487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Requirements Gathering</a:t>
          </a:r>
          <a:endParaRPr lang="en-US" sz="1600" kern="1200" dirty="0"/>
        </a:p>
      </dsp:txBody>
      <dsp:txXfrm>
        <a:off x="5004" y="272418"/>
        <a:ext cx="1841044" cy="632495"/>
      </dsp:txXfrm>
    </dsp:sp>
    <dsp:sp modelId="{0C7D6DEB-DE49-BE43-8E61-CDFF20321D1B}">
      <dsp:nvSpPr>
        <dsp:cNvPr id="0" name=""/>
        <dsp:cNvSpPr/>
      </dsp:nvSpPr>
      <dsp:spPr>
        <a:xfrm>
          <a:off x="309050" y="966934"/>
          <a:ext cx="1750442" cy="2227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Surveys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Stakeholder Analysis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Focus groups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SSM</a:t>
          </a:r>
          <a:endParaRPr lang="en-US" sz="1600" kern="1200" dirty="0"/>
        </a:p>
      </dsp:txBody>
      <dsp:txXfrm>
        <a:off x="360319" y="1018203"/>
        <a:ext cx="1647904" cy="2124962"/>
      </dsp:txXfrm>
    </dsp:sp>
    <dsp:sp modelId="{1E5FDF49-2336-684E-87E2-8F69D563BDBC}">
      <dsp:nvSpPr>
        <dsp:cNvPr id="0" name=""/>
        <dsp:cNvSpPr/>
      </dsp:nvSpPr>
      <dsp:spPr>
        <a:xfrm rot="21526989">
          <a:off x="2053905" y="379990"/>
          <a:ext cx="440862" cy="3600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2053917" y="453147"/>
        <a:ext cx="332847" cy="216031"/>
      </dsp:txXfrm>
    </dsp:sp>
    <dsp:sp modelId="{0F592E9F-34C8-9747-A75A-00431A9A8527}">
      <dsp:nvSpPr>
        <dsp:cNvPr id="0" name=""/>
        <dsp:cNvSpPr/>
      </dsp:nvSpPr>
      <dsp:spPr>
        <a:xfrm>
          <a:off x="2677676" y="271566"/>
          <a:ext cx="1446156" cy="1143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Specification</a:t>
          </a:r>
          <a:endParaRPr lang="en-US" sz="1600" kern="1200" dirty="0"/>
        </a:p>
      </dsp:txBody>
      <dsp:txXfrm>
        <a:off x="2677676" y="271566"/>
        <a:ext cx="1446156" cy="529046"/>
      </dsp:txXfrm>
    </dsp:sp>
    <dsp:sp modelId="{0938EE19-09E4-F643-ADD0-FC70552F707A}">
      <dsp:nvSpPr>
        <dsp:cNvPr id="0" name=""/>
        <dsp:cNvSpPr/>
      </dsp:nvSpPr>
      <dsp:spPr>
        <a:xfrm>
          <a:off x="2811943" y="966806"/>
          <a:ext cx="1778180" cy="2227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UML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chemeClr val="tx1"/>
              </a:solidFill>
            </a:rPr>
            <a:t>Use Cases</a:t>
          </a:r>
          <a:endParaRPr lang="en-US" sz="1600" b="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Scenarios and Personas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Storyboards</a:t>
          </a:r>
          <a:endParaRPr lang="en-US" sz="1600" kern="1200" dirty="0"/>
        </a:p>
      </dsp:txBody>
      <dsp:txXfrm>
        <a:off x="2864024" y="1018887"/>
        <a:ext cx="1674018" cy="21233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D7D5A-113E-6249-AA8B-D7B3394C5D56}">
      <dsp:nvSpPr>
        <dsp:cNvPr id="0" name=""/>
        <dsp:cNvSpPr/>
      </dsp:nvSpPr>
      <dsp:spPr>
        <a:xfrm>
          <a:off x="5004" y="272418"/>
          <a:ext cx="1841044" cy="9487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Requirements Gathering</a:t>
          </a:r>
          <a:endParaRPr lang="en-US" sz="1600" kern="1200" dirty="0"/>
        </a:p>
      </dsp:txBody>
      <dsp:txXfrm>
        <a:off x="5004" y="272418"/>
        <a:ext cx="1841044" cy="632495"/>
      </dsp:txXfrm>
    </dsp:sp>
    <dsp:sp modelId="{0C7D6DEB-DE49-BE43-8E61-CDFF20321D1B}">
      <dsp:nvSpPr>
        <dsp:cNvPr id="0" name=""/>
        <dsp:cNvSpPr/>
      </dsp:nvSpPr>
      <dsp:spPr>
        <a:xfrm>
          <a:off x="309050" y="966934"/>
          <a:ext cx="1750442" cy="2227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Surveys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FF0000"/>
              </a:solidFill>
            </a:rPr>
            <a:t>Stakeholder Analysis</a:t>
          </a:r>
          <a:endParaRPr lang="en-US" sz="1600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Focus groups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8000"/>
              </a:solidFill>
            </a:rPr>
            <a:t>SSM</a:t>
          </a:r>
          <a:endParaRPr lang="en-US" sz="1600" kern="1200" dirty="0">
            <a:solidFill>
              <a:srgbClr val="008000"/>
            </a:solidFill>
          </a:endParaRPr>
        </a:p>
      </dsp:txBody>
      <dsp:txXfrm>
        <a:off x="360319" y="1018203"/>
        <a:ext cx="1647904" cy="2124962"/>
      </dsp:txXfrm>
    </dsp:sp>
    <dsp:sp modelId="{1E5FDF49-2336-684E-87E2-8F69D563BDBC}">
      <dsp:nvSpPr>
        <dsp:cNvPr id="0" name=""/>
        <dsp:cNvSpPr/>
      </dsp:nvSpPr>
      <dsp:spPr>
        <a:xfrm rot="21526989">
          <a:off x="2053905" y="379990"/>
          <a:ext cx="440862" cy="3600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2053917" y="453147"/>
        <a:ext cx="332847" cy="216031"/>
      </dsp:txXfrm>
    </dsp:sp>
    <dsp:sp modelId="{0F592E9F-34C8-9747-A75A-00431A9A8527}">
      <dsp:nvSpPr>
        <dsp:cNvPr id="0" name=""/>
        <dsp:cNvSpPr/>
      </dsp:nvSpPr>
      <dsp:spPr>
        <a:xfrm>
          <a:off x="2677676" y="271566"/>
          <a:ext cx="1446156" cy="1143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Specification</a:t>
          </a:r>
          <a:endParaRPr lang="en-US" sz="1600" kern="1200" dirty="0"/>
        </a:p>
      </dsp:txBody>
      <dsp:txXfrm>
        <a:off x="2677676" y="271566"/>
        <a:ext cx="1446156" cy="529046"/>
      </dsp:txXfrm>
    </dsp:sp>
    <dsp:sp modelId="{0938EE19-09E4-F643-ADD0-FC70552F707A}">
      <dsp:nvSpPr>
        <dsp:cNvPr id="0" name=""/>
        <dsp:cNvSpPr/>
      </dsp:nvSpPr>
      <dsp:spPr>
        <a:xfrm>
          <a:off x="2811943" y="966806"/>
          <a:ext cx="1778180" cy="2227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UML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chemeClr val="tx1"/>
              </a:solidFill>
            </a:rPr>
            <a:t>Use Cases</a:t>
          </a:r>
          <a:endParaRPr lang="en-US" sz="1600" b="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8000"/>
              </a:solidFill>
            </a:rPr>
            <a:t>Scenarios and Personas</a:t>
          </a:r>
          <a:endParaRPr lang="en-US" sz="1600" kern="1200" dirty="0">
            <a:solidFill>
              <a:srgbClr val="008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FF0000"/>
              </a:solidFill>
            </a:rPr>
            <a:t>Storyboards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2864024" y="1018887"/>
        <a:ext cx="1674018" cy="2123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91D74-42C5-9248-BBEA-DF4C282180C5}" type="datetimeFigureOut">
              <a:rPr lang="en-US" smtClean="0"/>
              <a:t>08/10/15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3378A-1025-F643-8368-63D22ECC3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7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2B79CB-3A01-DA41-9EFC-AD7EFF67DC47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D6B422-6C98-3A4E-836E-2318F3CE733C}" type="slidenum">
              <a:rPr lang="en-US"/>
              <a:pPr/>
              <a:t>4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D6B422-6C98-3A4E-836E-2318F3CE733C}" type="slidenum">
              <a:rPr lang="en-US"/>
              <a:pPr/>
              <a:t>5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D6B422-6C98-3A4E-836E-2318F3CE733C}" type="slidenum">
              <a:rPr lang="en-US"/>
              <a:pPr/>
              <a:t>6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D6B422-6C98-3A4E-836E-2318F3CE733C}" type="slidenum">
              <a:rPr lang="en-US"/>
              <a:pPr/>
              <a:t>7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D6B422-6C98-3A4E-836E-2318F3CE733C}" type="slidenum">
              <a:rPr lang="en-US"/>
              <a:pPr/>
              <a:t>8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06CA-92FE-451C-BE9B-0C5B24729FA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
              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sz="14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0752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73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7574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06CA-92FE-451C-BE9B-0C5B24729FA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
              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sz="14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4504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7924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514D-69F9-4993-9471-B2BA1FD5E82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41ED-22D9-48D6-AD92-DEFB122789E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1166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4648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7204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9791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845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518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4611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7788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1601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4466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06CA-92FE-451C-BE9B-0C5B24729FA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
              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sz="14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4504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7924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514D-69F9-4993-9471-B2BA1FD5E82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41ED-22D9-48D6-AD92-DEFB122789E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1166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46489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7204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9791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84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514D-69F9-4993-9471-B2BA1FD5E82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41ED-22D9-48D6-AD92-DEFB122789E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63545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5187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77887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16017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44666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06CA-92FE-451C-BE9B-0C5B24729FA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
              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sz="14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34052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98354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514D-69F9-4993-9471-B2BA1FD5E82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41ED-22D9-48D6-AD92-DEFB122789E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77487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48189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70068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617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0644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60054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61718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55257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79373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6661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06CA-92FE-451C-BE9B-0C5B24729FA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
              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sz="14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93963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43237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514D-69F9-4993-9471-B2BA1FD5E82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41ED-22D9-48D6-AD92-DEFB122789E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27592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66849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923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94224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58358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45519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0038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41796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9452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66137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06CA-92FE-451C-BE9B-0C5B24729FA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
              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sz="14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93963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43237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514D-69F9-4993-9471-B2BA1FD5E82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41ED-22D9-48D6-AD92-DEFB122789E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27592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668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08884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92330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58358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45519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0038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4179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9452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66137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06CA-92FE-451C-BE9B-0C5B24729FA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
              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sz="14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4787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51817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514D-69F9-4993-9471-B2BA1FD5E82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41ED-22D9-48D6-AD92-DEFB122789E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3308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5124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38759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59971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28557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1516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24320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7073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17377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76440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9C006CA-92FE-451C-BE9B-0C5B24729FA0}" type="datetime1">
              <a:rPr lang="en-US" smtClean="0"/>
              <a:pPr/>
              <a:t>08/10/15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/>
              <a:pPr/>
              <a:t>08/10/15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84051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514D-69F9-4993-9471-B2BA1FD5E829}" type="datetime1">
              <a:rPr lang="en-US" smtClean="0"/>
              <a:pPr/>
              <a:t>08/10/15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41ED-22D9-48D6-AD92-DEFB12278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/>
              <a:pPr/>
              <a:t>08/10/15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F1B0ED-49BA-3041-97FE-7E40628EFA0C}" type="datetimeFigureOut">
              <a:rPr lang="en-US" smtClean="0"/>
              <a:pPr/>
              <a:t>08/10/15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3A09EEA-99CA-5B4F-93DA-B665408BED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0F1B0ED-49BA-3041-97FE-7E40628EFA0C}" type="datetimeFigureOut">
              <a:rPr lang="en-US" smtClean="0"/>
              <a:pPr/>
              <a:t>08/10/15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3A09EEA-99CA-5B4F-93DA-B665408BE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/>
              <a:pPr/>
              <a:t>08/10/15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/>
              <a:pPr/>
              <a:t>08/10/15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GB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/>
              <a:pPr/>
              <a:t>08/10/15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/>
              <a:pPr/>
              <a:t>08/10/15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/>
              <a:pPr/>
              <a:t>08/10/15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122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310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3" r:id="rId1"/>
    <p:sldLayoutId id="2147484994" r:id="rId2"/>
    <p:sldLayoutId id="2147484995" r:id="rId3"/>
    <p:sldLayoutId id="2147484996" r:id="rId4"/>
    <p:sldLayoutId id="2147484997" r:id="rId5"/>
    <p:sldLayoutId id="2147484998" r:id="rId6"/>
    <p:sldLayoutId id="2147484999" r:id="rId7"/>
    <p:sldLayoutId id="2147485000" r:id="rId8"/>
    <p:sldLayoutId id="2147485001" r:id="rId9"/>
    <p:sldLayoutId id="2147485002" r:id="rId10"/>
    <p:sldLayoutId id="214748500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480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5" r:id="rId1"/>
    <p:sldLayoutId id="2147485006" r:id="rId2"/>
    <p:sldLayoutId id="2147485007" r:id="rId3"/>
    <p:sldLayoutId id="2147485008" r:id="rId4"/>
    <p:sldLayoutId id="2147485009" r:id="rId5"/>
    <p:sldLayoutId id="2147485010" r:id="rId6"/>
    <p:sldLayoutId id="2147485011" r:id="rId7"/>
    <p:sldLayoutId id="2147485012" r:id="rId8"/>
    <p:sldLayoutId id="2147485013" r:id="rId9"/>
    <p:sldLayoutId id="2147485014" r:id="rId10"/>
    <p:sldLayoutId id="214748501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480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7" r:id="rId1"/>
    <p:sldLayoutId id="2147485018" r:id="rId2"/>
    <p:sldLayoutId id="2147485019" r:id="rId3"/>
    <p:sldLayoutId id="2147485020" r:id="rId4"/>
    <p:sldLayoutId id="2147485021" r:id="rId5"/>
    <p:sldLayoutId id="2147485022" r:id="rId6"/>
    <p:sldLayoutId id="2147485023" r:id="rId7"/>
    <p:sldLayoutId id="2147485024" r:id="rId8"/>
    <p:sldLayoutId id="2147485025" r:id="rId9"/>
    <p:sldLayoutId id="2147485026" r:id="rId10"/>
    <p:sldLayoutId id="214748502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292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9" r:id="rId1"/>
    <p:sldLayoutId id="2147485030" r:id="rId2"/>
    <p:sldLayoutId id="2147485031" r:id="rId3"/>
    <p:sldLayoutId id="2147485032" r:id="rId4"/>
    <p:sldLayoutId id="2147485033" r:id="rId5"/>
    <p:sldLayoutId id="2147485034" r:id="rId6"/>
    <p:sldLayoutId id="2147485035" r:id="rId7"/>
    <p:sldLayoutId id="2147485036" r:id="rId8"/>
    <p:sldLayoutId id="2147485037" r:id="rId9"/>
    <p:sldLayoutId id="2147485038" r:id="rId10"/>
    <p:sldLayoutId id="214748503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686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41" r:id="rId1"/>
    <p:sldLayoutId id="2147485042" r:id="rId2"/>
    <p:sldLayoutId id="2147485043" r:id="rId3"/>
    <p:sldLayoutId id="2147485044" r:id="rId4"/>
    <p:sldLayoutId id="2147485045" r:id="rId5"/>
    <p:sldLayoutId id="2147485046" r:id="rId6"/>
    <p:sldLayoutId id="2147485047" r:id="rId7"/>
    <p:sldLayoutId id="2147485048" r:id="rId8"/>
    <p:sldLayoutId id="2147485049" r:id="rId9"/>
    <p:sldLayoutId id="2147485050" r:id="rId10"/>
    <p:sldLayoutId id="214748505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686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3" r:id="rId1"/>
    <p:sldLayoutId id="2147485054" r:id="rId2"/>
    <p:sldLayoutId id="2147485055" r:id="rId3"/>
    <p:sldLayoutId id="2147485056" r:id="rId4"/>
    <p:sldLayoutId id="2147485057" r:id="rId5"/>
    <p:sldLayoutId id="2147485058" r:id="rId6"/>
    <p:sldLayoutId id="2147485059" r:id="rId7"/>
    <p:sldLayoutId id="2147485060" r:id="rId8"/>
    <p:sldLayoutId id="2147485061" r:id="rId9"/>
    <p:sldLayoutId id="2147485062" r:id="rId10"/>
    <p:sldLayoutId id="214748506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1B0ED-49BA-3041-97FE-7E40628EFA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09EEA-99CA-5B4F-93DA-B665408BED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727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5" r:id="rId1"/>
    <p:sldLayoutId id="2147485066" r:id="rId2"/>
    <p:sldLayoutId id="2147485067" r:id="rId3"/>
    <p:sldLayoutId id="2147485068" r:id="rId4"/>
    <p:sldLayoutId id="2147485069" r:id="rId5"/>
    <p:sldLayoutId id="2147485070" r:id="rId6"/>
    <p:sldLayoutId id="2147485071" r:id="rId7"/>
    <p:sldLayoutId id="2147485072" r:id="rId8"/>
    <p:sldLayoutId id="2147485073" r:id="rId9"/>
    <p:sldLayoutId id="2147485074" r:id="rId10"/>
    <p:sldLayoutId id="214748507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0F1B0ED-49BA-3041-97FE-7E40628EFA0C}" type="datetimeFigureOut">
              <a:rPr lang="en-US" smtClean="0"/>
              <a:pPr/>
              <a:t>08/10/15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3A09EEA-99CA-5B4F-93DA-B665408BE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7" r:id="rId1"/>
    <p:sldLayoutId id="2147485078" r:id="rId2"/>
    <p:sldLayoutId id="2147485079" r:id="rId3"/>
    <p:sldLayoutId id="2147485080" r:id="rId4"/>
    <p:sldLayoutId id="2147485081" r:id="rId5"/>
    <p:sldLayoutId id="2147485082" r:id="rId6"/>
    <p:sldLayoutId id="2147485083" r:id="rId7"/>
    <p:sldLayoutId id="2147485084" r:id="rId8"/>
    <p:sldLayoutId id="2147485085" r:id="rId9"/>
    <p:sldLayoutId id="2147485086" r:id="rId10"/>
    <p:sldLayoutId id="214748508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Relationship Id="rId2" Type="http://schemas.openxmlformats.org/officeDocument/2006/relationships/image" Target="../media/image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Relationship Id="rId2" Type="http://schemas.openxmlformats.org/officeDocument/2006/relationships/image" Target="../media/image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Relationship Id="rId2" Type="http://schemas.openxmlformats.org/officeDocument/2006/relationships/image" Target="../media/image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Relationship Id="rId2" Type="http://schemas.openxmlformats.org/officeDocument/2006/relationships/image" Target="../media/image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8.png"/><Relationship Id="rId3" Type="http://schemas.openxmlformats.org/officeDocument/2006/relationships/hyperlink" Target="http://www.raeng.org.uk/news/publications/list/reports/Statement_of_Ethical_Principles.pdf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56792"/>
            <a:ext cx="8458200" cy="202708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Arial" charset="0"/>
                <a:ea typeface="+mj-ea"/>
                <a:cs typeface="Arial" charset="0"/>
              </a:rPr>
              <a:t/>
            </a:r>
            <a:br>
              <a:rPr lang="en-GB" dirty="0">
                <a:latin typeface="Arial" charset="0"/>
                <a:ea typeface="+mj-ea"/>
                <a:cs typeface="Arial" charset="0"/>
              </a:rPr>
            </a:br>
            <a:r>
              <a:rPr lang="en-GB" dirty="0" smtClean="0">
                <a:latin typeface="Arial" charset="0"/>
                <a:ea typeface="+mj-ea"/>
                <a:cs typeface="Arial" charset="0"/>
              </a:rPr>
              <a:t>Envisioning and Engagement</a:t>
            </a:r>
            <a:endParaRPr lang="en-US" dirty="0"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2624"/>
            <a:ext cx="8458200" cy="1752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GB" sz="2000" dirty="0">
              <a:latin typeface="Arial" charset="0"/>
              <a:ea typeface="+mn-ea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GB" dirty="0" smtClean="0">
                <a:solidFill>
                  <a:schemeClr val="tx1"/>
                </a:solidFill>
                <a:ea typeface="+mn-ea"/>
                <a:cs typeface="Arial" charset="0"/>
              </a:rPr>
              <a:t>David Millard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GB" dirty="0" err="1" smtClean="0">
                <a:solidFill>
                  <a:schemeClr val="tx1"/>
                </a:solidFill>
                <a:ea typeface="+mn-ea"/>
                <a:cs typeface="Arial" charset="0"/>
              </a:rPr>
              <a:t>dem@soton.ac.uk</a:t>
            </a:r>
            <a:r>
              <a:rPr lang="en-GB" dirty="0" smtClean="0">
                <a:solidFill>
                  <a:schemeClr val="tx1"/>
                </a:solidFill>
                <a:ea typeface="+mn-ea"/>
                <a:cs typeface="Arial" charset="0"/>
              </a:rPr>
              <a:t> | @</a:t>
            </a:r>
            <a:r>
              <a:rPr lang="en-GB" dirty="0" err="1" smtClean="0">
                <a:solidFill>
                  <a:schemeClr val="tx1"/>
                </a:solidFill>
                <a:ea typeface="+mn-ea"/>
                <a:cs typeface="Arial" charset="0"/>
              </a:rPr>
              <a:t>hoosfoos</a:t>
            </a:r>
            <a:r>
              <a:rPr lang="en-GB" dirty="0" smtClean="0">
                <a:solidFill>
                  <a:schemeClr val="tx1"/>
                </a:solidFill>
                <a:ea typeface="+mn-ea"/>
                <a:cs typeface="Arial" charset="0"/>
              </a:rPr>
              <a:t> | </a:t>
            </a:r>
            <a:r>
              <a:rPr lang="en-GB" dirty="0" err="1" smtClean="0">
                <a:solidFill>
                  <a:schemeClr val="tx1"/>
                </a:solidFill>
                <a:ea typeface="+mn-ea"/>
                <a:cs typeface="Arial" charset="0"/>
              </a:rPr>
              <a:t>davidmillard.org</a:t>
            </a:r>
            <a:endParaRPr lang="en-US" dirty="0">
              <a:solidFill>
                <a:schemeClr val="tx1"/>
              </a:solidFill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13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1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Stakeholder Analysis: </a:t>
            </a:r>
            <a:r>
              <a:rPr lang="en-US" sz="3600" dirty="0" smtClean="0"/>
              <a:t>Who are the users?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746" y="1600201"/>
            <a:ext cx="3580093" cy="4847860"/>
          </a:xfrm>
        </p:spPr>
        <p:txBody>
          <a:bodyPr>
            <a:noAutofit/>
          </a:bodyPr>
          <a:lstStyle/>
          <a:p>
            <a:r>
              <a:rPr lang="en-US" sz="2000" dirty="0" smtClean="0"/>
              <a:t>Primary Stakeholders</a:t>
            </a:r>
          </a:p>
          <a:p>
            <a:pPr lvl="1"/>
            <a:r>
              <a:rPr lang="en-US" sz="1600" dirty="0" smtClean="0">
                <a:latin typeface="+mj-lt"/>
              </a:rPr>
              <a:t>Peo</a:t>
            </a:r>
            <a:r>
              <a:rPr lang="en-US" sz="1600" dirty="0">
                <a:latin typeface="+mj-lt"/>
              </a:rPr>
              <a:t>p</a:t>
            </a:r>
            <a:r>
              <a:rPr lang="en-US" sz="1600" dirty="0" smtClean="0">
                <a:latin typeface="+mj-lt"/>
              </a:rPr>
              <a:t>le who actually use the </a:t>
            </a:r>
            <a:r>
              <a:rPr lang="en-US" sz="1600" dirty="0" smtClean="0">
                <a:latin typeface="+mj-lt"/>
              </a:rPr>
              <a:t>system</a:t>
            </a:r>
            <a:endParaRPr lang="en-US" sz="1600" dirty="0" smtClean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32506" y="3045387"/>
            <a:ext cx="1799109" cy="1669672"/>
          </a:xfrm>
          <a:prstGeom prst="ellipse">
            <a:avLst/>
          </a:prstGeom>
          <a:solidFill>
            <a:srgbClr val="FF2E1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b="1" dirty="0" smtClean="0">
                <a:solidFill>
                  <a:schemeClr val="bg1"/>
                </a:solidFill>
              </a:rPr>
              <a:t>Primary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1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1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Stakeholder Analysis: </a:t>
            </a:r>
            <a:r>
              <a:rPr lang="en-US" sz="3600" dirty="0" smtClean="0"/>
              <a:t>Who are the users?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746" y="1600201"/>
            <a:ext cx="3580093" cy="4847860"/>
          </a:xfrm>
        </p:spPr>
        <p:txBody>
          <a:bodyPr>
            <a:noAutofit/>
          </a:bodyPr>
          <a:lstStyle/>
          <a:p>
            <a:r>
              <a:rPr lang="en-US" sz="2000" dirty="0" smtClean="0"/>
              <a:t>Primary Stakeholders</a:t>
            </a:r>
          </a:p>
          <a:p>
            <a:pPr lvl="1"/>
            <a:r>
              <a:rPr lang="en-US" sz="1600" dirty="0" smtClean="0">
                <a:latin typeface="+mj-lt"/>
              </a:rPr>
              <a:t>Peo</a:t>
            </a:r>
            <a:r>
              <a:rPr lang="en-US" sz="1600" dirty="0">
                <a:latin typeface="+mj-lt"/>
              </a:rPr>
              <a:t>p</a:t>
            </a:r>
            <a:r>
              <a:rPr lang="en-US" sz="1600" dirty="0" smtClean="0">
                <a:latin typeface="+mj-lt"/>
              </a:rPr>
              <a:t>le who actually use the system</a:t>
            </a:r>
          </a:p>
          <a:p>
            <a:r>
              <a:rPr lang="en-US" sz="2000" dirty="0" smtClean="0"/>
              <a:t>Secondary Stakeholders</a:t>
            </a:r>
          </a:p>
          <a:p>
            <a:pPr lvl="1"/>
            <a:r>
              <a:rPr lang="en-US" sz="1600" dirty="0">
                <a:latin typeface="+mj-lt"/>
              </a:rPr>
              <a:t>People who do not directly interact with the system, but  </a:t>
            </a:r>
            <a:r>
              <a:rPr lang="en-US" sz="1600" dirty="0" smtClean="0">
                <a:latin typeface="+mj-lt"/>
              </a:rPr>
              <a:t>provide input to it, or receive output from </a:t>
            </a:r>
            <a:r>
              <a:rPr lang="en-US" sz="1600" dirty="0" smtClean="0">
                <a:latin typeface="+mj-lt"/>
              </a:rPr>
              <a:t>it</a:t>
            </a:r>
            <a:endParaRPr lang="en-US" sz="1600" dirty="0"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4997527" y="2422201"/>
            <a:ext cx="3033791" cy="2986596"/>
          </a:xfrm>
          <a:prstGeom prst="ellipse">
            <a:avLst/>
          </a:prstGeom>
          <a:solidFill>
            <a:srgbClr val="FA71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632506" y="3045387"/>
            <a:ext cx="1799109" cy="1669672"/>
          </a:xfrm>
          <a:prstGeom prst="ellipse">
            <a:avLst/>
          </a:prstGeom>
          <a:solidFill>
            <a:srgbClr val="FF2E1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b="1" dirty="0" smtClean="0">
                <a:solidFill>
                  <a:schemeClr val="bg1"/>
                </a:solidFill>
              </a:rPr>
              <a:t>Primary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5236" y="4895273"/>
            <a:ext cx="127470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Secondary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2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1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Stakeholder Analysis: </a:t>
            </a:r>
            <a:r>
              <a:rPr lang="en-US" sz="3600" dirty="0" smtClean="0"/>
              <a:t>Who are the users?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746" y="1600201"/>
            <a:ext cx="3580093" cy="4847860"/>
          </a:xfrm>
        </p:spPr>
        <p:txBody>
          <a:bodyPr>
            <a:noAutofit/>
          </a:bodyPr>
          <a:lstStyle/>
          <a:p>
            <a:r>
              <a:rPr lang="en-US" sz="2000" dirty="0" smtClean="0"/>
              <a:t>Primary Stakeholders</a:t>
            </a:r>
          </a:p>
          <a:p>
            <a:pPr lvl="1"/>
            <a:r>
              <a:rPr lang="en-US" sz="1600" dirty="0" smtClean="0">
                <a:latin typeface="+mj-lt"/>
              </a:rPr>
              <a:t>Peo</a:t>
            </a:r>
            <a:r>
              <a:rPr lang="en-US" sz="1600" dirty="0">
                <a:latin typeface="+mj-lt"/>
              </a:rPr>
              <a:t>p</a:t>
            </a:r>
            <a:r>
              <a:rPr lang="en-US" sz="1600" dirty="0" smtClean="0">
                <a:latin typeface="+mj-lt"/>
              </a:rPr>
              <a:t>le who actually use the system</a:t>
            </a:r>
          </a:p>
          <a:p>
            <a:r>
              <a:rPr lang="en-US" sz="2000" dirty="0" smtClean="0"/>
              <a:t>Secondary Stakeholders</a:t>
            </a:r>
          </a:p>
          <a:p>
            <a:pPr lvl="1"/>
            <a:r>
              <a:rPr lang="en-US" sz="1600" dirty="0">
                <a:latin typeface="+mj-lt"/>
              </a:rPr>
              <a:t>People who do not directly interact with the system, but  </a:t>
            </a:r>
            <a:r>
              <a:rPr lang="en-US" sz="1600" dirty="0" smtClean="0">
                <a:latin typeface="+mj-lt"/>
              </a:rPr>
              <a:t>provide input to it, or receive output from it</a:t>
            </a:r>
            <a:endParaRPr lang="en-US" sz="1600" dirty="0">
              <a:latin typeface="+mj-lt"/>
            </a:endParaRPr>
          </a:p>
          <a:p>
            <a:r>
              <a:rPr lang="en-US" sz="2000" dirty="0" smtClean="0"/>
              <a:t>Tertiary stakeholders</a:t>
            </a:r>
          </a:p>
          <a:p>
            <a:pPr lvl="1"/>
            <a:r>
              <a:rPr lang="en-US" sz="1600" dirty="0" smtClean="0">
                <a:latin typeface="+mj-lt"/>
              </a:rPr>
              <a:t>People </a:t>
            </a:r>
            <a:r>
              <a:rPr lang="en-US" sz="1600" dirty="0">
                <a:latin typeface="+mj-lt"/>
              </a:rPr>
              <a:t>who do not directly interact with the system, but  are affected </a:t>
            </a:r>
            <a:r>
              <a:rPr lang="en-US" sz="1600" dirty="0" smtClean="0">
                <a:latin typeface="+mj-lt"/>
              </a:rPr>
              <a:t>by </a:t>
            </a:r>
            <a:r>
              <a:rPr lang="en-US" sz="1600" dirty="0" smtClean="0">
                <a:latin typeface="+mj-lt"/>
              </a:rPr>
              <a:t>it</a:t>
            </a:r>
            <a:endParaRPr lang="en-US" sz="1600" dirty="0" smtClean="0"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350788" y="1775497"/>
            <a:ext cx="4336015" cy="4174180"/>
            <a:chOff x="4350788" y="1775497"/>
            <a:chExt cx="4336015" cy="4174180"/>
          </a:xfrm>
        </p:grpSpPr>
        <p:sp>
          <p:nvSpPr>
            <p:cNvPr id="4" name="Oval 3"/>
            <p:cNvSpPr/>
            <p:nvPr/>
          </p:nvSpPr>
          <p:spPr>
            <a:xfrm>
              <a:off x="4350788" y="1775497"/>
              <a:ext cx="4336015" cy="4174180"/>
            </a:xfrm>
            <a:prstGeom prst="ellipse">
              <a:avLst/>
            </a:prstGeom>
            <a:solidFill>
              <a:srgbClr val="FEFF3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997527" y="2422201"/>
              <a:ext cx="3033791" cy="2986596"/>
            </a:xfrm>
            <a:prstGeom prst="ellipse">
              <a:avLst/>
            </a:prstGeom>
            <a:solidFill>
              <a:srgbClr val="FA713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632506" y="3045387"/>
              <a:ext cx="1799109" cy="1669672"/>
            </a:xfrm>
            <a:prstGeom prst="ellipse">
              <a:avLst/>
            </a:prstGeom>
            <a:solidFill>
              <a:srgbClr val="FF2E1F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sz="2000" b="1" dirty="0" smtClean="0">
                  <a:solidFill>
                    <a:schemeClr val="bg1"/>
                  </a:solidFill>
                </a:rPr>
                <a:t>Primary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955236" y="4895273"/>
            <a:ext cx="127470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Secondary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07636" y="5426243"/>
            <a:ext cx="99793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Tertiary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2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1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Stakeholder Analysis: </a:t>
            </a:r>
            <a:r>
              <a:rPr lang="en-US" sz="3600" dirty="0" smtClean="0"/>
              <a:t>Who are the users?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746" y="1600201"/>
            <a:ext cx="3580093" cy="4847860"/>
          </a:xfrm>
        </p:spPr>
        <p:txBody>
          <a:bodyPr>
            <a:noAutofit/>
          </a:bodyPr>
          <a:lstStyle/>
          <a:p>
            <a:r>
              <a:rPr lang="en-US" sz="2000" dirty="0" smtClean="0"/>
              <a:t>Primary Stakeholders</a:t>
            </a:r>
          </a:p>
          <a:p>
            <a:pPr lvl="1"/>
            <a:r>
              <a:rPr lang="en-US" sz="1600" dirty="0" smtClean="0">
                <a:latin typeface="+mj-lt"/>
              </a:rPr>
              <a:t>Peo</a:t>
            </a:r>
            <a:r>
              <a:rPr lang="en-US" sz="1600" dirty="0">
                <a:latin typeface="+mj-lt"/>
              </a:rPr>
              <a:t>p</a:t>
            </a:r>
            <a:r>
              <a:rPr lang="en-US" sz="1600" dirty="0" smtClean="0">
                <a:latin typeface="+mj-lt"/>
              </a:rPr>
              <a:t>le who actually use the system</a:t>
            </a:r>
          </a:p>
          <a:p>
            <a:r>
              <a:rPr lang="en-US" sz="2000" dirty="0" smtClean="0"/>
              <a:t>Secondary Stakeholders</a:t>
            </a:r>
          </a:p>
          <a:p>
            <a:pPr lvl="1"/>
            <a:r>
              <a:rPr lang="en-US" sz="1600" dirty="0">
                <a:latin typeface="+mj-lt"/>
              </a:rPr>
              <a:t>People who do not directly interact with the system, but  </a:t>
            </a:r>
            <a:r>
              <a:rPr lang="en-US" sz="1600" dirty="0" smtClean="0">
                <a:latin typeface="+mj-lt"/>
              </a:rPr>
              <a:t>provide input to it, or receive output from it</a:t>
            </a:r>
            <a:endParaRPr lang="en-US" sz="1600" dirty="0">
              <a:latin typeface="+mj-lt"/>
            </a:endParaRPr>
          </a:p>
          <a:p>
            <a:r>
              <a:rPr lang="en-US" sz="2000" dirty="0" smtClean="0"/>
              <a:t>Tertiary stakeholders</a:t>
            </a:r>
          </a:p>
          <a:p>
            <a:pPr lvl="1"/>
            <a:r>
              <a:rPr lang="en-US" sz="1600" dirty="0" smtClean="0">
                <a:latin typeface="+mj-lt"/>
              </a:rPr>
              <a:t>People </a:t>
            </a:r>
            <a:r>
              <a:rPr lang="en-US" sz="1600" dirty="0">
                <a:latin typeface="+mj-lt"/>
              </a:rPr>
              <a:t>who do not directly interact with the system, but  are affected </a:t>
            </a:r>
            <a:r>
              <a:rPr lang="en-US" sz="1600" dirty="0" smtClean="0">
                <a:latin typeface="+mj-lt"/>
              </a:rPr>
              <a:t>by it</a:t>
            </a:r>
          </a:p>
          <a:p>
            <a:r>
              <a:rPr lang="en-US" sz="2000" dirty="0" smtClean="0"/>
              <a:t>Facilitating</a:t>
            </a:r>
          </a:p>
          <a:p>
            <a:pPr lvl="1"/>
            <a:r>
              <a:rPr lang="en-US" sz="1600" dirty="0" smtClean="0">
                <a:latin typeface="+mj-lt"/>
              </a:rPr>
              <a:t>People who are involved in the design, development and maintenance of the system</a:t>
            </a:r>
            <a:endParaRPr lang="en-US" sz="1600" dirty="0"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350788" y="1775497"/>
            <a:ext cx="4336015" cy="4174180"/>
            <a:chOff x="4350788" y="1775497"/>
            <a:chExt cx="4336015" cy="4174180"/>
          </a:xfrm>
        </p:grpSpPr>
        <p:sp>
          <p:nvSpPr>
            <p:cNvPr id="4" name="Oval 3"/>
            <p:cNvSpPr/>
            <p:nvPr/>
          </p:nvSpPr>
          <p:spPr>
            <a:xfrm>
              <a:off x="4350788" y="1775497"/>
              <a:ext cx="4336015" cy="4174180"/>
            </a:xfrm>
            <a:prstGeom prst="ellipse">
              <a:avLst/>
            </a:prstGeom>
            <a:solidFill>
              <a:srgbClr val="FEFF3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997527" y="2422201"/>
              <a:ext cx="3033791" cy="2986596"/>
            </a:xfrm>
            <a:prstGeom prst="ellipse">
              <a:avLst/>
            </a:prstGeom>
            <a:solidFill>
              <a:srgbClr val="FA713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632506" y="3045387"/>
              <a:ext cx="1799109" cy="1669672"/>
            </a:xfrm>
            <a:prstGeom prst="ellipse">
              <a:avLst/>
            </a:prstGeom>
            <a:solidFill>
              <a:srgbClr val="FF2E1F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sz="2000" b="1" dirty="0" smtClean="0">
                  <a:solidFill>
                    <a:schemeClr val="bg1"/>
                  </a:solidFill>
                </a:rPr>
                <a:t>Primary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955236" y="4895273"/>
            <a:ext cx="127470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Secondary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07636" y="5426243"/>
            <a:ext cx="99793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Tertiary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2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478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Activity:  </a:t>
            </a:r>
            <a:r>
              <a:rPr lang="en-US" sz="3600" dirty="0" smtClean="0"/>
              <a:t>Stakeholder Analysis example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6194"/>
            <a:ext cx="8229600" cy="4638342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Who are the stakeholders for the checkout system of a large supermarket?</a:t>
            </a:r>
          </a:p>
          <a:p>
            <a:pPr marL="859536" lvl="1" indent="-457200"/>
            <a:r>
              <a:rPr lang="en-US" dirty="0" smtClean="0"/>
              <a:t>Identify possible primary, secondary and tertiary stakeholders.</a:t>
            </a:r>
          </a:p>
          <a:p>
            <a:pPr marL="859536" lvl="1" indent="-457200"/>
            <a:r>
              <a:rPr lang="en-US" dirty="0" smtClean="0"/>
              <a:t>What are their roles</a:t>
            </a:r>
            <a:r>
              <a:rPr lang="en-US" dirty="0" smtClean="0"/>
              <a:t>?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508872"/>
              </p:ext>
            </p:extLst>
          </p:nvPr>
        </p:nvGraphicFramePr>
        <p:xfrm>
          <a:off x="325257" y="5346837"/>
          <a:ext cx="836154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503"/>
                <a:gridCol w="2447162"/>
                <a:gridCol w="35858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Stakeholder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Stakeholder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Role/description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166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Storyboards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visual guide to how software will look and feel</a:t>
            </a:r>
          </a:p>
          <a:p>
            <a:pPr lvl="1"/>
            <a:r>
              <a:rPr lang="en-US" dirty="0" smtClean="0"/>
              <a:t>Can be sketches, digital sketches (wireframes), or prototypes (</a:t>
            </a:r>
            <a:r>
              <a:rPr lang="en-US" dirty="0" err="1" smtClean="0"/>
              <a:t>i.e</a:t>
            </a:r>
            <a:r>
              <a:rPr lang="en-US" dirty="0" smtClean="0"/>
              <a:t> real interfaces but with no functionality) </a:t>
            </a:r>
          </a:p>
          <a:p>
            <a:pPr lvl="1"/>
            <a:endParaRPr lang="en-US" dirty="0"/>
          </a:p>
          <a:p>
            <a:r>
              <a:rPr lang="en-US" dirty="0" smtClean="0"/>
              <a:t>Help communicate:</a:t>
            </a:r>
          </a:p>
          <a:p>
            <a:pPr lvl="1"/>
            <a:r>
              <a:rPr lang="en-US" dirty="0" smtClean="0"/>
              <a:t>spatial layout and structure</a:t>
            </a:r>
          </a:p>
          <a:p>
            <a:pPr lvl="1"/>
            <a:r>
              <a:rPr lang="en-US" dirty="0" smtClean="0"/>
              <a:t>workflow through an application</a:t>
            </a:r>
          </a:p>
          <a:p>
            <a:pPr lvl="1"/>
            <a:r>
              <a:rPr lang="en-US" dirty="0" smtClean="0"/>
              <a:t>availability or non-availability of functionality at different points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489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HD:Users:dem:Pictures:iPhoto Library:Originals:2011:14 Mar 2011:IMG_1450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5870" y="978720"/>
            <a:ext cx="7779281" cy="5074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65936" y="6312442"/>
            <a:ext cx="4681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Storyboard: May start as a literal sketch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1748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HD:Users:dem:Pictures:iPhoto Library:Originals:2011:14 Mar 2011:IMG_1450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8992" y="1023306"/>
            <a:ext cx="2456914" cy="1602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5906" y="6312442"/>
            <a:ext cx="4930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Evolves into a digital mockup (wireframe)</a:t>
            </a:r>
            <a:endParaRPr lang="en-US" sz="2000" dirty="0"/>
          </a:p>
        </p:txBody>
      </p:sp>
      <p:pic>
        <p:nvPicPr>
          <p:cNvPr id="6" name="Picture 5" descr="Macintosh HD:Users:dem:Downloads:SharePoint2010LandingPage0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0166" y="1023306"/>
            <a:ext cx="6002153" cy="4929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0011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HD:Users:dem:Pictures:iPhoto Library:Originals:2011:14 Mar 2011:IMG_1450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8992" y="1023306"/>
            <a:ext cx="2456914" cy="1602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6916" y="6300113"/>
            <a:ext cx="6134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And finally into a prototype (or interactive mock-up)</a:t>
            </a:r>
            <a:endParaRPr lang="en-US" sz="2000" dirty="0"/>
          </a:p>
        </p:txBody>
      </p:sp>
      <p:pic>
        <p:nvPicPr>
          <p:cNvPr id="6" name="Picture 5" descr="Macintosh HD:Users:dem:Downloads:SharePoint2010LandingPage0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92" y="3096536"/>
            <a:ext cx="2456913" cy="2017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Macintosh HD:Users:dem:Downloads:Landing Page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9345" y="1023306"/>
            <a:ext cx="6008169" cy="4364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8563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371"/>
            <a:ext cx="8229600" cy="1069848"/>
          </a:xfrm>
        </p:spPr>
        <p:txBody>
          <a:bodyPr/>
          <a:lstStyle/>
          <a:p>
            <a:pPr algn="ctr"/>
            <a:r>
              <a:rPr lang="en-US" dirty="0" smtClean="0"/>
              <a:t>Gathering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17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Envisioning and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8186"/>
            <a:ext cx="8229600" cy="4325112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+mj-lt"/>
              </a:rPr>
              <a:t>SSM as part of a Software Engineering</a:t>
            </a:r>
            <a:endParaRPr lang="en-US" dirty="0" smtClean="0">
              <a:latin typeface="+mj-lt"/>
            </a:endParaRPr>
          </a:p>
          <a:p>
            <a:pPr lvl="1">
              <a:spcAft>
                <a:spcPts val="600"/>
              </a:spcAft>
            </a:pPr>
            <a:r>
              <a:rPr lang="en-US" dirty="0" smtClean="0"/>
              <a:t>Stakeholder </a:t>
            </a:r>
            <a:r>
              <a:rPr lang="en-US" dirty="0"/>
              <a:t>Analysis 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Storyboarding</a:t>
            </a:r>
            <a:endParaRPr lang="en-US" dirty="0"/>
          </a:p>
          <a:p>
            <a:pPr>
              <a:spcAft>
                <a:spcPts val="600"/>
              </a:spcAft>
            </a:pPr>
            <a:endParaRPr lang="en-US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latin typeface="+mj-lt"/>
              </a:rPr>
              <a:t>Information </a:t>
            </a:r>
            <a:r>
              <a:rPr lang="en-US" dirty="0" smtClean="0">
                <a:latin typeface="+mj-lt"/>
              </a:rPr>
              <a:t>gathering </a:t>
            </a:r>
            <a:r>
              <a:rPr lang="en-US" dirty="0" smtClean="0">
                <a:latin typeface="+mj-lt"/>
              </a:rPr>
              <a:t>techniques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+mj-lt"/>
              </a:rPr>
              <a:t>Interviews, Focus Groups, and Research Questions</a:t>
            </a:r>
            <a:endParaRPr lang="en-US" dirty="0">
              <a:latin typeface="+mj-lt"/>
            </a:endParaRPr>
          </a:p>
          <a:p>
            <a:pPr>
              <a:spcAft>
                <a:spcPts val="600"/>
              </a:spcAft>
            </a:pPr>
            <a:endParaRPr lang="en-US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latin typeface="+mj-lt"/>
              </a:rPr>
              <a:t>Ethics of engagement</a:t>
            </a:r>
          </a:p>
        </p:txBody>
      </p:sp>
    </p:spTree>
    <p:extLst>
      <p:ext uri="{BB962C8B-B14F-4D97-AF65-F5344CB8AC3E}">
        <p14:creationId xmlns:p14="http://schemas.microsoft.com/office/powerpoint/2010/main" val="2256562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2505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Where do you get your evidence?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45565" y="4211651"/>
            <a:ext cx="4414519" cy="24754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 require primary evidence from the business</a:t>
            </a:r>
          </a:p>
          <a:p>
            <a:r>
              <a:rPr lang="en-US" dirty="0" smtClean="0"/>
              <a:t>What are the techniques you can use to get that evidence?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565" y="2054513"/>
            <a:ext cx="4598434" cy="1916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378" y="2096196"/>
            <a:ext cx="35253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SSM</a:t>
            </a:r>
          </a:p>
          <a:p>
            <a:endParaRPr lang="en-US" sz="2800" dirty="0"/>
          </a:p>
          <a:p>
            <a:r>
              <a:rPr lang="en-US" sz="2800" dirty="0"/>
              <a:t>Stakeholder Analysis</a:t>
            </a:r>
          </a:p>
          <a:p>
            <a:endParaRPr lang="en-US" sz="2800" dirty="0" smtClean="0"/>
          </a:p>
          <a:p>
            <a:r>
              <a:rPr lang="en-US" sz="2800" dirty="0" smtClean="0"/>
              <a:t>Personas </a:t>
            </a:r>
            <a:r>
              <a:rPr lang="en-US" sz="2800" dirty="0"/>
              <a:t>and </a:t>
            </a:r>
            <a:r>
              <a:rPr lang="en-US" sz="2800" dirty="0" smtClean="0"/>
              <a:t>Scenarios</a:t>
            </a:r>
          </a:p>
          <a:p>
            <a:endParaRPr lang="en-US" sz="2800" dirty="0"/>
          </a:p>
          <a:p>
            <a:r>
              <a:rPr lang="en-US" sz="2800" dirty="0" smtClean="0"/>
              <a:t>(and eventually your UML Diagrams)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4164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16356"/>
            <a:ext cx="8561209" cy="1066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 Successful Information Gathering Campaign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2663"/>
            <a:ext cx="8229600" cy="4591873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+mj-lt"/>
              </a:rPr>
              <a:t>Who will provide you with information?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+mj-lt"/>
              </a:rPr>
              <a:t>Identify participants from your stakeholder analysis</a:t>
            </a:r>
          </a:p>
          <a:p>
            <a:pPr>
              <a:spcAft>
                <a:spcPts val="600"/>
              </a:spcAft>
            </a:pPr>
            <a:endParaRPr lang="en-US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latin typeface="+mj-lt"/>
              </a:rPr>
              <a:t>What </a:t>
            </a:r>
            <a:r>
              <a:rPr lang="en-US" dirty="0" smtClean="0">
                <a:latin typeface="+mj-lt"/>
              </a:rPr>
              <a:t>information gathering techniques will give you the information you need?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+mj-lt"/>
              </a:rPr>
              <a:t>Interview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+mj-lt"/>
              </a:rPr>
              <a:t>Focus group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Questionnaires</a:t>
            </a:r>
          </a:p>
          <a:p>
            <a:pPr marL="109728" indent="0">
              <a:spcAft>
                <a:spcPts val="600"/>
              </a:spcAft>
              <a:buNone/>
            </a:pPr>
            <a:endParaRPr lang="en-US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latin typeface="+mj-lt"/>
              </a:rPr>
              <a:t>Triangulation</a:t>
            </a:r>
            <a:endParaRPr lang="en-US" dirty="0" smtClean="0">
              <a:latin typeface="+mj-lt"/>
            </a:endParaRP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+mj-lt"/>
              </a:rPr>
              <a:t>Using more than one method to make sure that you gain data from different perspectives  - do the results agree?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5892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91962"/>
            <a:ext cx="8382000" cy="1069848"/>
          </a:xfrm>
        </p:spPr>
        <p:txBody>
          <a:bodyPr/>
          <a:lstStyle/>
          <a:p>
            <a:r>
              <a:rPr lang="en-US" dirty="0" smtClean="0"/>
              <a:t>Interviews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1593932"/>
            <a:ext cx="2665325" cy="457200"/>
          </a:xfrm>
        </p:spPr>
        <p:txBody>
          <a:bodyPr/>
          <a:lstStyle/>
          <a:p>
            <a:r>
              <a:rPr lang="en-US" dirty="0" smtClean="0"/>
              <a:t>Structured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057481"/>
            <a:ext cx="2665325" cy="3886200"/>
          </a:xfrm>
        </p:spPr>
        <p:txBody>
          <a:bodyPr>
            <a:normAutofit/>
          </a:bodyPr>
          <a:lstStyle/>
          <a:p>
            <a:r>
              <a:rPr lang="en-US" sz="1800" dirty="0"/>
              <a:t>Ask all participants the same predetermined  questions</a:t>
            </a:r>
          </a:p>
          <a:p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questions need to be short and clearly worded</a:t>
            </a:r>
          </a:p>
          <a:p>
            <a:endParaRPr lang="en-US" sz="1800" dirty="0" smtClean="0"/>
          </a:p>
          <a:p>
            <a:r>
              <a:rPr lang="en-US" sz="1800" dirty="0" smtClean="0"/>
              <a:t>Typically </a:t>
            </a:r>
            <a:r>
              <a:rPr lang="en-US" sz="1800" dirty="0"/>
              <a:t>closed questions</a:t>
            </a:r>
          </a:p>
          <a:p>
            <a:endParaRPr lang="en-US" sz="180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idx="1"/>
          </p:nvPr>
        </p:nvSpPr>
        <p:spPr>
          <a:xfrm>
            <a:off x="3222520" y="1593932"/>
            <a:ext cx="2665325" cy="457200"/>
          </a:xfrm>
        </p:spPr>
        <p:txBody>
          <a:bodyPr/>
          <a:lstStyle/>
          <a:p>
            <a:r>
              <a:rPr lang="en-US" dirty="0" smtClean="0"/>
              <a:t>Semi-Structured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2"/>
          </p:nvPr>
        </p:nvSpPr>
        <p:spPr>
          <a:xfrm>
            <a:off x="3222520" y="2057481"/>
            <a:ext cx="2665325" cy="3886200"/>
          </a:xfrm>
        </p:spPr>
        <p:txBody>
          <a:bodyPr>
            <a:normAutofit/>
          </a:bodyPr>
          <a:lstStyle/>
          <a:p>
            <a:r>
              <a:rPr lang="en-US" sz="1800" dirty="0"/>
              <a:t>Features of both structured and unstructured interviews</a:t>
            </a:r>
          </a:p>
          <a:p>
            <a:endParaRPr lang="en-US" sz="1800" dirty="0" smtClean="0"/>
          </a:p>
          <a:p>
            <a:r>
              <a:rPr lang="en-US" sz="1800" dirty="0" smtClean="0"/>
              <a:t>Closed </a:t>
            </a:r>
            <a:r>
              <a:rPr lang="en-US" sz="1800" dirty="0"/>
              <a:t>and open questions</a:t>
            </a:r>
          </a:p>
          <a:p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interviewer has a script for guidance so that all topics are covered with each interviewee</a:t>
            </a:r>
          </a:p>
          <a:p>
            <a:endParaRPr lang="en-US" sz="1800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idx="1"/>
          </p:nvPr>
        </p:nvSpPr>
        <p:spPr>
          <a:xfrm>
            <a:off x="6097675" y="1593932"/>
            <a:ext cx="2665325" cy="457200"/>
          </a:xfrm>
        </p:spPr>
        <p:txBody>
          <a:bodyPr/>
          <a:lstStyle/>
          <a:p>
            <a:r>
              <a:rPr lang="en-US" dirty="0" smtClean="0"/>
              <a:t>Unstructured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2"/>
          </p:nvPr>
        </p:nvSpPr>
        <p:spPr>
          <a:xfrm>
            <a:off x="6097675" y="2057481"/>
            <a:ext cx="2665325" cy="3886200"/>
          </a:xfrm>
        </p:spPr>
        <p:txBody>
          <a:bodyPr>
            <a:normAutofit/>
          </a:bodyPr>
          <a:lstStyle/>
          <a:p>
            <a:r>
              <a:rPr lang="en-US" sz="1800" dirty="0"/>
              <a:t>Exploratory conversations around a topic</a:t>
            </a:r>
          </a:p>
          <a:p>
            <a:endParaRPr lang="en-US" sz="1800" dirty="0" smtClean="0"/>
          </a:p>
          <a:p>
            <a:r>
              <a:rPr lang="en-US" sz="1800" dirty="0" smtClean="0"/>
              <a:t>Open </a:t>
            </a:r>
            <a:r>
              <a:rPr lang="en-US" sz="1800" dirty="0"/>
              <a:t>ended questions</a:t>
            </a:r>
          </a:p>
          <a:p>
            <a:endParaRPr lang="en-US" sz="1800" dirty="0" smtClean="0"/>
          </a:p>
          <a:p>
            <a:r>
              <a:rPr lang="en-US" sz="1800" dirty="0" smtClean="0"/>
              <a:t>But </a:t>
            </a:r>
            <a:r>
              <a:rPr lang="en-US" sz="1800" dirty="0"/>
              <a:t>the interviewer needs to steer the conversation to ensure that the goal of the interview is met</a:t>
            </a:r>
          </a:p>
          <a:p>
            <a:endParaRPr lang="en-US" sz="1800" dirty="0"/>
          </a:p>
        </p:txBody>
      </p:sp>
      <p:sp>
        <p:nvSpPr>
          <p:cNvPr id="14" name="Rectangle 13"/>
          <p:cNvSpPr/>
          <p:nvPr/>
        </p:nvSpPr>
        <p:spPr>
          <a:xfrm>
            <a:off x="381000" y="6012053"/>
            <a:ext cx="2665325" cy="6751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Closed : Is </a:t>
            </a:r>
            <a:r>
              <a:rPr lang="en-US" sz="1400" dirty="0" err="1" smtClean="0"/>
              <a:t>Wordpress</a:t>
            </a:r>
            <a:r>
              <a:rPr lang="en-US" sz="1400" dirty="0" smtClean="0"/>
              <a:t> a good website tool?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6097675" y="6012053"/>
            <a:ext cx="2665325" cy="6751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Open : What are the pros and cons of using </a:t>
            </a:r>
            <a:r>
              <a:rPr lang="en-US" sz="1400" dirty="0" err="1" smtClean="0"/>
              <a:t>Wordpress</a:t>
            </a:r>
            <a:r>
              <a:rPr lang="en-US" sz="1400" dirty="0" smtClean="0"/>
              <a:t>?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76716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Questions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5634297"/>
            <a:ext cx="4191000" cy="114805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1800" dirty="0" smtClean="0"/>
              <a:t>We are interviewing a student and what to get information on their world view around lectures </a:t>
            </a:r>
            <a:endParaRPr lang="en-US" sz="18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Structured (closed)</a:t>
            </a:r>
          </a:p>
          <a:p>
            <a:pPr lvl="1"/>
            <a:r>
              <a:rPr lang="en-US" sz="1600" dirty="0" smtClean="0"/>
              <a:t>Do you consider lectures an important part of your University learning?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14" name="Rectangle 13"/>
          <p:cNvSpPr/>
          <p:nvPr/>
        </p:nvSpPr>
        <p:spPr>
          <a:xfrm>
            <a:off x="1744841" y="5165298"/>
            <a:ext cx="29033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BFBFBF"/>
                </a:solidFill>
              </a:rPr>
              <a:t>Photo by CollegeDegrees360 via </a:t>
            </a:r>
            <a:r>
              <a:rPr lang="en-US" sz="1100" dirty="0" err="1" smtClean="0">
                <a:solidFill>
                  <a:srgbClr val="BFBFBF"/>
                </a:solidFill>
              </a:rPr>
              <a:t>Flickr.com</a:t>
            </a:r>
            <a:endParaRPr lang="en-US" sz="1100" dirty="0">
              <a:solidFill>
                <a:srgbClr val="BFBFBF"/>
              </a:solidFill>
            </a:endParaRPr>
          </a:p>
        </p:txBody>
      </p:sp>
      <p:pic>
        <p:nvPicPr>
          <p:cNvPr id="15" name="Picture 14" descr="7658219802_47c3c12d9d_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6385"/>
            <a:ext cx="4225068" cy="281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63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Questions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5634297"/>
            <a:ext cx="4191000" cy="114805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1800" dirty="0" smtClean="0"/>
              <a:t>We are interviewing a student and what to get information on their world view around lectures </a:t>
            </a:r>
            <a:endParaRPr lang="en-US" sz="18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Structured (closed)</a:t>
            </a:r>
          </a:p>
          <a:p>
            <a:pPr lvl="1"/>
            <a:r>
              <a:rPr lang="en-US" sz="1600" dirty="0" smtClean="0"/>
              <a:t>Do you consider lectures an important part of your University learning?</a:t>
            </a:r>
          </a:p>
          <a:p>
            <a:pPr lvl="1"/>
            <a:endParaRPr lang="en-US" sz="1800" dirty="0"/>
          </a:p>
          <a:p>
            <a:r>
              <a:rPr lang="en-US" sz="1800" dirty="0" smtClean="0"/>
              <a:t>Unstructured (open)</a:t>
            </a:r>
          </a:p>
          <a:p>
            <a:pPr lvl="1"/>
            <a:r>
              <a:rPr lang="en-US" sz="1600" dirty="0" smtClean="0"/>
              <a:t>What are the most important ways in which you learn at University?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14" name="Rectangle 13"/>
          <p:cNvSpPr/>
          <p:nvPr/>
        </p:nvSpPr>
        <p:spPr>
          <a:xfrm>
            <a:off x="1744841" y="5165298"/>
            <a:ext cx="29033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BFBFBF"/>
                </a:solidFill>
              </a:rPr>
              <a:t>Photo by CollegeDegrees360 via </a:t>
            </a:r>
            <a:r>
              <a:rPr lang="en-US" sz="1100" dirty="0" err="1" smtClean="0">
                <a:solidFill>
                  <a:srgbClr val="BFBFBF"/>
                </a:solidFill>
              </a:rPr>
              <a:t>Flickr.com</a:t>
            </a:r>
            <a:endParaRPr lang="en-US" sz="1100" dirty="0">
              <a:solidFill>
                <a:srgbClr val="BFBFBF"/>
              </a:solidFill>
            </a:endParaRPr>
          </a:p>
        </p:txBody>
      </p:sp>
      <p:pic>
        <p:nvPicPr>
          <p:cNvPr id="15" name="Picture 14" descr="7658219802_47c3c12d9d_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6385"/>
            <a:ext cx="4225068" cy="281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63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Questions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5634297"/>
            <a:ext cx="4191000" cy="114805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1800" dirty="0" smtClean="0"/>
              <a:t>We are interviewing a student and what to get information on their world view around lectures </a:t>
            </a:r>
            <a:endParaRPr lang="en-US" sz="18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Structured (closed)</a:t>
            </a:r>
          </a:p>
          <a:p>
            <a:pPr lvl="1"/>
            <a:r>
              <a:rPr lang="en-US" sz="1600" dirty="0" smtClean="0"/>
              <a:t>Do you consider lectures an important part of your University learning?</a:t>
            </a:r>
          </a:p>
          <a:p>
            <a:pPr lvl="1"/>
            <a:endParaRPr lang="en-US" sz="1800" dirty="0"/>
          </a:p>
          <a:p>
            <a:r>
              <a:rPr lang="en-US" sz="1800" dirty="0" smtClean="0"/>
              <a:t>Unstructured (open)</a:t>
            </a:r>
          </a:p>
          <a:p>
            <a:pPr lvl="1"/>
            <a:r>
              <a:rPr lang="en-US" sz="1600" dirty="0" smtClean="0"/>
              <a:t>What are the most important ways in which you learn at University?</a:t>
            </a:r>
          </a:p>
          <a:p>
            <a:pPr lvl="1"/>
            <a:endParaRPr lang="en-US" sz="1800" dirty="0"/>
          </a:p>
          <a:p>
            <a:r>
              <a:rPr lang="en-US" sz="1800" dirty="0" smtClean="0"/>
              <a:t>Semi-structured (mediated)</a:t>
            </a:r>
          </a:p>
          <a:p>
            <a:pPr lvl="1"/>
            <a:r>
              <a:rPr lang="en-US" sz="1600" dirty="0" smtClean="0"/>
              <a:t>What are the most important ways in which you learn at University?</a:t>
            </a:r>
          </a:p>
          <a:p>
            <a:pPr lvl="1"/>
            <a:endParaRPr lang="en-US" sz="1800" dirty="0"/>
          </a:p>
        </p:txBody>
      </p:sp>
      <p:sp>
        <p:nvSpPr>
          <p:cNvPr id="14" name="Rectangle 13"/>
          <p:cNvSpPr/>
          <p:nvPr/>
        </p:nvSpPr>
        <p:spPr>
          <a:xfrm>
            <a:off x="1744841" y="5165298"/>
            <a:ext cx="29033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BFBFBF"/>
                </a:solidFill>
              </a:rPr>
              <a:t>Photo by CollegeDegrees360 via </a:t>
            </a:r>
            <a:r>
              <a:rPr lang="en-US" sz="1100" dirty="0" err="1" smtClean="0">
                <a:solidFill>
                  <a:srgbClr val="BFBFBF"/>
                </a:solidFill>
              </a:rPr>
              <a:t>Flickr.com</a:t>
            </a:r>
            <a:endParaRPr lang="en-US" sz="1100" dirty="0">
              <a:solidFill>
                <a:srgbClr val="BFBFBF"/>
              </a:solidFill>
            </a:endParaRPr>
          </a:p>
        </p:txBody>
      </p:sp>
      <p:pic>
        <p:nvPicPr>
          <p:cNvPr id="15" name="Picture 14" descr="7658219802_47c3c12d9d_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6385"/>
            <a:ext cx="4225068" cy="281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10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Questions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5634297"/>
            <a:ext cx="4191000" cy="114805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1800" dirty="0" smtClean="0"/>
              <a:t>We are interviewing a student and what to get information on their world view around lectures </a:t>
            </a:r>
            <a:endParaRPr lang="en-US" sz="18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Structured (closed)</a:t>
            </a:r>
          </a:p>
          <a:p>
            <a:pPr lvl="1"/>
            <a:r>
              <a:rPr lang="en-US" sz="1600" dirty="0" smtClean="0"/>
              <a:t>Do you consider lectures an important part of your University learning?</a:t>
            </a:r>
          </a:p>
          <a:p>
            <a:pPr lvl="1"/>
            <a:endParaRPr lang="en-US" sz="1800" dirty="0"/>
          </a:p>
          <a:p>
            <a:r>
              <a:rPr lang="en-US" sz="1800" dirty="0" smtClean="0"/>
              <a:t>Unstructured (open)</a:t>
            </a:r>
          </a:p>
          <a:p>
            <a:pPr lvl="1"/>
            <a:r>
              <a:rPr lang="en-US" sz="1600" dirty="0" smtClean="0"/>
              <a:t>What are the most important ways in which you learn at University?</a:t>
            </a:r>
          </a:p>
          <a:p>
            <a:pPr lvl="1"/>
            <a:endParaRPr lang="en-US" sz="1800" dirty="0"/>
          </a:p>
          <a:p>
            <a:r>
              <a:rPr lang="en-US" sz="1800" dirty="0" smtClean="0"/>
              <a:t>Semi-structured (mediated)</a:t>
            </a:r>
          </a:p>
          <a:p>
            <a:pPr lvl="1"/>
            <a:r>
              <a:rPr lang="en-US" sz="1600" dirty="0" smtClean="0"/>
              <a:t>What are the most important ways in which you learn at University?</a:t>
            </a:r>
          </a:p>
          <a:p>
            <a:pPr lvl="2"/>
            <a:r>
              <a:rPr lang="en-US" sz="1600" dirty="0" smtClean="0"/>
              <a:t>What about lectures?</a:t>
            </a:r>
          </a:p>
          <a:p>
            <a:pPr lvl="2"/>
            <a:r>
              <a:rPr lang="en-US" sz="1600" dirty="0" smtClean="0"/>
              <a:t>Is that true for all subjects?</a:t>
            </a:r>
            <a:endParaRPr lang="en-US" dirty="0" smtClean="0"/>
          </a:p>
          <a:p>
            <a:pPr lvl="1"/>
            <a:endParaRPr lang="en-US" sz="1800" dirty="0"/>
          </a:p>
        </p:txBody>
      </p:sp>
      <p:sp>
        <p:nvSpPr>
          <p:cNvPr id="14" name="Rectangle 13"/>
          <p:cNvSpPr/>
          <p:nvPr/>
        </p:nvSpPr>
        <p:spPr>
          <a:xfrm>
            <a:off x="1744841" y="5165298"/>
            <a:ext cx="29033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BFBFBF"/>
                </a:solidFill>
              </a:rPr>
              <a:t>Photo by CollegeDegrees360 via </a:t>
            </a:r>
            <a:r>
              <a:rPr lang="en-US" sz="1100" dirty="0" err="1" smtClean="0">
                <a:solidFill>
                  <a:srgbClr val="BFBFBF"/>
                </a:solidFill>
              </a:rPr>
              <a:t>Flickr.com</a:t>
            </a:r>
            <a:endParaRPr lang="en-US" sz="1100" dirty="0">
              <a:solidFill>
                <a:srgbClr val="BFBFBF"/>
              </a:solidFill>
            </a:endParaRPr>
          </a:p>
        </p:txBody>
      </p:sp>
      <p:pic>
        <p:nvPicPr>
          <p:cNvPr id="15" name="Picture 14" descr="7658219802_47c3c12d9d_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6385"/>
            <a:ext cx="4225068" cy="281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05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Focus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6180" y="1676399"/>
            <a:ext cx="4820619" cy="4689807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+mj-lt"/>
              </a:rPr>
              <a:t>Interviewing groups of people together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+mj-lt"/>
              </a:rPr>
              <a:t>3 to 10 members of a focus group are typical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dirty="0" smtClean="0">
                <a:latin typeface="+mj-lt"/>
              </a:rPr>
              <a:t>Can help to identify conflicts of terminology, expectations or lack of a shared understanding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+mj-lt"/>
              </a:rPr>
              <a:t>Can allow diverse or sensitive issues to be raised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dirty="0" smtClean="0">
                <a:latin typeface="+mj-lt"/>
              </a:rPr>
              <a:t>Enables people to put forward their opinions in a supportive environment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dirty="0" smtClean="0">
                <a:latin typeface="+mj-lt"/>
              </a:rPr>
              <a:t>The interviewer (facilitator</a:t>
            </a:r>
            <a:r>
              <a:rPr lang="en-US" dirty="0">
                <a:latin typeface="+mj-lt"/>
              </a:rPr>
              <a:t>)</a:t>
            </a:r>
            <a:r>
              <a:rPr lang="en-US" dirty="0" smtClean="0">
                <a:latin typeface="+mj-lt"/>
              </a:rPr>
              <a:t> guides and prompts discussion and encourages quieter people to contribute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dirty="0" smtClean="0">
                <a:latin typeface="+mj-lt"/>
              </a:rPr>
              <a:t>The facilitator plans a loose agenda to ensure the objectives of the session are </a:t>
            </a:r>
            <a:r>
              <a:rPr lang="en-US" dirty="0" smtClean="0">
                <a:latin typeface="+mj-lt"/>
              </a:rPr>
              <a:t>covered (like a semi-structured interview)</a:t>
            </a:r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50" y="1700514"/>
            <a:ext cx="3284729" cy="217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59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Activity: </a:t>
            </a:r>
            <a:r>
              <a:rPr lang="en-US" sz="3100" dirty="0" smtClean="0"/>
              <a:t>Planning information gathering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Autofit/>
          </a:bodyPr>
          <a:lstStyle/>
          <a:p>
            <a:pPr marL="109728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1700" dirty="0" smtClean="0">
                <a:latin typeface="+mj-lt"/>
              </a:rPr>
              <a:t>Scenario: </a:t>
            </a:r>
            <a:r>
              <a:rPr lang="en-US" sz="1700" dirty="0" smtClean="0">
                <a:latin typeface="+mj-lt"/>
              </a:rPr>
              <a:t>You are looking at building a system to manage the information during University Admissions. You have access to the Admissions Tutors, Admin Team and Recent Applicants and want to gather information for your SSM.</a:t>
            </a:r>
            <a:endParaRPr lang="en-US" sz="1700" dirty="0" smtClean="0">
              <a:latin typeface="+mj-lt"/>
            </a:endParaRPr>
          </a:p>
          <a:p>
            <a:pPr marL="109728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1700" dirty="0" smtClean="0">
              <a:latin typeface="+mj-lt"/>
            </a:endParaRPr>
          </a:p>
          <a:p>
            <a:pPr marL="452628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700" dirty="0" smtClean="0">
                <a:solidFill>
                  <a:srgbClr val="438086"/>
                </a:solidFill>
                <a:latin typeface="+mj-lt"/>
              </a:rPr>
              <a:t>What methods might be appropriate?</a:t>
            </a:r>
            <a:endParaRPr lang="en-US" sz="1700" dirty="0" smtClean="0">
              <a:solidFill>
                <a:srgbClr val="438086"/>
              </a:solidFill>
              <a:latin typeface="+mj-lt"/>
            </a:endParaRPr>
          </a:p>
          <a:p>
            <a:pPr marL="452628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700" dirty="0" smtClean="0">
                <a:solidFill>
                  <a:srgbClr val="438086"/>
                </a:solidFill>
                <a:latin typeface="+mj-lt"/>
              </a:rPr>
              <a:t>What ways could you record the </a:t>
            </a:r>
            <a:r>
              <a:rPr lang="en-US" sz="1700" dirty="0" smtClean="0">
                <a:solidFill>
                  <a:srgbClr val="438086"/>
                </a:solidFill>
                <a:latin typeface="+mj-lt"/>
              </a:rPr>
              <a:t>data?</a:t>
            </a:r>
            <a:endParaRPr lang="en-US" sz="1700" dirty="0" smtClean="0">
              <a:solidFill>
                <a:srgbClr val="438086"/>
              </a:solidFill>
              <a:latin typeface="+mj-lt"/>
            </a:endParaRPr>
          </a:p>
          <a:p>
            <a:pPr marL="109728" indent="0">
              <a:spcAft>
                <a:spcPts val="600"/>
              </a:spcAft>
              <a:buNone/>
            </a:pPr>
            <a:endParaRPr lang="en-US" sz="1700" dirty="0" smtClean="0">
              <a:latin typeface="+mj-lt"/>
            </a:endParaRPr>
          </a:p>
          <a:p>
            <a:pPr marL="624078" indent="-514350">
              <a:buFont typeface="+mj-lt"/>
              <a:buAutoNum type="arabicPeriod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099651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Activity: </a:t>
            </a:r>
            <a:r>
              <a:rPr lang="en-US" sz="3100" dirty="0" smtClean="0"/>
              <a:t>Planning information gathering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Autofit/>
          </a:bodyPr>
          <a:lstStyle/>
          <a:p>
            <a:pPr marL="109728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1700" dirty="0" smtClean="0">
                <a:latin typeface="+mj-lt"/>
              </a:rPr>
              <a:t>Scenario: </a:t>
            </a:r>
            <a:r>
              <a:rPr lang="en-US" sz="1700" dirty="0" smtClean="0">
                <a:latin typeface="+mj-lt"/>
              </a:rPr>
              <a:t>You are looking at building a system to manage the information during University Admissions. You have access to the Admissions Tutors, Admin Team and Recent Applicants and want to gather information for your SSM.</a:t>
            </a:r>
            <a:endParaRPr lang="en-US" sz="1700" dirty="0" smtClean="0">
              <a:latin typeface="+mj-lt"/>
            </a:endParaRPr>
          </a:p>
          <a:p>
            <a:pPr marL="109728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1700" dirty="0" smtClean="0">
              <a:latin typeface="+mj-lt"/>
            </a:endParaRPr>
          </a:p>
          <a:p>
            <a:pPr marL="452628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700" dirty="0" smtClean="0">
                <a:solidFill>
                  <a:srgbClr val="438086"/>
                </a:solidFill>
                <a:latin typeface="+mj-lt"/>
              </a:rPr>
              <a:t>What methods might be appropriate?</a:t>
            </a:r>
            <a:endParaRPr lang="en-US" sz="1700" dirty="0" smtClean="0">
              <a:solidFill>
                <a:srgbClr val="438086"/>
              </a:solidFill>
              <a:latin typeface="+mj-lt"/>
            </a:endParaRPr>
          </a:p>
          <a:p>
            <a:pPr marL="452628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700" dirty="0" smtClean="0">
                <a:solidFill>
                  <a:srgbClr val="438086"/>
                </a:solidFill>
                <a:latin typeface="+mj-lt"/>
              </a:rPr>
              <a:t>What ways could you record the </a:t>
            </a:r>
            <a:r>
              <a:rPr lang="en-US" sz="1700" dirty="0" smtClean="0">
                <a:solidFill>
                  <a:srgbClr val="438086"/>
                </a:solidFill>
                <a:latin typeface="+mj-lt"/>
              </a:rPr>
              <a:t>data?</a:t>
            </a:r>
            <a:endParaRPr lang="en-US" sz="1700" dirty="0" smtClean="0">
              <a:solidFill>
                <a:srgbClr val="438086"/>
              </a:solidFill>
              <a:latin typeface="+mj-lt"/>
            </a:endParaRPr>
          </a:p>
          <a:p>
            <a:pPr marL="452628" indent="-3429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endParaRPr lang="en-US" sz="1700" dirty="0" smtClean="0">
              <a:solidFill>
                <a:srgbClr val="438086"/>
              </a:solidFill>
              <a:latin typeface="+mj-lt"/>
            </a:endParaRPr>
          </a:p>
          <a:p>
            <a:pPr marL="452628" indent="-3429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700" dirty="0" smtClean="0">
                <a:solidFill>
                  <a:srgbClr val="438086"/>
                </a:solidFill>
                <a:latin typeface="+mj-lt"/>
              </a:rPr>
              <a:t>Assuming you went ahead with a semi-structured interview with the Admissions Tutor</a:t>
            </a:r>
            <a:r>
              <a:rPr lang="en-US" sz="1700" dirty="0" smtClean="0">
                <a:solidFill>
                  <a:srgbClr val="438086"/>
                </a:solidFill>
                <a:latin typeface="+mj-lt"/>
              </a:rPr>
              <a:t> – what questions would you ask?</a:t>
            </a:r>
            <a:endParaRPr lang="en-US" sz="1700" dirty="0" smtClean="0">
              <a:solidFill>
                <a:srgbClr val="438086"/>
              </a:solidFill>
              <a:latin typeface="+mj-lt"/>
            </a:endParaRPr>
          </a:p>
          <a:p>
            <a:pPr marL="624078" indent="-514350">
              <a:spcAft>
                <a:spcPts val="600"/>
              </a:spcAft>
              <a:buFont typeface="+mj-lt"/>
              <a:buAutoNum type="arabicPeriod"/>
            </a:pPr>
            <a:endParaRPr lang="en-US" sz="1700" dirty="0" smtClean="0">
              <a:latin typeface="+mj-lt"/>
            </a:endParaRPr>
          </a:p>
          <a:p>
            <a:pPr marL="624078" indent="-514350">
              <a:buFont typeface="+mj-lt"/>
              <a:buAutoNum type="arabicPeriod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972692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Big Software Engineering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67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25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What to Ask?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+mj-lt"/>
              </a:rPr>
              <a:t>Use the SSM CATWOE framework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+mj-lt"/>
              </a:rPr>
              <a:t>Client, Actors, Transformations, World Views, Owners, Environment</a:t>
            </a:r>
          </a:p>
          <a:p>
            <a:pPr>
              <a:spcAft>
                <a:spcPts val="600"/>
              </a:spcAft>
            </a:pPr>
            <a:endParaRPr lang="en-US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latin typeface="+mj-lt"/>
              </a:rPr>
              <a:t>Consider the other elements from SSM</a:t>
            </a:r>
            <a:endParaRPr lang="en-US" dirty="0" smtClean="0">
              <a:latin typeface="+mj-lt"/>
            </a:endParaRP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+mj-lt"/>
              </a:rPr>
              <a:t>Scope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+mj-lt"/>
              </a:rPr>
              <a:t>Inputs and outputs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+mj-lt"/>
              </a:rPr>
              <a:t>Processes that transform inputs to outputs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+mj-lt"/>
              </a:rPr>
              <a:t>Resources Authorities and emergent properties 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937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423" y="600865"/>
            <a:ext cx="8657465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Ensuring Coverage</a:t>
            </a:r>
            <a:endParaRPr lang="en-US" sz="3100" dirty="0"/>
          </a:p>
        </p:txBody>
      </p:sp>
      <p:sp>
        <p:nvSpPr>
          <p:cNvPr id="4" name="Rectangle 3"/>
          <p:cNvSpPr/>
          <p:nvPr/>
        </p:nvSpPr>
        <p:spPr>
          <a:xfrm>
            <a:off x="457200" y="2336427"/>
            <a:ext cx="1649811" cy="11487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 research questions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00711" y="2336426"/>
            <a:ext cx="1647327" cy="11487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Design materials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74817" y="2336427"/>
            <a:ext cx="1833188" cy="11487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Assign a </a:t>
            </a:r>
            <a:r>
              <a:rPr lang="en-US" dirty="0" err="1" smtClean="0"/>
              <a:t>colour</a:t>
            </a:r>
            <a:r>
              <a:rPr lang="en-US" dirty="0" smtClean="0"/>
              <a:t> to each research question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43200" y="2088594"/>
            <a:ext cx="2540107" cy="16443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Colour</a:t>
            </a:r>
            <a:r>
              <a:rPr lang="en-US" dirty="0" smtClean="0"/>
              <a:t> code each section of the study materials according to research q’s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49070" y="5163529"/>
            <a:ext cx="1517869" cy="9138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Conduct study</a:t>
            </a:r>
            <a:endParaRPr lang="en-US" dirty="0"/>
          </a:p>
        </p:txBody>
      </p:sp>
      <p:sp>
        <p:nvSpPr>
          <p:cNvPr id="9" name="Diamond 8"/>
          <p:cNvSpPr/>
          <p:nvPr/>
        </p:nvSpPr>
        <p:spPr>
          <a:xfrm>
            <a:off x="758935" y="4538440"/>
            <a:ext cx="3515882" cy="2096598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Are all of the research q’s accounted for?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3"/>
            <a:endCxn id="5" idx="1"/>
          </p:cNvCxnSpPr>
          <p:nvPr/>
        </p:nvCxnSpPr>
        <p:spPr>
          <a:xfrm>
            <a:off x="2107011" y="2910788"/>
            <a:ext cx="2937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3"/>
            <a:endCxn id="6" idx="1"/>
          </p:cNvCxnSpPr>
          <p:nvPr/>
        </p:nvCxnSpPr>
        <p:spPr>
          <a:xfrm>
            <a:off x="4048038" y="2910788"/>
            <a:ext cx="22677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  <a:endCxn id="7" idx="1"/>
          </p:cNvCxnSpPr>
          <p:nvPr/>
        </p:nvCxnSpPr>
        <p:spPr>
          <a:xfrm>
            <a:off x="6108005" y="2910788"/>
            <a:ext cx="33519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3"/>
            <a:endCxn id="8" idx="1"/>
          </p:cNvCxnSpPr>
          <p:nvPr/>
        </p:nvCxnSpPr>
        <p:spPr>
          <a:xfrm>
            <a:off x="4274817" y="5586739"/>
            <a:ext cx="1074253" cy="33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2516876" y="3732982"/>
            <a:ext cx="5064724" cy="805458"/>
            <a:chOff x="2516876" y="3732982"/>
            <a:chExt cx="5064724" cy="805458"/>
          </a:xfrm>
        </p:grpSpPr>
        <p:cxnSp>
          <p:nvCxnSpPr>
            <p:cNvPr id="37" name="Elbow Connector 36"/>
            <p:cNvCxnSpPr>
              <a:endCxn id="9" idx="0"/>
            </p:cNvCxnSpPr>
            <p:nvPr/>
          </p:nvCxnSpPr>
          <p:spPr>
            <a:xfrm rot="10800000" flipV="1">
              <a:off x="2516876" y="4189924"/>
              <a:ext cx="5064724" cy="348516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7581600" y="3732982"/>
              <a:ext cx="0" cy="45694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217423" y="2336426"/>
            <a:ext cx="3006953" cy="3284045"/>
            <a:chOff x="217423" y="2336426"/>
            <a:chExt cx="3006953" cy="3284045"/>
          </a:xfrm>
        </p:grpSpPr>
        <p:cxnSp>
          <p:nvCxnSpPr>
            <p:cNvPr id="22" name="Elbow Connector 21"/>
            <p:cNvCxnSpPr>
              <a:endCxn id="5" idx="0"/>
            </p:cNvCxnSpPr>
            <p:nvPr/>
          </p:nvCxnSpPr>
          <p:spPr>
            <a:xfrm rot="5400000" flipH="1" flipV="1">
              <a:off x="78877" y="2474973"/>
              <a:ext cx="3284045" cy="3006952"/>
            </a:xfrm>
            <a:prstGeom prst="bentConnector3">
              <a:avLst>
                <a:gd name="adj1" fmla="val 106961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9" idx="1"/>
            </p:cNvCxnSpPr>
            <p:nvPr/>
          </p:nvCxnSpPr>
          <p:spPr>
            <a:xfrm flipH="1">
              <a:off x="217423" y="5586739"/>
              <a:ext cx="5415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699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Ethics of engagement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1414"/>
            <a:ext cx="8229600" cy="5015177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+mj-lt"/>
              </a:rPr>
              <a:t>Before the study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+mj-lt"/>
              </a:rPr>
              <a:t>During the study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+mj-lt"/>
              </a:rPr>
              <a:t>After the study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+mj-lt"/>
              </a:rPr>
              <a:t>Risk of harm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+mj-lt"/>
              </a:rPr>
              <a:t>Truthfulness/ openness/ communication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+mj-lt"/>
              </a:rPr>
              <a:t>Protection of data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+mj-lt"/>
              </a:rPr>
              <a:t>Privacy/ confidentiality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+mj-lt"/>
              </a:rPr>
              <a:t>Be careful to only ask for what you need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+mj-lt"/>
              </a:rPr>
              <a:t>Don’t waste time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+mj-lt"/>
              </a:rPr>
              <a:t>Absolute right to withdraw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3675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4444"/>
            <a:ext cx="4469971" cy="4325112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US" dirty="0" smtClean="0"/>
              <a:t>Royal Academy of Engineering statement of ethical </a:t>
            </a:r>
            <a:r>
              <a:rPr lang="en-US" dirty="0" smtClean="0"/>
              <a:t>principles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Accuracy and </a:t>
            </a:r>
            <a:r>
              <a:rPr lang="en-US" dirty="0" err="1" smtClean="0">
                <a:solidFill>
                  <a:schemeClr val="accent2"/>
                </a:solidFill>
              </a:rPr>
              <a:t>Rigour</a:t>
            </a:r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Honesty and Integrity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Respect for Life, Law and the Public Good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Responsible Leadership: Listening and Informing</a:t>
            </a:r>
            <a:endParaRPr lang="en-US" dirty="0" smtClean="0">
              <a:solidFill>
                <a:schemeClr val="accent2"/>
              </a:solidFill>
            </a:endParaRP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4" name="Picture 3" descr="Screen Shot 2015-10-14 at 10.55.5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2" t="10548" r="28013" b="22414"/>
          <a:stretch/>
        </p:blipFill>
        <p:spPr>
          <a:xfrm>
            <a:off x="5167126" y="1284444"/>
            <a:ext cx="3063579" cy="4348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57200" y="6367198"/>
            <a:ext cx="82789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en-US" sz="1400" dirty="0">
                <a:hlinkClick r:id="rId3"/>
              </a:rPr>
              <a:t>http://www.raeng.org.uk/news/publications/list/reports/Statement_of_Ethical_Principles.pdf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24018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8186"/>
            <a:ext cx="8229600" cy="4325112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+mj-lt"/>
              </a:rPr>
              <a:t>SSM as part of a Software Engineering</a:t>
            </a:r>
            <a:endParaRPr lang="en-US" dirty="0" smtClean="0">
              <a:latin typeface="+mj-lt"/>
            </a:endParaRPr>
          </a:p>
          <a:p>
            <a:pPr lvl="1">
              <a:spcAft>
                <a:spcPts val="600"/>
              </a:spcAft>
            </a:pPr>
            <a:r>
              <a:rPr lang="en-US" dirty="0" smtClean="0"/>
              <a:t>Stakeholder </a:t>
            </a:r>
            <a:r>
              <a:rPr lang="en-US" dirty="0"/>
              <a:t>Analysis 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Storyboarding</a:t>
            </a:r>
            <a:endParaRPr lang="en-US" dirty="0"/>
          </a:p>
          <a:p>
            <a:pPr>
              <a:spcAft>
                <a:spcPts val="600"/>
              </a:spcAft>
            </a:pPr>
            <a:endParaRPr lang="en-US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latin typeface="+mj-lt"/>
              </a:rPr>
              <a:t>Information </a:t>
            </a:r>
            <a:r>
              <a:rPr lang="en-US" dirty="0" smtClean="0">
                <a:latin typeface="+mj-lt"/>
              </a:rPr>
              <a:t>gathering </a:t>
            </a:r>
            <a:r>
              <a:rPr lang="en-US" dirty="0" smtClean="0">
                <a:latin typeface="+mj-lt"/>
              </a:rPr>
              <a:t>techniques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+mj-lt"/>
              </a:rPr>
              <a:t>Interviews, Focus Groups, and Research Questions</a:t>
            </a:r>
            <a:endParaRPr lang="en-US" dirty="0">
              <a:latin typeface="+mj-lt"/>
            </a:endParaRPr>
          </a:p>
          <a:p>
            <a:pPr>
              <a:spcAft>
                <a:spcPts val="600"/>
              </a:spcAft>
            </a:pPr>
            <a:endParaRPr lang="en-US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latin typeface="+mj-lt"/>
              </a:rPr>
              <a:t>Ethics of engagement</a:t>
            </a:r>
          </a:p>
        </p:txBody>
      </p:sp>
    </p:spTree>
    <p:extLst>
      <p:ext uri="{BB962C8B-B14F-4D97-AF65-F5344CB8AC3E}">
        <p14:creationId xmlns:p14="http://schemas.microsoft.com/office/powerpoint/2010/main" val="1561764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Software </a:t>
            </a:r>
            <a:r>
              <a:rPr lang="en-GB" dirty="0" smtClean="0"/>
              <a:t>Engineering: Big Picture</a:t>
            </a:r>
            <a:endParaRPr lang="en-US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659217929"/>
              </p:ext>
            </p:extLst>
          </p:nvPr>
        </p:nvGraphicFramePr>
        <p:xfrm>
          <a:off x="228600" y="2209800"/>
          <a:ext cx="87630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114800" y="5715000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This is rarely a straightforward progression – in reality there are lots of iterations and points of feedback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24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4620" y="2407919"/>
            <a:ext cx="2989580" cy="4322743"/>
          </a:xfrm>
          <a:prstGeom prst="roundRect">
            <a:avLst>
              <a:gd name="adj" fmla="val 8596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Software </a:t>
            </a:r>
            <a:r>
              <a:rPr lang="en-GB" dirty="0" smtClean="0"/>
              <a:t>Engineering: Big Picture</a:t>
            </a:r>
            <a:endParaRPr lang="en-US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433642582"/>
              </p:ext>
            </p:extLst>
          </p:nvPr>
        </p:nvGraphicFramePr>
        <p:xfrm>
          <a:off x="228600" y="2209800"/>
          <a:ext cx="87630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114800" y="5715000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This is rarely a straightforward progression – in reality there are lots of iterations and points of feedback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410200"/>
            <a:ext cx="289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From a problem statement to starting to find a solution –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Requirements Capture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83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95800"/>
            <a:ext cx="8229600" cy="1066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sz="2800" dirty="0" smtClean="0"/>
              <a:t>Requirements Capture: What is the Challenge?</a:t>
            </a:r>
            <a:endParaRPr lang="en-US" sz="2800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160899137"/>
              </p:ext>
            </p:extLst>
          </p:nvPr>
        </p:nvGraphicFramePr>
        <p:xfrm>
          <a:off x="2419350" y="457200"/>
          <a:ext cx="459105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808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4978456"/>
              </p:ext>
            </p:extLst>
          </p:nvPr>
        </p:nvGraphicFramePr>
        <p:xfrm>
          <a:off x="2419350" y="457200"/>
          <a:ext cx="459105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305800" cy="3200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Users don’t always know what they want </a:t>
            </a:r>
          </a:p>
          <a:p>
            <a:r>
              <a:rPr lang="en-US" dirty="0" smtClean="0"/>
              <a:t>They often need help to innovate</a:t>
            </a:r>
          </a:p>
          <a:p>
            <a:r>
              <a:rPr lang="en-US" dirty="0" smtClean="0"/>
              <a:t>They may have conflicting requirements</a:t>
            </a:r>
          </a:p>
          <a:p>
            <a:r>
              <a:rPr lang="en-US" dirty="0" smtClean="0"/>
              <a:t>They may not have a complete picture</a:t>
            </a:r>
          </a:p>
          <a:p>
            <a:r>
              <a:rPr lang="en-US" dirty="0" smtClean="0"/>
              <a:t>They use the language of their mini-world (domain)</a:t>
            </a:r>
          </a:p>
          <a:p>
            <a:pPr lvl="1"/>
            <a:r>
              <a:rPr lang="en-US" dirty="0" smtClean="0"/>
              <a:t>Not necessarily the same language as technologists</a:t>
            </a:r>
          </a:p>
          <a:p>
            <a:pPr lvl="1"/>
            <a:r>
              <a:rPr lang="en-US" dirty="0" smtClean="0"/>
              <a:t>It may be imprecise and contextual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627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061694517"/>
              </p:ext>
            </p:extLst>
          </p:nvPr>
        </p:nvGraphicFramePr>
        <p:xfrm>
          <a:off x="2419350" y="457200"/>
          <a:ext cx="459105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3895959"/>
            <a:ext cx="8305800" cy="27000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have already seen:</a:t>
            </a:r>
          </a:p>
          <a:p>
            <a:pPr lvl="1"/>
            <a:r>
              <a:rPr lang="en-US" dirty="0" smtClean="0"/>
              <a:t>Soft Systems Models </a:t>
            </a:r>
          </a:p>
          <a:p>
            <a:pPr lvl="1"/>
            <a:r>
              <a:rPr lang="en-US" dirty="0" smtClean="0"/>
              <a:t>Scenarios and Personas</a:t>
            </a:r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dirty="0" smtClean="0"/>
              <a:t>Next we will look at:</a:t>
            </a:r>
          </a:p>
          <a:p>
            <a:pPr lvl="1"/>
            <a:r>
              <a:rPr lang="en-US" dirty="0" smtClean="0"/>
              <a:t>Stakeholder Analysis</a:t>
            </a:r>
          </a:p>
          <a:p>
            <a:pPr lvl="1"/>
            <a:r>
              <a:rPr lang="en-US" dirty="0" smtClean="0"/>
              <a:t>Storyboards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03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371"/>
            <a:ext cx="8229600" cy="1069848"/>
          </a:xfrm>
        </p:spPr>
        <p:txBody>
          <a:bodyPr/>
          <a:lstStyle/>
          <a:p>
            <a:pPr algn="ctr"/>
            <a:r>
              <a:rPr lang="en-US" dirty="0" smtClean="0"/>
              <a:t>Stakeholder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231554"/>
      </p:ext>
    </p:extLst>
  </p:cSld>
  <p:clrMapOvr>
    <a:masterClrMapping/>
  </p:clrMapOvr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ＭＳ ゴシック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17958</TotalTime>
  <Words>1506</Words>
  <Application>Microsoft Macintosh PowerPoint</Application>
  <PresentationFormat>On-screen Show (4:3)</PresentationFormat>
  <Paragraphs>324</Paragraphs>
  <Slides>34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Urban</vt:lpstr>
      <vt:lpstr> Envisioning and Engagement</vt:lpstr>
      <vt:lpstr>Envisioning and engagement</vt:lpstr>
      <vt:lpstr>The Big Software Engineering Picture</vt:lpstr>
      <vt:lpstr>Software Engineering: Big Picture</vt:lpstr>
      <vt:lpstr>Software Engineering: Big Picture</vt:lpstr>
      <vt:lpstr>Requirements Capture: What is the Challenge?</vt:lpstr>
      <vt:lpstr>PowerPoint Presentation</vt:lpstr>
      <vt:lpstr>PowerPoint Presentation</vt:lpstr>
      <vt:lpstr>Stakeholder Analysis</vt:lpstr>
      <vt:lpstr>Stakeholder Analysis: Who are the users?</vt:lpstr>
      <vt:lpstr>Stakeholder Analysis: Who are the users?</vt:lpstr>
      <vt:lpstr>Stakeholder Analysis: Who are the users?</vt:lpstr>
      <vt:lpstr>Stakeholder Analysis: Who are the users?</vt:lpstr>
      <vt:lpstr>Activity:  Stakeholder Analysis example</vt:lpstr>
      <vt:lpstr>Storyboards </vt:lpstr>
      <vt:lpstr>PowerPoint Presentation</vt:lpstr>
      <vt:lpstr>PowerPoint Presentation</vt:lpstr>
      <vt:lpstr>PowerPoint Presentation</vt:lpstr>
      <vt:lpstr>Gathering Information</vt:lpstr>
      <vt:lpstr>Where do you get your evidence?</vt:lpstr>
      <vt:lpstr>A Successful Information Gathering Campaign</vt:lpstr>
      <vt:lpstr>Interviews</vt:lpstr>
      <vt:lpstr>Interview Questions</vt:lpstr>
      <vt:lpstr>Interview Questions</vt:lpstr>
      <vt:lpstr>Interview Questions</vt:lpstr>
      <vt:lpstr>Interview Questions</vt:lpstr>
      <vt:lpstr>Focus Groups</vt:lpstr>
      <vt:lpstr>Activity: Planning information gathering</vt:lpstr>
      <vt:lpstr>Activity: Planning information gathering</vt:lpstr>
      <vt:lpstr>What to Ask?</vt:lpstr>
      <vt:lpstr>Ensuring Coverage</vt:lpstr>
      <vt:lpstr>Ethics of engagement  </vt:lpstr>
      <vt:lpstr>PowerPoint Presentation</vt:lpstr>
      <vt:lpstr>Summary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Systems Design  COMP1209</dc:title>
  <dc:creator>Yvonne Howard</dc:creator>
  <cp:lastModifiedBy>David Millard</cp:lastModifiedBy>
  <cp:revision>56</cp:revision>
  <dcterms:created xsi:type="dcterms:W3CDTF">2013-10-09T15:19:11Z</dcterms:created>
  <dcterms:modified xsi:type="dcterms:W3CDTF">2015-10-14T16:00:59Z</dcterms:modified>
</cp:coreProperties>
</file>