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3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66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09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8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57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73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73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78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64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52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6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9DD15-4FFC-4FD7-AD3C-311369412543}" type="datetimeFigureOut">
              <a:rPr lang="en-GB" smtClean="0"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DD6D1-B11C-4218-98E3-11B7B5411F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51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Skills portfolios in foundation chemistry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Who does what and when? Flowchart</a:t>
            </a:r>
          </a:p>
          <a:p>
            <a:r>
              <a:rPr lang="en-GB" dirty="0" smtClean="0"/>
              <a:t>David Read and Charles Harrison</a:t>
            </a:r>
          </a:p>
          <a:p>
            <a:r>
              <a:rPr lang="en-GB" dirty="0" smtClean="0"/>
              <a:t>University of Southampton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65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22617" y="-5339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Instructor details portfolio at the start of a lab session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322617" y="1167676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Prompts in the script tell students to take photos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687127" y="2340691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 of lab books and graphs save having to take in bulky lab books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687782" y="2353390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Students upload photos and reflect on the tasks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384964" y="3539104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Students submit the portfolio through </a:t>
            </a:r>
            <a:r>
              <a:rPr lang="en-GB" dirty="0" err="1"/>
              <a:t>T</a:t>
            </a:r>
            <a:r>
              <a:rPr lang="en-GB" dirty="0" err="1" smtClean="0"/>
              <a:t>urnitin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384964" y="5910532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Students view detailed feedback online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384964" y="4724818"/>
            <a:ext cx="3676072" cy="107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Multiple instructors can grade portfolios and add comments via the app or online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47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Skills portfolios in foundation chemistry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portfolios in foundation chemistry</dc:title>
  <dc:creator>Charles</dc:creator>
  <cp:lastModifiedBy>Charles</cp:lastModifiedBy>
  <cp:revision>2</cp:revision>
  <dcterms:created xsi:type="dcterms:W3CDTF">2015-08-14T08:44:10Z</dcterms:created>
  <dcterms:modified xsi:type="dcterms:W3CDTF">2015-08-14T08:52:06Z</dcterms:modified>
</cp:coreProperties>
</file>