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67" r:id="rId2"/>
    <p:sldId id="281" r:id="rId3"/>
    <p:sldId id="293" r:id="rId4"/>
    <p:sldId id="303" r:id="rId5"/>
    <p:sldId id="291" r:id="rId6"/>
    <p:sldId id="296" r:id="rId7"/>
    <p:sldId id="304" r:id="rId8"/>
    <p:sldId id="302" r:id="rId9"/>
    <p:sldId id="297" r:id="rId10"/>
    <p:sldId id="300" r:id="rId11"/>
    <p:sldId id="298" r:id="rId12"/>
    <p:sldId id="299" r:id="rId13"/>
    <p:sldId id="301" r:id="rId14"/>
    <p:sldId id="287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43" d="100"/>
          <a:sy n="143" d="100"/>
        </p:scale>
        <p:origin x="-104" y="-12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68DF85-44EE-054E-9CCE-7BBD545DF535}" type="doc">
      <dgm:prSet loTypeId="urn:microsoft.com/office/officeart/2005/8/layout/hProcess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D713BEDB-9C46-154F-983A-317F91ABC857}">
      <dgm:prSet phldrT="[Text]"/>
      <dgm:spPr/>
      <dgm:t>
        <a:bodyPr/>
        <a:lstStyle/>
        <a:p>
          <a:r>
            <a:rPr lang="en-GB" dirty="0" smtClean="0"/>
            <a:t>problem</a:t>
          </a:r>
          <a:endParaRPr lang="en-GB" dirty="0"/>
        </a:p>
      </dgm:t>
    </dgm:pt>
    <dgm:pt modelId="{F96DB4CD-9257-224D-B23B-90FE6680D0C8}" type="parTrans" cxnId="{5DDF1C46-CECA-7D49-9AA8-25F4F3B3C638}">
      <dgm:prSet/>
      <dgm:spPr/>
      <dgm:t>
        <a:bodyPr/>
        <a:lstStyle/>
        <a:p>
          <a:endParaRPr lang="en-GB"/>
        </a:p>
      </dgm:t>
    </dgm:pt>
    <dgm:pt modelId="{53CD4FDC-E186-5F46-9BA6-B0F6F0B609EC}" type="sibTrans" cxnId="{5DDF1C46-CECA-7D49-9AA8-25F4F3B3C638}">
      <dgm:prSet/>
      <dgm:spPr/>
      <dgm:t>
        <a:bodyPr/>
        <a:lstStyle/>
        <a:p>
          <a:endParaRPr lang="en-GB"/>
        </a:p>
      </dgm:t>
    </dgm:pt>
    <dgm:pt modelId="{54953C76-17D0-FB4A-8A73-351162358F4F}">
      <dgm:prSet phldrT="[Text]"/>
      <dgm:spPr/>
      <dgm:t>
        <a:bodyPr/>
        <a:lstStyle/>
        <a:p>
          <a:r>
            <a:rPr lang="en-GB" dirty="0" smtClean="0"/>
            <a:t>Disciplinary insights</a:t>
          </a:r>
          <a:endParaRPr lang="en-GB" dirty="0"/>
        </a:p>
      </dgm:t>
    </dgm:pt>
    <dgm:pt modelId="{8F546629-CD99-8242-911A-61EA5725209F}" type="parTrans" cxnId="{809B9F44-1900-9C4E-BA9E-06F8E407C64C}">
      <dgm:prSet/>
      <dgm:spPr/>
      <dgm:t>
        <a:bodyPr/>
        <a:lstStyle/>
        <a:p>
          <a:endParaRPr lang="en-GB"/>
        </a:p>
      </dgm:t>
    </dgm:pt>
    <dgm:pt modelId="{ED73FAA3-6269-6342-83A5-4153888FD98C}" type="sibTrans" cxnId="{809B9F44-1900-9C4E-BA9E-06F8E407C64C}">
      <dgm:prSet/>
      <dgm:spPr/>
      <dgm:t>
        <a:bodyPr/>
        <a:lstStyle/>
        <a:p>
          <a:endParaRPr lang="en-GB"/>
        </a:p>
      </dgm:t>
    </dgm:pt>
    <dgm:pt modelId="{1BC70139-774E-C44F-ADE3-BCC951205F86}">
      <dgm:prSet phldrT="[Text]"/>
      <dgm:spPr/>
      <dgm:t>
        <a:bodyPr/>
        <a:lstStyle/>
        <a:p>
          <a:r>
            <a:rPr lang="en-GB" dirty="0" smtClean="0"/>
            <a:t>Integration</a:t>
          </a:r>
          <a:endParaRPr lang="en-GB" dirty="0"/>
        </a:p>
      </dgm:t>
    </dgm:pt>
    <dgm:pt modelId="{050E8E30-1FB1-8C48-A485-DDC8C053782C}" type="parTrans" cxnId="{9DAE96B6-4021-6A47-B449-7CFF874EC5DE}">
      <dgm:prSet/>
      <dgm:spPr/>
      <dgm:t>
        <a:bodyPr/>
        <a:lstStyle/>
        <a:p>
          <a:endParaRPr lang="en-GB"/>
        </a:p>
      </dgm:t>
    </dgm:pt>
    <dgm:pt modelId="{68DC70BB-40BF-F34A-9AA2-9B7CC27565BB}" type="sibTrans" cxnId="{9DAE96B6-4021-6A47-B449-7CFF874EC5DE}">
      <dgm:prSet/>
      <dgm:spPr/>
      <dgm:t>
        <a:bodyPr/>
        <a:lstStyle/>
        <a:p>
          <a:endParaRPr lang="en-GB"/>
        </a:p>
      </dgm:t>
    </dgm:pt>
    <dgm:pt modelId="{51272371-47C8-FB49-9E0D-72D5B18FF77C}">
      <dgm:prSet phldrT="[Text]"/>
      <dgm:spPr/>
      <dgm:t>
        <a:bodyPr/>
        <a:lstStyle/>
        <a:p>
          <a:r>
            <a:rPr lang="en-GB" dirty="0" smtClean="0"/>
            <a:t>Understanding</a:t>
          </a:r>
          <a:endParaRPr lang="en-GB" dirty="0"/>
        </a:p>
      </dgm:t>
    </dgm:pt>
    <dgm:pt modelId="{0622E5E8-FA4D-8F41-A035-73D633D58804}" type="parTrans" cxnId="{E04537A0-0840-CE4F-BFD7-091EA90D46F1}">
      <dgm:prSet/>
      <dgm:spPr/>
      <dgm:t>
        <a:bodyPr/>
        <a:lstStyle/>
        <a:p>
          <a:endParaRPr lang="en-GB"/>
        </a:p>
      </dgm:t>
    </dgm:pt>
    <dgm:pt modelId="{A0B5BE7D-9226-4149-9841-3D9A9291A7A1}" type="sibTrans" cxnId="{E04537A0-0840-CE4F-BFD7-091EA90D46F1}">
      <dgm:prSet/>
      <dgm:spPr/>
      <dgm:t>
        <a:bodyPr/>
        <a:lstStyle/>
        <a:p>
          <a:endParaRPr lang="en-GB"/>
        </a:p>
      </dgm:t>
    </dgm:pt>
    <dgm:pt modelId="{1844A5FB-0E60-FA47-92B5-D86C61B42CD6}" type="pres">
      <dgm:prSet presAssocID="{8768DF85-44EE-054E-9CCE-7BBD545DF53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316D215C-3873-3B41-BF5B-100BB7613BEA}" type="pres">
      <dgm:prSet presAssocID="{8768DF85-44EE-054E-9CCE-7BBD545DF535}" presName="tSp" presStyleCnt="0"/>
      <dgm:spPr/>
    </dgm:pt>
    <dgm:pt modelId="{B70F783D-D12D-1E40-8C02-E570EC28BDEC}" type="pres">
      <dgm:prSet presAssocID="{8768DF85-44EE-054E-9CCE-7BBD545DF535}" presName="bSp" presStyleCnt="0"/>
      <dgm:spPr/>
    </dgm:pt>
    <dgm:pt modelId="{CCA186FD-1795-E04E-B049-6387578B18EB}" type="pres">
      <dgm:prSet presAssocID="{8768DF85-44EE-054E-9CCE-7BBD545DF535}" presName="process" presStyleCnt="0"/>
      <dgm:spPr/>
    </dgm:pt>
    <dgm:pt modelId="{669D8386-62F8-3248-A24F-431F6DD358DE}" type="pres">
      <dgm:prSet presAssocID="{D713BEDB-9C46-154F-983A-317F91ABC857}" presName="composite1" presStyleCnt="0"/>
      <dgm:spPr/>
    </dgm:pt>
    <dgm:pt modelId="{1D4AD694-349F-3041-AA39-DAD499833423}" type="pres">
      <dgm:prSet presAssocID="{D713BEDB-9C46-154F-983A-317F91ABC857}" presName="dummyNode1" presStyleLbl="node1" presStyleIdx="0" presStyleCnt="4"/>
      <dgm:spPr/>
    </dgm:pt>
    <dgm:pt modelId="{1C727306-401C-3649-8AFF-1FA7C05D4FB8}" type="pres">
      <dgm:prSet presAssocID="{D713BEDB-9C46-154F-983A-317F91ABC857}" presName="childNode1" presStyleLbl="bgAcc1" presStyleIdx="0" presStyleCnt="4">
        <dgm:presLayoutVars>
          <dgm:bulletEnabled val="1"/>
        </dgm:presLayoutVars>
      </dgm:prSet>
      <dgm:spPr/>
    </dgm:pt>
    <dgm:pt modelId="{A77B4DFE-9F18-4245-AA7E-899F35A75A48}" type="pres">
      <dgm:prSet presAssocID="{D713BEDB-9C46-154F-983A-317F91ABC857}" presName="childNode1tx" presStyleLbl="bgAcc1" presStyleIdx="0" presStyleCnt="4">
        <dgm:presLayoutVars>
          <dgm:bulletEnabled val="1"/>
        </dgm:presLayoutVars>
      </dgm:prSet>
      <dgm:spPr/>
    </dgm:pt>
    <dgm:pt modelId="{31503371-FFCB-7345-A312-1A1CBD293420}" type="pres">
      <dgm:prSet presAssocID="{D713BEDB-9C46-154F-983A-317F91ABC857}" presName="parentNode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EF4A668-3F32-9140-92FD-491157C074E4}" type="pres">
      <dgm:prSet presAssocID="{D713BEDB-9C46-154F-983A-317F91ABC857}" presName="connSite1" presStyleCnt="0"/>
      <dgm:spPr/>
    </dgm:pt>
    <dgm:pt modelId="{9F944B1F-7931-A749-BFEB-C7B961A8DC5F}" type="pres">
      <dgm:prSet presAssocID="{53CD4FDC-E186-5F46-9BA6-B0F6F0B609EC}" presName="Name9" presStyleLbl="sibTrans2D1" presStyleIdx="0" presStyleCnt="3"/>
      <dgm:spPr/>
      <dgm:t>
        <a:bodyPr/>
        <a:lstStyle/>
        <a:p>
          <a:endParaRPr lang="en-GB"/>
        </a:p>
      </dgm:t>
    </dgm:pt>
    <dgm:pt modelId="{AD2C6FBA-4313-8E4C-99BC-3FB5DE4DB6E5}" type="pres">
      <dgm:prSet presAssocID="{54953C76-17D0-FB4A-8A73-351162358F4F}" presName="composite2" presStyleCnt="0"/>
      <dgm:spPr/>
    </dgm:pt>
    <dgm:pt modelId="{839696DA-103C-1C4C-BBC7-8B5F27078F74}" type="pres">
      <dgm:prSet presAssocID="{54953C76-17D0-FB4A-8A73-351162358F4F}" presName="dummyNode2" presStyleLbl="node1" presStyleIdx="0" presStyleCnt="4"/>
      <dgm:spPr/>
    </dgm:pt>
    <dgm:pt modelId="{2E02F0E2-AF9D-5A4E-8D1F-52D691A8D4E3}" type="pres">
      <dgm:prSet presAssocID="{54953C76-17D0-FB4A-8A73-351162358F4F}" presName="childNode2" presStyleLbl="bgAcc1" presStyleIdx="1" presStyleCnt="4">
        <dgm:presLayoutVars>
          <dgm:bulletEnabled val="1"/>
        </dgm:presLayoutVars>
      </dgm:prSet>
      <dgm:spPr/>
    </dgm:pt>
    <dgm:pt modelId="{6862B7F7-60AD-EE48-8141-F748398D8EB7}" type="pres">
      <dgm:prSet presAssocID="{54953C76-17D0-FB4A-8A73-351162358F4F}" presName="childNode2tx" presStyleLbl="bgAcc1" presStyleIdx="1" presStyleCnt="4">
        <dgm:presLayoutVars>
          <dgm:bulletEnabled val="1"/>
        </dgm:presLayoutVars>
      </dgm:prSet>
      <dgm:spPr/>
    </dgm:pt>
    <dgm:pt modelId="{B984C404-6DAA-8A48-A339-184644359D6D}" type="pres">
      <dgm:prSet presAssocID="{54953C76-17D0-FB4A-8A73-351162358F4F}" presName="parentNode2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CF6DDF2-8022-1843-BB56-03F76E892615}" type="pres">
      <dgm:prSet presAssocID="{54953C76-17D0-FB4A-8A73-351162358F4F}" presName="connSite2" presStyleCnt="0"/>
      <dgm:spPr/>
    </dgm:pt>
    <dgm:pt modelId="{857681F0-8178-9940-9B08-12A67033C52C}" type="pres">
      <dgm:prSet presAssocID="{ED73FAA3-6269-6342-83A5-4153888FD98C}" presName="Name18" presStyleLbl="sibTrans2D1" presStyleIdx="1" presStyleCnt="3"/>
      <dgm:spPr/>
      <dgm:t>
        <a:bodyPr/>
        <a:lstStyle/>
        <a:p>
          <a:endParaRPr lang="en-GB"/>
        </a:p>
      </dgm:t>
    </dgm:pt>
    <dgm:pt modelId="{1F77B64A-6431-C042-AD9A-446E1E669F16}" type="pres">
      <dgm:prSet presAssocID="{1BC70139-774E-C44F-ADE3-BCC951205F86}" presName="composite1" presStyleCnt="0"/>
      <dgm:spPr/>
    </dgm:pt>
    <dgm:pt modelId="{627C90D1-B2C4-5F4F-9442-4BB84008806B}" type="pres">
      <dgm:prSet presAssocID="{1BC70139-774E-C44F-ADE3-BCC951205F86}" presName="dummyNode1" presStyleLbl="node1" presStyleIdx="1" presStyleCnt="4"/>
      <dgm:spPr/>
    </dgm:pt>
    <dgm:pt modelId="{FD854AE5-EEA0-F943-AFDC-A490476F9199}" type="pres">
      <dgm:prSet presAssocID="{1BC70139-774E-C44F-ADE3-BCC951205F86}" presName="childNode1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6A384BD-314C-4445-B2EB-8566D89DB9A9}" type="pres">
      <dgm:prSet presAssocID="{1BC70139-774E-C44F-ADE3-BCC951205F86}" presName="childNode1tx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73AF8B9-197F-F545-9C91-0E878B4A0676}" type="pres">
      <dgm:prSet presAssocID="{1BC70139-774E-C44F-ADE3-BCC951205F86}" presName="parentNode1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13C7D7B-56D5-2344-A307-B161C836E5A7}" type="pres">
      <dgm:prSet presAssocID="{1BC70139-774E-C44F-ADE3-BCC951205F86}" presName="connSite1" presStyleCnt="0"/>
      <dgm:spPr/>
    </dgm:pt>
    <dgm:pt modelId="{D1BA037D-A797-3944-BAEC-2A467C8DBC7C}" type="pres">
      <dgm:prSet presAssocID="{68DC70BB-40BF-F34A-9AA2-9B7CC27565BB}" presName="Name9" presStyleLbl="sibTrans2D1" presStyleIdx="2" presStyleCnt="3"/>
      <dgm:spPr/>
      <dgm:t>
        <a:bodyPr/>
        <a:lstStyle/>
        <a:p>
          <a:endParaRPr lang="en-GB"/>
        </a:p>
      </dgm:t>
    </dgm:pt>
    <dgm:pt modelId="{79FFD069-1418-B840-9E77-297F619690FE}" type="pres">
      <dgm:prSet presAssocID="{51272371-47C8-FB49-9E0D-72D5B18FF77C}" presName="composite2" presStyleCnt="0"/>
      <dgm:spPr/>
    </dgm:pt>
    <dgm:pt modelId="{FF2506BA-79E9-0140-84D8-BA24287096C1}" type="pres">
      <dgm:prSet presAssocID="{51272371-47C8-FB49-9E0D-72D5B18FF77C}" presName="dummyNode2" presStyleLbl="node1" presStyleIdx="2" presStyleCnt="4"/>
      <dgm:spPr/>
    </dgm:pt>
    <dgm:pt modelId="{6A944AAA-4CEE-4E4B-83E0-7605DFA0BBE5}" type="pres">
      <dgm:prSet presAssocID="{51272371-47C8-FB49-9E0D-72D5B18FF77C}" presName="childNode2" presStyleLbl="bgAcc1" presStyleIdx="3" presStyleCnt="4">
        <dgm:presLayoutVars>
          <dgm:bulletEnabled val="1"/>
        </dgm:presLayoutVars>
      </dgm:prSet>
      <dgm:spPr/>
    </dgm:pt>
    <dgm:pt modelId="{0F99561F-341C-A24F-99A4-77640486F126}" type="pres">
      <dgm:prSet presAssocID="{51272371-47C8-FB49-9E0D-72D5B18FF77C}" presName="childNode2tx" presStyleLbl="bgAcc1" presStyleIdx="3" presStyleCnt="4">
        <dgm:presLayoutVars>
          <dgm:bulletEnabled val="1"/>
        </dgm:presLayoutVars>
      </dgm:prSet>
      <dgm:spPr/>
    </dgm:pt>
    <dgm:pt modelId="{2866053E-D404-0B43-B2D3-5C22522560F2}" type="pres">
      <dgm:prSet presAssocID="{51272371-47C8-FB49-9E0D-72D5B18FF77C}" presName="parentNode2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2A86ACE-F0C8-2844-8A27-C30B8D55B905}" type="pres">
      <dgm:prSet presAssocID="{51272371-47C8-FB49-9E0D-72D5B18FF77C}" presName="connSite2" presStyleCnt="0"/>
      <dgm:spPr/>
    </dgm:pt>
  </dgm:ptLst>
  <dgm:cxnLst>
    <dgm:cxn modelId="{9DAE96B6-4021-6A47-B449-7CFF874EC5DE}" srcId="{8768DF85-44EE-054E-9CCE-7BBD545DF535}" destId="{1BC70139-774E-C44F-ADE3-BCC951205F86}" srcOrd="2" destOrd="0" parTransId="{050E8E30-1FB1-8C48-A485-DDC8C053782C}" sibTransId="{68DC70BB-40BF-F34A-9AA2-9B7CC27565BB}"/>
    <dgm:cxn modelId="{FBF794D5-2E61-ED40-AF8B-C05D1C4864B2}" type="presOf" srcId="{68DC70BB-40BF-F34A-9AA2-9B7CC27565BB}" destId="{D1BA037D-A797-3944-BAEC-2A467C8DBC7C}" srcOrd="0" destOrd="0" presId="urn:microsoft.com/office/officeart/2005/8/layout/hProcess4"/>
    <dgm:cxn modelId="{5B7148F6-C5B1-7444-A08E-3BA6A0FD71D8}" type="presOf" srcId="{54953C76-17D0-FB4A-8A73-351162358F4F}" destId="{B984C404-6DAA-8A48-A339-184644359D6D}" srcOrd="0" destOrd="0" presId="urn:microsoft.com/office/officeart/2005/8/layout/hProcess4"/>
    <dgm:cxn modelId="{1B7E893D-9BCC-CF47-8716-63047E96418E}" type="presOf" srcId="{51272371-47C8-FB49-9E0D-72D5B18FF77C}" destId="{2866053E-D404-0B43-B2D3-5C22522560F2}" srcOrd="0" destOrd="0" presId="urn:microsoft.com/office/officeart/2005/8/layout/hProcess4"/>
    <dgm:cxn modelId="{5DDF1C46-CECA-7D49-9AA8-25F4F3B3C638}" srcId="{8768DF85-44EE-054E-9CCE-7BBD545DF535}" destId="{D713BEDB-9C46-154F-983A-317F91ABC857}" srcOrd="0" destOrd="0" parTransId="{F96DB4CD-9257-224D-B23B-90FE6680D0C8}" sibTransId="{53CD4FDC-E186-5F46-9BA6-B0F6F0B609EC}"/>
    <dgm:cxn modelId="{DFE40AF8-C94D-ED40-B49C-71CE76FB3D39}" type="presOf" srcId="{D713BEDB-9C46-154F-983A-317F91ABC857}" destId="{31503371-FFCB-7345-A312-1A1CBD293420}" srcOrd="0" destOrd="0" presId="urn:microsoft.com/office/officeart/2005/8/layout/hProcess4"/>
    <dgm:cxn modelId="{809B9F44-1900-9C4E-BA9E-06F8E407C64C}" srcId="{8768DF85-44EE-054E-9CCE-7BBD545DF535}" destId="{54953C76-17D0-FB4A-8A73-351162358F4F}" srcOrd="1" destOrd="0" parTransId="{8F546629-CD99-8242-911A-61EA5725209F}" sibTransId="{ED73FAA3-6269-6342-83A5-4153888FD98C}"/>
    <dgm:cxn modelId="{B81C09AC-239E-AD45-8A81-D6CCA9D29860}" type="presOf" srcId="{8768DF85-44EE-054E-9CCE-7BBD545DF535}" destId="{1844A5FB-0E60-FA47-92B5-D86C61B42CD6}" srcOrd="0" destOrd="0" presId="urn:microsoft.com/office/officeart/2005/8/layout/hProcess4"/>
    <dgm:cxn modelId="{795D67A0-75CD-924D-A624-1A91F75F0C5B}" type="presOf" srcId="{1BC70139-774E-C44F-ADE3-BCC951205F86}" destId="{273AF8B9-197F-F545-9C91-0E878B4A0676}" srcOrd="0" destOrd="0" presId="urn:microsoft.com/office/officeart/2005/8/layout/hProcess4"/>
    <dgm:cxn modelId="{F4C0D3E6-36F0-5042-A6FE-6670815C2C61}" type="presOf" srcId="{53CD4FDC-E186-5F46-9BA6-B0F6F0B609EC}" destId="{9F944B1F-7931-A749-BFEB-C7B961A8DC5F}" srcOrd="0" destOrd="0" presId="urn:microsoft.com/office/officeart/2005/8/layout/hProcess4"/>
    <dgm:cxn modelId="{E04537A0-0840-CE4F-BFD7-091EA90D46F1}" srcId="{8768DF85-44EE-054E-9CCE-7BBD545DF535}" destId="{51272371-47C8-FB49-9E0D-72D5B18FF77C}" srcOrd="3" destOrd="0" parTransId="{0622E5E8-FA4D-8F41-A035-73D633D58804}" sibTransId="{A0B5BE7D-9226-4149-9841-3D9A9291A7A1}"/>
    <dgm:cxn modelId="{3849B867-CBDE-4449-ADBD-5E32B49F6CDF}" type="presOf" srcId="{ED73FAA3-6269-6342-83A5-4153888FD98C}" destId="{857681F0-8178-9940-9B08-12A67033C52C}" srcOrd="0" destOrd="0" presId="urn:microsoft.com/office/officeart/2005/8/layout/hProcess4"/>
    <dgm:cxn modelId="{21E64D64-0274-C54C-8236-EA2D9A296D23}" type="presParOf" srcId="{1844A5FB-0E60-FA47-92B5-D86C61B42CD6}" destId="{316D215C-3873-3B41-BF5B-100BB7613BEA}" srcOrd="0" destOrd="0" presId="urn:microsoft.com/office/officeart/2005/8/layout/hProcess4"/>
    <dgm:cxn modelId="{FB6E2CC6-AE09-C946-A452-7FAC1915ACD1}" type="presParOf" srcId="{1844A5FB-0E60-FA47-92B5-D86C61B42CD6}" destId="{B70F783D-D12D-1E40-8C02-E570EC28BDEC}" srcOrd="1" destOrd="0" presId="urn:microsoft.com/office/officeart/2005/8/layout/hProcess4"/>
    <dgm:cxn modelId="{18D477EE-6487-CC48-B018-3B60D4AE6A82}" type="presParOf" srcId="{1844A5FB-0E60-FA47-92B5-D86C61B42CD6}" destId="{CCA186FD-1795-E04E-B049-6387578B18EB}" srcOrd="2" destOrd="0" presId="urn:microsoft.com/office/officeart/2005/8/layout/hProcess4"/>
    <dgm:cxn modelId="{A46464EF-02EE-5A44-8BCB-C16848853CE7}" type="presParOf" srcId="{CCA186FD-1795-E04E-B049-6387578B18EB}" destId="{669D8386-62F8-3248-A24F-431F6DD358DE}" srcOrd="0" destOrd="0" presId="urn:microsoft.com/office/officeart/2005/8/layout/hProcess4"/>
    <dgm:cxn modelId="{2C5D5BA2-DAD4-B74D-A07C-DAEC3245905E}" type="presParOf" srcId="{669D8386-62F8-3248-A24F-431F6DD358DE}" destId="{1D4AD694-349F-3041-AA39-DAD499833423}" srcOrd="0" destOrd="0" presId="urn:microsoft.com/office/officeart/2005/8/layout/hProcess4"/>
    <dgm:cxn modelId="{A9E305AA-53EF-AD4C-AF48-08C94B205316}" type="presParOf" srcId="{669D8386-62F8-3248-A24F-431F6DD358DE}" destId="{1C727306-401C-3649-8AFF-1FA7C05D4FB8}" srcOrd="1" destOrd="0" presId="urn:microsoft.com/office/officeart/2005/8/layout/hProcess4"/>
    <dgm:cxn modelId="{59BB8574-20F0-DA4A-883B-441A2122FF65}" type="presParOf" srcId="{669D8386-62F8-3248-A24F-431F6DD358DE}" destId="{A77B4DFE-9F18-4245-AA7E-899F35A75A48}" srcOrd="2" destOrd="0" presId="urn:microsoft.com/office/officeart/2005/8/layout/hProcess4"/>
    <dgm:cxn modelId="{ECD2A05F-E9A7-C946-8B09-B13238DB3CE7}" type="presParOf" srcId="{669D8386-62F8-3248-A24F-431F6DD358DE}" destId="{31503371-FFCB-7345-A312-1A1CBD293420}" srcOrd="3" destOrd="0" presId="urn:microsoft.com/office/officeart/2005/8/layout/hProcess4"/>
    <dgm:cxn modelId="{9797F396-606A-9B4A-8611-3DF32E1F5B95}" type="presParOf" srcId="{669D8386-62F8-3248-A24F-431F6DD358DE}" destId="{FEF4A668-3F32-9140-92FD-491157C074E4}" srcOrd="4" destOrd="0" presId="urn:microsoft.com/office/officeart/2005/8/layout/hProcess4"/>
    <dgm:cxn modelId="{FDDE4964-87D0-2348-8567-C170A989BF19}" type="presParOf" srcId="{CCA186FD-1795-E04E-B049-6387578B18EB}" destId="{9F944B1F-7931-A749-BFEB-C7B961A8DC5F}" srcOrd="1" destOrd="0" presId="urn:microsoft.com/office/officeart/2005/8/layout/hProcess4"/>
    <dgm:cxn modelId="{FFEC776C-89BA-774C-85B0-46AA568268AD}" type="presParOf" srcId="{CCA186FD-1795-E04E-B049-6387578B18EB}" destId="{AD2C6FBA-4313-8E4C-99BC-3FB5DE4DB6E5}" srcOrd="2" destOrd="0" presId="urn:microsoft.com/office/officeart/2005/8/layout/hProcess4"/>
    <dgm:cxn modelId="{548DD35C-CABB-7549-AE74-BB72994916BE}" type="presParOf" srcId="{AD2C6FBA-4313-8E4C-99BC-3FB5DE4DB6E5}" destId="{839696DA-103C-1C4C-BBC7-8B5F27078F74}" srcOrd="0" destOrd="0" presId="urn:microsoft.com/office/officeart/2005/8/layout/hProcess4"/>
    <dgm:cxn modelId="{3A716911-A5FF-574F-9435-F021B8C9D186}" type="presParOf" srcId="{AD2C6FBA-4313-8E4C-99BC-3FB5DE4DB6E5}" destId="{2E02F0E2-AF9D-5A4E-8D1F-52D691A8D4E3}" srcOrd="1" destOrd="0" presId="urn:microsoft.com/office/officeart/2005/8/layout/hProcess4"/>
    <dgm:cxn modelId="{0D5CD2A1-67FE-CE44-87A5-7E9727FD7CD8}" type="presParOf" srcId="{AD2C6FBA-4313-8E4C-99BC-3FB5DE4DB6E5}" destId="{6862B7F7-60AD-EE48-8141-F748398D8EB7}" srcOrd="2" destOrd="0" presId="urn:microsoft.com/office/officeart/2005/8/layout/hProcess4"/>
    <dgm:cxn modelId="{18262592-8B6B-CC4E-ABA2-3A3F067F69BE}" type="presParOf" srcId="{AD2C6FBA-4313-8E4C-99BC-3FB5DE4DB6E5}" destId="{B984C404-6DAA-8A48-A339-184644359D6D}" srcOrd="3" destOrd="0" presId="urn:microsoft.com/office/officeart/2005/8/layout/hProcess4"/>
    <dgm:cxn modelId="{3ECD4AA2-F73D-5B4D-B9C4-ED005BC5F6AE}" type="presParOf" srcId="{AD2C6FBA-4313-8E4C-99BC-3FB5DE4DB6E5}" destId="{3CF6DDF2-8022-1843-BB56-03F76E892615}" srcOrd="4" destOrd="0" presId="urn:microsoft.com/office/officeart/2005/8/layout/hProcess4"/>
    <dgm:cxn modelId="{E58C57B9-212E-574B-8441-6C38990516FB}" type="presParOf" srcId="{CCA186FD-1795-E04E-B049-6387578B18EB}" destId="{857681F0-8178-9940-9B08-12A67033C52C}" srcOrd="3" destOrd="0" presId="urn:microsoft.com/office/officeart/2005/8/layout/hProcess4"/>
    <dgm:cxn modelId="{7D20A1E7-1D40-564A-A279-943CD73B78ED}" type="presParOf" srcId="{CCA186FD-1795-E04E-B049-6387578B18EB}" destId="{1F77B64A-6431-C042-AD9A-446E1E669F16}" srcOrd="4" destOrd="0" presId="urn:microsoft.com/office/officeart/2005/8/layout/hProcess4"/>
    <dgm:cxn modelId="{6A6E4A00-C275-4842-8E97-F128B6E5A7EA}" type="presParOf" srcId="{1F77B64A-6431-C042-AD9A-446E1E669F16}" destId="{627C90D1-B2C4-5F4F-9442-4BB84008806B}" srcOrd="0" destOrd="0" presId="urn:microsoft.com/office/officeart/2005/8/layout/hProcess4"/>
    <dgm:cxn modelId="{310B5F71-DD61-F442-85D9-2703F811BC08}" type="presParOf" srcId="{1F77B64A-6431-C042-AD9A-446E1E669F16}" destId="{FD854AE5-EEA0-F943-AFDC-A490476F9199}" srcOrd="1" destOrd="0" presId="urn:microsoft.com/office/officeart/2005/8/layout/hProcess4"/>
    <dgm:cxn modelId="{F02922EF-9839-D545-BEE2-171EAAE9ED61}" type="presParOf" srcId="{1F77B64A-6431-C042-AD9A-446E1E669F16}" destId="{A6A384BD-314C-4445-B2EB-8566D89DB9A9}" srcOrd="2" destOrd="0" presId="urn:microsoft.com/office/officeart/2005/8/layout/hProcess4"/>
    <dgm:cxn modelId="{E6D0139E-6A1D-5D4D-95F9-369AF5DBBB87}" type="presParOf" srcId="{1F77B64A-6431-C042-AD9A-446E1E669F16}" destId="{273AF8B9-197F-F545-9C91-0E878B4A0676}" srcOrd="3" destOrd="0" presId="urn:microsoft.com/office/officeart/2005/8/layout/hProcess4"/>
    <dgm:cxn modelId="{644D0750-42BD-544E-A186-D36AD15569E4}" type="presParOf" srcId="{1F77B64A-6431-C042-AD9A-446E1E669F16}" destId="{513C7D7B-56D5-2344-A307-B161C836E5A7}" srcOrd="4" destOrd="0" presId="urn:microsoft.com/office/officeart/2005/8/layout/hProcess4"/>
    <dgm:cxn modelId="{6357BD9A-173B-0343-BD72-82A0FC1CB0F2}" type="presParOf" srcId="{CCA186FD-1795-E04E-B049-6387578B18EB}" destId="{D1BA037D-A797-3944-BAEC-2A467C8DBC7C}" srcOrd="5" destOrd="0" presId="urn:microsoft.com/office/officeart/2005/8/layout/hProcess4"/>
    <dgm:cxn modelId="{39B3A341-66EE-6643-9FBB-7625438354B0}" type="presParOf" srcId="{CCA186FD-1795-E04E-B049-6387578B18EB}" destId="{79FFD069-1418-B840-9E77-297F619690FE}" srcOrd="6" destOrd="0" presId="urn:microsoft.com/office/officeart/2005/8/layout/hProcess4"/>
    <dgm:cxn modelId="{F3BA3A1A-E9E6-3142-8A0C-F45F5AF51F5A}" type="presParOf" srcId="{79FFD069-1418-B840-9E77-297F619690FE}" destId="{FF2506BA-79E9-0140-84D8-BA24287096C1}" srcOrd="0" destOrd="0" presId="urn:microsoft.com/office/officeart/2005/8/layout/hProcess4"/>
    <dgm:cxn modelId="{8FD6F478-6324-F046-ACA0-02EB8DDDB02C}" type="presParOf" srcId="{79FFD069-1418-B840-9E77-297F619690FE}" destId="{6A944AAA-4CEE-4E4B-83E0-7605DFA0BBE5}" srcOrd="1" destOrd="0" presId="urn:microsoft.com/office/officeart/2005/8/layout/hProcess4"/>
    <dgm:cxn modelId="{E7F324BE-BBED-C54C-B4F7-9BB25AFA958F}" type="presParOf" srcId="{79FFD069-1418-B840-9E77-297F619690FE}" destId="{0F99561F-341C-A24F-99A4-77640486F126}" srcOrd="2" destOrd="0" presId="urn:microsoft.com/office/officeart/2005/8/layout/hProcess4"/>
    <dgm:cxn modelId="{6CCD0ABB-9004-6547-BF84-226E5DE18F87}" type="presParOf" srcId="{79FFD069-1418-B840-9E77-297F619690FE}" destId="{2866053E-D404-0B43-B2D3-5C22522560F2}" srcOrd="3" destOrd="0" presId="urn:microsoft.com/office/officeart/2005/8/layout/hProcess4"/>
    <dgm:cxn modelId="{5A225E4C-5E69-3244-8F50-2EB30C848B35}" type="presParOf" srcId="{79FFD069-1418-B840-9E77-297F619690FE}" destId="{72A86ACE-F0C8-2844-8A27-C30B8D55B905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768DF85-44EE-054E-9CCE-7BBD545DF535}" type="doc">
      <dgm:prSet loTypeId="urn:microsoft.com/office/officeart/2005/8/layout/chevron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D713BEDB-9C46-154F-983A-317F91ABC857}">
      <dgm:prSet phldrT="[Text]"/>
      <dgm:spPr/>
      <dgm:t>
        <a:bodyPr/>
        <a:lstStyle/>
        <a:p>
          <a:r>
            <a:rPr lang="en-GB" dirty="0" smtClean="0"/>
            <a:t>Problem</a:t>
          </a:r>
          <a:endParaRPr lang="en-GB" dirty="0"/>
        </a:p>
      </dgm:t>
    </dgm:pt>
    <dgm:pt modelId="{F96DB4CD-9257-224D-B23B-90FE6680D0C8}" type="parTrans" cxnId="{5DDF1C46-CECA-7D49-9AA8-25F4F3B3C638}">
      <dgm:prSet/>
      <dgm:spPr/>
      <dgm:t>
        <a:bodyPr/>
        <a:lstStyle/>
        <a:p>
          <a:endParaRPr lang="en-GB"/>
        </a:p>
      </dgm:t>
    </dgm:pt>
    <dgm:pt modelId="{53CD4FDC-E186-5F46-9BA6-B0F6F0B609EC}" type="sibTrans" cxnId="{5DDF1C46-CECA-7D49-9AA8-25F4F3B3C638}">
      <dgm:prSet/>
      <dgm:spPr/>
      <dgm:t>
        <a:bodyPr/>
        <a:lstStyle/>
        <a:p>
          <a:endParaRPr lang="en-GB"/>
        </a:p>
      </dgm:t>
    </dgm:pt>
    <dgm:pt modelId="{54953C76-17D0-FB4A-8A73-351162358F4F}">
      <dgm:prSet phldrT="[Text]"/>
      <dgm:spPr/>
      <dgm:t>
        <a:bodyPr/>
        <a:lstStyle/>
        <a:p>
          <a:r>
            <a:rPr lang="en-GB" dirty="0" smtClean="0"/>
            <a:t>Disciplinary insights</a:t>
          </a:r>
          <a:endParaRPr lang="en-GB" dirty="0"/>
        </a:p>
      </dgm:t>
    </dgm:pt>
    <dgm:pt modelId="{8F546629-CD99-8242-911A-61EA5725209F}" type="parTrans" cxnId="{809B9F44-1900-9C4E-BA9E-06F8E407C64C}">
      <dgm:prSet/>
      <dgm:spPr/>
      <dgm:t>
        <a:bodyPr/>
        <a:lstStyle/>
        <a:p>
          <a:endParaRPr lang="en-GB"/>
        </a:p>
      </dgm:t>
    </dgm:pt>
    <dgm:pt modelId="{ED73FAA3-6269-6342-83A5-4153888FD98C}" type="sibTrans" cxnId="{809B9F44-1900-9C4E-BA9E-06F8E407C64C}">
      <dgm:prSet/>
      <dgm:spPr/>
      <dgm:t>
        <a:bodyPr/>
        <a:lstStyle/>
        <a:p>
          <a:endParaRPr lang="en-GB"/>
        </a:p>
      </dgm:t>
    </dgm:pt>
    <dgm:pt modelId="{1BC70139-774E-C44F-ADE3-BCC951205F86}">
      <dgm:prSet phldrT="[Text]"/>
      <dgm:spPr/>
      <dgm:t>
        <a:bodyPr/>
        <a:lstStyle/>
        <a:p>
          <a:r>
            <a:rPr lang="en-GB" dirty="0" smtClean="0"/>
            <a:t>Integration</a:t>
          </a:r>
          <a:endParaRPr lang="en-GB" dirty="0"/>
        </a:p>
      </dgm:t>
    </dgm:pt>
    <dgm:pt modelId="{050E8E30-1FB1-8C48-A485-DDC8C053782C}" type="parTrans" cxnId="{9DAE96B6-4021-6A47-B449-7CFF874EC5DE}">
      <dgm:prSet/>
      <dgm:spPr/>
      <dgm:t>
        <a:bodyPr/>
        <a:lstStyle/>
        <a:p>
          <a:endParaRPr lang="en-GB"/>
        </a:p>
      </dgm:t>
    </dgm:pt>
    <dgm:pt modelId="{68DC70BB-40BF-F34A-9AA2-9B7CC27565BB}" type="sibTrans" cxnId="{9DAE96B6-4021-6A47-B449-7CFF874EC5DE}">
      <dgm:prSet/>
      <dgm:spPr/>
      <dgm:t>
        <a:bodyPr/>
        <a:lstStyle/>
        <a:p>
          <a:endParaRPr lang="en-GB"/>
        </a:p>
      </dgm:t>
    </dgm:pt>
    <dgm:pt modelId="{51272371-47C8-FB49-9E0D-72D5B18FF77C}">
      <dgm:prSet phldrT="[Text]"/>
      <dgm:spPr/>
      <dgm:t>
        <a:bodyPr/>
        <a:lstStyle/>
        <a:p>
          <a:r>
            <a:rPr lang="en-GB" dirty="0" smtClean="0"/>
            <a:t>Understanding</a:t>
          </a:r>
          <a:endParaRPr lang="en-GB" dirty="0"/>
        </a:p>
      </dgm:t>
    </dgm:pt>
    <dgm:pt modelId="{0622E5E8-FA4D-8F41-A035-73D633D58804}" type="parTrans" cxnId="{E04537A0-0840-CE4F-BFD7-091EA90D46F1}">
      <dgm:prSet/>
      <dgm:spPr/>
      <dgm:t>
        <a:bodyPr/>
        <a:lstStyle/>
        <a:p>
          <a:endParaRPr lang="en-GB"/>
        </a:p>
      </dgm:t>
    </dgm:pt>
    <dgm:pt modelId="{A0B5BE7D-9226-4149-9841-3D9A9291A7A1}" type="sibTrans" cxnId="{E04537A0-0840-CE4F-BFD7-091EA90D46F1}">
      <dgm:prSet/>
      <dgm:spPr/>
      <dgm:t>
        <a:bodyPr/>
        <a:lstStyle/>
        <a:p>
          <a:endParaRPr lang="en-GB"/>
        </a:p>
      </dgm:t>
    </dgm:pt>
    <dgm:pt modelId="{A4891A28-2E9E-BD4D-A9D0-08E373A09FA5}" type="pres">
      <dgm:prSet presAssocID="{8768DF85-44EE-054E-9CCE-7BBD545DF53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5E11E4AF-7B02-0342-BC42-B68C0DD90755}" type="pres">
      <dgm:prSet presAssocID="{D713BEDB-9C46-154F-983A-317F91ABC857}" presName="composite" presStyleCnt="0"/>
      <dgm:spPr/>
    </dgm:pt>
    <dgm:pt modelId="{BE1A8C27-9F36-7948-854B-E348EFFC25B2}" type="pres">
      <dgm:prSet presAssocID="{D713BEDB-9C46-154F-983A-317F91ABC857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6FA0818-F47A-804A-A354-01BE76CBA8CE}" type="pres">
      <dgm:prSet presAssocID="{D713BEDB-9C46-154F-983A-317F91ABC857}" presName="descendantText" presStyleLbl="alignAcc1" presStyleIdx="0" presStyleCnt="4">
        <dgm:presLayoutVars>
          <dgm:bulletEnabled val="1"/>
        </dgm:presLayoutVars>
      </dgm:prSet>
      <dgm:spPr/>
    </dgm:pt>
    <dgm:pt modelId="{AB1243DE-7721-C441-8C86-1E71C77C2C0F}" type="pres">
      <dgm:prSet presAssocID="{53CD4FDC-E186-5F46-9BA6-B0F6F0B609EC}" presName="sp" presStyleCnt="0"/>
      <dgm:spPr/>
    </dgm:pt>
    <dgm:pt modelId="{4E109F18-831C-7A40-98A6-DE7FA3F46A97}" type="pres">
      <dgm:prSet presAssocID="{54953C76-17D0-FB4A-8A73-351162358F4F}" presName="composite" presStyleCnt="0"/>
      <dgm:spPr/>
    </dgm:pt>
    <dgm:pt modelId="{6D197760-51A3-1640-9EA9-36CA87B009D0}" type="pres">
      <dgm:prSet presAssocID="{54953C76-17D0-FB4A-8A73-351162358F4F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94002A4-0259-8B48-8845-83C1AD53A7DD}" type="pres">
      <dgm:prSet presAssocID="{54953C76-17D0-FB4A-8A73-351162358F4F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777BFD7-11BD-1C48-A772-F25D31EC74D5}" type="pres">
      <dgm:prSet presAssocID="{ED73FAA3-6269-6342-83A5-4153888FD98C}" presName="sp" presStyleCnt="0"/>
      <dgm:spPr/>
    </dgm:pt>
    <dgm:pt modelId="{F8E6E8AB-42B8-2D4A-AA48-29576D25DBBB}" type="pres">
      <dgm:prSet presAssocID="{1BC70139-774E-C44F-ADE3-BCC951205F86}" presName="composite" presStyleCnt="0"/>
      <dgm:spPr/>
    </dgm:pt>
    <dgm:pt modelId="{3A74F0D1-06F5-6246-9596-B45C82465613}" type="pres">
      <dgm:prSet presAssocID="{1BC70139-774E-C44F-ADE3-BCC951205F86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51FB4B2-9B2E-9342-B7F9-D1FEDA746BEA}" type="pres">
      <dgm:prSet presAssocID="{1BC70139-774E-C44F-ADE3-BCC951205F86}" presName="descendantText" presStyleLbl="alignAcc1" presStyleIdx="2" presStyleCnt="4">
        <dgm:presLayoutVars>
          <dgm:bulletEnabled val="1"/>
        </dgm:presLayoutVars>
      </dgm:prSet>
      <dgm:spPr/>
    </dgm:pt>
    <dgm:pt modelId="{BE047473-2B47-5C43-9A81-5E0F58C92612}" type="pres">
      <dgm:prSet presAssocID="{68DC70BB-40BF-F34A-9AA2-9B7CC27565BB}" presName="sp" presStyleCnt="0"/>
      <dgm:spPr/>
    </dgm:pt>
    <dgm:pt modelId="{1F35B7B7-D66E-FD4B-A8B7-A9E1C73E494A}" type="pres">
      <dgm:prSet presAssocID="{51272371-47C8-FB49-9E0D-72D5B18FF77C}" presName="composite" presStyleCnt="0"/>
      <dgm:spPr/>
    </dgm:pt>
    <dgm:pt modelId="{38215970-6AC9-DF4C-B2A0-C70ED1FA9264}" type="pres">
      <dgm:prSet presAssocID="{51272371-47C8-FB49-9E0D-72D5B18FF77C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90CC6DD-B45B-9745-9787-C9102C18A026}" type="pres">
      <dgm:prSet presAssocID="{51272371-47C8-FB49-9E0D-72D5B18FF77C}" presName="descendantText" presStyleLbl="alignAcc1" presStyleIdx="3" presStyleCnt="4">
        <dgm:presLayoutVars>
          <dgm:bulletEnabled val="1"/>
        </dgm:presLayoutVars>
      </dgm:prSet>
      <dgm:spPr/>
    </dgm:pt>
  </dgm:ptLst>
  <dgm:cxnLst>
    <dgm:cxn modelId="{E04537A0-0840-CE4F-BFD7-091EA90D46F1}" srcId="{8768DF85-44EE-054E-9CCE-7BBD545DF535}" destId="{51272371-47C8-FB49-9E0D-72D5B18FF77C}" srcOrd="3" destOrd="0" parTransId="{0622E5E8-FA4D-8F41-A035-73D633D58804}" sibTransId="{A0B5BE7D-9226-4149-9841-3D9A9291A7A1}"/>
    <dgm:cxn modelId="{B0B8C9B1-1BA0-CB4C-B9DD-0448AE9059EE}" type="presOf" srcId="{D713BEDB-9C46-154F-983A-317F91ABC857}" destId="{BE1A8C27-9F36-7948-854B-E348EFFC25B2}" srcOrd="0" destOrd="0" presId="urn:microsoft.com/office/officeart/2005/8/layout/chevron2"/>
    <dgm:cxn modelId="{2AF4F236-5FF9-7748-BCFB-D86B4097F80C}" type="presOf" srcId="{51272371-47C8-FB49-9E0D-72D5B18FF77C}" destId="{38215970-6AC9-DF4C-B2A0-C70ED1FA9264}" srcOrd="0" destOrd="0" presId="urn:microsoft.com/office/officeart/2005/8/layout/chevron2"/>
    <dgm:cxn modelId="{A8B6B709-E58A-BB4F-9E53-99E7DEB78D1B}" type="presOf" srcId="{8768DF85-44EE-054E-9CCE-7BBD545DF535}" destId="{A4891A28-2E9E-BD4D-A9D0-08E373A09FA5}" srcOrd="0" destOrd="0" presId="urn:microsoft.com/office/officeart/2005/8/layout/chevron2"/>
    <dgm:cxn modelId="{9DAE96B6-4021-6A47-B449-7CFF874EC5DE}" srcId="{8768DF85-44EE-054E-9CCE-7BBD545DF535}" destId="{1BC70139-774E-C44F-ADE3-BCC951205F86}" srcOrd="2" destOrd="0" parTransId="{050E8E30-1FB1-8C48-A485-DDC8C053782C}" sibTransId="{68DC70BB-40BF-F34A-9AA2-9B7CC27565BB}"/>
    <dgm:cxn modelId="{72445EC3-8764-284D-81F8-414836958158}" type="presOf" srcId="{1BC70139-774E-C44F-ADE3-BCC951205F86}" destId="{3A74F0D1-06F5-6246-9596-B45C82465613}" srcOrd="0" destOrd="0" presId="urn:microsoft.com/office/officeart/2005/8/layout/chevron2"/>
    <dgm:cxn modelId="{295EC2E5-7F27-444A-AC00-064E8B2F9E90}" type="presOf" srcId="{54953C76-17D0-FB4A-8A73-351162358F4F}" destId="{6D197760-51A3-1640-9EA9-36CA87B009D0}" srcOrd="0" destOrd="0" presId="urn:microsoft.com/office/officeart/2005/8/layout/chevron2"/>
    <dgm:cxn modelId="{809B9F44-1900-9C4E-BA9E-06F8E407C64C}" srcId="{8768DF85-44EE-054E-9CCE-7BBD545DF535}" destId="{54953C76-17D0-FB4A-8A73-351162358F4F}" srcOrd="1" destOrd="0" parTransId="{8F546629-CD99-8242-911A-61EA5725209F}" sibTransId="{ED73FAA3-6269-6342-83A5-4153888FD98C}"/>
    <dgm:cxn modelId="{5DDF1C46-CECA-7D49-9AA8-25F4F3B3C638}" srcId="{8768DF85-44EE-054E-9CCE-7BBD545DF535}" destId="{D713BEDB-9C46-154F-983A-317F91ABC857}" srcOrd="0" destOrd="0" parTransId="{F96DB4CD-9257-224D-B23B-90FE6680D0C8}" sibTransId="{53CD4FDC-E186-5F46-9BA6-B0F6F0B609EC}"/>
    <dgm:cxn modelId="{BB8FD0DA-5010-3948-BF9E-E74CCF34DBD4}" type="presParOf" srcId="{A4891A28-2E9E-BD4D-A9D0-08E373A09FA5}" destId="{5E11E4AF-7B02-0342-BC42-B68C0DD90755}" srcOrd="0" destOrd="0" presId="urn:microsoft.com/office/officeart/2005/8/layout/chevron2"/>
    <dgm:cxn modelId="{803C5EAA-CF9F-2C4D-9673-DA6B6661871F}" type="presParOf" srcId="{5E11E4AF-7B02-0342-BC42-B68C0DD90755}" destId="{BE1A8C27-9F36-7948-854B-E348EFFC25B2}" srcOrd="0" destOrd="0" presId="urn:microsoft.com/office/officeart/2005/8/layout/chevron2"/>
    <dgm:cxn modelId="{51ADDB23-EC8B-294E-B90B-440BB7ECB9E7}" type="presParOf" srcId="{5E11E4AF-7B02-0342-BC42-B68C0DD90755}" destId="{26FA0818-F47A-804A-A354-01BE76CBA8CE}" srcOrd="1" destOrd="0" presId="urn:microsoft.com/office/officeart/2005/8/layout/chevron2"/>
    <dgm:cxn modelId="{902DE5F4-5E22-1D4C-B8F7-9CD51484DFB9}" type="presParOf" srcId="{A4891A28-2E9E-BD4D-A9D0-08E373A09FA5}" destId="{AB1243DE-7721-C441-8C86-1E71C77C2C0F}" srcOrd="1" destOrd="0" presId="urn:microsoft.com/office/officeart/2005/8/layout/chevron2"/>
    <dgm:cxn modelId="{0F430E80-C23A-F54C-BA96-EB6BEAF684D5}" type="presParOf" srcId="{A4891A28-2E9E-BD4D-A9D0-08E373A09FA5}" destId="{4E109F18-831C-7A40-98A6-DE7FA3F46A97}" srcOrd="2" destOrd="0" presId="urn:microsoft.com/office/officeart/2005/8/layout/chevron2"/>
    <dgm:cxn modelId="{B92191AA-D231-2140-B60C-B1AB122E631A}" type="presParOf" srcId="{4E109F18-831C-7A40-98A6-DE7FA3F46A97}" destId="{6D197760-51A3-1640-9EA9-36CA87B009D0}" srcOrd="0" destOrd="0" presId="urn:microsoft.com/office/officeart/2005/8/layout/chevron2"/>
    <dgm:cxn modelId="{97688C7F-7F9E-8040-A90A-EAD74BC61003}" type="presParOf" srcId="{4E109F18-831C-7A40-98A6-DE7FA3F46A97}" destId="{C94002A4-0259-8B48-8845-83C1AD53A7DD}" srcOrd="1" destOrd="0" presId="urn:microsoft.com/office/officeart/2005/8/layout/chevron2"/>
    <dgm:cxn modelId="{2F0964E4-D1D2-2A43-A140-2E9626E69177}" type="presParOf" srcId="{A4891A28-2E9E-BD4D-A9D0-08E373A09FA5}" destId="{A777BFD7-11BD-1C48-A772-F25D31EC74D5}" srcOrd="3" destOrd="0" presId="urn:microsoft.com/office/officeart/2005/8/layout/chevron2"/>
    <dgm:cxn modelId="{AF6CBB8A-3D29-574B-8BC6-C973B9B3EE01}" type="presParOf" srcId="{A4891A28-2E9E-BD4D-A9D0-08E373A09FA5}" destId="{F8E6E8AB-42B8-2D4A-AA48-29576D25DBBB}" srcOrd="4" destOrd="0" presId="urn:microsoft.com/office/officeart/2005/8/layout/chevron2"/>
    <dgm:cxn modelId="{DCAD5112-782C-E54D-8167-ACD436508174}" type="presParOf" srcId="{F8E6E8AB-42B8-2D4A-AA48-29576D25DBBB}" destId="{3A74F0D1-06F5-6246-9596-B45C82465613}" srcOrd="0" destOrd="0" presId="urn:microsoft.com/office/officeart/2005/8/layout/chevron2"/>
    <dgm:cxn modelId="{D2062C74-25FA-9A4B-AFA5-9CD3BBCF0F07}" type="presParOf" srcId="{F8E6E8AB-42B8-2D4A-AA48-29576D25DBBB}" destId="{951FB4B2-9B2E-9342-B7F9-D1FEDA746BEA}" srcOrd="1" destOrd="0" presId="urn:microsoft.com/office/officeart/2005/8/layout/chevron2"/>
    <dgm:cxn modelId="{64B90D01-293B-CF4F-8356-3B12079A5649}" type="presParOf" srcId="{A4891A28-2E9E-BD4D-A9D0-08E373A09FA5}" destId="{BE047473-2B47-5C43-9A81-5E0F58C92612}" srcOrd="5" destOrd="0" presId="urn:microsoft.com/office/officeart/2005/8/layout/chevron2"/>
    <dgm:cxn modelId="{7F4E8E42-FF3A-7B4C-AFC2-67D000C07FE9}" type="presParOf" srcId="{A4891A28-2E9E-BD4D-A9D0-08E373A09FA5}" destId="{1F35B7B7-D66E-FD4B-A8B7-A9E1C73E494A}" srcOrd="6" destOrd="0" presId="urn:microsoft.com/office/officeart/2005/8/layout/chevron2"/>
    <dgm:cxn modelId="{981790EB-02DE-5B40-9661-D17195039B29}" type="presParOf" srcId="{1F35B7B7-D66E-FD4B-A8B7-A9E1C73E494A}" destId="{38215970-6AC9-DF4C-B2A0-C70ED1FA9264}" srcOrd="0" destOrd="0" presId="urn:microsoft.com/office/officeart/2005/8/layout/chevron2"/>
    <dgm:cxn modelId="{14544F9E-AAF3-C748-AD86-3AB37CB83AF6}" type="presParOf" srcId="{1F35B7B7-D66E-FD4B-A8B7-A9E1C73E494A}" destId="{F90CC6DD-B45B-9745-9787-C9102C18A02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5B83990-835F-8544-A4A9-CF00B828CDBF}" type="doc">
      <dgm:prSet loTypeId="urn:microsoft.com/office/officeart/2005/8/layout/pyramid4" loCatId="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8AC40EE8-4A02-9A41-AA0D-FBBCF61F5F52}">
      <dgm:prSet phldrT="[Text]"/>
      <dgm:spPr/>
      <dgm:t>
        <a:bodyPr/>
        <a:lstStyle/>
        <a:p>
          <a:r>
            <a:rPr lang="en-GB" dirty="0" smtClean="0"/>
            <a:t>Interdisciplinary integration</a:t>
          </a:r>
          <a:endParaRPr lang="en-GB" dirty="0"/>
        </a:p>
      </dgm:t>
    </dgm:pt>
    <dgm:pt modelId="{8601FDA5-E68D-314C-AA7D-77914252B79C}" type="parTrans" cxnId="{FD6BDD72-9706-EB40-BA2D-902B71E1B137}">
      <dgm:prSet/>
      <dgm:spPr/>
      <dgm:t>
        <a:bodyPr/>
        <a:lstStyle/>
        <a:p>
          <a:endParaRPr lang="en-GB"/>
        </a:p>
      </dgm:t>
    </dgm:pt>
    <dgm:pt modelId="{2AB0854F-9568-6A4E-8328-CBE607CF3D7E}" type="sibTrans" cxnId="{FD6BDD72-9706-EB40-BA2D-902B71E1B137}">
      <dgm:prSet/>
      <dgm:spPr/>
      <dgm:t>
        <a:bodyPr/>
        <a:lstStyle/>
        <a:p>
          <a:endParaRPr lang="en-GB"/>
        </a:p>
      </dgm:t>
    </dgm:pt>
    <dgm:pt modelId="{BBDCBC73-9A8B-814C-B78D-2BA574972EB0}">
      <dgm:prSet phldrT="[Text]"/>
      <dgm:spPr/>
      <dgm:t>
        <a:bodyPr/>
        <a:lstStyle/>
        <a:p>
          <a:r>
            <a:rPr lang="en-GB" dirty="0" smtClean="0"/>
            <a:t>Disciplinary depth</a:t>
          </a:r>
          <a:endParaRPr lang="en-GB" dirty="0"/>
        </a:p>
      </dgm:t>
    </dgm:pt>
    <dgm:pt modelId="{4D33F0C1-C837-0945-84AB-863A52AEAC86}" type="parTrans" cxnId="{A27307B2-91A4-8142-9E80-61D41CC1752C}">
      <dgm:prSet/>
      <dgm:spPr/>
      <dgm:t>
        <a:bodyPr/>
        <a:lstStyle/>
        <a:p>
          <a:endParaRPr lang="en-GB"/>
        </a:p>
      </dgm:t>
    </dgm:pt>
    <dgm:pt modelId="{818DE6D7-3A4D-8445-B8C1-5CDB0A2906EB}" type="sibTrans" cxnId="{A27307B2-91A4-8142-9E80-61D41CC1752C}">
      <dgm:prSet/>
      <dgm:spPr/>
      <dgm:t>
        <a:bodyPr/>
        <a:lstStyle/>
        <a:p>
          <a:endParaRPr lang="en-GB"/>
        </a:p>
      </dgm:t>
    </dgm:pt>
    <dgm:pt modelId="{04FC81E0-998A-DF4C-8024-D2DB0AC7D058}">
      <dgm:prSet phldrT="[Text]"/>
      <dgm:spPr/>
      <dgm:t>
        <a:bodyPr/>
        <a:lstStyle/>
        <a:p>
          <a:r>
            <a:rPr lang="en-GB" dirty="0" smtClean="0"/>
            <a:t> </a:t>
          </a:r>
          <a:endParaRPr lang="en-GB" dirty="0"/>
        </a:p>
      </dgm:t>
    </dgm:pt>
    <dgm:pt modelId="{C6F3A299-B1E9-5243-8B83-EB36CCB85BD4}" type="parTrans" cxnId="{05EF1F85-3147-224A-81A2-F14A5BFF7CC9}">
      <dgm:prSet/>
      <dgm:spPr/>
      <dgm:t>
        <a:bodyPr/>
        <a:lstStyle/>
        <a:p>
          <a:endParaRPr lang="en-GB"/>
        </a:p>
      </dgm:t>
    </dgm:pt>
    <dgm:pt modelId="{581A2DC9-E2C5-7846-B962-732042305B1D}" type="sibTrans" cxnId="{05EF1F85-3147-224A-81A2-F14A5BFF7CC9}">
      <dgm:prSet/>
      <dgm:spPr/>
      <dgm:t>
        <a:bodyPr/>
        <a:lstStyle/>
        <a:p>
          <a:endParaRPr lang="en-GB"/>
        </a:p>
      </dgm:t>
    </dgm:pt>
    <dgm:pt modelId="{C52E96DB-D100-4749-81FF-98FE39E23B12}">
      <dgm:prSet phldrT="[Text]"/>
      <dgm:spPr/>
      <dgm:t>
        <a:bodyPr/>
        <a:lstStyle/>
        <a:p>
          <a:r>
            <a:rPr lang="en-GB" dirty="0" smtClean="0"/>
            <a:t>Disciplinary breadth </a:t>
          </a:r>
          <a:endParaRPr lang="en-GB" dirty="0"/>
        </a:p>
      </dgm:t>
    </dgm:pt>
    <dgm:pt modelId="{60C211BE-0599-1345-B8F7-F41CA8FAC1E8}" type="parTrans" cxnId="{CD4D3503-48F7-1E42-8545-B03E50F9C46E}">
      <dgm:prSet/>
      <dgm:spPr/>
      <dgm:t>
        <a:bodyPr/>
        <a:lstStyle/>
        <a:p>
          <a:endParaRPr lang="en-GB"/>
        </a:p>
      </dgm:t>
    </dgm:pt>
    <dgm:pt modelId="{203B8076-1CCE-5649-9B3E-5446E07F2549}" type="sibTrans" cxnId="{CD4D3503-48F7-1E42-8545-B03E50F9C46E}">
      <dgm:prSet/>
      <dgm:spPr/>
      <dgm:t>
        <a:bodyPr/>
        <a:lstStyle/>
        <a:p>
          <a:endParaRPr lang="en-GB"/>
        </a:p>
      </dgm:t>
    </dgm:pt>
    <dgm:pt modelId="{C24E1C40-A08C-E44E-A021-062DCF7E0F04}" type="pres">
      <dgm:prSet presAssocID="{05B83990-835F-8544-A4A9-CF00B828CDBF}" presName="compositeShape" presStyleCnt="0">
        <dgm:presLayoutVars>
          <dgm:chMax val="9"/>
          <dgm:dir/>
          <dgm:resizeHandles val="exact"/>
        </dgm:presLayoutVars>
      </dgm:prSet>
      <dgm:spPr/>
    </dgm:pt>
    <dgm:pt modelId="{9EB67004-B9A7-4F47-8B19-B4A45564B9B4}" type="pres">
      <dgm:prSet presAssocID="{05B83990-835F-8544-A4A9-CF00B828CDBF}" presName="triangle1" presStyleLbl="node1" presStyleIdx="0" presStyleCnt="4">
        <dgm:presLayoutVars>
          <dgm:bulletEnabled val="1"/>
        </dgm:presLayoutVars>
      </dgm:prSet>
      <dgm:spPr/>
    </dgm:pt>
    <dgm:pt modelId="{AD3EDB9E-741C-CB42-8653-F54EA019FCD3}" type="pres">
      <dgm:prSet presAssocID="{05B83990-835F-8544-A4A9-CF00B828CDBF}" presName="triangle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4D769F6-1BFF-DE49-B5BC-2C93D5E24BF9}" type="pres">
      <dgm:prSet presAssocID="{05B83990-835F-8544-A4A9-CF00B828CDBF}" presName="triangle3" presStyleLbl="node1" presStyleIdx="2" presStyleCnt="4">
        <dgm:presLayoutVars>
          <dgm:bulletEnabled val="1"/>
        </dgm:presLayoutVars>
      </dgm:prSet>
      <dgm:spPr/>
    </dgm:pt>
    <dgm:pt modelId="{F5465FAC-B9B7-6D4B-9463-BD53869E5B07}" type="pres">
      <dgm:prSet presAssocID="{05B83990-835F-8544-A4A9-CF00B828CDBF}" presName="triangle4" presStyleLbl="node1" presStyleIdx="3" presStyleCnt="4">
        <dgm:presLayoutVars>
          <dgm:bulletEnabled val="1"/>
        </dgm:presLayoutVars>
      </dgm:prSet>
      <dgm:spPr/>
    </dgm:pt>
  </dgm:ptLst>
  <dgm:cxnLst>
    <dgm:cxn modelId="{32A6816A-D327-7442-92D3-77477D1470F2}" type="presOf" srcId="{04FC81E0-998A-DF4C-8024-D2DB0AC7D058}" destId="{54D769F6-1BFF-DE49-B5BC-2C93D5E24BF9}" srcOrd="0" destOrd="0" presId="urn:microsoft.com/office/officeart/2005/8/layout/pyramid4"/>
    <dgm:cxn modelId="{9FDAD525-2F90-9145-9D5D-6825B349B2BA}" type="presOf" srcId="{BBDCBC73-9A8B-814C-B78D-2BA574972EB0}" destId="{AD3EDB9E-741C-CB42-8653-F54EA019FCD3}" srcOrd="0" destOrd="0" presId="urn:microsoft.com/office/officeart/2005/8/layout/pyramid4"/>
    <dgm:cxn modelId="{2AE7B2E5-8DB8-0A45-87CB-6CEC6996EEC9}" type="presOf" srcId="{C52E96DB-D100-4749-81FF-98FE39E23B12}" destId="{F5465FAC-B9B7-6D4B-9463-BD53869E5B07}" srcOrd="0" destOrd="0" presId="urn:microsoft.com/office/officeart/2005/8/layout/pyramid4"/>
    <dgm:cxn modelId="{EDC97535-4D8F-5947-844F-54076F9FDA8F}" type="presOf" srcId="{05B83990-835F-8544-A4A9-CF00B828CDBF}" destId="{C24E1C40-A08C-E44E-A021-062DCF7E0F04}" srcOrd="0" destOrd="0" presId="urn:microsoft.com/office/officeart/2005/8/layout/pyramid4"/>
    <dgm:cxn modelId="{FD6BDD72-9706-EB40-BA2D-902B71E1B137}" srcId="{05B83990-835F-8544-A4A9-CF00B828CDBF}" destId="{8AC40EE8-4A02-9A41-AA0D-FBBCF61F5F52}" srcOrd="0" destOrd="0" parTransId="{8601FDA5-E68D-314C-AA7D-77914252B79C}" sibTransId="{2AB0854F-9568-6A4E-8328-CBE607CF3D7E}"/>
    <dgm:cxn modelId="{CD4D3503-48F7-1E42-8545-B03E50F9C46E}" srcId="{05B83990-835F-8544-A4A9-CF00B828CDBF}" destId="{C52E96DB-D100-4749-81FF-98FE39E23B12}" srcOrd="3" destOrd="0" parTransId="{60C211BE-0599-1345-B8F7-F41CA8FAC1E8}" sibTransId="{203B8076-1CCE-5649-9B3E-5446E07F2549}"/>
    <dgm:cxn modelId="{05EF1F85-3147-224A-81A2-F14A5BFF7CC9}" srcId="{05B83990-835F-8544-A4A9-CF00B828CDBF}" destId="{04FC81E0-998A-DF4C-8024-D2DB0AC7D058}" srcOrd="2" destOrd="0" parTransId="{C6F3A299-B1E9-5243-8B83-EB36CCB85BD4}" sibTransId="{581A2DC9-E2C5-7846-B962-732042305B1D}"/>
    <dgm:cxn modelId="{A27307B2-91A4-8142-9E80-61D41CC1752C}" srcId="{05B83990-835F-8544-A4A9-CF00B828CDBF}" destId="{BBDCBC73-9A8B-814C-B78D-2BA574972EB0}" srcOrd="1" destOrd="0" parTransId="{4D33F0C1-C837-0945-84AB-863A52AEAC86}" sibTransId="{818DE6D7-3A4D-8445-B8C1-5CDB0A2906EB}"/>
    <dgm:cxn modelId="{1550FA0E-749D-8148-A0D9-9E8CABD159D7}" type="presOf" srcId="{8AC40EE8-4A02-9A41-AA0D-FBBCF61F5F52}" destId="{9EB67004-B9A7-4F47-8B19-B4A45564B9B4}" srcOrd="0" destOrd="0" presId="urn:microsoft.com/office/officeart/2005/8/layout/pyramid4"/>
    <dgm:cxn modelId="{411193E2-8CA7-BB4E-BAEE-70D3DA4B7F9B}" type="presParOf" srcId="{C24E1C40-A08C-E44E-A021-062DCF7E0F04}" destId="{9EB67004-B9A7-4F47-8B19-B4A45564B9B4}" srcOrd="0" destOrd="0" presId="urn:microsoft.com/office/officeart/2005/8/layout/pyramid4"/>
    <dgm:cxn modelId="{86F3F22B-8954-4A4A-A70A-AA23FC81C0D5}" type="presParOf" srcId="{C24E1C40-A08C-E44E-A021-062DCF7E0F04}" destId="{AD3EDB9E-741C-CB42-8653-F54EA019FCD3}" srcOrd="1" destOrd="0" presId="urn:microsoft.com/office/officeart/2005/8/layout/pyramid4"/>
    <dgm:cxn modelId="{DE407A20-AAF2-3948-A26C-989EEA167AA0}" type="presParOf" srcId="{C24E1C40-A08C-E44E-A021-062DCF7E0F04}" destId="{54D769F6-1BFF-DE49-B5BC-2C93D5E24BF9}" srcOrd="2" destOrd="0" presId="urn:microsoft.com/office/officeart/2005/8/layout/pyramid4"/>
    <dgm:cxn modelId="{754155CB-7A97-044D-B283-742EC64ABB3F}" type="presParOf" srcId="{C24E1C40-A08C-E44E-A021-062DCF7E0F04}" destId="{F5465FAC-B9B7-6D4B-9463-BD53869E5B07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D98980A-99B3-574D-AA78-1787F455FF43}" type="doc">
      <dgm:prSet loTypeId="urn:microsoft.com/office/officeart/2005/8/layout/venn1" loCatId="" qsTypeId="urn:microsoft.com/office/officeart/2005/8/quickstyle/simple4" qsCatId="simple" csTypeId="urn:microsoft.com/office/officeart/2005/8/colors/accent1_3" csCatId="accent1" phldr="1"/>
      <dgm:spPr/>
    </dgm:pt>
    <dgm:pt modelId="{B225058F-8704-CE44-BD48-ACD2E985FF83}">
      <dgm:prSet phldrT="[Text]"/>
      <dgm:spPr/>
      <dgm:t>
        <a:bodyPr/>
        <a:lstStyle/>
        <a:p>
          <a:r>
            <a:rPr lang="en-GB" dirty="0" smtClean="0"/>
            <a:t>p1</a:t>
          </a:r>
          <a:endParaRPr lang="en-GB" dirty="0"/>
        </a:p>
      </dgm:t>
    </dgm:pt>
    <dgm:pt modelId="{CAB5BC70-17B9-F84F-9D53-8BA5DBDEF640}" type="parTrans" cxnId="{908EFBBB-E43C-CB46-898D-43B56E4E4AA3}">
      <dgm:prSet/>
      <dgm:spPr/>
      <dgm:t>
        <a:bodyPr/>
        <a:lstStyle/>
        <a:p>
          <a:endParaRPr lang="en-GB"/>
        </a:p>
      </dgm:t>
    </dgm:pt>
    <dgm:pt modelId="{63BF89A3-8EC8-8043-9E73-175BC9BC407D}" type="sibTrans" cxnId="{908EFBBB-E43C-CB46-898D-43B56E4E4AA3}">
      <dgm:prSet/>
      <dgm:spPr/>
      <dgm:t>
        <a:bodyPr/>
        <a:lstStyle/>
        <a:p>
          <a:endParaRPr lang="en-GB"/>
        </a:p>
      </dgm:t>
    </dgm:pt>
    <dgm:pt modelId="{606F7E4C-A65F-4147-8EBA-4862CF1BF305}">
      <dgm:prSet phldrT="[Text]"/>
      <dgm:spPr/>
      <dgm:t>
        <a:bodyPr/>
        <a:lstStyle/>
        <a:p>
          <a:r>
            <a:rPr lang="en-GB" dirty="0" smtClean="0"/>
            <a:t>p2</a:t>
          </a:r>
          <a:endParaRPr lang="en-GB" dirty="0"/>
        </a:p>
      </dgm:t>
    </dgm:pt>
    <dgm:pt modelId="{E48B2988-54AC-3B4B-9883-51756F9DAA8E}" type="parTrans" cxnId="{DDCBBC60-7D24-5646-9ED4-B62BC8795B9C}">
      <dgm:prSet/>
      <dgm:spPr/>
      <dgm:t>
        <a:bodyPr/>
        <a:lstStyle/>
        <a:p>
          <a:endParaRPr lang="en-GB"/>
        </a:p>
      </dgm:t>
    </dgm:pt>
    <dgm:pt modelId="{1382A9DB-0AFB-3D4E-B5F1-F06019B53B28}" type="sibTrans" cxnId="{DDCBBC60-7D24-5646-9ED4-B62BC8795B9C}">
      <dgm:prSet/>
      <dgm:spPr/>
      <dgm:t>
        <a:bodyPr/>
        <a:lstStyle/>
        <a:p>
          <a:endParaRPr lang="en-GB"/>
        </a:p>
      </dgm:t>
    </dgm:pt>
    <dgm:pt modelId="{2B96D242-56E9-8542-B8BE-C62537E376CA}">
      <dgm:prSet phldrT="[Text]"/>
      <dgm:spPr/>
      <dgm:t>
        <a:bodyPr/>
        <a:lstStyle/>
        <a:p>
          <a:r>
            <a:rPr lang="en-GB" dirty="0" smtClean="0"/>
            <a:t>p3</a:t>
          </a:r>
          <a:endParaRPr lang="en-GB" dirty="0"/>
        </a:p>
      </dgm:t>
    </dgm:pt>
    <dgm:pt modelId="{D445E19F-EEC9-8341-90D0-FF5BCA853595}" type="parTrans" cxnId="{DC2C00F1-761B-C34F-94B8-E6690F1085A8}">
      <dgm:prSet/>
      <dgm:spPr/>
      <dgm:t>
        <a:bodyPr/>
        <a:lstStyle/>
        <a:p>
          <a:endParaRPr lang="en-GB"/>
        </a:p>
      </dgm:t>
    </dgm:pt>
    <dgm:pt modelId="{53B02302-6534-8649-9C34-11079407AF0F}" type="sibTrans" cxnId="{DC2C00F1-761B-C34F-94B8-E6690F1085A8}">
      <dgm:prSet/>
      <dgm:spPr/>
      <dgm:t>
        <a:bodyPr/>
        <a:lstStyle/>
        <a:p>
          <a:endParaRPr lang="en-GB"/>
        </a:p>
      </dgm:t>
    </dgm:pt>
    <dgm:pt modelId="{D45BE14A-B5EB-8F49-AEB7-C6192200928A}" type="pres">
      <dgm:prSet presAssocID="{6D98980A-99B3-574D-AA78-1787F455FF43}" presName="compositeShape" presStyleCnt="0">
        <dgm:presLayoutVars>
          <dgm:chMax val="7"/>
          <dgm:dir/>
          <dgm:resizeHandles val="exact"/>
        </dgm:presLayoutVars>
      </dgm:prSet>
      <dgm:spPr/>
    </dgm:pt>
    <dgm:pt modelId="{C3D412B0-F3B6-5346-A761-8A4BD1256B65}" type="pres">
      <dgm:prSet presAssocID="{B225058F-8704-CE44-BD48-ACD2E985FF83}" presName="circ1" presStyleLbl="vennNode1" presStyleIdx="0" presStyleCnt="3"/>
      <dgm:spPr/>
      <dgm:t>
        <a:bodyPr/>
        <a:lstStyle/>
        <a:p>
          <a:endParaRPr lang="en-GB"/>
        </a:p>
      </dgm:t>
    </dgm:pt>
    <dgm:pt modelId="{9FBFFDD6-E726-2841-A7D2-97C07E8C24B0}" type="pres">
      <dgm:prSet presAssocID="{B225058F-8704-CE44-BD48-ACD2E985FF83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A81912B-8EC7-EF49-BB46-DC1E0E461009}" type="pres">
      <dgm:prSet presAssocID="{606F7E4C-A65F-4147-8EBA-4862CF1BF305}" presName="circ2" presStyleLbl="vennNode1" presStyleIdx="1" presStyleCnt="3"/>
      <dgm:spPr/>
      <dgm:t>
        <a:bodyPr/>
        <a:lstStyle/>
        <a:p>
          <a:endParaRPr lang="en-GB"/>
        </a:p>
      </dgm:t>
    </dgm:pt>
    <dgm:pt modelId="{EC4715D3-88DF-C845-B199-B5AF595C53F2}" type="pres">
      <dgm:prSet presAssocID="{606F7E4C-A65F-4147-8EBA-4862CF1BF305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9F66E23-39C9-0749-8187-FBBDDE0A29CA}" type="pres">
      <dgm:prSet presAssocID="{2B96D242-56E9-8542-B8BE-C62537E376CA}" presName="circ3" presStyleLbl="vennNode1" presStyleIdx="2" presStyleCnt="3"/>
      <dgm:spPr/>
      <dgm:t>
        <a:bodyPr/>
        <a:lstStyle/>
        <a:p>
          <a:endParaRPr lang="en-GB"/>
        </a:p>
      </dgm:t>
    </dgm:pt>
    <dgm:pt modelId="{FB30224F-08A9-4A49-ABC6-18F3F149BC43}" type="pres">
      <dgm:prSet presAssocID="{2B96D242-56E9-8542-B8BE-C62537E376CA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908EFBBB-E43C-CB46-898D-43B56E4E4AA3}" srcId="{6D98980A-99B3-574D-AA78-1787F455FF43}" destId="{B225058F-8704-CE44-BD48-ACD2E985FF83}" srcOrd="0" destOrd="0" parTransId="{CAB5BC70-17B9-F84F-9D53-8BA5DBDEF640}" sibTransId="{63BF89A3-8EC8-8043-9E73-175BC9BC407D}"/>
    <dgm:cxn modelId="{F7BEC5C4-47D4-8344-B3AF-8982C2C6CED6}" type="presOf" srcId="{6D98980A-99B3-574D-AA78-1787F455FF43}" destId="{D45BE14A-B5EB-8F49-AEB7-C6192200928A}" srcOrd="0" destOrd="0" presId="urn:microsoft.com/office/officeart/2005/8/layout/venn1"/>
    <dgm:cxn modelId="{DDCBBC60-7D24-5646-9ED4-B62BC8795B9C}" srcId="{6D98980A-99B3-574D-AA78-1787F455FF43}" destId="{606F7E4C-A65F-4147-8EBA-4862CF1BF305}" srcOrd="1" destOrd="0" parTransId="{E48B2988-54AC-3B4B-9883-51756F9DAA8E}" sibTransId="{1382A9DB-0AFB-3D4E-B5F1-F06019B53B28}"/>
    <dgm:cxn modelId="{94E56A40-2967-DB4F-9E44-467C20598979}" type="presOf" srcId="{606F7E4C-A65F-4147-8EBA-4862CF1BF305}" destId="{3A81912B-8EC7-EF49-BB46-DC1E0E461009}" srcOrd="0" destOrd="0" presId="urn:microsoft.com/office/officeart/2005/8/layout/venn1"/>
    <dgm:cxn modelId="{CC24F28B-C32A-D540-ADB1-52917D832AC3}" type="presOf" srcId="{2B96D242-56E9-8542-B8BE-C62537E376CA}" destId="{FB30224F-08A9-4A49-ABC6-18F3F149BC43}" srcOrd="1" destOrd="0" presId="urn:microsoft.com/office/officeart/2005/8/layout/venn1"/>
    <dgm:cxn modelId="{74AB0BF0-7C6E-AE41-892B-9F0BE9FB0883}" type="presOf" srcId="{B225058F-8704-CE44-BD48-ACD2E985FF83}" destId="{C3D412B0-F3B6-5346-A761-8A4BD1256B65}" srcOrd="0" destOrd="0" presId="urn:microsoft.com/office/officeart/2005/8/layout/venn1"/>
    <dgm:cxn modelId="{D192FEF5-DF0E-4D4F-BCA4-1DA9D376EC4C}" type="presOf" srcId="{2B96D242-56E9-8542-B8BE-C62537E376CA}" destId="{E9F66E23-39C9-0749-8187-FBBDDE0A29CA}" srcOrd="0" destOrd="0" presId="urn:microsoft.com/office/officeart/2005/8/layout/venn1"/>
    <dgm:cxn modelId="{17FF7115-305B-F547-8FB9-FA605B2BBFA5}" type="presOf" srcId="{B225058F-8704-CE44-BD48-ACD2E985FF83}" destId="{9FBFFDD6-E726-2841-A7D2-97C07E8C24B0}" srcOrd="1" destOrd="0" presId="urn:microsoft.com/office/officeart/2005/8/layout/venn1"/>
    <dgm:cxn modelId="{DC2C00F1-761B-C34F-94B8-E6690F1085A8}" srcId="{6D98980A-99B3-574D-AA78-1787F455FF43}" destId="{2B96D242-56E9-8542-B8BE-C62537E376CA}" srcOrd="2" destOrd="0" parTransId="{D445E19F-EEC9-8341-90D0-FF5BCA853595}" sibTransId="{53B02302-6534-8649-9C34-11079407AF0F}"/>
    <dgm:cxn modelId="{9DD8F9F2-4579-F54B-8017-9A115004B14F}" type="presOf" srcId="{606F7E4C-A65F-4147-8EBA-4862CF1BF305}" destId="{EC4715D3-88DF-C845-B199-B5AF595C53F2}" srcOrd="1" destOrd="0" presId="urn:microsoft.com/office/officeart/2005/8/layout/venn1"/>
    <dgm:cxn modelId="{B4833EA4-EB7B-5A40-8F21-B4ABF2327E76}" type="presParOf" srcId="{D45BE14A-B5EB-8F49-AEB7-C6192200928A}" destId="{C3D412B0-F3B6-5346-A761-8A4BD1256B65}" srcOrd="0" destOrd="0" presId="urn:microsoft.com/office/officeart/2005/8/layout/venn1"/>
    <dgm:cxn modelId="{6E1326D0-55A5-9946-AC5C-7494194E91E9}" type="presParOf" srcId="{D45BE14A-B5EB-8F49-AEB7-C6192200928A}" destId="{9FBFFDD6-E726-2841-A7D2-97C07E8C24B0}" srcOrd="1" destOrd="0" presId="urn:microsoft.com/office/officeart/2005/8/layout/venn1"/>
    <dgm:cxn modelId="{457B1258-32E8-4D49-9AD2-E7AF2EF4DAE8}" type="presParOf" srcId="{D45BE14A-B5EB-8F49-AEB7-C6192200928A}" destId="{3A81912B-8EC7-EF49-BB46-DC1E0E461009}" srcOrd="2" destOrd="0" presId="urn:microsoft.com/office/officeart/2005/8/layout/venn1"/>
    <dgm:cxn modelId="{CF913680-2405-A34D-B2D8-F3444C7E7CAB}" type="presParOf" srcId="{D45BE14A-B5EB-8F49-AEB7-C6192200928A}" destId="{EC4715D3-88DF-C845-B199-B5AF595C53F2}" srcOrd="3" destOrd="0" presId="urn:microsoft.com/office/officeart/2005/8/layout/venn1"/>
    <dgm:cxn modelId="{BEE63EDD-7DC4-B140-A04E-8F66B4F28186}" type="presParOf" srcId="{D45BE14A-B5EB-8F49-AEB7-C6192200928A}" destId="{E9F66E23-39C9-0749-8187-FBBDDE0A29CA}" srcOrd="4" destOrd="0" presId="urn:microsoft.com/office/officeart/2005/8/layout/venn1"/>
    <dgm:cxn modelId="{E17F2AC0-5F63-1349-8BE5-4DA96E27F853}" type="presParOf" srcId="{D45BE14A-B5EB-8F49-AEB7-C6192200928A}" destId="{FB30224F-08A9-4A49-ABC6-18F3F149BC43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55924D5-B5E3-B147-9518-EB2A2BDD89BC}" type="doc">
      <dgm:prSet loTypeId="urn:microsoft.com/office/officeart/2005/8/layout/matrix3" loCatId="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n-GB"/>
        </a:p>
      </dgm:t>
    </dgm:pt>
    <dgm:pt modelId="{1B28EEAD-F69E-9E46-89B9-7A8225587589}">
      <dgm:prSet phldrT="[Text]"/>
      <dgm:spPr/>
      <dgm:t>
        <a:bodyPr/>
        <a:lstStyle/>
        <a:p>
          <a:r>
            <a:rPr lang="en-GB" dirty="0" smtClean="0"/>
            <a:t>Multiple methods</a:t>
          </a:r>
          <a:endParaRPr lang="en-GB" dirty="0"/>
        </a:p>
      </dgm:t>
    </dgm:pt>
    <dgm:pt modelId="{DC89AC82-DECC-1A4B-AE41-70C1E205CFF4}" type="parTrans" cxnId="{94DDBA01-4043-714C-8EA1-968AFE7527F1}">
      <dgm:prSet/>
      <dgm:spPr/>
      <dgm:t>
        <a:bodyPr/>
        <a:lstStyle/>
        <a:p>
          <a:endParaRPr lang="en-GB"/>
        </a:p>
      </dgm:t>
    </dgm:pt>
    <dgm:pt modelId="{E61E5F26-A5C2-F24A-8DA6-2FDF6CCF9FF9}" type="sibTrans" cxnId="{94DDBA01-4043-714C-8EA1-968AFE7527F1}">
      <dgm:prSet/>
      <dgm:spPr/>
      <dgm:t>
        <a:bodyPr/>
        <a:lstStyle/>
        <a:p>
          <a:endParaRPr lang="en-GB"/>
        </a:p>
      </dgm:t>
    </dgm:pt>
    <dgm:pt modelId="{618CAC55-89D2-4944-B9BA-93F0A63EFCA6}">
      <dgm:prSet phldrT="[Text]"/>
      <dgm:spPr/>
      <dgm:t>
        <a:bodyPr/>
        <a:lstStyle/>
        <a:p>
          <a:r>
            <a:rPr lang="en-GB" dirty="0" smtClean="0"/>
            <a:t>Multiple researchers</a:t>
          </a:r>
          <a:endParaRPr lang="en-GB" dirty="0"/>
        </a:p>
      </dgm:t>
    </dgm:pt>
    <dgm:pt modelId="{23605C92-6239-464C-B588-845649ED70C5}" type="parTrans" cxnId="{7CA7F5EC-9F0A-2743-8AA3-B4C0BC9A7A6B}">
      <dgm:prSet/>
      <dgm:spPr/>
      <dgm:t>
        <a:bodyPr/>
        <a:lstStyle/>
        <a:p>
          <a:endParaRPr lang="en-GB"/>
        </a:p>
      </dgm:t>
    </dgm:pt>
    <dgm:pt modelId="{EDB2DD2F-AF4D-8F45-9E15-BAF8B23DD466}" type="sibTrans" cxnId="{7CA7F5EC-9F0A-2743-8AA3-B4C0BC9A7A6B}">
      <dgm:prSet/>
      <dgm:spPr/>
      <dgm:t>
        <a:bodyPr/>
        <a:lstStyle/>
        <a:p>
          <a:endParaRPr lang="en-GB"/>
        </a:p>
      </dgm:t>
    </dgm:pt>
    <dgm:pt modelId="{739C1A65-63ED-4E47-98D3-BE2413EEBFB2}">
      <dgm:prSet phldrT="[Text]"/>
      <dgm:spPr/>
      <dgm:t>
        <a:bodyPr/>
        <a:lstStyle/>
        <a:p>
          <a:r>
            <a:rPr lang="en-GB" dirty="0" smtClean="0"/>
            <a:t>Multiple datasets</a:t>
          </a:r>
          <a:endParaRPr lang="en-GB" dirty="0"/>
        </a:p>
      </dgm:t>
    </dgm:pt>
    <dgm:pt modelId="{E814D5A1-231F-3543-AF84-774DCA5EAA94}" type="parTrans" cxnId="{B626BE9B-CD6B-7C4B-BA06-48B06D2D8E3A}">
      <dgm:prSet/>
      <dgm:spPr/>
      <dgm:t>
        <a:bodyPr/>
        <a:lstStyle/>
        <a:p>
          <a:endParaRPr lang="en-GB"/>
        </a:p>
      </dgm:t>
    </dgm:pt>
    <dgm:pt modelId="{84386ED6-89BE-EF4B-8FE3-3ACE0458F3F6}" type="sibTrans" cxnId="{B626BE9B-CD6B-7C4B-BA06-48B06D2D8E3A}">
      <dgm:prSet/>
      <dgm:spPr/>
      <dgm:t>
        <a:bodyPr/>
        <a:lstStyle/>
        <a:p>
          <a:endParaRPr lang="en-GB"/>
        </a:p>
      </dgm:t>
    </dgm:pt>
    <dgm:pt modelId="{AA4856ED-167D-5644-9E8A-DF9817620F2E}">
      <dgm:prSet phldrT="[Text]"/>
      <dgm:spPr/>
      <dgm:t>
        <a:bodyPr/>
        <a:lstStyle/>
        <a:p>
          <a:r>
            <a:rPr lang="en-GB" dirty="0" smtClean="0"/>
            <a:t>Multiple theories</a:t>
          </a:r>
          <a:endParaRPr lang="en-GB" dirty="0"/>
        </a:p>
      </dgm:t>
    </dgm:pt>
    <dgm:pt modelId="{07BF7610-E48C-EE40-AC18-966F4B316110}" type="parTrans" cxnId="{2FA8D415-6D2F-4749-854A-C9E222D048DB}">
      <dgm:prSet/>
      <dgm:spPr/>
      <dgm:t>
        <a:bodyPr/>
        <a:lstStyle/>
        <a:p>
          <a:endParaRPr lang="en-GB"/>
        </a:p>
      </dgm:t>
    </dgm:pt>
    <dgm:pt modelId="{57DB4505-9E57-F040-9273-7E45741EF1D7}" type="sibTrans" cxnId="{2FA8D415-6D2F-4749-854A-C9E222D048DB}">
      <dgm:prSet/>
      <dgm:spPr/>
      <dgm:t>
        <a:bodyPr/>
        <a:lstStyle/>
        <a:p>
          <a:endParaRPr lang="en-GB"/>
        </a:p>
      </dgm:t>
    </dgm:pt>
    <dgm:pt modelId="{6E384C3E-1F5E-E94A-8278-89F341D2F507}" type="pres">
      <dgm:prSet presAssocID="{D55924D5-B5E3-B147-9518-EB2A2BDD89BC}" presName="matrix" presStyleCnt="0">
        <dgm:presLayoutVars>
          <dgm:chMax val="1"/>
          <dgm:dir/>
          <dgm:resizeHandles val="exact"/>
        </dgm:presLayoutVars>
      </dgm:prSet>
      <dgm:spPr/>
    </dgm:pt>
    <dgm:pt modelId="{48D3984C-B204-974D-83CA-690C34D22723}" type="pres">
      <dgm:prSet presAssocID="{D55924D5-B5E3-B147-9518-EB2A2BDD89BC}" presName="diamond" presStyleLbl="bgShp" presStyleIdx="0" presStyleCnt="1"/>
      <dgm:spPr/>
    </dgm:pt>
    <dgm:pt modelId="{36F7E9F2-CE6B-4D40-A515-451D7AFE3F98}" type="pres">
      <dgm:prSet presAssocID="{D55924D5-B5E3-B147-9518-EB2A2BDD89BC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77ECD264-8EB9-9442-840C-E322C52A2800}" type="pres">
      <dgm:prSet presAssocID="{D55924D5-B5E3-B147-9518-EB2A2BDD89BC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AE450B1F-1EDC-5142-9CE0-5C403C9355C8}" type="pres">
      <dgm:prSet presAssocID="{D55924D5-B5E3-B147-9518-EB2A2BDD89BC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16127DF5-8A2C-E94D-B13C-3B539B3973D2}" type="pres">
      <dgm:prSet presAssocID="{D55924D5-B5E3-B147-9518-EB2A2BDD89BC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84719D88-44C7-C54F-92DA-E87B941B0D6A}" type="presOf" srcId="{AA4856ED-167D-5644-9E8A-DF9817620F2E}" destId="{16127DF5-8A2C-E94D-B13C-3B539B3973D2}" srcOrd="0" destOrd="0" presId="urn:microsoft.com/office/officeart/2005/8/layout/matrix3"/>
    <dgm:cxn modelId="{518DE234-443A-2D40-B612-D0D1355DACE5}" type="presOf" srcId="{D55924D5-B5E3-B147-9518-EB2A2BDD89BC}" destId="{6E384C3E-1F5E-E94A-8278-89F341D2F507}" srcOrd="0" destOrd="0" presId="urn:microsoft.com/office/officeart/2005/8/layout/matrix3"/>
    <dgm:cxn modelId="{2570ABFD-5F91-3B4B-855B-D1BB62981C13}" type="presOf" srcId="{739C1A65-63ED-4E47-98D3-BE2413EEBFB2}" destId="{AE450B1F-1EDC-5142-9CE0-5C403C9355C8}" srcOrd="0" destOrd="0" presId="urn:microsoft.com/office/officeart/2005/8/layout/matrix3"/>
    <dgm:cxn modelId="{7CA7F5EC-9F0A-2743-8AA3-B4C0BC9A7A6B}" srcId="{D55924D5-B5E3-B147-9518-EB2A2BDD89BC}" destId="{618CAC55-89D2-4944-B9BA-93F0A63EFCA6}" srcOrd="1" destOrd="0" parTransId="{23605C92-6239-464C-B588-845649ED70C5}" sibTransId="{EDB2DD2F-AF4D-8F45-9E15-BAF8B23DD466}"/>
    <dgm:cxn modelId="{2FA8D415-6D2F-4749-854A-C9E222D048DB}" srcId="{D55924D5-B5E3-B147-9518-EB2A2BDD89BC}" destId="{AA4856ED-167D-5644-9E8A-DF9817620F2E}" srcOrd="3" destOrd="0" parTransId="{07BF7610-E48C-EE40-AC18-966F4B316110}" sibTransId="{57DB4505-9E57-F040-9273-7E45741EF1D7}"/>
    <dgm:cxn modelId="{94DDBA01-4043-714C-8EA1-968AFE7527F1}" srcId="{D55924D5-B5E3-B147-9518-EB2A2BDD89BC}" destId="{1B28EEAD-F69E-9E46-89B9-7A8225587589}" srcOrd="0" destOrd="0" parTransId="{DC89AC82-DECC-1A4B-AE41-70C1E205CFF4}" sibTransId="{E61E5F26-A5C2-F24A-8DA6-2FDF6CCF9FF9}"/>
    <dgm:cxn modelId="{2D38C0BF-A421-D343-830F-FD20246ACFBA}" type="presOf" srcId="{618CAC55-89D2-4944-B9BA-93F0A63EFCA6}" destId="{77ECD264-8EB9-9442-840C-E322C52A2800}" srcOrd="0" destOrd="0" presId="urn:microsoft.com/office/officeart/2005/8/layout/matrix3"/>
    <dgm:cxn modelId="{2F915454-DA6A-EF45-BAC7-6CE9831B6774}" type="presOf" srcId="{1B28EEAD-F69E-9E46-89B9-7A8225587589}" destId="{36F7E9F2-CE6B-4D40-A515-451D7AFE3F98}" srcOrd="0" destOrd="0" presId="urn:microsoft.com/office/officeart/2005/8/layout/matrix3"/>
    <dgm:cxn modelId="{B626BE9B-CD6B-7C4B-BA06-48B06D2D8E3A}" srcId="{D55924D5-B5E3-B147-9518-EB2A2BDD89BC}" destId="{739C1A65-63ED-4E47-98D3-BE2413EEBFB2}" srcOrd="2" destOrd="0" parTransId="{E814D5A1-231F-3543-AF84-774DCA5EAA94}" sibTransId="{84386ED6-89BE-EF4B-8FE3-3ACE0458F3F6}"/>
    <dgm:cxn modelId="{F2F1E5BA-1D2F-1F4B-876E-89A77A5E2ABF}" type="presParOf" srcId="{6E384C3E-1F5E-E94A-8278-89F341D2F507}" destId="{48D3984C-B204-974D-83CA-690C34D22723}" srcOrd="0" destOrd="0" presId="urn:microsoft.com/office/officeart/2005/8/layout/matrix3"/>
    <dgm:cxn modelId="{2A7191F6-C463-1245-9FE7-1BED7075D3D0}" type="presParOf" srcId="{6E384C3E-1F5E-E94A-8278-89F341D2F507}" destId="{36F7E9F2-CE6B-4D40-A515-451D7AFE3F98}" srcOrd="1" destOrd="0" presId="urn:microsoft.com/office/officeart/2005/8/layout/matrix3"/>
    <dgm:cxn modelId="{0F055DC8-460D-D642-B6FD-2CE20FDE4C6B}" type="presParOf" srcId="{6E384C3E-1F5E-E94A-8278-89F341D2F507}" destId="{77ECD264-8EB9-9442-840C-E322C52A2800}" srcOrd="2" destOrd="0" presId="urn:microsoft.com/office/officeart/2005/8/layout/matrix3"/>
    <dgm:cxn modelId="{32AF6C5E-E7A1-E84D-B1C9-16290B2C182A}" type="presParOf" srcId="{6E384C3E-1F5E-E94A-8278-89F341D2F507}" destId="{AE450B1F-1EDC-5142-9CE0-5C403C9355C8}" srcOrd="3" destOrd="0" presId="urn:microsoft.com/office/officeart/2005/8/layout/matrix3"/>
    <dgm:cxn modelId="{6FC1F933-3BAB-9346-8BE2-014C8083F628}" type="presParOf" srcId="{6E384C3E-1F5E-E94A-8278-89F341D2F507}" destId="{16127DF5-8A2C-E94D-B13C-3B539B3973D2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727306-401C-3649-8AFF-1FA7C05D4FB8}">
      <dsp:nvSpPr>
        <dsp:cNvPr id="0" name=""/>
        <dsp:cNvSpPr/>
      </dsp:nvSpPr>
      <dsp:spPr>
        <a:xfrm>
          <a:off x="5246" y="1467021"/>
          <a:ext cx="1545708" cy="12748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944B1F-7931-A749-BFEB-C7B961A8DC5F}">
      <dsp:nvSpPr>
        <dsp:cNvPr id="0" name=""/>
        <dsp:cNvSpPr/>
      </dsp:nvSpPr>
      <dsp:spPr>
        <a:xfrm>
          <a:off x="880446" y="1794188"/>
          <a:ext cx="1669871" cy="1669871"/>
        </a:xfrm>
        <a:prstGeom prst="leftCircularArrow">
          <a:avLst>
            <a:gd name="adj1" fmla="val 2948"/>
            <a:gd name="adj2" fmla="val 360988"/>
            <a:gd name="adj3" fmla="val 2136499"/>
            <a:gd name="adj4" fmla="val 9024489"/>
            <a:gd name="adj5" fmla="val 3439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1503371-FFCB-7345-A312-1A1CBD293420}">
      <dsp:nvSpPr>
        <dsp:cNvPr id="0" name=""/>
        <dsp:cNvSpPr/>
      </dsp:nvSpPr>
      <dsp:spPr>
        <a:xfrm>
          <a:off x="348737" y="2468718"/>
          <a:ext cx="1373963" cy="5463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problem</a:t>
          </a:r>
          <a:endParaRPr lang="en-GB" sz="1600" kern="1200" dirty="0"/>
        </a:p>
      </dsp:txBody>
      <dsp:txXfrm>
        <a:off x="364740" y="2484721"/>
        <a:ext cx="1341957" cy="514373"/>
      </dsp:txXfrm>
    </dsp:sp>
    <dsp:sp modelId="{2E02F0E2-AF9D-5A4E-8D1F-52D691A8D4E3}">
      <dsp:nvSpPr>
        <dsp:cNvPr id="0" name=""/>
        <dsp:cNvSpPr/>
      </dsp:nvSpPr>
      <dsp:spPr>
        <a:xfrm>
          <a:off x="1957093" y="1467021"/>
          <a:ext cx="1545708" cy="12748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7681F0-8178-9940-9B08-12A67033C52C}">
      <dsp:nvSpPr>
        <dsp:cNvPr id="0" name=""/>
        <dsp:cNvSpPr/>
      </dsp:nvSpPr>
      <dsp:spPr>
        <a:xfrm>
          <a:off x="2819411" y="694882"/>
          <a:ext cx="1867378" cy="1867378"/>
        </a:xfrm>
        <a:prstGeom prst="circularArrow">
          <a:avLst>
            <a:gd name="adj1" fmla="val 2636"/>
            <a:gd name="adj2" fmla="val 320464"/>
            <a:gd name="adj3" fmla="val 19504025"/>
            <a:gd name="adj4" fmla="val 12575511"/>
            <a:gd name="adj5" fmla="val 3075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984C404-6DAA-8A48-A339-184644359D6D}">
      <dsp:nvSpPr>
        <dsp:cNvPr id="0" name=""/>
        <dsp:cNvSpPr/>
      </dsp:nvSpPr>
      <dsp:spPr>
        <a:xfrm>
          <a:off x="2300584" y="1193831"/>
          <a:ext cx="1373963" cy="5463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Disciplinary insights</a:t>
          </a:r>
          <a:endParaRPr lang="en-GB" sz="1600" kern="1200" dirty="0"/>
        </a:p>
      </dsp:txBody>
      <dsp:txXfrm>
        <a:off x="2316587" y="1209834"/>
        <a:ext cx="1341957" cy="514373"/>
      </dsp:txXfrm>
    </dsp:sp>
    <dsp:sp modelId="{FD854AE5-EEA0-F943-AFDC-A490476F9199}">
      <dsp:nvSpPr>
        <dsp:cNvPr id="0" name=""/>
        <dsp:cNvSpPr/>
      </dsp:nvSpPr>
      <dsp:spPr>
        <a:xfrm>
          <a:off x="3908939" y="1467021"/>
          <a:ext cx="1545708" cy="12748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BA037D-A797-3944-BAEC-2A467C8DBC7C}">
      <dsp:nvSpPr>
        <dsp:cNvPr id="0" name=""/>
        <dsp:cNvSpPr/>
      </dsp:nvSpPr>
      <dsp:spPr>
        <a:xfrm>
          <a:off x="4784138" y="1794188"/>
          <a:ext cx="1669871" cy="1669871"/>
        </a:xfrm>
        <a:prstGeom prst="leftCircularArrow">
          <a:avLst>
            <a:gd name="adj1" fmla="val 2948"/>
            <a:gd name="adj2" fmla="val 360988"/>
            <a:gd name="adj3" fmla="val 2136499"/>
            <a:gd name="adj4" fmla="val 9024489"/>
            <a:gd name="adj5" fmla="val 3439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73AF8B9-197F-F545-9C91-0E878B4A0676}">
      <dsp:nvSpPr>
        <dsp:cNvPr id="0" name=""/>
        <dsp:cNvSpPr/>
      </dsp:nvSpPr>
      <dsp:spPr>
        <a:xfrm>
          <a:off x="4252430" y="2468718"/>
          <a:ext cx="1373963" cy="5463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Integration</a:t>
          </a:r>
          <a:endParaRPr lang="en-GB" sz="1600" kern="1200" dirty="0"/>
        </a:p>
      </dsp:txBody>
      <dsp:txXfrm>
        <a:off x="4268433" y="2484721"/>
        <a:ext cx="1341957" cy="514373"/>
      </dsp:txXfrm>
    </dsp:sp>
    <dsp:sp modelId="{6A944AAA-4CEE-4E4B-83E0-7605DFA0BBE5}">
      <dsp:nvSpPr>
        <dsp:cNvPr id="0" name=""/>
        <dsp:cNvSpPr/>
      </dsp:nvSpPr>
      <dsp:spPr>
        <a:xfrm>
          <a:off x="5860785" y="1467021"/>
          <a:ext cx="1545708" cy="12748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66053E-D404-0B43-B2D3-5C22522560F2}">
      <dsp:nvSpPr>
        <dsp:cNvPr id="0" name=""/>
        <dsp:cNvSpPr/>
      </dsp:nvSpPr>
      <dsp:spPr>
        <a:xfrm>
          <a:off x="6204276" y="1193831"/>
          <a:ext cx="1373963" cy="5463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Understanding</a:t>
          </a:r>
          <a:endParaRPr lang="en-GB" sz="1600" kern="1200" dirty="0"/>
        </a:p>
      </dsp:txBody>
      <dsp:txXfrm>
        <a:off x="6220279" y="1209834"/>
        <a:ext cx="1341957" cy="51437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1A8C27-9F36-7948-854B-E348EFFC25B2}">
      <dsp:nvSpPr>
        <dsp:cNvPr id="0" name=""/>
        <dsp:cNvSpPr/>
      </dsp:nvSpPr>
      <dsp:spPr>
        <a:xfrm rot="5400000">
          <a:off x="-185966" y="189497"/>
          <a:ext cx="1239777" cy="867844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 dirty="0" smtClean="0"/>
            <a:t>Problem</a:t>
          </a:r>
          <a:endParaRPr lang="en-GB" sz="1100" kern="1200" dirty="0"/>
        </a:p>
      </dsp:txBody>
      <dsp:txXfrm rot="-5400000">
        <a:off x="1" y="437452"/>
        <a:ext cx="867844" cy="371933"/>
      </dsp:txXfrm>
    </dsp:sp>
    <dsp:sp modelId="{26FA0818-F47A-804A-A354-01BE76CBA8CE}">
      <dsp:nvSpPr>
        <dsp:cNvPr id="0" name=""/>
        <dsp:cNvSpPr/>
      </dsp:nvSpPr>
      <dsp:spPr>
        <a:xfrm rot="5400000">
          <a:off x="2050294" y="-1178919"/>
          <a:ext cx="805855" cy="31707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197760-51A3-1640-9EA9-36CA87B009D0}">
      <dsp:nvSpPr>
        <dsp:cNvPr id="0" name=""/>
        <dsp:cNvSpPr/>
      </dsp:nvSpPr>
      <dsp:spPr>
        <a:xfrm rot="5400000">
          <a:off x="-185966" y="1282538"/>
          <a:ext cx="1239777" cy="867844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 dirty="0" smtClean="0"/>
            <a:t>Disciplinary insights</a:t>
          </a:r>
          <a:endParaRPr lang="en-GB" sz="1100" kern="1200" dirty="0"/>
        </a:p>
      </dsp:txBody>
      <dsp:txXfrm rot="-5400000">
        <a:off x="1" y="1530493"/>
        <a:ext cx="867844" cy="371933"/>
      </dsp:txXfrm>
    </dsp:sp>
    <dsp:sp modelId="{C94002A4-0259-8B48-8845-83C1AD53A7DD}">
      <dsp:nvSpPr>
        <dsp:cNvPr id="0" name=""/>
        <dsp:cNvSpPr/>
      </dsp:nvSpPr>
      <dsp:spPr>
        <a:xfrm rot="5400000">
          <a:off x="2050294" y="-85878"/>
          <a:ext cx="805855" cy="31707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74F0D1-06F5-6246-9596-B45C82465613}">
      <dsp:nvSpPr>
        <dsp:cNvPr id="0" name=""/>
        <dsp:cNvSpPr/>
      </dsp:nvSpPr>
      <dsp:spPr>
        <a:xfrm rot="5400000">
          <a:off x="-185966" y="2375579"/>
          <a:ext cx="1239777" cy="867844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 dirty="0" smtClean="0"/>
            <a:t>Integration</a:t>
          </a:r>
          <a:endParaRPr lang="en-GB" sz="1100" kern="1200" dirty="0"/>
        </a:p>
      </dsp:txBody>
      <dsp:txXfrm rot="-5400000">
        <a:off x="1" y="2623534"/>
        <a:ext cx="867844" cy="371933"/>
      </dsp:txXfrm>
    </dsp:sp>
    <dsp:sp modelId="{951FB4B2-9B2E-9342-B7F9-D1FEDA746BEA}">
      <dsp:nvSpPr>
        <dsp:cNvPr id="0" name=""/>
        <dsp:cNvSpPr/>
      </dsp:nvSpPr>
      <dsp:spPr>
        <a:xfrm rot="5400000">
          <a:off x="2050294" y="1007163"/>
          <a:ext cx="805855" cy="31707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215970-6AC9-DF4C-B2A0-C70ED1FA9264}">
      <dsp:nvSpPr>
        <dsp:cNvPr id="0" name=""/>
        <dsp:cNvSpPr/>
      </dsp:nvSpPr>
      <dsp:spPr>
        <a:xfrm rot="5400000">
          <a:off x="-185966" y="3468621"/>
          <a:ext cx="1239777" cy="867844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 dirty="0" smtClean="0"/>
            <a:t>Understanding</a:t>
          </a:r>
          <a:endParaRPr lang="en-GB" sz="1100" kern="1200" dirty="0"/>
        </a:p>
      </dsp:txBody>
      <dsp:txXfrm rot="-5400000">
        <a:off x="1" y="3716576"/>
        <a:ext cx="867844" cy="371933"/>
      </dsp:txXfrm>
    </dsp:sp>
    <dsp:sp modelId="{F90CC6DD-B45B-9745-9787-C9102C18A026}">
      <dsp:nvSpPr>
        <dsp:cNvPr id="0" name=""/>
        <dsp:cNvSpPr/>
      </dsp:nvSpPr>
      <dsp:spPr>
        <a:xfrm rot="5400000">
          <a:off x="2050294" y="2100204"/>
          <a:ext cx="805855" cy="31707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B67004-B9A7-4F47-8B19-B4A45564B9B4}">
      <dsp:nvSpPr>
        <dsp:cNvPr id="0" name=""/>
        <dsp:cNvSpPr/>
      </dsp:nvSpPr>
      <dsp:spPr>
        <a:xfrm>
          <a:off x="1009650" y="243681"/>
          <a:ext cx="2019300" cy="2019300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 dirty="0" smtClean="0"/>
            <a:t>Interdisciplinary integration</a:t>
          </a:r>
          <a:endParaRPr lang="en-GB" sz="1100" kern="1200" dirty="0"/>
        </a:p>
      </dsp:txBody>
      <dsp:txXfrm>
        <a:off x="1514475" y="1253331"/>
        <a:ext cx="1009650" cy="1009650"/>
      </dsp:txXfrm>
    </dsp:sp>
    <dsp:sp modelId="{AD3EDB9E-741C-CB42-8653-F54EA019FCD3}">
      <dsp:nvSpPr>
        <dsp:cNvPr id="0" name=""/>
        <dsp:cNvSpPr/>
      </dsp:nvSpPr>
      <dsp:spPr>
        <a:xfrm>
          <a:off x="0" y="2262981"/>
          <a:ext cx="2019300" cy="2019300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 dirty="0" smtClean="0"/>
            <a:t>Disciplinary depth</a:t>
          </a:r>
          <a:endParaRPr lang="en-GB" sz="1100" kern="1200" dirty="0"/>
        </a:p>
      </dsp:txBody>
      <dsp:txXfrm>
        <a:off x="504825" y="3272631"/>
        <a:ext cx="1009650" cy="1009650"/>
      </dsp:txXfrm>
    </dsp:sp>
    <dsp:sp modelId="{54D769F6-1BFF-DE49-B5BC-2C93D5E24BF9}">
      <dsp:nvSpPr>
        <dsp:cNvPr id="0" name=""/>
        <dsp:cNvSpPr/>
      </dsp:nvSpPr>
      <dsp:spPr>
        <a:xfrm rot="10800000">
          <a:off x="1009650" y="2262981"/>
          <a:ext cx="2019300" cy="2019300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 dirty="0" smtClean="0"/>
            <a:t> </a:t>
          </a:r>
          <a:endParaRPr lang="en-GB" sz="1100" kern="1200" dirty="0"/>
        </a:p>
      </dsp:txBody>
      <dsp:txXfrm rot="10800000">
        <a:off x="1514475" y="2262981"/>
        <a:ext cx="1009650" cy="1009650"/>
      </dsp:txXfrm>
    </dsp:sp>
    <dsp:sp modelId="{F5465FAC-B9B7-6D4B-9463-BD53869E5B07}">
      <dsp:nvSpPr>
        <dsp:cNvPr id="0" name=""/>
        <dsp:cNvSpPr/>
      </dsp:nvSpPr>
      <dsp:spPr>
        <a:xfrm>
          <a:off x="2019300" y="2262981"/>
          <a:ext cx="2019300" cy="2019300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 dirty="0" smtClean="0"/>
            <a:t>Disciplinary breadth </a:t>
          </a:r>
          <a:endParaRPr lang="en-GB" sz="1100" kern="1200" dirty="0"/>
        </a:p>
      </dsp:txBody>
      <dsp:txXfrm>
        <a:off x="2524125" y="3272631"/>
        <a:ext cx="1009650" cy="100965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D412B0-F3B6-5346-A761-8A4BD1256B65}">
      <dsp:nvSpPr>
        <dsp:cNvPr id="0" name=""/>
        <dsp:cNvSpPr/>
      </dsp:nvSpPr>
      <dsp:spPr>
        <a:xfrm>
          <a:off x="846424" y="357059"/>
          <a:ext cx="2345750" cy="2345750"/>
        </a:xfrm>
        <a:prstGeom prst="ellipse">
          <a:avLst/>
        </a:prstGeom>
        <a:gradFill rotWithShape="0">
          <a:gsLst>
            <a:gs pos="0">
              <a:schemeClr val="accent1">
                <a:shade val="80000"/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6500" kern="1200" dirty="0" smtClean="0"/>
            <a:t>p1</a:t>
          </a:r>
          <a:endParaRPr lang="en-GB" sz="6500" kern="1200" dirty="0"/>
        </a:p>
      </dsp:txBody>
      <dsp:txXfrm>
        <a:off x="1159191" y="767565"/>
        <a:ext cx="1720216" cy="1055587"/>
      </dsp:txXfrm>
    </dsp:sp>
    <dsp:sp modelId="{3A81912B-8EC7-EF49-BB46-DC1E0E461009}">
      <dsp:nvSpPr>
        <dsp:cNvPr id="0" name=""/>
        <dsp:cNvSpPr/>
      </dsp:nvSpPr>
      <dsp:spPr>
        <a:xfrm>
          <a:off x="1692849" y="1823153"/>
          <a:ext cx="2345750" cy="2345750"/>
        </a:xfrm>
        <a:prstGeom prst="ellipse">
          <a:avLst/>
        </a:prstGeom>
        <a:gradFill rotWithShape="0">
          <a:gsLst>
            <a:gs pos="0">
              <a:schemeClr val="accent1">
                <a:shade val="80000"/>
                <a:alpha val="50000"/>
                <a:hueOff val="153123"/>
                <a:satOff val="-2196"/>
                <a:lumOff val="12807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alpha val="50000"/>
                <a:hueOff val="153123"/>
                <a:satOff val="-2196"/>
                <a:lumOff val="12807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alpha val="50000"/>
                <a:hueOff val="153123"/>
                <a:satOff val="-2196"/>
                <a:lumOff val="1280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6500" kern="1200" dirty="0" smtClean="0"/>
            <a:t>p2</a:t>
          </a:r>
          <a:endParaRPr lang="en-GB" sz="6500" kern="1200" dirty="0"/>
        </a:p>
      </dsp:txBody>
      <dsp:txXfrm>
        <a:off x="2410258" y="2429138"/>
        <a:ext cx="1407450" cy="1290162"/>
      </dsp:txXfrm>
    </dsp:sp>
    <dsp:sp modelId="{E9F66E23-39C9-0749-8187-FBBDDE0A29CA}">
      <dsp:nvSpPr>
        <dsp:cNvPr id="0" name=""/>
        <dsp:cNvSpPr/>
      </dsp:nvSpPr>
      <dsp:spPr>
        <a:xfrm>
          <a:off x="0" y="1823153"/>
          <a:ext cx="2345750" cy="2345750"/>
        </a:xfrm>
        <a:prstGeom prst="ellipse">
          <a:avLst/>
        </a:prstGeom>
        <a:gradFill rotWithShape="0">
          <a:gsLst>
            <a:gs pos="0">
              <a:schemeClr val="accent1">
                <a:shade val="80000"/>
                <a:alpha val="50000"/>
                <a:hueOff val="306247"/>
                <a:satOff val="-4392"/>
                <a:lumOff val="25615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alpha val="50000"/>
                <a:hueOff val="306247"/>
                <a:satOff val="-4392"/>
                <a:lumOff val="25615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alpha val="50000"/>
                <a:hueOff val="306247"/>
                <a:satOff val="-4392"/>
                <a:lumOff val="256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6500" kern="1200" dirty="0" smtClean="0"/>
            <a:t>p3</a:t>
          </a:r>
          <a:endParaRPr lang="en-GB" sz="6500" kern="1200" dirty="0"/>
        </a:p>
      </dsp:txBody>
      <dsp:txXfrm>
        <a:off x="220891" y="2429138"/>
        <a:ext cx="1407450" cy="129016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D3984C-B204-974D-83CA-690C34D22723}">
      <dsp:nvSpPr>
        <dsp:cNvPr id="0" name=""/>
        <dsp:cNvSpPr/>
      </dsp:nvSpPr>
      <dsp:spPr>
        <a:xfrm>
          <a:off x="0" y="243681"/>
          <a:ext cx="4038600" cy="4038600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6F7E9F2-CE6B-4D40-A515-451D7AFE3F98}">
      <dsp:nvSpPr>
        <dsp:cNvPr id="0" name=""/>
        <dsp:cNvSpPr/>
      </dsp:nvSpPr>
      <dsp:spPr>
        <a:xfrm>
          <a:off x="383667" y="627348"/>
          <a:ext cx="1575054" cy="1575054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kern="1200" dirty="0" smtClean="0"/>
            <a:t>Multiple methods</a:t>
          </a:r>
          <a:endParaRPr lang="en-GB" sz="2100" kern="1200" dirty="0"/>
        </a:p>
      </dsp:txBody>
      <dsp:txXfrm>
        <a:off x="460555" y="704236"/>
        <a:ext cx="1421278" cy="1421278"/>
      </dsp:txXfrm>
    </dsp:sp>
    <dsp:sp modelId="{77ECD264-8EB9-9442-840C-E322C52A2800}">
      <dsp:nvSpPr>
        <dsp:cNvPr id="0" name=""/>
        <dsp:cNvSpPr/>
      </dsp:nvSpPr>
      <dsp:spPr>
        <a:xfrm>
          <a:off x="2079879" y="627348"/>
          <a:ext cx="1575054" cy="1575054"/>
        </a:xfrm>
        <a:prstGeom prst="roundRect">
          <a:avLst/>
        </a:prstGeom>
        <a:gradFill rotWithShape="0">
          <a:gsLst>
            <a:gs pos="0">
              <a:schemeClr val="accent2">
                <a:hueOff val="1560507"/>
                <a:satOff val="-1946"/>
                <a:lumOff val="458"/>
                <a:alphaOff val="0"/>
                <a:tint val="50000"/>
                <a:satMod val="300000"/>
              </a:schemeClr>
            </a:gs>
            <a:gs pos="35000">
              <a:schemeClr val="accent2">
                <a:hueOff val="1560507"/>
                <a:satOff val="-1946"/>
                <a:lumOff val="458"/>
                <a:alphaOff val="0"/>
                <a:tint val="37000"/>
                <a:satMod val="300000"/>
              </a:schemeClr>
            </a:gs>
            <a:gs pos="100000">
              <a:schemeClr val="accent2">
                <a:hueOff val="1560507"/>
                <a:satOff val="-1946"/>
                <a:lumOff val="45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kern="1200" dirty="0" smtClean="0"/>
            <a:t>Multiple researchers</a:t>
          </a:r>
          <a:endParaRPr lang="en-GB" sz="2100" kern="1200" dirty="0"/>
        </a:p>
      </dsp:txBody>
      <dsp:txXfrm>
        <a:off x="2156767" y="704236"/>
        <a:ext cx="1421278" cy="1421278"/>
      </dsp:txXfrm>
    </dsp:sp>
    <dsp:sp modelId="{AE450B1F-1EDC-5142-9CE0-5C403C9355C8}">
      <dsp:nvSpPr>
        <dsp:cNvPr id="0" name=""/>
        <dsp:cNvSpPr/>
      </dsp:nvSpPr>
      <dsp:spPr>
        <a:xfrm>
          <a:off x="383667" y="2323560"/>
          <a:ext cx="1575054" cy="1575054"/>
        </a:xfrm>
        <a:prstGeom prst="roundRect">
          <a:avLst/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tint val="50000"/>
                <a:satMod val="300000"/>
              </a:schemeClr>
            </a:gs>
            <a:gs pos="35000">
              <a:schemeClr val="accent2">
                <a:hueOff val="3121013"/>
                <a:satOff val="-3893"/>
                <a:lumOff val="915"/>
                <a:alphaOff val="0"/>
                <a:tint val="37000"/>
                <a:satMod val="30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kern="1200" dirty="0" smtClean="0"/>
            <a:t>Multiple datasets</a:t>
          </a:r>
          <a:endParaRPr lang="en-GB" sz="2100" kern="1200" dirty="0"/>
        </a:p>
      </dsp:txBody>
      <dsp:txXfrm>
        <a:off x="460555" y="2400448"/>
        <a:ext cx="1421278" cy="1421278"/>
      </dsp:txXfrm>
    </dsp:sp>
    <dsp:sp modelId="{16127DF5-8A2C-E94D-B13C-3B539B3973D2}">
      <dsp:nvSpPr>
        <dsp:cNvPr id="0" name=""/>
        <dsp:cNvSpPr/>
      </dsp:nvSpPr>
      <dsp:spPr>
        <a:xfrm>
          <a:off x="2079879" y="2323560"/>
          <a:ext cx="1575054" cy="1575054"/>
        </a:xfrm>
        <a:prstGeom prst="roundRect">
          <a:avLst/>
        </a:prstGeom>
        <a:gradFill rotWithShape="0">
          <a:gsLst>
            <a:gs pos="0">
              <a:schemeClr val="accent2">
                <a:hueOff val="4681520"/>
                <a:satOff val="-5839"/>
                <a:lumOff val="1373"/>
                <a:alphaOff val="0"/>
                <a:tint val="50000"/>
                <a:satMod val="300000"/>
              </a:schemeClr>
            </a:gs>
            <a:gs pos="35000">
              <a:schemeClr val="accent2">
                <a:hueOff val="4681520"/>
                <a:satOff val="-5839"/>
                <a:lumOff val="1373"/>
                <a:alphaOff val="0"/>
                <a:tint val="37000"/>
                <a:satMod val="300000"/>
              </a:schemeClr>
            </a:gs>
            <a:gs pos="100000">
              <a:schemeClr val="accent2">
                <a:hueOff val="4681520"/>
                <a:satOff val="-5839"/>
                <a:lumOff val="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kern="1200" dirty="0" smtClean="0"/>
            <a:t>Multiple theories</a:t>
          </a:r>
          <a:endParaRPr lang="en-GB" sz="2100" kern="1200" dirty="0"/>
        </a:p>
      </dsp:txBody>
      <dsp:txXfrm>
        <a:off x="2156767" y="2400448"/>
        <a:ext cx="1421278" cy="14212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803E4C-341F-E14E-950D-F7EDB29EE697}" type="datetimeFigureOut">
              <a:rPr lang="en-US" smtClean="0"/>
              <a:t>12/11/14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1E27E2-C934-FF44-A11D-E765284B8F0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65880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095B6F-F9CC-344D-A086-512F9A5FA345}" type="datetimeFigureOut">
              <a:rPr lang="en-US" smtClean="0"/>
              <a:t>12/11/14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1A8CBB-19A9-FD4A-9330-EAA570FA7E1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835233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F0122-1B9B-7648-A057-8664719B41C3}" type="datetime1">
              <a:rPr lang="en-GB" smtClean="0"/>
              <a:t>12/11/14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Su White http://www.edshare.soton.ac.uk/13595/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43AA3-6D09-224A-B497-391B3833BBB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3C0D7-B2D4-1B4A-A52A-69EBF4301E7F}" type="datetime1">
              <a:rPr lang="en-GB" smtClean="0"/>
              <a:t>12/11/14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Su White http://www.edshare.soton.ac.uk/13595/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43AA3-6D09-224A-B497-391B3833BBB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F749C-4572-9045-BB7A-1962F9AB2107}" type="datetime1">
              <a:rPr lang="en-GB" smtClean="0"/>
              <a:t>12/11/14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Su White http://www.edshare.soton.ac.uk/13595/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43AA3-6D09-224A-B497-391B3833BBB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866AD-AB0C-C546-935A-E8D50B716EB7}" type="datetime1">
              <a:rPr lang="en-GB" smtClean="0"/>
              <a:t>12/11/14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Su White http://www.edshare.soton.ac.uk/13595/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43AA3-6D09-224A-B497-391B3833BBB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32888-38FB-354E-A13D-4FE9F9217574}" type="datetime1">
              <a:rPr lang="en-GB" smtClean="0"/>
              <a:t>12/11/14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Su White http://www.edshare.soton.ac.uk/13595/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43AA3-6D09-224A-B497-391B3833BBB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8D9EE-236D-9D4C-9531-430709D5C716}" type="datetime1">
              <a:rPr lang="en-GB" smtClean="0"/>
              <a:t>12/11/14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Su White http://www.edshare.soton.ac.uk/13595/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43AA3-6D09-224A-B497-391B3833BBB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DDC6C-AF94-8040-9584-8A8F7F0387F7}" type="datetime1">
              <a:rPr lang="en-GB" smtClean="0"/>
              <a:t>12/11/14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Su White http://www.edshare.soton.ac.uk/13595/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43AA3-6D09-224A-B497-391B3833BBB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C9DB6-0FD4-4E4D-A6B3-7FD71B49E92A}" type="datetime1">
              <a:rPr lang="en-GB" smtClean="0"/>
              <a:t>12/11/14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Su White http://www.edshare.soton.ac.uk/13595/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43AA3-6D09-224A-B497-391B3833BBB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42CDD-5ED3-4A42-8FF0-D99CECC47789}" type="datetime1">
              <a:rPr lang="en-GB" smtClean="0"/>
              <a:t>12/11/14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Su White http://www.edshare.soton.ac.uk/13595/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43AA3-6D09-224A-B497-391B3833BBB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553B1-29EF-A54E-810A-3D56E495A97D}" type="datetime1">
              <a:rPr lang="en-GB" smtClean="0"/>
              <a:t>12/11/14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Su White http://www.edshare.soton.ac.uk/13595/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43AA3-6D09-224A-B497-391B3833BBB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50EB1-9FB5-8E44-A755-8CE746C70C59}" type="datetime1">
              <a:rPr lang="en-GB" smtClean="0"/>
              <a:t>12/11/14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Su White http://www.edshare.soton.ac.uk/13595/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43AA3-6D09-224A-B497-391B3833BBB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909E10-B80F-1743-AD50-7D950DC8B1F0}" type="datetime1">
              <a:rPr lang="en-GB" smtClean="0"/>
              <a:t>12/11/14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0800" y="6356350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 smtClean="0"/>
              <a:t>Su White http://www.edshare.soton.ac.uk/13595/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43AA3-6D09-224A-B497-391B3833BBB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4.xml"/><Relationship Id="rId2" Type="http://schemas.openxmlformats.org/officeDocument/2006/relationships/diagramData" Target="../diagrams/data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4.xml"/><Relationship Id="rId2" Type="http://schemas.openxmlformats.org/officeDocument/2006/relationships/diagramData" Target="../diagrams/data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4.xml"/><Relationship Id="rId2" Type="http://schemas.openxmlformats.org/officeDocument/2006/relationships/diagramData" Target="../diagrams/data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4.xml"/><Relationship Id="rId2" Type="http://schemas.openxmlformats.org/officeDocument/2006/relationships/diagramData" Target="../diagrams/data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WEBS2002</a:t>
            </a:r>
            <a:br>
              <a:rPr lang="en-GB" dirty="0" smtClean="0"/>
            </a:br>
            <a:r>
              <a:rPr lang="en-GB" dirty="0" smtClean="0"/>
              <a:t>Interdisciplinary Project</a:t>
            </a:r>
            <a:endParaRPr lang="en-GB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Integrating Disciplines </a:t>
            </a:r>
            <a:br>
              <a:rPr lang="en-GB" dirty="0" smtClean="0"/>
            </a:br>
            <a:r>
              <a:rPr lang="en-GB" dirty="0" smtClean="0"/>
              <a:t>reviewing methods</a:t>
            </a:r>
            <a:endParaRPr lang="en-GB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Su White http://www.edshare.soton.ac.uk/13595/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00763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definition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Triangulation as an approach to research </a:t>
            </a:r>
          </a:p>
          <a:p>
            <a:pPr lvl="1"/>
            <a:r>
              <a:rPr lang="en-GB" dirty="0" smtClean="0"/>
              <a:t>uses a combination of more than one research strategies in a single investigation</a:t>
            </a:r>
          </a:p>
          <a:p>
            <a:r>
              <a:rPr lang="en-GB" dirty="0" smtClean="0"/>
              <a:t>As </a:t>
            </a:r>
            <a:r>
              <a:rPr lang="en-GB" dirty="0"/>
              <a:t>an interdisciplinary tool, Repko presents </a:t>
            </a:r>
            <a:r>
              <a:rPr lang="en-GB" dirty="0" smtClean="0"/>
              <a:t>triangulation </a:t>
            </a:r>
            <a:r>
              <a:rPr lang="en-GB" dirty="0"/>
              <a:t>as a method to encompass depth, breadth and integration</a:t>
            </a:r>
          </a:p>
          <a:p>
            <a:pPr lvl="1"/>
            <a:endParaRPr lang="en-GB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235607461"/>
              </p:ext>
            </p:extLst>
          </p:nvPr>
        </p:nvGraphicFramePr>
        <p:xfrm>
          <a:off x="4648200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Su White http://www.edshare.soton.ac.uk/13595/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69465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Triangulation reveals a small focus</a:t>
            </a:r>
            <a:endParaRPr lang="en-GB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741530190"/>
              </p:ext>
            </p:extLst>
          </p:nvPr>
        </p:nvGraphicFramePr>
        <p:xfrm>
          <a:off x="457200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 smtClean="0"/>
              <a:t>Triangulation</a:t>
            </a:r>
          </a:p>
          <a:p>
            <a:pPr lvl="1"/>
            <a:r>
              <a:rPr lang="en-GB" dirty="0" smtClean="0"/>
              <a:t>Is not limited to three measures!</a:t>
            </a:r>
          </a:p>
          <a:p>
            <a:pPr lvl="1"/>
            <a:r>
              <a:rPr lang="en-GB" dirty="0" smtClean="0"/>
              <a:t>Triangulation </a:t>
            </a:r>
            <a:r>
              <a:rPr lang="en-GB" u="sng" dirty="0" smtClean="0"/>
              <a:t>can</a:t>
            </a:r>
            <a:r>
              <a:rPr lang="en-GB" dirty="0" smtClean="0"/>
              <a:t> be performed within one method!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Su White http://www.edshare.soton.ac.uk/13595/</a:t>
            </a:r>
            <a:endParaRPr lang="en-GB" dirty="0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2495534" y="2264539"/>
            <a:ext cx="1936037" cy="182939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2933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781719941"/>
              </p:ext>
            </p:extLst>
          </p:nvPr>
        </p:nvGraphicFramePr>
        <p:xfrm>
          <a:off x="457200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Often a qualitative and quantitative approach is ideal/preferred</a:t>
            </a:r>
          </a:p>
          <a:p>
            <a:r>
              <a:rPr lang="en-GB" dirty="0" smtClean="0"/>
              <a:t>But may be constrained e.g. </a:t>
            </a:r>
          </a:p>
          <a:p>
            <a:pPr lvl="1"/>
            <a:r>
              <a:rPr lang="en-GB" dirty="0" smtClean="0"/>
              <a:t>Time</a:t>
            </a:r>
          </a:p>
          <a:p>
            <a:pPr lvl="1"/>
            <a:r>
              <a:rPr lang="en-GB" dirty="0" smtClean="0"/>
              <a:t>Budget</a:t>
            </a:r>
          </a:p>
          <a:p>
            <a:pPr lvl="1"/>
            <a:r>
              <a:rPr lang="en-GB" dirty="0" smtClean="0"/>
              <a:t>Expertise</a:t>
            </a:r>
          </a:p>
          <a:p>
            <a:pPr lvl="1"/>
            <a:r>
              <a:rPr lang="en-GB" dirty="0" smtClean="0"/>
              <a:t>Access to data</a:t>
            </a:r>
          </a:p>
          <a:p>
            <a:r>
              <a:rPr lang="en-GB" dirty="0" smtClean="0"/>
              <a:t>Multiple analysis within method may also be insightful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Su White http://www.edshare.soton.ac.uk/13595/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25974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Your criticality thinking skills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Seek what is useful even if it is problematic</a:t>
            </a:r>
          </a:p>
          <a:p>
            <a:r>
              <a:rPr lang="en-GB" dirty="0" smtClean="0"/>
              <a:t>Think inclusively and </a:t>
            </a:r>
            <a:r>
              <a:rPr lang="en-GB" dirty="0" err="1" smtClean="0"/>
              <a:t>integratively</a:t>
            </a:r>
            <a:r>
              <a:rPr lang="en-GB" dirty="0" smtClean="0"/>
              <a:t> – not exclusively</a:t>
            </a:r>
          </a:p>
          <a:p>
            <a:r>
              <a:rPr lang="en-GB" dirty="0" smtClean="0"/>
              <a:t>Analyse responsively to each perspective, do not allow one to dominate</a:t>
            </a:r>
          </a:p>
          <a:p>
            <a:r>
              <a:rPr lang="en-GB" dirty="0" smtClean="0"/>
              <a:t>Strive for balance among conflicting disciplinary perspectives and insights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Maintain intellectual flexibility</a:t>
            </a:r>
          </a:p>
          <a:p>
            <a:r>
              <a:rPr lang="en-GB" dirty="0" smtClean="0"/>
              <a:t>Think inductively and deductively</a:t>
            </a:r>
          </a:p>
          <a:p>
            <a:r>
              <a:rPr lang="en-GB" dirty="0" smtClean="0"/>
              <a:t>Think about the WHOLE</a:t>
            </a:r>
            <a:br>
              <a:rPr lang="en-GB" dirty="0" smtClean="0"/>
            </a:br>
            <a:r>
              <a:rPr lang="en-GB" dirty="0" smtClean="0"/>
              <a:t>working with all the parts!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 White http://www.edshare.soton.ac.uk/13595/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6709394" y="6352143"/>
            <a:ext cx="24346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After Repko 20112 p280</a:t>
            </a:r>
            <a:endParaRPr lang="en-GB" dirty="0"/>
          </a:p>
        </p:txBody>
      </p:sp>
      <p:sp>
        <p:nvSpPr>
          <p:cNvPr id="7" name="Explosion 1 6"/>
          <p:cNvSpPr/>
          <p:nvPr/>
        </p:nvSpPr>
        <p:spPr>
          <a:xfrm>
            <a:off x="6553200" y="4244900"/>
            <a:ext cx="2416512" cy="2184614"/>
          </a:xfrm>
          <a:prstGeom prst="irregularSeal1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Apply this to your report!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82863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References/further reading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Set text &amp; illustrative sites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1800" dirty="0" smtClean="0"/>
              <a:t>Repko </a:t>
            </a:r>
            <a:r>
              <a:rPr lang="en-GB" sz="1800" dirty="0"/>
              <a:t>Interdisciplinary Research: Process and </a:t>
            </a:r>
            <a:r>
              <a:rPr lang="en-GB" sz="1800" dirty="0" smtClean="0"/>
              <a:t>Theory, </a:t>
            </a:r>
            <a:r>
              <a:rPr lang="en-GB" sz="1800" dirty="0" smtClean="0"/>
              <a:t>2008</a:t>
            </a:r>
          </a:p>
          <a:p>
            <a:endParaRPr lang="en-GB" sz="1800" dirty="0"/>
          </a:p>
          <a:p>
            <a:r>
              <a:rPr lang="en-US" sz="1800" dirty="0"/>
              <a:t>Repko </a:t>
            </a:r>
            <a:r>
              <a:rPr lang="en-GB" sz="1800" dirty="0"/>
              <a:t>Interdisciplinary Research: Process and Theory, </a:t>
            </a:r>
            <a:r>
              <a:rPr lang="en-GB" sz="1800" dirty="0" smtClean="0"/>
              <a:t>2</a:t>
            </a:r>
            <a:r>
              <a:rPr lang="en-GB" sz="1800" baseline="30000" dirty="0" smtClean="0"/>
              <a:t>nd</a:t>
            </a:r>
            <a:r>
              <a:rPr lang="en-GB" sz="1800" dirty="0" smtClean="0"/>
              <a:t> Edition 2012 Chapter 9 Understanding Integration</a:t>
            </a:r>
            <a:endParaRPr lang="en-GB" sz="1800" dirty="0"/>
          </a:p>
          <a:p>
            <a:endParaRPr lang="en-GB" sz="1800" dirty="0" smtClean="0"/>
          </a:p>
          <a:p>
            <a:endParaRPr lang="en-US" sz="1800" dirty="0"/>
          </a:p>
          <a:p>
            <a:pPr marL="0" indent="0">
              <a:buNone/>
            </a:pPr>
            <a:endParaRPr lang="en-GB" dirty="0" smtClean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Papers and sites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/>
              <a:t>Tinati, R., Halford, S., Carr, L., &amp; Pope, C. (2014). 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Big </a:t>
            </a:r>
            <a:r>
              <a:rPr lang="en-US" sz="1800" dirty="0"/>
              <a:t>Data: Methodological Challenges and Approaches for Sociological Analysis. Sociology. 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doi</a:t>
            </a:r>
            <a:r>
              <a:rPr lang="en-US" sz="1800" dirty="0"/>
              <a:t>:10.1177/</a:t>
            </a:r>
            <a:r>
              <a:rPr lang="en-US" sz="1800" dirty="0" smtClean="0"/>
              <a:t>0038038513511561</a:t>
            </a:r>
          </a:p>
          <a:p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Su White http://www.edshare.soton.ac.uk/13595/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01416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The purpose of this session is to prompt you to </a:t>
            </a:r>
            <a:r>
              <a:rPr lang="en-US" sz="2000" dirty="0" smtClean="0"/>
              <a:t>build on your learning from the project review session in week 6</a:t>
            </a:r>
          </a:p>
          <a:p>
            <a:r>
              <a:rPr lang="en-US" sz="2000" dirty="0" smtClean="0"/>
              <a:t>Understand how interdisciplinarity means integrating understandings and methods</a:t>
            </a:r>
            <a:endParaRPr lang="en-US" sz="2000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lvl="1"/>
            <a:r>
              <a:rPr lang="en-US" sz="2000" dirty="0" smtClean="0"/>
              <a:t>Think critically about your project</a:t>
            </a:r>
            <a:endParaRPr lang="en-US" sz="2000" dirty="0"/>
          </a:p>
          <a:p>
            <a:pPr lvl="1"/>
            <a:r>
              <a:rPr lang="en-US" sz="2000" dirty="0" smtClean="0"/>
              <a:t>Identify the methods you have adopted</a:t>
            </a:r>
          </a:p>
          <a:p>
            <a:pPr lvl="1"/>
            <a:r>
              <a:rPr lang="en-US" sz="2000" dirty="0" smtClean="0"/>
              <a:t>Identify other methods which might increase your understanding</a:t>
            </a:r>
          </a:p>
          <a:p>
            <a:pPr lvl="1"/>
            <a:r>
              <a:rPr lang="en-US" sz="2000" dirty="0" smtClean="0"/>
              <a:t>Identify where you might include this understanding in your project report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Su White http://www.edshare.soton.ac.uk/13595/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0" y="5423408"/>
            <a:ext cx="914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n-US" sz="2000" dirty="0"/>
              <a:t>Frame your understanding </a:t>
            </a:r>
            <a:r>
              <a:rPr lang="en-US" dirty="0" smtClean="0"/>
              <a:t>through </a:t>
            </a:r>
            <a:r>
              <a:rPr lang="en-US" dirty="0"/>
              <a:t>your practical activity of the 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3620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Your project as a focus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Applying the theory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Su White http://www.edshare.soton.ac.uk/13595/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19042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Last week’s review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How have you used your reflections?</a:t>
            </a:r>
          </a:p>
          <a:p>
            <a:r>
              <a:rPr lang="en-GB" dirty="0" smtClean="0"/>
              <a:t>What are your top priorities for your project right now?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 White http://www.edshare.soton.ac.uk/13595/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1288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Repko: The flow of activities</a:t>
            </a:r>
            <a:endParaRPr lang="en-GB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0132046"/>
              </p:ext>
            </p:extLst>
          </p:nvPr>
        </p:nvGraphicFramePr>
        <p:xfrm>
          <a:off x="779463" y="1828800"/>
          <a:ext cx="7583487" cy="42089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Su White http://www.edshare.soton.ac.uk/13595/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0" y="5825637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This week we will focus on integration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03538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Repko (method)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 smtClean="0"/>
              <a:t>Have you created common ground?</a:t>
            </a:r>
          </a:p>
          <a:p>
            <a:r>
              <a:rPr lang="en-GB" dirty="0" smtClean="0"/>
              <a:t>Do your findings and conclusions integrate insights?</a:t>
            </a:r>
          </a:p>
          <a:p>
            <a:r>
              <a:rPr lang="en-GB" dirty="0" smtClean="0"/>
              <a:t>Have you explained and tested your interdisciplinary understanding?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Su White http://www.edshare.soton.ac.uk/13595/</a:t>
            </a:r>
            <a:endParaRPr lang="en-GB" dirty="0"/>
          </a:p>
        </p:txBody>
      </p:sp>
      <p:graphicFrame>
        <p:nvGraphicFramePr>
          <p:cNvPr id="6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943287475"/>
              </p:ext>
            </p:extLst>
          </p:nvPr>
        </p:nvGraphicFramePr>
        <p:xfrm>
          <a:off x="4648200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1099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Which sections of your report may benefit most?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Abstract</a:t>
            </a:r>
          </a:p>
          <a:p>
            <a:r>
              <a:rPr lang="en-GB" dirty="0" smtClean="0"/>
              <a:t>Introduction</a:t>
            </a:r>
          </a:p>
          <a:p>
            <a:r>
              <a:rPr lang="en-GB" dirty="0" smtClean="0"/>
              <a:t>Background</a:t>
            </a:r>
          </a:p>
          <a:p>
            <a:r>
              <a:rPr lang="en-GB" dirty="0" smtClean="0"/>
              <a:t>Method</a:t>
            </a:r>
          </a:p>
          <a:p>
            <a:r>
              <a:rPr lang="en-GB" dirty="0" smtClean="0"/>
              <a:t>Discussion</a:t>
            </a:r>
          </a:p>
          <a:p>
            <a:r>
              <a:rPr lang="en-GB" dirty="0" smtClean="0"/>
              <a:t>Conclusions and Future Work</a:t>
            </a:r>
          </a:p>
          <a:p>
            <a:r>
              <a:rPr lang="en-GB" dirty="0" smtClean="0"/>
              <a:t>References</a:t>
            </a:r>
          </a:p>
          <a:p>
            <a:r>
              <a:rPr lang="en-GB" dirty="0" smtClean="0"/>
              <a:t>Bibliography</a:t>
            </a:r>
          </a:p>
          <a:p>
            <a:r>
              <a:rPr lang="en-GB" dirty="0" smtClean="0"/>
              <a:t>Appendix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How have you presented data?</a:t>
            </a:r>
          </a:p>
          <a:p>
            <a:r>
              <a:rPr lang="en-GB" dirty="0" smtClean="0"/>
              <a:t>Have you chosen methods which can </a:t>
            </a:r>
          </a:p>
          <a:p>
            <a:pPr lvl="1"/>
            <a:r>
              <a:rPr lang="en-GB" dirty="0" smtClean="0"/>
              <a:t>Summarise complexity</a:t>
            </a:r>
          </a:p>
          <a:p>
            <a:pPr lvl="1"/>
            <a:r>
              <a:rPr lang="en-GB" dirty="0" smtClean="0"/>
              <a:t>Show your insights</a:t>
            </a:r>
          </a:p>
          <a:p>
            <a:pPr lvl="1"/>
            <a:r>
              <a:rPr lang="en-GB" dirty="0" smtClean="0"/>
              <a:t>Help your writing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 White http://www.edshare.soton.ac.uk/13595/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86874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Thinking about integration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dirty="0" smtClean="0"/>
              <a:t>Integration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sz="1900" dirty="0"/>
              <a:t>Combine (two </a:t>
            </a:r>
            <a:r>
              <a:rPr lang="en-GB" sz="1900" dirty="0" smtClean="0"/>
              <a:t>or more things</a:t>
            </a:r>
            <a:r>
              <a:rPr lang="en-GB" sz="1900" dirty="0"/>
              <a:t>) so that they form a </a:t>
            </a:r>
            <a:r>
              <a:rPr lang="en-GB" sz="1900" dirty="0" smtClean="0"/>
              <a:t>whole</a:t>
            </a:r>
            <a:endParaRPr lang="en-GB" sz="19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dirty="0" smtClean="0"/>
              <a:t>Interdisciplinary integration </a:t>
            </a:r>
            <a:r>
              <a:rPr lang="en-GB" sz="2100" dirty="0" smtClean="0">
                <a:latin typeface="Lucida Sans"/>
                <a:cs typeface="Lucida Sans"/>
              </a:rPr>
              <a:t>…</a:t>
            </a:r>
          </a:p>
          <a:p>
            <a:pPr marL="0" indent="0">
              <a:buNone/>
            </a:pPr>
            <a:endParaRPr lang="en-GB" sz="2100" dirty="0">
              <a:latin typeface="Lucida Sans"/>
              <a:cs typeface="Lucida Sans"/>
            </a:endParaRPr>
          </a:p>
          <a:p>
            <a:pPr marL="0" indent="0">
              <a:buNone/>
            </a:pPr>
            <a:r>
              <a:rPr lang="en-GB" sz="2100" dirty="0" smtClean="0">
                <a:latin typeface="Lucida Sans"/>
                <a:cs typeface="Lucida Sans"/>
              </a:rPr>
              <a:t> “the cognitive process of critically evaluating disciplinary insights and creating common ground among them to construct a more comprehensive understanding. The understanding is the product or result of the integrative process” </a:t>
            </a:r>
          </a:p>
          <a:p>
            <a:pPr marL="0" indent="0" algn="r">
              <a:buNone/>
            </a:pPr>
            <a:endParaRPr lang="en-GB" dirty="0" smtClean="0"/>
          </a:p>
          <a:p>
            <a:pPr marL="0" indent="0" algn="r">
              <a:buNone/>
            </a:pPr>
            <a:r>
              <a:rPr lang="en-GB" dirty="0" smtClean="0"/>
              <a:t>Repko 2102 p263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 White http://www.edshare.soton.ac.uk/13595/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55980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Mixed methods and triangulation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When geographers try to map a landscape,  they make observations from multiple perspectives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When researchers try to map a landscape they are advised to collect and view data from multiple perspectives</a:t>
            </a:r>
          </a:p>
          <a:p>
            <a:r>
              <a:rPr lang="en-GB" dirty="0" smtClean="0"/>
              <a:t>A data source can be analysed in more than one way</a:t>
            </a:r>
          </a:p>
          <a:p>
            <a:r>
              <a:rPr lang="en-GB" dirty="0" smtClean="0"/>
              <a:t>More than one data source can be analysed (in more than one way)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Su White http://www.edshare.soton.ac.uk/13595/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914019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754</TotalTime>
  <Words>684</Words>
  <Application>Microsoft Macintosh PowerPoint</Application>
  <PresentationFormat>On-screen Show (4:3)</PresentationFormat>
  <Paragraphs>117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Black</vt:lpstr>
      <vt:lpstr>WEBS2002 Interdisciplinary Project</vt:lpstr>
      <vt:lpstr>purpose</vt:lpstr>
      <vt:lpstr>Your project as a focus</vt:lpstr>
      <vt:lpstr>Last week’s review</vt:lpstr>
      <vt:lpstr>Repko: The flow of activities</vt:lpstr>
      <vt:lpstr>Repko (method)</vt:lpstr>
      <vt:lpstr>Which sections of your report may benefit most?</vt:lpstr>
      <vt:lpstr>Thinking about integration</vt:lpstr>
      <vt:lpstr>Mixed methods and triangulation</vt:lpstr>
      <vt:lpstr>definition</vt:lpstr>
      <vt:lpstr>Triangulation reveals a small focus</vt:lpstr>
      <vt:lpstr>PowerPoint Presentation</vt:lpstr>
      <vt:lpstr>Your criticality thinking skills</vt:lpstr>
      <vt:lpstr>References/further reading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55</cp:revision>
  <cp:lastPrinted>2014-10-02T10:48:42Z</cp:lastPrinted>
  <dcterms:created xsi:type="dcterms:W3CDTF">2014-10-02T10:46:20Z</dcterms:created>
  <dcterms:modified xsi:type="dcterms:W3CDTF">2014-11-12T19:15:35Z</dcterms:modified>
</cp:coreProperties>
</file>