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2" r:id="rId4"/>
    <p:sldId id="266" r:id="rId5"/>
    <p:sldId id="275" r:id="rId6"/>
    <p:sldId id="282" r:id="rId7"/>
    <p:sldId id="285" r:id="rId8"/>
    <p:sldId id="283" r:id="rId9"/>
    <p:sldId id="278" r:id="rId10"/>
    <p:sldId id="287" r:id="rId11"/>
    <p:sldId id="288" r:id="rId12"/>
    <p:sldId id="286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2" autoAdjust="0"/>
  </p:normalViewPr>
  <p:slideViewPr>
    <p:cSldViewPr snapToGrid="0" snapToObjects="1">
      <p:cViewPr>
        <p:scale>
          <a:sx n="100" d="100"/>
          <a:sy n="100" d="100"/>
        </p:scale>
        <p:origin x="-1344" y="-2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D4CE4-BCBF-0A4F-9572-4484DB2BFDDE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58C08F12-7A87-BD4D-AF88-E6E3B4EB8AB2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1B016609-E111-0949-B22A-B77FEDC23FC2}" type="parTrans" cxnId="{5FA82F78-88F4-984B-A86E-F9A5285C461E}">
      <dgm:prSet/>
      <dgm:spPr/>
      <dgm:t>
        <a:bodyPr/>
        <a:lstStyle/>
        <a:p>
          <a:endParaRPr lang="en-GB"/>
        </a:p>
      </dgm:t>
    </dgm:pt>
    <dgm:pt modelId="{A8863057-653E-4A4E-9C26-82F8D5AB40DB}" type="sibTrans" cxnId="{5FA82F78-88F4-984B-A86E-F9A5285C461E}">
      <dgm:prSet/>
      <dgm:spPr/>
      <dgm:t>
        <a:bodyPr/>
        <a:lstStyle/>
        <a:p>
          <a:endParaRPr lang="en-GB"/>
        </a:p>
      </dgm:t>
    </dgm:pt>
    <dgm:pt modelId="{6714CC01-4E21-FB4D-B94D-A5FC0E7E3C63}">
      <dgm:prSet phldrT="[Text]"/>
      <dgm:spPr/>
      <dgm:t>
        <a:bodyPr/>
        <a:lstStyle/>
        <a:p>
          <a:r>
            <a:rPr lang="en-GB" dirty="0" smtClean="0"/>
            <a:t>Report</a:t>
          </a:r>
          <a:endParaRPr lang="en-GB" dirty="0"/>
        </a:p>
      </dgm:t>
    </dgm:pt>
    <dgm:pt modelId="{24E6CACC-6CDD-A74C-AAE7-ED6BBFB11673}" type="parTrans" cxnId="{78E2685B-9CAA-A447-A401-2DE4A42B360F}">
      <dgm:prSet/>
      <dgm:spPr/>
      <dgm:t>
        <a:bodyPr/>
        <a:lstStyle/>
        <a:p>
          <a:endParaRPr lang="en-GB"/>
        </a:p>
      </dgm:t>
    </dgm:pt>
    <dgm:pt modelId="{03A7D71B-D1AF-8047-92F1-EBB7F2F0B4F7}" type="sibTrans" cxnId="{78E2685B-9CAA-A447-A401-2DE4A42B360F}">
      <dgm:prSet/>
      <dgm:spPr/>
      <dgm:t>
        <a:bodyPr/>
        <a:lstStyle/>
        <a:p>
          <a:endParaRPr lang="en-GB"/>
        </a:p>
      </dgm:t>
    </dgm:pt>
    <dgm:pt modelId="{8ED27520-4A55-074D-9389-F8424DE8439C}">
      <dgm:prSet phldrT="[Text]"/>
      <dgm:spPr/>
      <dgm:t>
        <a:bodyPr/>
        <a:lstStyle/>
        <a:p>
          <a:r>
            <a:rPr lang="en-GB" dirty="0" smtClean="0"/>
            <a:t>Provide a structured overview of your chosen areas</a:t>
          </a:r>
          <a:endParaRPr lang="en-GB" dirty="0"/>
        </a:p>
      </dgm:t>
    </dgm:pt>
    <dgm:pt modelId="{CEFE3ECC-F7AF-D04B-9500-2E54767C4834}" type="parTrans" cxnId="{1CE065A6-DAB9-A04F-B027-99184337FDBA}">
      <dgm:prSet/>
      <dgm:spPr/>
      <dgm:t>
        <a:bodyPr/>
        <a:lstStyle/>
        <a:p>
          <a:endParaRPr lang="en-GB"/>
        </a:p>
      </dgm:t>
    </dgm:pt>
    <dgm:pt modelId="{A6D5B0E1-FC21-9D42-B452-36BC13850484}" type="sibTrans" cxnId="{1CE065A6-DAB9-A04F-B027-99184337FDBA}">
      <dgm:prSet/>
      <dgm:spPr/>
      <dgm:t>
        <a:bodyPr/>
        <a:lstStyle/>
        <a:p>
          <a:endParaRPr lang="en-GB"/>
        </a:p>
      </dgm:t>
    </dgm:pt>
    <dgm:pt modelId="{610F23EA-BC3D-7140-B19C-2ED1424DA3C2}">
      <dgm:prSet/>
      <dgm:spPr/>
      <dgm:t>
        <a:bodyPr/>
        <a:lstStyle/>
        <a:p>
          <a:r>
            <a:rPr lang="en-GB" dirty="0" smtClean="0"/>
            <a:t>Communicate key points in visually compelling manner</a:t>
          </a:r>
          <a:endParaRPr lang="en-GB" dirty="0"/>
        </a:p>
      </dgm:t>
    </dgm:pt>
    <dgm:pt modelId="{716FF771-C0AA-E24D-9943-2BC9704AEDC1}" type="parTrans" cxnId="{F58350C5-7FD0-EF48-B3DA-AD9C90755529}">
      <dgm:prSet/>
      <dgm:spPr/>
      <dgm:t>
        <a:bodyPr/>
        <a:lstStyle/>
        <a:p>
          <a:endParaRPr lang="en-GB"/>
        </a:p>
      </dgm:t>
    </dgm:pt>
    <dgm:pt modelId="{8A5F17F0-3148-1B46-87EF-D06A4EA08E00}" type="sibTrans" cxnId="{F58350C5-7FD0-EF48-B3DA-AD9C90755529}">
      <dgm:prSet/>
      <dgm:spPr/>
      <dgm:t>
        <a:bodyPr/>
        <a:lstStyle/>
        <a:p>
          <a:endParaRPr lang="en-GB"/>
        </a:p>
      </dgm:t>
    </dgm:pt>
    <dgm:pt modelId="{F82272CD-9010-0748-A2FE-D94BB46AD62C}" type="pres">
      <dgm:prSet presAssocID="{B6DD4CE4-BCBF-0A4F-9572-4484DB2BFDDE}" presName="compositeShape" presStyleCnt="0">
        <dgm:presLayoutVars>
          <dgm:chMax val="7"/>
          <dgm:dir/>
          <dgm:resizeHandles val="exact"/>
        </dgm:presLayoutVars>
      </dgm:prSet>
      <dgm:spPr/>
    </dgm:pt>
    <dgm:pt modelId="{69F31D27-FC80-4B4F-9BC5-19173A1D6910}" type="pres">
      <dgm:prSet presAssocID="{58C08F12-7A87-BD4D-AF88-E6E3B4EB8AB2}" presName="circ1" presStyleLbl="vennNode1" presStyleIdx="0" presStyleCnt="2"/>
      <dgm:spPr/>
      <dgm:t>
        <a:bodyPr/>
        <a:lstStyle/>
        <a:p>
          <a:endParaRPr lang="en-GB"/>
        </a:p>
      </dgm:t>
    </dgm:pt>
    <dgm:pt modelId="{64932BB4-47A1-9F45-B6DE-3B1D1B6A1FCD}" type="pres">
      <dgm:prSet presAssocID="{58C08F12-7A87-BD4D-AF88-E6E3B4EB8A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D0723-AFA4-CF4F-81F9-CDEDBAFBBD32}" type="pres">
      <dgm:prSet presAssocID="{6714CC01-4E21-FB4D-B94D-A5FC0E7E3C63}" presName="circ2" presStyleLbl="vennNode1" presStyleIdx="1" presStyleCnt="2"/>
      <dgm:spPr/>
      <dgm:t>
        <a:bodyPr/>
        <a:lstStyle/>
        <a:p>
          <a:endParaRPr lang="en-GB"/>
        </a:p>
      </dgm:t>
    </dgm:pt>
    <dgm:pt modelId="{02DA29EF-726B-CB41-807C-99EBF6A17820}" type="pres">
      <dgm:prSet presAssocID="{6714CC01-4E21-FB4D-B94D-A5FC0E7E3C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07B068-F123-6045-B014-D46DE332BF59}" type="presOf" srcId="{58C08F12-7A87-BD4D-AF88-E6E3B4EB8AB2}" destId="{64932BB4-47A1-9F45-B6DE-3B1D1B6A1FCD}" srcOrd="1" destOrd="0" presId="urn:microsoft.com/office/officeart/2005/8/layout/venn1"/>
    <dgm:cxn modelId="{3F3D313B-2D85-EE4D-9CC7-13CDDA8E2CC1}" type="presOf" srcId="{8ED27520-4A55-074D-9389-F8424DE8439C}" destId="{C1AD0723-AFA4-CF4F-81F9-CDEDBAFBBD32}" srcOrd="0" destOrd="1" presId="urn:microsoft.com/office/officeart/2005/8/layout/venn1"/>
    <dgm:cxn modelId="{108B66D3-85DC-1542-BE9B-C237DF328D40}" type="presOf" srcId="{610F23EA-BC3D-7140-B19C-2ED1424DA3C2}" destId="{69F31D27-FC80-4B4F-9BC5-19173A1D6910}" srcOrd="0" destOrd="1" presId="urn:microsoft.com/office/officeart/2005/8/layout/venn1"/>
    <dgm:cxn modelId="{A08113D0-F362-9D43-95DD-5D0D3EDA7768}" type="presOf" srcId="{610F23EA-BC3D-7140-B19C-2ED1424DA3C2}" destId="{64932BB4-47A1-9F45-B6DE-3B1D1B6A1FCD}" srcOrd="1" destOrd="1" presId="urn:microsoft.com/office/officeart/2005/8/layout/venn1"/>
    <dgm:cxn modelId="{E1B27AE5-0076-E042-8028-6424C41FC452}" type="presOf" srcId="{B6DD4CE4-BCBF-0A4F-9572-4484DB2BFDDE}" destId="{F82272CD-9010-0748-A2FE-D94BB46AD62C}" srcOrd="0" destOrd="0" presId="urn:microsoft.com/office/officeart/2005/8/layout/venn1"/>
    <dgm:cxn modelId="{EB7B1BAB-CB08-AC44-982F-344AF5C9011C}" type="presOf" srcId="{6714CC01-4E21-FB4D-B94D-A5FC0E7E3C63}" destId="{02DA29EF-726B-CB41-807C-99EBF6A17820}" srcOrd="1" destOrd="0" presId="urn:microsoft.com/office/officeart/2005/8/layout/venn1"/>
    <dgm:cxn modelId="{F58350C5-7FD0-EF48-B3DA-AD9C90755529}" srcId="{58C08F12-7A87-BD4D-AF88-E6E3B4EB8AB2}" destId="{610F23EA-BC3D-7140-B19C-2ED1424DA3C2}" srcOrd="0" destOrd="0" parTransId="{716FF771-C0AA-E24D-9943-2BC9704AEDC1}" sibTransId="{8A5F17F0-3148-1B46-87EF-D06A4EA08E00}"/>
    <dgm:cxn modelId="{5FA82F78-88F4-984B-A86E-F9A5285C461E}" srcId="{B6DD4CE4-BCBF-0A4F-9572-4484DB2BFDDE}" destId="{58C08F12-7A87-BD4D-AF88-E6E3B4EB8AB2}" srcOrd="0" destOrd="0" parTransId="{1B016609-E111-0949-B22A-B77FEDC23FC2}" sibTransId="{A8863057-653E-4A4E-9C26-82F8D5AB40DB}"/>
    <dgm:cxn modelId="{C0FC24EF-04EA-8944-83CB-E6D68007638B}" type="presOf" srcId="{8ED27520-4A55-074D-9389-F8424DE8439C}" destId="{02DA29EF-726B-CB41-807C-99EBF6A17820}" srcOrd="1" destOrd="1" presId="urn:microsoft.com/office/officeart/2005/8/layout/venn1"/>
    <dgm:cxn modelId="{FC061934-AC2F-AA44-8833-624C9E3F745D}" type="presOf" srcId="{6714CC01-4E21-FB4D-B94D-A5FC0E7E3C63}" destId="{C1AD0723-AFA4-CF4F-81F9-CDEDBAFBBD32}" srcOrd="0" destOrd="0" presId="urn:microsoft.com/office/officeart/2005/8/layout/venn1"/>
    <dgm:cxn modelId="{0FBF35E1-50D4-9A46-B66E-183BEF6F5289}" type="presOf" srcId="{58C08F12-7A87-BD4D-AF88-E6E3B4EB8AB2}" destId="{69F31D27-FC80-4B4F-9BC5-19173A1D6910}" srcOrd="0" destOrd="0" presId="urn:microsoft.com/office/officeart/2005/8/layout/venn1"/>
    <dgm:cxn modelId="{1CE065A6-DAB9-A04F-B027-99184337FDBA}" srcId="{6714CC01-4E21-FB4D-B94D-A5FC0E7E3C63}" destId="{8ED27520-4A55-074D-9389-F8424DE8439C}" srcOrd="0" destOrd="0" parTransId="{CEFE3ECC-F7AF-D04B-9500-2E54767C4834}" sibTransId="{A6D5B0E1-FC21-9D42-B452-36BC13850484}"/>
    <dgm:cxn modelId="{78E2685B-9CAA-A447-A401-2DE4A42B360F}" srcId="{B6DD4CE4-BCBF-0A4F-9572-4484DB2BFDDE}" destId="{6714CC01-4E21-FB4D-B94D-A5FC0E7E3C63}" srcOrd="1" destOrd="0" parTransId="{24E6CACC-6CDD-A74C-AAE7-ED6BBFB11673}" sibTransId="{03A7D71B-D1AF-8047-92F1-EBB7F2F0B4F7}"/>
    <dgm:cxn modelId="{A1BF40DB-5445-4145-83AC-22E5C6D1AFBF}" type="presParOf" srcId="{F82272CD-9010-0748-A2FE-D94BB46AD62C}" destId="{69F31D27-FC80-4B4F-9BC5-19173A1D6910}" srcOrd="0" destOrd="0" presId="urn:microsoft.com/office/officeart/2005/8/layout/venn1"/>
    <dgm:cxn modelId="{49A238C4-9F5A-0E48-B535-D907ACA8604C}" type="presParOf" srcId="{F82272CD-9010-0748-A2FE-D94BB46AD62C}" destId="{64932BB4-47A1-9F45-B6DE-3B1D1B6A1FCD}" srcOrd="1" destOrd="0" presId="urn:microsoft.com/office/officeart/2005/8/layout/venn1"/>
    <dgm:cxn modelId="{6799BEF4-8AD0-2348-9690-AE160E5DFCD6}" type="presParOf" srcId="{F82272CD-9010-0748-A2FE-D94BB46AD62C}" destId="{C1AD0723-AFA4-CF4F-81F9-CDEDBAFBBD32}" srcOrd="2" destOrd="0" presId="urn:microsoft.com/office/officeart/2005/8/layout/venn1"/>
    <dgm:cxn modelId="{9B4DB9B0-7DA2-2E41-A41E-819C8F4EBC6C}" type="presParOf" srcId="{F82272CD-9010-0748-A2FE-D94BB46AD62C}" destId="{02DA29EF-726B-CB41-807C-99EBF6A178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074C5-1981-5046-9412-855382F86B4E}" type="doc">
      <dgm:prSet loTypeId="urn:microsoft.com/office/officeart/2005/8/layout/venn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A096E20-21B4-4846-B4C1-051BC8A81A68}">
      <dgm:prSet phldrT="[Text]"/>
      <dgm:spPr/>
      <dgm:t>
        <a:bodyPr/>
        <a:lstStyle/>
        <a:p>
          <a:r>
            <a:rPr lang="en-GB" dirty="0" smtClean="0"/>
            <a:t>reading</a:t>
          </a:r>
          <a:endParaRPr lang="en-GB" dirty="0"/>
        </a:p>
      </dgm:t>
    </dgm:pt>
    <dgm:pt modelId="{704F3FCA-3410-3840-B0EF-E3DD239866D7}" type="parTrans" cxnId="{1AB0CC35-0C80-0741-8E90-40D3F9A6736D}">
      <dgm:prSet/>
      <dgm:spPr/>
      <dgm:t>
        <a:bodyPr/>
        <a:lstStyle/>
        <a:p>
          <a:endParaRPr lang="en-GB"/>
        </a:p>
      </dgm:t>
    </dgm:pt>
    <dgm:pt modelId="{E84D6977-6183-9A41-9778-2CFCC9DB600C}" type="sibTrans" cxnId="{1AB0CC35-0C80-0741-8E90-40D3F9A6736D}">
      <dgm:prSet/>
      <dgm:spPr/>
      <dgm:t>
        <a:bodyPr/>
        <a:lstStyle/>
        <a:p>
          <a:endParaRPr lang="en-GB"/>
        </a:p>
      </dgm:t>
    </dgm:pt>
    <dgm:pt modelId="{47617928-7DAD-5845-8E22-1D3A60A7AD24}">
      <dgm:prSet phldrT="[Text]"/>
      <dgm:spPr/>
      <dgm:t>
        <a:bodyPr/>
        <a:lstStyle/>
        <a:p>
          <a:r>
            <a:rPr lang="en-GB" dirty="0" smtClean="0"/>
            <a:t>blogging</a:t>
          </a:r>
          <a:endParaRPr lang="en-GB" dirty="0"/>
        </a:p>
      </dgm:t>
    </dgm:pt>
    <dgm:pt modelId="{51FE58A0-B438-8443-817A-FAE74D69C1B2}" type="parTrans" cxnId="{7363E3E1-26F0-D948-85FA-F621F49C13E2}">
      <dgm:prSet/>
      <dgm:spPr/>
      <dgm:t>
        <a:bodyPr/>
        <a:lstStyle/>
        <a:p>
          <a:endParaRPr lang="en-GB"/>
        </a:p>
      </dgm:t>
    </dgm:pt>
    <dgm:pt modelId="{387B0DF4-8A79-294D-9289-CDE1AB139F51}" type="sibTrans" cxnId="{7363E3E1-26F0-D948-85FA-F621F49C13E2}">
      <dgm:prSet/>
      <dgm:spPr/>
      <dgm:t>
        <a:bodyPr/>
        <a:lstStyle/>
        <a:p>
          <a:endParaRPr lang="en-GB"/>
        </a:p>
      </dgm:t>
    </dgm:pt>
    <dgm:pt modelId="{176771C7-6461-3145-BE5A-8F85AB7DAD26}">
      <dgm:prSet phldrT="[Text]"/>
      <dgm:spPr/>
      <dgm:t>
        <a:bodyPr/>
        <a:lstStyle/>
        <a:p>
          <a:r>
            <a:rPr lang="en-GB" dirty="0" smtClean="0"/>
            <a:t>discussing</a:t>
          </a:r>
          <a:endParaRPr lang="en-GB" dirty="0"/>
        </a:p>
      </dgm:t>
    </dgm:pt>
    <dgm:pt modelId="{AD6343DB-F7F2-A045-B891-A079AEAB05C5}" type="parTrans" cxnId="{21288EAB-94F0-FC45-B3EA-FE46FF76BA8A}">
      <dgm:prSet/>
      <dgm:spPr/>
      <dgm:t>
        <a:bodyPr/>
        <a:lstStyle/>
        <a:p>
          <a:endParaRPr lang="en-GB"/>
        </a:p>
      </dgm:t>
    </dgm:pt>
    <dgm:pt modelId="{41E11910-2B0D-5D4E-B945-502BD73B34D3}" type="sibTrans" cxnId="{21288EAB-94F0-FC45-B3EA-FE46FF76BA8A}">
      <dgm:prSet/>
      <dgm:spPr/>
      <dgm:t>
        <a:bodyPr/>
        <a:lstStyle/>
        <a:p>
          <a:endParaRPr lang="en-GB"/>
        </a:p>
      </dgm:t>
    </dgm:pt>
    <dgm:pt modelId="{C712FFDA-66E8-8E47-9D84-31ABA2D09382}">
      <dgm:prSet phldrT="[Text]"/>
      <dgm:spPr/>
      <dgm:t>
        <a:bodyPr/>
        <a:lstStyle/>
        <a:p>
          <a:r>
            <a:rPr lang="en-GB" dirty="0" smtClean="0"/>
            <a:t>reviewing</a:t>
          </a:r>
          <a:endParaRPr lang="en-GB" dirty="0"/>
        </a:p>
      </dgm:t>
    </dgm:pt>
    <dgm:pt modelId="{16073A75-9913-2445-9184-F863B467E69F}" type="parTrans" cxnId="{6047C646-9372-FD4A-9FA2-F1A619345119}">
      <dgm:prSet/>
      <dgm:spPr/>
      <dgm:t>
        <a:bodyPr/>
        <a:lstStyle/>
        <a:p>
          <a:endParaRPr lang="en-GB"/>
        </a:p>
      </dgm:t>
    </dgm:pt>
    <dgm:pt modelId="{81673704-3843-2545-91D1-CA95B1691E8B}" type="sibTrans" cxnId="{6047C646-9372-FD4A-9FA2-F1A619345119}">
      <dgm:prSet/>
      <dgm:spPr/>
      <dgm:t>
        <a:bodyPr/>
        <a:lstStyle/>
        <a:p>
          <a:endParaRPr lang="en-GB"/>
        </a:p>
      </dgm:t>
    </dgm:pt>
    <dgm:pt modelId="{A2F123C0-25D5-8941-9249-B4CD95EC44A9}">
      <dgm:prSet phldrT="[Text]"/>
      <dgm:spPr/>
      <dgm:t>
        <a:bodyPr/>
        <a:lstStyle/>
        <a:p>
          <a:r>
            <a:rPr lang="en-GB" dirty="0" smtClean="0"/>
            <a:t>thinking</a:t>
          </a:r>
          <a:endParaRPr lang="en-GB" dirty="0"/>
        </a:p>
      </dgm:t>
    </dgm:pt>
    <dgm:pt modelId="{85A11EAF-AAB7-F14F-A138-86E8468FF543}" type="parTrans" cxnId="{EE417A45-16D8-7745-B8C1-2EDDEFA028D5}">
      <dgm:prSet/>
      <dgm:spPr/>
      <dgm:t>
        <a:bodyPr/>
        <a:lstStyle/>
        <a:p>
          <a:endParaRPr lang="en-GB"/>
        </a:p>
      </dgm:t>
    </dgm:pt>
    <dgm:pt modelId="{99AAE44B-35DB-F948-B083-05E9EA377049}" type="sibTrans" cxnId="{EE417A45-16D8-7745-B8C1-2EDDEFA028D5}">
      <dgm:prSet/>
      <dgm:spPr/>
      <dgm:t>
        <a:bodyPr/>
        <a:lstStyle/>
        <a:p>
          <a:endParaRPr lang="en-GB"/>
        </a:p>
      </dgm:t>
    </dgm:pt>
    <dgm:pt modelId="{4BC71ACD-1AC3-C547-972E-DB5D0E72BB96}">
      <dgm:prSet phldrT="[Text]"/>
      <dgm:spPr/>
      <dgm:t>
        <a:bodyPr/>
        <a:lstStyle/>
        <a:p>
          <a:r>
            <a:rPr lang="en-GB" dirty="0" smtClean="0"/>
            <a:t>reflecting</a:t>
          </a:r>
          <a:endParaRPr lang="en-GB" dirty="0"/>
        </a:p>
      </dgm:t>
    </dgm:pt>
    <dgm:pt modelId="{6C772D38-68DD-554C-BA4B-ECDB37DF43E3}" type="parTrans" cxnId="{DC02A8A5-B982-1F40-A060-E814DACFA3C1}">
      <dgm:prSet/>
      <dgm:spPr/>
      <dgm:t>
        <a:bodyPr/>
        <a:lstStyle/>
        <a:p>
          <a:endParaRPr lang="en-GB"/>
        </a:p>
      </dgm:t>
    </dgm:pt>
    <dgm:pt modelId="{A4A21C59-5EEE-FE4A-8DFB-D9C18DB66604}" type="sibTrans" cxnId="{DC02A8A5-B982-1F40-A060-E814DACFA3C1}">
      <dgm:prSet/>
      <dgm:spPr/>
      <dgm:t>
        <a:bodyPr/>
        <a:lstStyle/>
        <a:p>
          <a:endParaRPr lang="en-GB"/>
        </a:p>
      </dgm:t>
    </dgm:pt>
    <dgm:pt modelId="{240B2C7E-75E3-E142-BEF8-C05AC4ACE8B2}">
      <dgm:prSet phldrT="[Text]"/>
      <dgm:spPr/>
      <dgm:t>
        <a:bodyPr/>
        <a:lstStyle/>
        <a:p>
          <a:r>
            <a:rPr lang="en-GB" dirty="0" smtClean="0"/>
            <a:t>revising</a:t>
          </a:r>
          <a:endParaRPr lang="en-GB" dirty="0"/>
        </a:p>
      </dgm:t>
    </dgm:pt>
    <dgm:pt modelId="{1868E678-FB75-A245-A811-9611081B257E}" type="parTrans" cxnId="{B9B92C72-B094-E942-9DD5-5E8D0170EF9C}">
      <dgm:prSet/>
      <dgm:spPr/>
      <dgm:t>
        <a:bodyPr/>
        <a:lstStyle/>
        <a:p>
          <a:endParaRPr lang="en-GB"/>
        </a:p>
      </dgm:t>
    </dgm:pt>
    <dgm:pt modelId="{F2DE9FA2-261A-644B-A146-24DD2EA82297}" type="sibTrans" cxnId="{B9B92C72-B094-E942-9DD5-5E8D0170EF9C}">
      <dgm:prSet/>
      <dgm:spPr/>
      <dgm:t>
        <a:bodyPr/>
        <a:lstStyle/>
        <a:p>
          <a:endParaRPr lang="en-GB"/>
        </a:p>
      </dgm:t>
    </dgm:pt>
    <dgm:pt modelId="{B1FC1410-D6B0-D547-9E8B-021A98664138}" type="pres">
      <dgm:prSet presAssocID="{932074C5-1981-5046-9412-855382F86B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6C02E9-5469-EC4C-927B-41A136628E18}" type="pres">
      <dgm:prSet presAssocID="{0A096E20-21B4-4846-B4C1-051BC8A81A68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92DB2-21C5-2B4E-9348-950BBE783F11}" type="pres">
      <dgm:prSet presAssocID="{E84D6977-6183-9A41-9778-2CFCC9DB600C}" presName="space" presStyleCnt="0"/>
      <dgm:spPr/>
    </dgm:pt>
    <dgm:pt modelId="{3CC466CE-94D4-1543-9A59-FA1F472423FC}" type="pres">
      <dgm:prSet presAssocID="{A2F123C0-25D5-8941-9249-B4CD95EC44A9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15E4-85E6-CF45-9369-6CE7EB4E7116}" type="pres">
      <dgm:prSet presAssocID="{99AAE44B-35DB-F948-B083-05E9EA377049}" presName="space" presStyleCnt="0"/>
      <dgm:spPr/>
    </dgm:pt>
    <dgm:pt modelId="{51D325FE-0EE6-9346-811B-8CF3C4B0FACE}" type="pres">
      <dgm:prSet presAssocID="{47617928-7DAD-5845-8E22-1D3A60A7AD2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7E191-C284-FB4C-B9BA-4ED004243BC0}" type="pres">
      <dgm:prSet presAssocID="{387B0DF4-8A79-294D-9289-CDE1AB139F51}" presName="space" presStyleCnt="0"/>
      <dgm:spPr/>
    </dgm:pt>
    <dgm:pt modelId="{C6434AE5-50E7-8141-9180-D6DC69893A75}" type="pres">
      <dgm:prSet presAssocID="{176771C7-6461-3145-BE5A-8F85AB7DAD26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CAB42-5AB0-FA4F-9D9D-C82A0B399F86}" type="pres">
      <dgm:prSet presAssocID="{41E11910-2B0D-5D4E-B945-502BD73B34D3}" presName="space" presStyleCnt="0"/>
      <dgm:spPr/>
    </dgm:pt>
    <dgm:pt modelId="{9E3C84F6-194D-2144-890B-35ECE56CB533}" type="pres">
      <dgm:prSet presAssocID="{C712FFDA-66E8-8E47-9D84-31ABA2D09382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2FBA7-EB8D-E343-AD62-8E3715FB22A5}" type="pres">
      <dgm:prSet presAssocID="{81673704-3843-2545-91D1-CA95B1691E8B}" presName="space" presStyleCnt="0"/>
      <dgm:spPr/>
    </dgm:pt>
    <dgm:pt modelId="{0060B286-C58C-A144-A329-7AB01CD78D78}" type="pres">
      <dgm:prSet presAssocID="{4BC71ACD-1AC3-C547-972E-DB5D0E72BB96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9AA3E-5DBF-F846-860E-9D798AA86182}" type="pres">
      <dgm:prSet presAssocID="{A4A21C59-5EEE-FE4A-8DFB-D9C18DB66604}" presName="space" presStyleCnt="0"/>
      <dgm:spPr/>
    </dgm:pt>
    <dgm:pt modelId="{9FF3AE65-6D10-0241-B6ED-34BDB56C9B63}" type="pres">
      <dgm:prSet presAssocID="{240B2C7E-75E3-E142-BEF8-C05AC4ACE8B2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7C646-9372-FD4A-9FA2-F1A619345119}" srcId="{932074C5-1981-5046-9412-855382F86B4E}" destId="{C712FFDA-66E8-8E47-9D84-31ABA2D09382}" srcOrd="4" destOrd="0" parTransId="{16073A75-9913-2445-9184-F863B467E69F}" sibTransId="{81673704-3843-2545-91D1-CA95B1691E8B}"/>
    <dgm:cxn modelId="{3F71C0BD-8367-B241-8A98-0C5C6BC2C9BB}" type="presOf" srcId="{0A096E20-21B4-4846-B4C1-051BC8A81A68}" destId="{606C02E9-5469-EC4C-927B-41A136628E18}" srcOrd="0" destOrd="0" presId="urn:microsoft.com/office/officeart/2005/8/layout/venn3"/>
    <dgm:cxn modelId="{DC02A8A5-B982-1F40-A060-E814DACFA3C1}" srcId="{932074C5-1981-5046-9412-855382F86B4E}" destId="{4BC71ACD-1AC3-C547-972E-DB5D0E72BB96}" srcOrd="5" destOrd="0" parTransId="{6C772D38-68DD-554C-BA4B-ECDB37DF43E3}" sibTransId="{A4A21C59-5EEE-FE4A-8DFB-D9C18DB66604}"/>
    <dgm:cxn modelId="{1AB0CC35-0C80-0741-8E90-40D3F9A6736D}" srcId="{932074C5-1981-5046-9412-855382F86B4E}" destId="{0A096E20-21B4-4846-B4C1-051BC8A81A68}" srcOrd="0" destOrd="0" parTransId="{704F3FCA-3410-3840-B0EF-E3DD239866D7}" sibTransId="{E84D6977-6183-9A41-9778-2CFCC9DB600C}"/>
    <dgm:cxn modelId="{B9B92C72-B094-E942-9DD5-5E8D0170EF9C}" srcId="{932074C5-1981-5046-9412-855382F86B4E}" destId="{240B2C7E-75E3-E142-BEF8-C05AC4ACE8B2}" srcOrd="6" destOrd="0" parTransId="{1868E678-FB75-A245-A811-9611081B257E}" sibTransId="{F2DE9FA2-261A-644B-A146-24DD2EA82297}"/>
    <dgm:cxn modelId="{7363E3E1-26F0-D948-85FA-F621F49C13E2}" srcId="{932074C5-1981-5046-9412-855382F86B4E}" destId="{47617928-7DAD-5845-8E22-1D3A60A7AD24}" srcOrd="2" destOrd="0" parTransId="{51FE58A0-B438-8443-817A-FAE74D69C1B2}" sibTransId="{387B0DF4-8A79-294D-9289-CDE1AB139F51}"/>
    <dgm:cxn modelId="{AB1F831F-4F62-EC46-AFB6-733E09843523}" type="presOf" srcId="{C712FFDA-66E8-8E47-9D84-31ABA2D09382}" destId="{9E3C84F6-194D-2144-890B-35ECE56CB533}" srcOrd="0" destOrd="0" presId="urn:microsoft.com/office/officeart/2005/8/layout/venn3"/>
    <dgm:cxn modelId="{EE417A45-16D8-7745-B8C1-2EDDEFA028D5}" srcId="{932074C5-1981-5046-9412-855382F86B4E}" destId="{A2F123C0-25D5-8941-9249-B4CD95EC44A9}" srcOrd="1" destOrd="0" parTransId="{85A11EAF-AAB7-F14F-A138-86E8468FF543}" sibTransId="{99AAE44B-35DB-F948-B083-05E9EA377049}"/>
    <dgm:cxn modelId="{A1E813D7-92C5-DA48-8BC1-CC9A720317D0}" type="presOf" srcId="{240B2C7E-75E3-E142-BEF8-C05AC4ACE8B2}" destId="{9FF3AE65-6D10-0241-B6ED-34BDB56C9B63}" srcOrd="0" destOrd="0" presId="urn:microsoft.com/office/officeart/2005/8/layout/venn3"/>
    <dgm:cxn modelId="{2E24BEA3-E496-A641-BE30-625423C5F32F}" type="presOf" srcId="{A2F123C0-25D5-8941-9249-B4CD95EC44A9}" destId="{3CC466CE-94D4-1543-9A59-FA1F472423FC}" srcOrd="0" destOrd="0" presId="urn:microsoft.com/office/officeart/2005/8/layout/venn3"/>
    <dgm:cxn modelId="{E5105880-3A06-7D4E-82F4-FE09AF0B44F6}" type="presOf" srcId="{176771C7-6461-3145-BE5A-8F85AB7DAD26}" destId="{C6434AE5-50E7-8141-9180-D6DC69893A75}" srcOrd="0" destOrd="0" presId="urn:microsoft.com/office/officeart/2005/8/layout/venn3"/>
    <dgm:cxn modelId="{748CA0CE-62FF-6B4D-A169-A9CA642D9813}" type="presOf" srcId="{47617928-7DAD-5845-8E22-1D3A60A7AD24}" destId="{51D325FE-0EE6-9346-811B-8CF3C4B0FACE}" srcOrd="0" destOrd="0" presId="urn:microsoft.com/office/officeart/2005/8/layout/venn3"/>
    <dgm:cxn modelId="{4531112A-0FE3-F042-B945-59CE5DEC18B2}" type="presOf" srcId="{932074C5-1981-5046-9412-855382F86B4E}" destId="{B1FC1410-D6B0-D547-9E8B-021A98664138}" srcOrd="0" destOrd="0" presId="urn:microsoft.com/office/officeart/2005/8/layout/venn3"/>
    <dgm:cxn modelId="{21288EAB-94F0-FC45-B3EA-FE46FF76BA8A}" srcId="{932074C5-1981-5046-9412-855382F86B4E}" destId="{176771C7-6461-3145-BE5A-8F85AB7DAD26}" srcOrd="3" destOrd="0" parTransId="{AD6343DB-F7F2-A045-B891-A079AEAB05C5}" sibTransId="{41E11910-2B0D-5D4E-B945-502BD73B34D3}"/>
    <dgm:cxn modelId="{BAC74E9F-32DD-FA46-B3E0-F1B6D1ABDE19}" type="presOf" srcId="{4BC71ACD-1AC3-C547-972E-DB5D0E72BB96}" destId="{0060B286-C58C-A144-A329-7AB01CD78D78}" srcOrd="0" destOrd="0" presId="urn:microsoft.com/office/officeart/2005/8/layout/venn3"/>
    <dgm:cxn modelId="{C892080F-6A31-F443-B75A-D5D0A9BF1B22}" type="presParOf" srcId="{B1FC1410-D6B0-D547-9E8B-021A98664138}" destId="{606C02E9-5469-EC4C-927B-41A136628E18}" srcOrd="0" destOrd="0" presId="urn:microsoft.com/office/officeart/2005/8/layout/venn3"/>
    <dgm:cxn modelId="{E2CB0361-1884-D14F-9A27-5982DEE94AFB}" type="presParOf" srcId="{B1FC1410-D6B0-D547-9E8B-021A98664138}" destId="{7FE92DB2-21C5-2B4E-9348-950BBE783F11}" srcOrd="1" destOrd="0" presId="urn:microsoft.com/office/officeart/2005/8/layout/venn3"/>
    <dgm:cxn modelId="{26DF67E9-2BEC-9445-8434-B0D11FE4616E}" type="presParOf" srcId="{B1FC1410-D6B0-D547-9E8B-021A98664138}" destId="{3CC466CE-94D4-1543-9A59-FA1F472423FC}" srcOrd="2" destOrd="0" presId="urn:microsoft.com/office/officeart/2005/8/layout/venn3"/>
    <dgm:cxn modelId="{E5038035-3682-E045-B073-C12089F3D410}" type="presParOf" srcId="{B1FC1410-D6B0-D547-9E8B-021A98664138}" destId="{DF4815E4-85E6-CF45-9369-6CE7EB4E7116}" srcOrd="3" destOrd="0" presId="urn:microsoft.com/office/officeart/2005/8/layout/venn3"/>
    <dgm:cxn modelId="{46214D17-046E-774B-BBC1-3FCB5EFB5D81}" type="presParOf" srcId="{B1FC1410-D6B0-D547-9E8B-021A98664138}" destId="{51D325FE-0EE6-9346-811B-8CF3C4B0FACE}" srcOrd="4" destOrd="0" presId="urn:microsoft.com/office/officeart/2005/8/layout/venn3"/>
    <dgm:cxn modelId="{E9A8C498-37CE-B04A-9638-E094F81BF85F}" type="presParOf" srcId="{B1FC1410-D6B0-D547-9E8B-021A98664138}" destId="{1937E191-C284-FB4C-B9BA-4ED004243BC0}" srcOrd="5" destOrd="0" presId="urn:microsoft.com/office/officeart/2005/8/layout/venn3"/>
    <dgm:cxn modelId="{5FC76374-4820-3B42-A3D1-74030A598198}" type="presParOf" srcId="{B1FC1410-D6B0-D547-9E8B-021A98664138}" destId="{C6434AE5-50E7-8141-9180-D6DC69893A75}" srcOrd="6" destOrd="0" presId="urn:microsoft.com/office/officeart/2005/8/layout/venn3"/>
    <dgm:cxn modelId="{13E2549D-C3DB-F84C-A41D-441DCC577178}" type="presParOf" srcId="{B1FC1410-D6B0-D547-9E8B-021A98664138}" destId="{97DCAB42-5AB0-FA4F-9D9D-C82A0B399F86}" srcOrd="7" destOrd="0" presId="urn:microsoft.com/office/officeart/2005/8/layout/venn3"/>
    <dgm:cxn modelId="{3AD52D2E-45B7-C14D-B1A5-160EF71F9345}" type="presParOf" srcId="{B1FC1410-D6B0-D547-9E8B-021A98664138}" destId="{9E3C84F6-194D-2144-890B-35ECE56CB533}" srcOrd="8" destOrd="0" presId="urn:microsoft.com/office/officeart/2005/8/layout/venn3"/>
    <dgm:cxn modelId="{A8E65DAE-0582-4A47-8901-73B33640670F}" type="presParOf" srcId="{B1FC1410-D6B0-D547-9E8B-021A98664138}" destId="{C142FBA7-EB8D-E343-AD62-8E3715FB22A5}" srcOrd="9" destOrd="0" presId="urn:microsoft.com/office/officeart/2005/8/layout/venn3"/>
    <dgm:cxn modelId="{5E9DB6AA-455D-C943-8766-790191CAD73D}" type="presParOf" srcId="{B1FC1410-D6B0-D547-9E8B-021A98664138}" destId="{0060B286-C58C-A144-A329-7AB01CD78D78}" srcOrd="10" destOrd="0" presId="urn:microsoft.com/office/officeart/2005/8/layout/venn3"/>
    <dgm:cxn modelId="{9127E3B3-CD92-9145-B316-548BDB7FC4C6}" type="presParOf" srcId="{B1FC1410-D6B0-D547-9E8B-021A98664138}" destId="{FFC9AA3E-5DBF-F846-860E-9D798AA86182}" srcOrd="11" destOrd="0" presId="urn:microsoft.com/office/officeart/2005/8/layout/venn3"/>
    <dgm:cxn modelId="{D445B1F6-7C4F-2042-8CE4-8B2C21DAD130}" type="presParOf" srcId="{B1FC1410-D6B0-D547-9E8B-021A98664138}" destId="{9FF3AE65-6D10-0241-B6ED-34BDB56C9B6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1D27-FC80-4B4F-9BC5-19173A1D691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Poster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Communicate key points in visually compelling manner</a:t>
          </a:r>
          <a:endParaRPr lang="en-GB" sz="2200" kern="1200" dirty="0"/>
        </a:p>
      </dsp:txBody>
      <dsp:txXfrm>
        <a:off x="609599" y="739321"/>
        <a:ext cx="1950720" cy="2585357"/>
      </dsp:txXfrm>
    </dsp:sp>
    <dsp:sp modelId="{C1AD0723-AFA4-CF4F-81F9-CDEDBAFBBD32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Report</a:t>
          </a:r>
          <a:endParaRPr lang="en-GB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Provide a structured overview of your chosen areas</a:t>
          </a:r>
          <a:endParaRPr lang="en-GB" sz="22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02E9-5469-EC4C-927B-41A136628E18}">
      <dsp:nvSpPr>
        <dsp:cNvPr id="0" name=""/>
        <dsp:cNvSpPr/>
      </dsp:nvSpPr>
      <dsp:spPr>
        <a:xfrm>
          <a:off x="1280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reading</a:t>
          </a:r>
          <a:endParaRPr lang="en-GB" sz="1600" kern="1200" dirty="0"/>
        </a:p>
      </dsp:txBody>
      <dsp:txXfrm>
        <a:off x="221850" y="1757626"/>
        <a:ext cx="1065005" cy="1065005"/>
      </dsp:txXfrm>
    </dsp:sp>
    <dsp:sp modelId="{3CC466CE-94D4-1543-9A59-FA1F472423FC}">
      <dsp:nvSpPr>
        <dsp:cNvPr id="0" name=""/>
        <dsp:cNvSpPr/>
      </dsp:nvSpPr>
      <dsp:spPr>
        <a:xfrm>
          <a:off x="120619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thinking</a:t>
          </a:r>
          <a:endParaRPr lang="en-GB" sz="1600" kern="1200" dirty="0"/>
        </a:p>
      </dsp:txBody>
      <dsp:txXfrm>
        <a:off x="1426766" y="1757626"/>
        <a:ext cx="1065005" cy="1065005"/>
      </dsp:txXfrm>
    </dsp:sp>
    <dsp:sp modelId="{51D325FE-0EE6-9346-811B-8CF3C4B0FACE}">
      <dsp:nvSpPr>
        <dsp:cNvPr id="0" name=""/>
        <dsp:cNvSpPr/>
      </dsp:nvSpPr>
      <dsp:spPr>
        <a:xfrm>
          <a:off x="2411113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blogging</a:t>
          </a:r>
          <a:endParaRPr lang="en-GB" sz="1600" kern="1200" dirty="0"/>
        </a:p>
      </dsp:txBody>
      <dsp:txXfrm>
        <a:off x="2631683" y="1757626"/>
        <a:ext cx="1065005" cy="1065005"/>
      </dsp:txXfrm>
    </dsp:sp>
    <dsp:sp modelId="{C6434AE5-50E7-8141-9180-D6DC69893A75}">
      <dsp:nvSpPr>
        <dsp:cNvPr id="0" name=""/>
        <dsp:cNvSpPr/>
      </dsp:nvSpPr>
      <dsp:spPr>
        <a:xfrm>
          <a:off x="361602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discussing</a:t>
          </a:r>
          <a:endParaRPr lang="en-GB" sz="1600" kern="1200" dirty="0"/>
        </a:p>
      </dsp:txBody>
      <dsp:txXfrm>
        <a:off x="3836599" y="1757626"/>
        <a:ext cx="1065005" cy="1065005"/>
      </dsp:txXfrm>
    </dsp:sp>
    <dsp:sp modelId="{9E3C84F6-194D-2144-890B-35ECE56CB533}">
      <dsp:nvSpPr>
        <dsp:cNvPr id="0" name=""/>
        <dsp:cNvSpPr/>
      </dsp:nvSpPr>
      <dsp:spPr>
        <a:xfrm>
          <a:off x="482094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reviewing</a:t>
          </a:r>
          <a:endParaRPr lang="en-GB" sz="1600" kern="1200" dirty="0"/>
        </a:p>
      </dsp:txBody>
      <dsp:txXfrm>
        <a:off x="5041516" y="1757626"/>
        <a:ext cx="1065005" cy="1065005"/>
      </dsp:txXfrm>
    </dsp:sp>
    <dsp:sp modelId="{0060B286-C58C-A144-A329-7AB01CD78D78}">
      <dsp:nvSpPr>
        <dsp:cNvPr id="0" name=""/>
        <dsp:cNvSpPr/>
      </dsp:nvSpPr>
      <dsp:spPr>
        <a:xfrm>
          <a:off x="6025862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reflecting</a:t>
          </a:r>
          <a:endParaRPr lang="en-GB" sz="1600" kern="1200" dirty="0"/>
        </a:p>
      </dsp:txBody>
      <dsp:txXfrm>
        <a:off x="6246432" y="1757626"/>
        <a:ext cx="1065005" cy="1065005"/>
      </dsp:txXfrm>
    </dsp:sp>
    <dsp:sp modelId="{9FF3AE65-6D10-0241-B6ED-34BDB56C9B63}">
      <dsp:nvSpPr>
        <dsp:cNvPr id="0" name=""/>
        <dsp:cNvSpPr/>
      </dsp:nvSpPr>
      <dsp:spPr>
        <a:xfrm>
          <a:off x="723077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20320" rIns="8288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revising</a:t>
          </a:r>
          <a:endParaRPr lang="en-GB" sz="1600" kern="1200" dirty="0"/>
        </a:p>
      </dsp:txBody>
      <dsp:txXfrm>
        <a:off x="7451349" y="1757626"/>
        <a:ext cx="1065005" cy="106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361C-4E0D-5648-982E-301E41D5B1F3}" type="datetimeFigureOut">
              <a:rPr lang="en-US" smtClean="0"/>
              <a:t>10/11/14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358-751C-3749-BADF-47E8B758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printout in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2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printout in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0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the two </a:t>
            </a:r>
            <a:r>
              <a:rPr lang="en-GB" dirty="0" err="1" smtClean="0"/>
              <a:t>handouts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dshare.soton.ac.uk/13581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hyperlink" Target="http://www.edshare.soton.ac.uk/13569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e.ecs.soton.ac.uk/module/1415/WEBS620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hare.soton.ac.uk/13566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tc.webscience.ecs.soton.ac.uk/people-and-partners/list-of-students/student-research-interests/web-science-posters/" TargetMode="Externa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WEBS6203</a:t>
            </a:r>
            <a:br>
              <a:rPr lang="en-GB" dirty="0" smtClean="0"/>
            </a:br>
            <a:r>
              <a:rPr lang="en-GB" dirty="0" smtClean="0"/>
              <a:t>Interdisciplinary Thinking</a:t>
            </a:r>
            <a:br>
              <a:rPr lang="en-GB" dirty="0" smtClean="0"/>
            </a:br>
            <a:r>
              <a:rPr lang="en-GB" dirty="0" smtClean="0"/>
              <a:t>W7 focus on hand-ins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3966882"/>
            <a:ext cx="7969251" cy="17526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Su White</a:t>
            </a:r>
          </a:p>
          <a:p>
            <a:r>
              <a:rPr lang="en-GB" dirty="0">
                <a:hlinkClick r:id="rId2"/>
              </a:rPr>
              <a:t>http://www.edshare.soton.ac.uk/13581/</a:t>
            </a:r>
            <a:endParaRPr lang="en-GB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205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improve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now on</a:t>
            </a:r>
          </a:p>
          <a:p>
            <a:r>
              <a:rPr lang="en-GB" dirty="0" smtClean="0"/>
              <a:t>Informally asking fellow students to feedback</a:t>
            </a:r>
          </a:p>
          <a:p>
            <a:pPr marL="0" indent="0">
              <a:buNone/>
            </a:pPr>
            <a:r>
              <a:rPr lang="en-GB" dirty="0" smtClean="0"/>
              <a:t>During W9</a:t>
            </a:r>
          </a:p>
          <a:p>
            <a:r>
              <a:rPr lang="en-GB" dirty="0" smtClean="0"/>
              <a:t>During the poster pitch and poster presentation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You may find the poster creation process helps you clarify your ideas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peer review and surgery sessions are designed to build in time for reflection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5899" y="4851400"/>
            <a:ext cx="87376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Like all assessments check with the assessment criteria to make sure </a:t>
            </a:r>
            <a:br>
              <a:rPr lang="en-GB" dirty="0" smtClean="0"/>
            </a:br>
            <a:r>
              <a:rPr lang="en-GB" dirty="0" smtClean="0"/>
              <a:t>1) you are clear with what is expected of you </a:t>
            </a:r>
          </a:p>
          <a:p>
            <a:pPr algn="ctr"/>
            <a:r>
              <a:rPr lang="en-GB" dirty="0" smtClean="0"/>
              <a:t>and </a:t>
            </a:r>
          </a:p>
          <a:p>
            <a:pPr algn="ctr"/>
            <a:r>
              <a:rPr lang="en-GB" dirty="0" smtClean="0"/>
              <a:t>2) how you will be marked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2014-11-10 14.55.2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5" r="-12555"/>
          <a:stretch>
            <a:fillRect/>
          </a:stretch>
        </p:blipFill>
        <p:spPr>
          <a:xfrm>
            <a:off x="-961167" y="165100"/>
            <a:ext cx="11122066" cy="6172200"/>
          </a:xfrm>
        </p:spPr>
      </p:pic>
      <p:sp>
        <p:nvSpPr>
          <p:cNvPr id="10" name="Rectangle 9">
            <a:hlinkClick r:id="rId3"/>
          </p:cNvPr>
          <p:cNvSpPr/>
          <p:nvPr/>
        </p:nvSpPr>
        <p:spPr>
          <a:xfrm>
            <a:off x="0" y="6481802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http://www.edshare.soton.ac.uk/13569/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2014-11-10 14.55.35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4" r="-1584"/>
          <a:stretch>
            <a:fillRect/>
          </a:stretch>
        </p:blipFill>
        <p:spPr>
          <a:xfrm>
            <a:off x="-101601" y="584200"/>
            <a:ext cx="9826209" cy="5453063"/>
          </a:xfrm>
        </p:spPr>
      </p:pic>
    </p:spTree>
    <p:extLst>
      <p:ext uri="{BB962C8B-B14F-4D97-AF65-F5344CB8AC3E}">
        <p14:creationId xmlns:p14="http://schemas.microsoft.com/office/powerpoint/2010/main" val="24586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895081"/>
              </p:ext>
            </p:extLst>
          </p:nvPr>
        </p:nvGraphicFramePr>
        <p:xfrm>
          <a:off x="744069" y="369054"/>
          <a:ext cx="758348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799"/>
                <a:gridCol w="69486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Weekly focus</a:t>
                      </a:r>
                      <a:endParaRPr lang="en-GB" sz="1600" kern="150" dirty="0" smtClean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Introductions and scoping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Clarification and beginnings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Process </a:t>
                      </a:r>
                      <a:r>
                        <a:rPr lang="en-GB" sz="1800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lecture: specifications and structures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Blogging and surgeries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Focus on hand ins: Revisit specification for posters and reports 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surgery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9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Poster pitches and poster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Independent study: Peer review and revisions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Q&amp;A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Vacation </a:t>
                      </a:r>
                      <a:r>
                        <a:rPr lang="en-GB" sz="1800" b="1" kern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1-3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Last minute surgery, report hand in</a:t>
                      </a:r>
                      <a:endParaRPr lang="en-GB" sz="18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Exam period </a:t>
                      </a:r>
                      <a:endParaRPr lang="en-GB" sz="1400" kern="150" dirty="0"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will demonstrate your learning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4861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3868005"/>
              </p:ext>
            </p:extLst>
          </p:nvPr>
        </p:nvGraphicFramePr>
        <p:xfrm>
          <a:off x="240694" y="3645647"/>
          <a:ext cx="8738205" cy="458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 in details via module page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" y="6488668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secure.ecs.soton.ac.uk</a:t>
            </a:r>
            <a:r>
              <a:rPr lang="en-GB" dirty="0">
                <a:hlinkClick r:id="rId2"/>
              </a:rPr>
              <a:t>/module/1415/</a:t>
            </a:r>
            <a:r>
              <a:rPr lang="en-GB" dirty="0" smtClean="0">
                <a:hlinkClick r:id="rId2"/>
              </a:rPr>
              <a:t>WEBS6203</a:t>
            </a:r>
            <a:endParaRPr lang="en-GB" dirty="0"/>
          </a:p>
        </p:txBody>
      </p:sp>
      <p:pic>
        <p:nvPicPr>
          <p:cNvPr id="6" name="Content Placeholder 5" descr="Screenshot 2014-11-10 14.12.26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30" r="-29030"/>
          <a:stretch>
            <a:fillRect/>
          </a:stretch>
        </p:blipFill>
        <p:spPr>
          <a:xfrm>
            <a:off x="604770" y="1828800"/>
            <a:ext cx="7583487" cy="4208930"/>
          </a:xfrm>
        </p:spPr>
      </p:pic>
      <p:pic>
        <p:nvPicPr>
          <p:cNvPr id="7" name="Picture 6" descr="Screenshot 2014-11-10 14.13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405">
            <a:off x="4468382" y="2573635"/>
            <a:ext cx="3822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via the module page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Walk through</a:t>
            </a:r>
            <a:endParaRPr lang="en-GB" dirty="0"/>
          </a:p>
        </p:txBody>
      </p:sp>
      <p:pic>
        <p:nvPicPr>
          <p:cNvPr id="6" name="Content Placeholder 5" descr="Screenshot 2014-11-10 14.14.36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66" b="-21766"/>
          <a:stretch>
            <a:fillRect/>
          </a:stretch>
        </p:blipFill>
        <p:spPr/>
      </p:pic>
      <p:sp>
        <p:nvSpPr>
          <p:cNvPr id="8" name="Rectangular Callout 7"/>
          <p:cNvSpPr/>
          <p:nvPr/>
        </p:nvSpPr>
        <p:spPr>
          <a:xfrm>
            <a:off x="6090920" y="2717800"/>
            <a:ext cx="822960" cy="457200"/>
          </a:xfrm>
          <a:prstGeom prst="wedge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Line Callout 2 (Accent Bar) 10"/>
          <p:cNvSpPr/>
          <p:nvPr/>
        </p:nvSpPr>
        <p:spPr>
          <a:xfrm>
            <a:off x="4546600" y="1689100"/>
            <a:ext cx="2946400" cy="1981200"/>
          </a:xfrm>
          <a:prstGeom prst="accentCallout2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14-11-10 14.28.49.png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1" r="-7181"/>
          <a:stretch>
            <a:fillRect/>
          </a:stretch>
        </p:blipFill>
        <p:spPr>
          <a:xfrm>
            <a:off x="-469900" y="124800"/>
            <a:ext cx="10233520" cy="5679100"/>
          </a:xfrm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0" y="5803900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http://www.edshare.soton.ac.uk/13566/</a:t>
            </a:r>
          </a:p>
        </p:txBody>
      </p:sp>
    </p:spTree>
    <p:extLst>
      <p:ext uri="{BB962C8B-B14F-4D97-AF65-F5344CB8AC3E}">
        <p14:creationId xmlns:p14="http://schemas.microsoft.com/office/powerpoint/2010/main" val="11510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class activity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Preview the posters via the </a:t>
            </a:r>
            <a:r>
              <a:rPr lang="en-GB" dirty="0" err="1" smtClean="0"/>
              <a:t>handout</a:t>
            </a:r>
            <a:endParaRPr lang="en-GB" dirty="0" smtClean="0"/>
          </a:p>
          <a:p>
            <a:r>
              <a:rPr lang="en-GB" dirty="0" smtClean="0"/>
              <a:t>We will load up chosen examples of the posters in succession</a:t>
            </a:r>
          </a:p>
          <a:p>
            <a:r>
              <a:rPr lang="en-GB" dirty="0" smtClean="0"/>
              <a:t>You will look at them and discuss them (in pairs)</a:t>
            </a:r>
            <a:endParaRPr lang="en-GB" dirty="0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dtc.webscience.ecs.soton.ac.uk</a:t>
            </a:r>
            <a:r>
              <a:rPr lang="en-GB" dirty="0">
                <a:hlinkClick r:id="rId2"/>
              </a:rPr>
              <a:t>/people-and-partners/list-of-students/student-research-interests/web-science-posters/</a:t>
            </a:r>
            <a:endParaRPr lang="en-GB" dirty="0"/>
          </a:p>
        </p:txBody>
      </p:sp>
      <p:pic>
        <p:nvPicPr>
          <p:cNvPr id="10" name="Content Placeholder 9" descr="Screenshot 2014-11-10 14.51.28.pn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8" b="-2158"/>
          <a:stretch>
            <a:fillRect/>
          </a:stretch>
        </p:blipFill>
        <p:spPr>
          <a:xfrm>
            <a:off x="4437062" y="596900"/>
            <a:ext cx="4503737" cy="5248275"/>
          </a:xfrm>
        </p:spPr>
      </p:pic>
    </p:spTree>
    <p:extLst>
      <p:ext uri="{BB962C8B-B14F-4D97-AF65-F5344CB8AC3E}">
        <p14:creationId xmlns:p14="http://schemas.microsoft.com/office/powerpoint/2010/main" val="14801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2547936" cy="1009650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7" name="Picture Placeholder 6" descr="Screenshot 2014-11-10 14.40.2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15" b="-18815"/>
          <a:stretch>
            <a:fillRect/>
          </a:stretch>
        </p:blipFill>
        <p:spPr>
          <a:xfrm>
            <a:off x="3848100" y="-847912"/>
            <a:ext cx="5124823" cy="7438373"/>
          </a:xfrm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690564" y="5867399"/>
            <a:ext cx="8161336" cy="1063625"/>
          </a:xfrm>
        </p:spPr>
        <p:txBody>
          <a:bodyPr/>
          <a:lstStyle/>
          <a:p>
            <a:r>
              <a:rPr lang="en-GB" dirty="0" smtClean="0"/>
              <a:t>Using the specification plus the example posters from the web</a:t>
            </a:r>
          </a:p>
          <a:p>
            <a:r>
              <a:rPr lang="en-GB" dirty="0"/>
              <a:t>http://www.edshare.soton.ac.uk/13359/</a:t>
            </a:r>
          </a:p>
        </p:txBody>
      </p:sp>
    </p:spTree>
    <p:extLst>
      <p:ext uri="{BB962C8B-B14F-4D97-AF65-F5344CB8AC3E}">
        <p14:creationId xmlns:p14="http://schemas.microsoft.com/office/powerpoint/2010/main" val="4200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 the requirements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Individually or in pairs</a:t>
            </a:r>
          </a:p>
          <a:p>
            <a:r>
              <a:rPr lang="en-GB" dirty="0" smtClean="0"/>
              <a:t>Read through the final version of the assessment criteria for the poster</a:t>
            </a:r>
          </a:p>
          <a:p>
            <a:pPr lvl="1"/>
            <a:r>
              <a:rPr lang="en-GB" dirty="0" smtClean="0"/>
              <a:t>Do you understand what you have to do?</a:t>
            </a:r>
          </a:p>
          <a:p>
            <a:pPr lvl="1"/>
            <a:r>
              <a:rPr lang="en-GB" dirty="0" smtClean="0"/>
              <a:t>Do you understand what you have to hand in?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Thinking about posters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Individually or in pairs</a:t>
            </a:r>
          </a:p>
          <a:p>
            <a:r>
              <a:rPr lang="en-GB" dirty="0" smtClean="0"/>
              <a:t>Choose one of the posters to review</a:t>
            </a:r>
          </a:p>
          <a:p>
            <a:r>
              <a:rPr lang="en-GB" dirty="0" smtClean="0"/>
              <a:t>Using the mark criteria decide:</a:t>
            </a:r>
            <a:endParaRPr lang="en-GB" dirty="0" smtClean="0"/>
          </a:p>
          <a:p>
            <a:pPr lvl="1"/>
            <a:r>
              <a:rPr lang="en-GB" dirty="0" smtClean="0"/>
              <a:t>What are the strengths?</a:t>
            </a:r>
          </a:p>
          <a:p>
            <a:pPr lvl="1"/>
            <a:r>
              <a:rPr lang="en-GB" dirty="0" smtClean="0"/>
              <a:t>What are the weaknesses?</a:t>
            </a:r>
          </a:p>
          <a:p>
            <a:pPr lvl="1"/>
            <a:r>
              <a:rPr lang="en-GB" dirty="0" smtClean="0"/>
              <a:t>What would you change to get more marks?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6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5637</TotalTime>
  <Words>402</Words>
  <Application>Microsoft Macintosh PowerPoint</Application>
  <PresentationFormat>On-screen Show (4:3)</PresentationFormat>
  <Paragraphs>87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Revolution</vt:lpstr>
      <vt:lpstr>WEBS6203 Interdisciplinary Thinking W7 focus on hand-ins</vt:lpstr>
      <vt:lpstr>PowerPoint Presentation</vt:lpstr>
      <vt:lpstr>How you will demonstrate your learning</vt:lpstr>
      <vt:lpstr>Hand in details via module page</vt:lpstr>
      <vt:lpstr>Resources via the module page</vt:lpstr>
      <vt:lpstr>PowerPoint Presentation</vt:lpstr>
      <vt:lpstr>In class activity</vt:lpstr>
      <vt:lpstr>Activity</vt:lpstr>
      <vt:lpstr>Activities</vt:lpstr>
      <vt:lpstr>Opportunities to improve</vt:lpstr>
      <vt:lpstr>Report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COMP6044 Introduction</dc:title>
  <dc:creator>Su White</dc:creator>
  <cp:lastModifiedBy>User</cp:lastModifiedBy>
  <cp:revision>50</cp:revision>
  <dcterms:created xsi:type="dcterms:W3CDTF">2013-09-30T14:06:30Z</dcterms:created>
  <dcterms:modified xsi:type="dcterms:W3CDTF">2014-11-10T15:12:39Z</dcterms:modified>
</cp:coreProperties>
</file>