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7" r:id="rId2"/>
    <p:sldId id="281" r:id="rId3"/>
    <p:sldId id="282" r:id="rId4"/>
    <p:sldId id="297" r:id="rId5"/>
    <p:sldId id="283" r:id="rId6"/>
    <p:sldId id="292" r:id="rId7"/>
    <p:sldId id="293" r:id="rId8"/>
    <p:sldId id="291" r:id="rId9"/>
    <p:sldId id="284" r:id="rId10"/>
    <p:sldId id="289" r:id="rId11"/>
    <p:sldId id="288" r:id="rId12"/>
    <p:sldId id="294" r:id="rId13"/>
    <p:sldId id="295" r:id="rId14"/>
    <p:sldId id="296" r:id="rId15"/>
    <p:sldId id="29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11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8DF85-44EE-054E-9CCE-7BBD545DF535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3BEDB-9C46-154F-983A-317F91ABC857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F96DB4CD-9257-224D-B23B-90FE6680D0C8}" type="parTrans" cxnId="{5DDF1C46-CECA-7D49-9AA8-25F4F3B3C638}">
      <dgm:prSet/>
      <dgm:spPr/>
      <dgm:t>
        <a:bodyPr/>
        <a:lstStyle/>
        <a:p>
          <a:endParaRPr lang="en-GB"/>
        </a:p>
      </dgm:t>
    </dgm:pt>
    <dgm:pt modelId="{53CD4FDC-E186-5F46-9BA6-B0F6F0B609EC}" type="sibTrans" cxnId="{5DDF1C46-CECA-7D49-9AA8-25F4F3B3C638}">
      <dgm:prSet/>
      <dgm:spPr/>
      <dgm:t>
        <a:bodyPr/>
        <a:lstStyle/>
        <a:p>
          <a:endParaRPr lang="en-GB"/>
        </a:p>
      </dgm:t>
    </dgm:pt>
    <dgm:pt modelId="{54953C76-17D0-FB4A-8A73-351162358F4F}">
      <dgm:prSet phldrT="[Text]"/>
      <dgm:spPr/>
      <dgm:t>
        <a:bodyPr/>
        <a:lstStyle/>
        <a:p>
          <a:r>
            <a:rPr lang="en-GB" dirty="0" smtClean="0"/>
            <a:t>Disciplinary insights</a:t>
          </a:r>
          <a:endParaRPr lang="en-GB" dirty="0"/>
        </a:p>
      </dgm:t>
    </dgm:pt>
    <dgm:pt modelId="{8F546629-CD99-8242-911A-61EA5725209F}" type="parTrans" cxnId="{809B9F44-1900-9C4E-BA9E-06F8E407C64C}">
      <dgm:prSet/>
      <dgm:spPr/>
      <dgm:t>
        <a:bodyPr/>
        <a:lstStyle/>
        <a:p>
          <a:endParaRPr lang="en-GB"/>
        </a:p>
      </dgm:t>
    </dgm:pt>
    <dgm:pt modelId="{ED73FAA3-6269-6342-83A5-4153888FD98C}" type="sibTrans" cxnId="{809B9F44-1900-9C4E-BA9E-06F8E407C64C}">
      <dgm:prSet/>
      <dgm:spPr/>
      <dgm:t>
        <a:bodyPr/>
        <a:lstStyle/>
        <a:p>
          <a:endParaRPr lang="en-GB"/>
        </a:p>
      </dgm:t>
    </dgm:pt>
    <dgm:pt modelId="{1BC70139-774E-C44F-ADE3-BCC951205F86}">
      <dgm:prSet phldrT="[Text]"/>
      <dgm:spPr/>
      <dgm:t>
        <a:bodyPr/>
        <a:lstStyle/>
        <a:p>
          <a:r>
            <a:rPr lang="en-GB" dirty="0" smtClean="0"/>
            <a:t>Integration</a:t>
          </a:r>
          <a:endParaRPr lang="en-GB" dirty="0"/>
        </a:p>
      </dgm:t>
    </dgm:pt>
    <dgm:pt modelId="{050E8E30-1FB1-8C48-A485-DDC8C053782C}" type="parTrans" cxnId="{9DAE96B6-4021-6A47-B449-7CFF874EC5DE}">
      <dgm:prSet/>
      <dgm:spPr/>
      <dgm:t>
        <a:bodyPr/>
        <a:lstStyle/>
        <a:p>
          <a:endParaRPr lang="en-GB"/>
        </a:p>
      </dgm:t>
    </dgm:pt>
    <dgm:pt modelId="{68DC70BB-40BF-F34A-9AA2-9B7CC27565BB}" type="sibTrans" cxnId="{9DAE96B6-4021-6A47-B449-7CFF874EC5DE}">
      <dgm:prSet/>
      <dgm:spPr/>
      <dgm:t>
        <a:bodyPr/>
        <a:lstStyle/>
        <a:p>
          <a:endParaRPr lang="en-GB"/>
        </a:p>
      </dgm:t>
    </dgm:pt>
    <dgm:pt modelId="{51272371-47C8-FB49-9E0D-72D5B18FF77C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0622E5E8-FA4D-8F41-A035-73D633D58804}" type="parTrans" cxnId="{E04537A0-0840-CE4F-BFD7-091EA90D46F1}">
      <dgm:prSet/>
      <dgm:spPr/>
      <dgm:t>
        <a:bodyPr/>
        <a:lstStyle/>
        <a:p>
          <a:endParaRPr lang="en-GB"/>
        </a:p>
      </dgm:t>
    </dgm:pt>
    <dgm:pt modelId="{A0B5BE7D-9226-4149-9841-3D9A9291A7A1}" type="sibTrans" cxnId="{E04537A0-0840-CE4F-BFD7-091EA90D46F1}">
      <dgm:prSet/>
      <dgm:spPr/>
      <dgm:t>
        <a:bodyPr/>
        <a:lstStyle/>
        <a:p>
          <a:endParaRPr lang="en-GB"/>
        </a:p>
      </dgm:t>
    </dgm:pt>
    <dgm:pt modelId="{1844A5FB-0E60-FA47-92B5-D86C61B42CD6}" type="pres">
      <dgm:prSet presAssocID="{8768DF85-44EE-054E-9CCE-7BBD545DF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D215C-3873-3B41-BF5B-100BB7613BEA}" type="pres">
      <dgm:prSet presAssocID="{8768DF85-44EE-054E-9CCE-7BBD545DF535}" presName="tSp" presStyleCnt="0"/>
      <dgm:spPr/>
    </dgm:pt>
    <dgm:pt modelId="{B70F783D-D12D-1E40-8C02-E570EC28BDEC}" type="pres">
      <dgm:prSet presAssocID="{8768DF85-44EE-054E-9CCE-7BBD545DF535}" presName="bSp" presStyleCnt="0"/>
      <dgm:spPr/>
    </dgm:pt>
    <dgm:pt modelId="{CCA186FD-1795-E04E-B049-6387578B18EB}" type="pres">
      <dgm:prSet presAssocID="{8768DF85-44EE-054E-9CCE-7BBD545DF535}" presName="process" presStyleCnt="0"/>
      <dgm:spPr/>
    </dgm:pt>
    <dgm:pt modelId="{669D8386-62F8-3248-A24F-431F6DD358DE}" type="pres">
      <dgm:prSet presAssocID="{D713BEDB-9C46-154F-983A-317F91ABC857}" presName="composite1" presStyleCnt="0"/>
      <dgm:spPr/>
    </dgm:pt>
    <dgm:pt modelId="{1D4AD694-349F-3041-AA39-DAD499833423}" type="pres">
      <dgm:prSet presAssocID="{D713BEDB-9C46-154F-983A-317F91ABC857}" presName="dummyNode1" presStyleLbl="node1" presStyleIdx="0" presStyleCnt="4"/>
      <dgm:spPr/>
    </dgm:pt>
    <dgm:pt modelId="{1C727306-401C-3649-8AFF-1FA7C05D4FB8}" type="pres">
      <dgm:prSet presAssocID="{D713BEDB-9C46-154F-983A-317F91ABC857}" presName="childNode1" presStyleLbl="bgAcc1" presStyleIdx="0" presStyleCnt="4">
        <dgm:presLayoutVars>
          <dgm:bulletEnabled val="1"/>
        </dgm:presLayoutVars>
      </dgm:prSet>
      <dgm:spPr/>
    </dgm:pt>
    <dgm:pt modelId="{A77B4DFE-9F18-4245-AA7E-899F35A75A48}" type="pres">
      <dgm:prSet presAssocID="{D713BEDB-9C46-154F-983A-317F91ABC857}" presName="childNode1tx" presStyleLbl="bgAcc1" presStyleIdx="0" presStyleCnt="4">
        <dgm:presLayoutVars>
          <dgm:bulletEnabled val="1"/>
        </dgm:presLayoutVars>
      </dgm:prSet>
      <dgm:spPr/>
    </dgm:pt>
    <dgm:pt modelId="{31503371-FFCB-7345-A312-1A1CBD293420}" type="pres">
      <dgm:prSet presAssocID="{D713BEDB-9C46-154F-983A-317F91ABC85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F4A668-3F32-9140-92FD-491157C074E4}" type="pres">
      <dgm:prSet presAssocID="{D713BEDB-9C46-154F-983A-317F91ABC857}" presName="connSite1" presStyleCnt="0"/>
      <dgm:spPr/>
    </dgm:pt>
    <dgm:pt modelId="{9F944B1F-7931-A749-BFEB-C7B961A8DC5F}" type="pres">
      <dgm:prSet presAssocID="{53CD4FDC-E186-5F46-9BA6-B0F6F0B609EC}" presName="Name9" presStyleLbl="sibTrans2D1" presStyleIdx="0" presStyleCnt="3"/>
      <dgm:spPr/>
      <dgm:t>
        <a:bodyPr/>
        <a:lstStyle/>
        <a:p>
          <a:endParaRPr lang="en-GB"/>
        </a:p>
      </dgm:t>
    </dgm:pt>
    <dgm:pt modelId="{AD2C6FBA-4313-8E4C-99BC-3FB5DE4DB6E5}" type="pres">
      <dgm:prSet presAssocID="{54953C76-17D0-FB4A-8A73-351162358F4F}" presName="composite2" presStyleCnt="0"/>
      <dgm:spPr/>
    </dgm:pt>
    <dgm:pt modelId="{839696DA-103C-1C4C-BBC7-8B5F27078F74}" type="pres">
      <dgm:prSet presAssocID="{54953C76-17D0-FB4A-8A73-351162358F4F}" presName="dummyNode2" presStyleLbl="node1" presStyleIdx="0" presStyleCnt="4"/>
      <dgm:spPr/>
    </dgm:pt>
    <dgm:pt modelId="{2E02F0E2-AF9D-5A4E-8D1F-52D691A8D4E3}" type="pres">
      <dgm:prSet presAssocID="{54953C76-17D0-FB4A-8A73-351162358F4F}" presName="childNode2" presStyleLbl="bgAcc1" presStyleIdx="1" presStyleCnt="4">
        <dgm:presLayoutVars>
          <dgm:bulletEnabled val="1"/>
        </dgm:presLayoutVars>
      </dgm:prSet>
      <dgm:spPr/>
    </dgm:pt>
    <dgm:pt modelId="{6862B7F7-60AD-EE48-8141-F748398D8EB7}" type="pres">
      <dgm:prSet presAssocID="{54953C76-17D0-FB4A-8A73-351162358F4F}" presName="childNode2tx" presStyleLbl="bgAcc1" presStyleIdx="1" presStyleCnt="4">
        <dgm:presLayoutVars>
          <dgm:bulletEnabled val="1"/>
        </dgm:presLayoutVars>
      </dgm:prSet>
      <dgm:spPr/>
    </dgm:pt>
    <dgm:pt modelId="{B984C404-6DAA-8A48-A339-184644359D6D}" type="pres">
      <dgm:prSet presAssocID="{54953C76-17D0-FB4A-8A73-351162358F4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6DDF2-8022-1843-BB56-03F76E892615}" type="pres">
      <dgm:prSet presAssocID="{54953C76-17D0-FB4A-8A73-351162358F4F}" presName="connSite2" presStyleCnt="0"/>
      <dgm:spPr/>
    </dgm:pt>
    <dgm:pt modelId="{857681F0-8178-9940-9B08-12A67033C52C}" type="pres">
      <dgm:prSet presAssocID="{ED73FAA3-6269-6342-83A5-4153888FD98C}" presName="Name18" presStyleLbl="sibTrans2D1" presStyleIdx="1" presStyleCnt="3"/>
      <dgm:spPr/>
      <dgm:t>
        <a:bodyPr/>
        <a:lstStyle/>
        <a:p>
          <a:endParaRPr lang="en-GB"/>
        </a:p>
      </dgm:t>
    </dgm:pt>
    <dgm:pt modelId="{1F77B64A-6431-C042-AD9A-446E1E669F16}" type="pres">
      <dgm:prSet presAssocID="{1BC70139-774E-C44F-ADE3-BCC951205F86}" presName="composite1" presStyleCnt="0"/>
      <dgm:spPr/>
    </dgm:pt>
    <dgm:pt modelId="{627C90D1-B2C4-5F4F-9442-4BB84008806B}" type="pres">
      <dgm:prSet presAssocID="{1BC70139-774E-C44F-ADE3-BCC951205F86}" presName="dummyNode1" presStyleLbl="node1" presStyleIdx="1" presStyleCnt="4"/>
      <dgm:spPr/>
    </dgm:pt>
    <dgm:pt modelId="{FD854AE5-EEA0-F943-AFDC-A490476F9199}" type="pres">
      <dgm:prSet presAssocID="{1BC70139-774E-C44F-ADE3-BCC951205F8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384BD-314C-4445-B2EB-8566D89DB9A9}" type="pres">
      <dgm:prSet presAssocID="{1BC70139-774E-C44F-ADE3-BCC951205F8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AF8B9-197F-F545-9C91-0E878B4A0676}" type="pres">
      <dgm:prSet presAssocID="{1BC70139-774E-C44F-ADE3-BCC951205F8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C7D7B-56D5-2344-A307-B161C836E5A7}" type="pres">
      <dgm:prSet presAssocID="{1BC70139-774E-C44F-ADE3-BCC951205F86}" presName="connSite1" presStyleCnt="0"/>
      <dgm:spPr/>
    </dgm:pt>
    <dgm:pt modelId="{D1BA037D-A797-3944-BAEC-2A467C8DBC7C}" type="pres">
      <dgm:prSet presAssocID="{68DC70BB-40BF-F34A-9AA2-9B7CC27565BB}" presName="Name9" presStyleLbl="sibTrans2D1" presStyleIdx="2" presStyleCnt="3"/>
      <dgm:spPr/>
      <dgm:t>
        <a:bodyPr/>
        <a:lstStyle/>
        <a:p>
          <a:endParaRPr lang="en-GB"/>
        </a:p>
      </dgm:t>
    </dgm:pt>
    <dgm:pt modelId="{79FFD069-1418-B840-9E77-297F619690FE}" type="pres">
      <dgm:prSet presAssocID="{51272371-47C8-FB49-9E0D-72D5B18FF77C}" presName="composite2" presStyleCnt="0"/>
      <dgm:spPr/>
    </dgm:pt>
    <dgm:pt modelId="{FF2506BA-79E9-0140-84D8-BA24287096C1}" type="pres">
      <dgm:prSet presAssocID="{51272371-47C8-FB49-9E0D-72D5B18FF77C}" presName="dummyNode2" presStyleLbl="node1" presStyleIdx="2" presStyleCnt="4"/>
      <dgm:spPr/>
    </dgm:pt>
    <dgm:pt modelId="{6A944AAA-4CEE-4E4B-83E0-7605DFA0BBE5}" type="pres">
      <dgm:prSet presAssocID="{51272371-47C8-FB49-9E0D-72D5B18FF77C}" presName="childNode2" presStyleLbl="bgAcc1" presStyleIdx="3" presStyleCnt="4">
        <dgm:presLayoutVars>
          <dgm:bulletEnabled val="1"/>
        </dgm:presLayoutVars>
      </dgm:prSet>
      <dgm:spPr/>
    </dgm:pt>
    <dgm:pt modelId="{0F99561F-341C-A24F-99A4-77640486F126}" type="pres">
      <dgm:prSet presAssocID="{51272371-47C8-FB49-9E0D-72D5B18FF77C}" presName="childNode2tx" presStyleLbl="bgAcc1" presStyleIdx="3" presStyleCnt="4">
        <dgm:presLayoutVars>
          <dgm:bulletEnabled val="1"/>
        </dgm:presLayoutVars>
      </dgm:prSet>
      <dgm:spPr/>
    </dgm:pt>
    <dgm:pt modelId="{2866053E-D404-0B43-B2D3-5C22522560F2}" type="pres">
      <dgm:prSet presAssocID="{51272371-47C8-FB49-9E0D-72D5B18FF77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86ACE-F0C8-2844-8A27-C30B8D55B905}" type="pres">
      <dgm:prSet presAssocID="{51272371-47C8-FB49-9E0D-72D5B18FF77C}" presName="connSite2" presStyleCnt="0"/>
      <dgm:spPr/>
    </dgm:pt>
  </dgm:ptLst>
  <dgm:cxnLst>
    <dgm:cxn modelId="{9DAE96B6-4021-6A47-B449-7CFF874EC5DE}" srcId="{8768DF85-44EE-054E-9CCE-7BBD545DF535}" destId="{1BC70139-774E-C44F-ADE3-BCC951205F86}" srcOrd="2" destOrd="0" parTransId="{050E8E30-1FB1-8C48-A485-DDC8C053782C}" sibTransId="{68DC70BB-40BF-F34A-9AA2-9B7CC27565BB}"/>
    <dgm:cxn modelId="{FBF794D5-2E61-ED40-AF8B-C05D1C4864B2}" type="presOf" srcId="{68DC70BB-40BF-F34A-9AA2-9B7CC27565BB}" destId="{D1BA037D-A797-3944-BAEC-2A467C8DBC7C}" srcOrd="0" destOrd="0" presId="urn:microsoft.com/office/officeart/2005/8/layout/hProcess4"/>
    <dgm:cxn modelId="{5B7148F6-C5B1-7444-A08E-3BA6A0FD71D8}" type="presOf" srcId="{54953C76-17D0-FB4A-8A73-351162358F4F}" destId="{B984C404-6DAA-8A48-A339-184644359D6D}" srcOrd="0" destOrd="0" presId="urn:microsoft.com/office/officeart/2005/8/layout/hProcess4"/>
    <dgm:cxn modelId="{1B7E893D-9BCC-CF47-8716-63047E96418E}" type="presOf" srcId="{51272371-47C8-FB49-9E0D-72D5B18FF77C}" destId="{2866053E-D404-0B43-B2D3-5C22522560F2}" srcOrd="0" destOrd="0" presId="urn:microsoft.com/office/officeart/2005/8/layout/hProcess4"/>
    <dgm:cxn modelId="{5DDF1C46-CECA-7D49-9AA8-25F4F3B3C638}" srcId="{8768DF85-44EE-054E-9CCE-7BBD545DF535}" destId="{D713BEDB-9C46-154F-983A-317F91ABC857}" srcOrd="0" destOrd="0" parTransId="{F96DB4CD-9257-224D-B23B-90FE6680D0C8}" sibTransId="{53CD4FDC-E186-5F46-9BA6-B0F6F0B609EC}"/>
    <dgm:cxn modelId="{DFE40AF8-C94D-ED40-B49C-71CE76FB3D39}" type="presOf" srcId="{D713BEDB-9C46-154F-983A-317F91ABC857}" destId="{31503371-FFCB-7345-A312-1A1CBD293420}" srcOrd="0" destOrd="0" presId="urn:microsoft.com/office/officeart/2005/8/layout/hProcess4"/>
    <dgm:cxn modelId="{809B9F44-1900-9C4E-BA9E-06F8E407C64C}" srcId="{8768DF85-44EE-054E-9CCE-7BBD545DF535}" destId="{54953C76-17D0-FB4A-8A73-351162358F4F}" srcOrd="1" destOrd="0" parTransId="{8F546629-CD99-8242-911A-61EA5725209F}" sibTransId="{ED73FAA3-6269-6342-83A5-4153888FD98C}"/>
    <dgm:cxn modelId="{B81C09AC-239E-AD45-8A81-D6CCA9D29860}" type="presOf" srcId="{8768DF85-44EE-054E-9CCE-7BBD545DF535}" destId="{1844A5FB-0E60-FA47-92B5-D86C61B42CD6}" srcOrd="0" destOrd="0" presId="urn:microsoft.com/office/officeart/2005/8/layout/hProcess4"/>
    <dgm:cxn modelId="{795D67A0-75CD-924D-A624-1A91F75F0C5B}" type="presOf" srcId="{1BC70139-774E-C44F-ADE3-BCC951205F86}" destId="{273AF8B9-197F-F545-9C91-0E878B4A0676}" srcOrd="0" destOrd="0" presId="urn:microsoft.com/office/officeart/2005/8/layout/hProcess4"/>
    <dgm:cxn modelId="{F4C0D3E6-36F0-5042-A6FE-6670815C2C61}" type="presOf" srcId="{53CD4FDC-E186-5F46-9BA6-B0F6F0B609EC}" destId="{9F944B1F-7931-A749-BFEB-C7B961A8DC5F}" srcOrd="0" destOrd="0" presId="urn:microsoft.com/office/officeart/2005/8/layout/hProcess4"/>
    <dgm:cxn modelId="{E04537A0-0840-CE4F-BFD7-091EA90D46F1}" srcId="{8768DF85-44EE-054E-9CCE-7BBD545DF535}" destId="{51272371-47C8-FB49-9E0D-72D5B18FF77C}" srcOrd="3" destOrd="0" parTransId="{0622E5E8-FA4D-8F41-A035-73D633D58804}" sibTransId="{A0B5BE7D-9226-4149-9841-3D9A9291A7A1}"/>
    <dgm:cxn modelId="{3849B867-CBDE-4449-ADBD-5E32B49F6CDF}" type="presOf" srcId="{ED73FAA3-6269-6342-83A5-4153888FD98C}" destId="{857681F0-8178-9940-9B08-12A67033C52C}" srcOrd="0" destOrd="0" presId="urn:microsoft.com/office/officeart/2005/8/layout/hProcess4"/>
    <dgm:cxn modelId="{21E64D64-0274-C54C-8236-EA2D9A296D23}" type="presParOf" srcId="{1844A5FB-0E60-FA47-92B5-D86C61B42CD6}" destId="{316D215C-3873-3B41-BF5B-100BB7613BEA}" srcOrd="0" destOrd="0" presId="urn:microsoft.com/office/officeart/2005/8/layout/hProcess4"/>
    <dgm:cxn modelId="{FB6E2CC6-AE09-C946-A452-7FAC1915ACD1}" type="presParOf" srcId="{1844A5FB-0E60-FA47-92B5-D86C61B42CD6}" destId="{B70F783D-D12D-1E40-8C02-E570EC28BDEC}" srcOrd="1" destOrd="0" presId="urn:microsoft.com/office/officeart/2005/8/layout/hProcess4"/>
    <dgm:cxn modelId="{18D477EE-6487-CC48-B018-3B60D4AE6A82}" type="presParOf" srcId="{1844A5FB-0E60-FA47-92B5-D86C61B42CD6}" destId="{CCA186FD-1795-E04E-B049-6387578B18EB}" srcOrd="2" destOrd="0" presId="urn:microsoft.com/office/officeart/2005/8/layout/hProcess4"/>
    <dgm:cxn modelId="{A46464EF-02EE-5A44-8BCB-C16848853CE7}" type="presParOf" srcId="{CCA186FD-1795-E04E-B049-6387578B18EB}" destId="{669D8386-62F8-3248-A24F-431F6DD358DE}" srcOrd="0" destOrd="0" presId="urn:microsoft.com/office/officeart/2005/8/layout/hProcess4"/>
    <dgm:cxn modelId="{2C5D5BA2-DAD4-B74D-A07C-DAEC3245905E}" type="presParOf" srcId="{669D8386-62F8-3248-A24F-431F6DD358DE}" destId="{1D4AD694-349F-3041-AA39-DAD499833423}" srcOrd="0" destOrd="0" presId="urn:microsoft.com/office/officeart/2005/8/layout/hProcess4"/>
    <dgm:cxn modelId="{A9E305AA-53EF-AD4C-AF48-08C94B205316}" type="presParOf" srcId="{669D8386-62F8-3248-A24F-431F6DD358DE}" destId="{1C727306-401C-3649-8AFF-1FA7C05D4FB8}" srcOrd="1" destOrd="0" presId="urn:microsoft.com/office/officeart/2005/8/layout/hProcess4"/>
    <dgm:cxn modelId="{59BB8574-20F0-DA4A-883B-441A2122FF65}" type="presParOf" srcId="{669D8386-62F8-3248-A24F-431F6DD358DE}" destId="{A77B4DFE-9F18-4245-AA7E-899F35A75A48}" srcOrd="2" destOrd="0" presId="urn:microsoft.com/office/officeart/2005/8/layout/hProcess4"/>
    <dgm:cxn modelId="{ECD2A05F-E9A7-C946-8B09-B13238DB3CE7}" type="presParOf" srcId="{669D8386-62F8-3248-A24F-431F6DD358DE}" destId="{31503371-FFCB-7345-A312-1A1CBD293420}" srcOrd="3" destOrd="0" presId="urn:microsoft.com/office/officeart/2005/8/layout/hProcess4"/>
    <dgm:cxn modelId="{9797F396-606A-9B4A-8611-3DF32E1F5B95}" type="presParOf" srcId="{669D8386-62F8-3248-A24F-431F6DD358DE}" destId="{FEF4A668-3F32-9140-92FD-491157C074E4}" srcOrd="4" destOrd="0" presId="urn:microsoft.com/office/officeart/2005/8/layout/hProcess4"/>
    <dgm:cxn modelId="{FDDE4964-87D0-2348-8567-C170A989BF19}" type="presParOf" srcId="{CCA186FD-1795-E04E-B049-6387578B18EB}" destId="{9F944B1F-7931-A749-BFEB-C7B961A8DC5F}" srcOrd="1" destOrd="0" presId="urn:microsoft.com/office/officeart/2005/8/layout/hProcess4"/>
    <dgm:cxn modelId="{FFEC776C-89BA-774C-85B0-46AA568268AD}" type="presParOf" srcId="{CCA186FD-1795-E04E-B049-6387578B18EB}" destId="{AD2C6FBA-4313-8E4C-99BC-3FB5DE4DB6E5}" srcOrd="2" destOrd="0" presId="urn:microsoft.com/office/officeart/2005/8/layout/hProcess4"/>
    <dgm:cxn modelId="{548DD35C-CABB-7549-AE74-BB72994916BE}" type="presParOf" srcId="{AD2C6FBA-4313-8E4C-99BC-3FB5DE4DB6E5}" destId="{839696DA-103C-1C4C-BBC7-8B5F27078F74}" srcOrd="0" destOrd="0" presId="urn:microsoft.com/office/officeart/2005/8/layout/hProcess4"/>
    <dgm:cxn modelId="{3A716911-A5FF-574F-9435-F021B8C9D186}" type="presParOf" srcId="{AD2C6FBA-4313-8E4C-99BC-3FB5DE4DB6E5}" destId="{2E02F0E2-AF9D-5A4E-8D1F-52D691A8D4E3}" srcOrd="1" destOrd="0" presId="urn:microsoft.com/office/officeart/2005/8/layout/hProcess4"/>
    <dgm:cxn modelId="{0D5CD2A1-67FE-CE44-87A5-7E9727FD7CD8}" type="presParOf" srcId="{AD2C6FBA-4313-8E4C-99BC-3FB5DE4DB6E5}" destId="{6862B7F7-60AD-EE48-8141-F748398D8EB7}" srcOrd="2" destOrd="0" presId="urn:microsoft.com/office/officeart/2005/8/layout/hProcess4"/>
    <dgm:cxn modelId="{18262592-8B6B-CC4E-ABA2-3A3F067F69BE}" type="presParOf" srcId="{AD2C6FBA-4313-8E4C-99BC-3FB5DE4DB6E5}" destId="{B984C404-6DAA-8A48-A339-184644359D6D}" srcOrd="3" destOrd="0" presId="urn:microsoft.com/office/officeart/2005/8/layout/hProcess4"/>
    <dgm:cxn modelId="{3ECD4AA2-F73D-5B4D-B9C4-ED005BC5F6AE}" type="presParOf" srcId="{AD2C6FBA-4313-8E4C-99BC-3FB5DE4DB6E5}" destId="{3CF6DDF2-8022-1843-BB56-03F76E892615}" srcOrd="4" destOrd="0" presId="urn:microsoft.com/office/officeart/2005/8/layout/hProcess4"/>
    <dgm:cxn modelId="{E58C57B9-212E-574B-8441-6C38990516FB}" type="presParOf" srcId="{CCA186FD-1795-E04E-B049-6387578B18EB}" destId="{857681F0-8178-9940-9B08-12A67033C52C}" srcOrd="3" destOrd="0" presId="urn:microsoft.com/office/officeart/2005/8/layout/hProcess4"/>
    <dgm:cxn modelId="{7D20A1E7-1D40-564A-A279-943CD73B78ED}" type="presParOf" srcId="{CCA186FD-1795-E04E-B049-6387578B18EB}" destId="{1F77B64A-6431-C042-AD9A-446E1E669F16}" srcOrd="4" destOrd="0" presId="urn:microsoft.com/office/officeart/2005/8/layout/hProcess4"/>
    <dgm:cxn modelId="{6A6E4A00-C275-4842-8E97-F128B6E5A7EA}" type="presParOf" srcId="{1F77B64A-6431-C042-AD9A-446E1E669F16}" destId="{627C90D1-B2C4-5F4F-9442-4BB84008806B}" srcOrd="0" destOrd="0" presId="urn:microsoft.com/office/officeart/2005/8/layout/hProcess4"/>
    <dgm:cxn modelId="{310B5F71-DD61-F442-85D9-2703F811BC08}" type="presParOf" srcId="{1F77B64A-6431-C042-AD9A-446E1E669F16}" destId="{FD854AE5-EEA0-F943-AFDC-A490476F9199}" srcOrd="1" destOrd="0" presId="urn:microsoft.com/office/officeart/2005/8/layout/hProcess4"/>
    <dgm:cxn modelId="{F02922EF-9839-D545-BEE2-171EAAE9ED61}" type="presParOf" srcId="{1F77B64A-6431-C042-AD9A-446E1E669F16}" destId="{A6A384BD-314C-4445-B2EB-8566D89DB9A9}" srcOrd="2" destOrd="0" presId="urn:microsoft.com/office/officeart/2005/8/layout/hProcess4"/>
    <dgm:cxn modelId="{E6D0139E-6A1D-5D4D-95F9-369AF5DBBB87}" type="presParOf" srcId="{1F77B64A-6431-C042-AD9A-446E1E669F16}" destId="{273AF8B9-197F-F545-9C91-0E878B4A0676}" srcOrd="3" destOrd="0" presId="urn:microsoft.com/office/officeart/2005/8/layout/hProcess4"/>
    <dgm:cxn modelId="{644D0750-42BD-544E-A186-D36AD15569E4}" type="presParOf" srcId="{1F77B64A-6431-C042-AD9A-446E1E669F16}" destId="{513C7D7B-56D5-2344-A307-B161C836E5A7}" srcOrd="4" destOrd="0" presId="urn:microsoft.com/office/officeart/2005/8/layout/hProcess4"/>
    <dgm:cxn modelId="{6357BD9A-173B-0343-BD72-82A0FC1CB0F2}" type="presParOf" srcId="{CCA186FD-1795-E04E-B049-6387578B18EB}" destId="{D1BA037D-A797-3944-BAEC-2A467C8DBC7C}" srcOrd="5" destOrd="0" presId="urn:microsoft.com/office/officeart/2005/8/layout/hProcess4"/>
    <dgm:cxn modelId="{39B3A341-66EE-6643-9FBB-7625438354B0}" type="presParOf" srcId="{CCA186FD-1795-E04E-B049-6387578B18EB}" destId="{79FFD069-1418-B840-9E77-297F619690FE}" srcOrd="6" destOrd="0" presId="urn:microsoft.com/office/officeart/2005/8/layout/hProcess4"/>
    <dgm:cxn modelId="{F3BA3A1A-E9E6-3142-8A0C-F45F5AF51F5A}" type="presParOf" srcId="{79FFD069-1418-B840-9E77-297F619690FE}" destId="{FF2506BA-79E9-0140-84D8-BA24287096C1}" srcOrd="0" destOrd="0" presId="urn:microsoft.com/office/officeart/2005/8/layout/hProcess4"/>
    <dgm:cxn modelId="{8FD6F478-6324-F046-ACA0-02EB8DDDB02C}" type="presParOf" srcId="{79FFD069-1418-B840-9E77-297F619690FE}" destId="{6A944AAA-4CEE-4E4B-83E0-7605DFA0BBE5}" srcOrd="1" destOrd="0" presId="urn:microsoft.com/office/officeart/2005/8/layout/hProcess4"/>
    <dgm:cxn modelId="{E7F324BE-BBED-C54C-B4F7-9BB25AFA958F}" type="presParOf" srcId="{79FFD069-1418-B840-9E77-297F619690FE}" destId="{0F99561F-341C-A24F-99A4-77640486F126}" srcOrd="2" destOrd="0" presId="urn:microsoft.com/office/officeart/2005/8/layout/hProcess4"/>
    <dgm:cxn modelId="{6CCD0ABB-9004-6547-BF84-226E5DE18F87}" type="presParOf" srcId="{79FFD069-1418-B840-9E77-297F619690FE}" destId="{2866053E-D404-0B43-B2D3-5C22522560F2}" srcOrd="3" destOrd="0" presId="urn:microsoft.com/office/officeart/2005/8/layout/hProcess4"/>
    <dgm:cxn modelId="{5A225E4C-5E69-3244-8F50-2EB30C848B35}" type="presParOf" srcId="{79FFD069-1418-B840-9E77-297F619690FE}" destId="{72A86ACE-F0C8-2844-8A27-C30B8D55B9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8DF85-44EE-054E-9CCE-7BBD545DF53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3BEDB-9C46-154F-983A-317F91ABC857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F96DB4CD-9257-224D-B23B-90FE6680D0C8}" type="parTrans" cxnId="{5DDF1C46-CECA-7D49-9AA8-25F4F3B3C638}">
      <dgm:prSet/>
      <dgm:spPr/>
      <dgm:t>
        <a:bodyPr/>
        <a:lstStyle/>
        <a:p>
          <a:endParaRPr lang="en-GB"/>
        </a:p>
      </dgm:t>
    </dgm:pt>
    <dgm:pt modelId="{53CD4FDC-E186-5F46-9BA6-B0F6F0B609EC}" type="sibTrans" cxnId="{5DDF1C46-CECA-7D49-9AA8-25F4F3B3C638}">
      <dgm:prSet/>
      <dgm:spPr/>
      <dgm:t>
        <a:bodyPr/>
        <a:lstStyle/>
        <a:p>
          <a:endParaRPr lang="en-GB"/>
        </a:p>
      </dgm:t>
    </dgm:pt>
    <dgm:pt modelId="{54953C76-17D0-FB4A-8A73-351162358F4F}">
      <dgm:prSet phldrT="[Text]"/>
      <dgm:spPr/>
      <dgm:t>
        <a:bodyPr/>
        <a:lstStyle/>
        <a:p>
          <a:r>
            <a:rPr lang="en-GB" dirty="0" smtClean="0"/>
            <a:t>Disciplinary insights</a:t>
          </a:r>
          <a:endParaRPr lang="en-GB" dirty="0"/>
        </a:p>
      </dgm:t>
    </dgm:pt>
    <dgm:pt modelId="{8F546629-CD99-8242-911A-61EA5725209F}" type="parTrans" cxnId="{809B9F44-1900-9C4E-BA9E-06F8E407C64C}">
      <dgm:prSet/>
      <dgm:spPr/>
      <dgm:t>
        <a:bodyPr/>
        <a:lstStyle/>
        <a:p>
          <a:endParaRPr lang="en-GB"/>
        </a:p>
      </dgm:t>
    </dgm:pt>
    <dgm:pt modelId="{ED73FAA3-6269-6342-83A5-4153888FD98C}" type="sibTrans" cxnId="{809B9F44-1900-9C4E-BA9E-06F8E407C64C}">
      <dgm:prSet/>
      <dgm:spPr/>
      <dgm:t>
        <a:bodyPr/>
        <a:lstStyle/>
        <a:p>
          <a:endParaRPr lang="en-GB"/>
        </a:p>
      </dgm:t>
    </dgm:pt>
    <dgm:pt modelId="{1BC70139-774E-C44F-ADE3-BCC951205F86}">
      <dgm:prSet phldrT="[Text]"/>
      <dgm:spPr/>
      <dgm:t>
        <a:bodyPr/>
        <a:lstStyle/>
        <a:p>
          <a:r>
            <a:rPr lang="en-GB" dirty="0" smtClean="0"/>
            <a:t>Integration</a:t>
          </a:r>
          <a:endParaRPr lang="en-GB" dirty="0"/>
        </a:p>
      </dgm:t>
    </dgm:pt>
    <dgm:pt modelId="{050E8E30-1FB1-8C48-A485-DDC8C053782C}" type="parTrans" cxnId="{9DAE96B6-4021-6A47-B449-7CFF874EC5DE}">
      <dgm:prSet/>
      <dgm:spPr/>
      <dgm:t>
        <a:bodyPr/>
        <a:lstStyle/>
        <a:p>
          <a:endParaRPr lang="en-GB"/>
        </a:p>
      </dgm:t>
    </dgm:pt>
    <dgm:pt modelId="{68DC70BB-40BF-F34A-9AA2-9B7CC27565BB}" type="sibTrans" cxnId="{9DAE96B6-4021-6A47-B449-7CFF874EC5DE}">
      <dgm:prSet/>
      <dgm:spPr/>
      <dgm:t>
        <a:bodyPr/>
        <a:lstStyle/>
        <a:p>
          <a:endParaRPr lang="en-GB"/>
        </a:p>
      </dgm:t>
    </dgm:pt>
    <dgm:pt modelId="{51272371-47C8-FB49-9E0D-72D5B18FF77C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0622E5E8-FA4D-8F41-A035-73D633D58804}" type="parTrans" cxnId="{E04537A0-0840-CE4F-BFD7-091EA90D46F1}">
      <dgm:prSet/>
      <dgm:spPr/>
      <dgm:t>
        <a:bodyPr/>
        <a:lstStyle/>
        <a:p>
          <a:endParaRPr lang="en-GB"/>
        </a:p>
      </dgm:t>
    </dgm:pt>
    <dgm:pt modelId="{A0B5BE7D-9226-4149-9841-3D9A9291A7A1}" type="sibTrans" cxnId="{E04537A0-0840-CE4F-BFD7-091EA90D46F1}">
      <dgm:prSet/>
      <dgm:spPr/>
      <dgm:t>
        <a:bodyPr/>
        <a:lstStyle/>
        <a:p>
          <a:endParaRPr lang="en-GB"/>
        </a:p>
      </dgm:t>
    </dgm:pt>
    <dgm:pt modelId="{A4891A28-2E9E-BD4D-A9D0-08E373A09FA5}" type="pres">
      <dgm:prSet presAssocID="{8768DF85-44EE-054E-9CCE-7BBD545DF5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11E4AF-7B02-0342-BC42-B68C0DD90755}" type="pres">
      <dgm:prSet presAssocID="{D713BEDB-9C46-154F-983A-317F91ABC857}" presName="composite" presStyleCnt="0"/>
      <dgm:spPr/>
    </dgm:pt>
    <dgm:pt modelId="{BE1A8C27-9F36-7948-854B-E348EFFC25B2}" type="pres">
      <dgm:prSet presAssocID="{D713BEDB-9C46-154F-983A-317F91ABC85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A0818-F47A-804A-A354-01BE76CBA8CE}" type="pres">
      <dgm:prSet presAssocID="{D713BEDB-9C46-154F-983A-317F91ABC857}" presName="descendantText" presStyleLbl="alignAcc1" presStyleIdx="0" presStyleCnt="4">
        <dgm:presLayoutVars>
          <dgm:bulletEnabled val="1"/>
        </dgm:presLayoutVars>
      </dgm:prSet>
      <dgm:spPr/>
    </dgm:pt>
    <dgm:pt modelId="{AB1243DE-7721-C441-8C86-1E71C77C2C0F}" type="pres">
      <dgm:prSet presAssocID="{53CD4FDC-E186-5F46-9BA6-B0F6F0B609EC}" presName="sp" presStyleCnt="0"/>
      <dgm:spPr/>
    </dgm:pt>
    <dgm:pt modelId="{4E109F18-831C-7A40-98A6-DE7FA3F46A97}" type="pres">
      <dgm:prSet presAssocID="{54953C76-17D0-FB4A-8A73-351162358F4F}" presName="composite" presStyleCnt="0"/>
      <dgm:spPr/>
    </dgm:pt>
    <dgm:pt modelId="{6D197760-51A3-1640-9EA9-36CA87B009D0}" type="pres">
      <dgm:prSet presAssocID="{54953C76-17D0-FB4A-8A73-351162358F4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4002A4-0259-8B48-8845-83C1AD53A7DD}" type="pres">
      <dgm:prSet presAssocID="{54953C76-17D0-FB4A-8A73-351162358F4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77BFD7-11BD-1C48-A772-F25D31EC74D5}" type="pres">
      <dgm:prSet presAssocID="{ED73FAA3-6269-6342-83A5-4153888FD98C}" presName="sp" presStyleCnt="0"/>
      <dgm:spPr/>
    </dgm:pt>
    <dgm:pt modelId="{F8E6E8AB-42B8-2D4A-AA48-29576D25DBBB}" type="pres">
      <dgm:prSet presAssocID="{1BC70139-774E-C44F-ADE3-BCC951205F86}" presName="composite" presStyleCnt="0"/>
      <dgm:spPr/>
    </dgm:pt>
    <dgm:pt modelId="{3A74F0D1-06F5-6246-9596-B45C82465613}" type="pres">
      <dgm:prSet presAssocID="{1BC70139-774E-C44F-ADE3-BCC951205F8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1FB4B2-9B2E-9342-B7F9-D1FEDA746BEA}" type="pres">
      <dgm:prSet presAssocID="{1BC70139-774E-C44F-ADE3-BCC951205F86}" presName="descendantText" presStyleLbl="alignAcc1" presStyleIdx="2" presStyleCnt="4">
        <dgm:presLayoutVars>
          <dgm:bulletEnabled val="1"/>
        </dgm:presLayoutVars>
      </dgm:prSet>
      <dgm:spPr/>
    </dgm:pt>
    <dgm:pt modelId="{BE047473-2B47-5C43-9A81-5E0F58C92612}" type="pres">
      <dgm:prSet presAssocID="{68DC70BB-40BF-F34A-9AA2-9B7CC27565BB}" presName="sp" presStyleCnt="0"/>
      <dgm:spPr/>
    </dgm:pt>
    <dgm:pt modelId="{1F35B7B7-D66E-FD4B-A8B7-A9E1C73E494A}" type="pres">
      <dgm:prSet presAssocID="{51272371-47C8-FB49-9E0D-72D5B18FF77C}" presName="composite" presStyleCnt="0"/>
      <dgm:spPr/>
    </dgm:pt>
    <dgm:pt modelId="{38215970-6AC9-DF4C-B2A0-C70ED1FA9264}" type="pres">
      <dgm:prSet presAssocID="{51272371-47C8-FB49-9E0D-72D5B18FF77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CC6DD-B45B-9745-9787-C9102C18A026}" type="pres">
      <dgm:prSet presAssocID="{51272371-47C8-FB49-9E0D-72D5B18FF77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0B8C9B1-1BA0-CB4C-B9DD-0448AE9059EE}" type="presOf" srcId="{D713BEDB-9C46-154F-983A-317F91ABC857}" destId="{BE1A8C27-9F36-7948-854B-E348EFFC25B2}" srcOrd="0" destOrd="0" presId="urn:microsoft.com/office/officeart/2005/8/layout/chevron2"/>
    <dgm:cxn modelId="{9DAE96B6-4021-6A47-B449-7CFF874EC5DE}" srcId="{8768DF85-44EE-054E-9CCE-7BBD545DF535}" destId="{1BC70139-774E-C44F-ADE3-BCC951205F86}" srcOrd="2" destOrd="0" parTransId="{050E8E30-1FB1-8C48-A485-DDC8C053782C}" sibTransId="{68DC70BB-40BF-F34A-9AA2-9B7CC27565BB}"/>
    <dgm:cxn modelId="{72445EC3-8764-284D-81F8-414836958158}" type="presOf" srcId="{1BC70139-774E-C44F-ADE3-BCC951205F86}" destId="{3A74F0D1-06F5-6246-9596-B45C82465613}" srcOrd="0" destOrd="0" presId="urn:microsoft.com/office/officeart/2005/8/layout/chevron2"/>
    <dgm:cxn modelId="{A8B6B709-E58A-BB4F-9E53-99E7DEB78D1B}" type="presOf" srcId="{8768DF85-44EE-054E-9CCE-7BBD545DF535}" destId="{A4891A28-2E9E-BD4D-A9D0-08E373A09FA5}" srcOrd="0" destOrd="0" presId="urn:microsoft.com/office/officeart/2005/8/layout/chevron2"/>
    <dgm:cxn modelId="{295EC2E5-7F27-444A-AC00-064E8B2F9E90}" type="presOf" srcId="{54953C76-17D0-FB4A-8A73-351162358F4F}" destId="{6D197760-51A3-1640-9EA9-36CA87B009D0}" srcOrd="0" destOrd="0" presId="urn:microsoft.com/office/officeart/2005/8/layout/chevron2"/>
    <dgm:cxn modelId="{5DDF1C46-CECA-7D49-9AA8-25F4F3B3C638}" srcId="{8768DF85-44EE-054E-9CCE-7BBD545DF535}" destId="{D713BEDB-9C46-154F-983A-317F91ABC857}" srcOrd="0" destOrd="0" parTransId="{F96DB4CD-9257-224D-B23B-90FE6680D0C8}" sibTransId="{53CD4FDC-E186-5F46-9BA6-B0F6F0B609EC}"/>
    <dgm:cxn modelId="{809B9F44-1900-9C4E-BA9E-06F8E407C64C}" srcId="{8768DF85-44EE-054E-9CCE-7BBD545DF535}" destId="{54953C76-17D0-FB4A-8A73-351162358F4F}" srcOrd="1" destOrd="0" parTransId="{8F546629-CD99-8242-911A-61EA5725209F}" sibTransId="{ED73FAA3-6269-6342-83A5-4153888FD98C}"/>
    <dgm:cxn modelId="{2AF4F236-5FF9-7748-BCFB-D86B4097F80C}" type="presOf" srcId="{51272371-47C8-FB49-9E0D-72D5B18FF77C}" destId="{38215970-6AC9-DF4C-B2A0-C70ED1FA9264}" srcOrd="0" destOrd="0" presId="urn:microsoft.com/office/officeart/2005/8/layout/chevron2"/>
    <dgm:cxn modelId="{E04537A0-0840-CE4F-BFD7-091EA90D46F1}" srcId="{8768DF85-44EE-054E-9CCE-7BBD545DF535}" destId="{51272371-47C8-FB49-9E0D-72D5B18FF77C}" srcOrd="3" destOrd="0" parTransId="{0622E5E8-FA4D-8F41-A035-73D633D58804}" sibTransId="{A0B5BE7D-9226-4149-9841-3D9A9291A7A1}"/>
    <dgm:cxn modelId="{BB8FD0DA-5010-3948-BF9E-E74CCF34DBD4}" type="presParOf" srcId="{A4891A28-2E9E-BD4D-A9D0-08E373A09FA5}" destId="{5E11E4AF-7B02-0342-BC42-B68C0DD90755}" srcOrd="0" destOrd="0" presId="urn:microsoft.com/office/officeart/2005/8/layout/chevron2"/>
    <dgm:cxn modelId="{803C5EAA-CF9F-2C4D-9673-DA6B6661871F}" type="presParOf" srcId="{5E11E4AF-7B02-0342-BC42-B68C0DD90755}" destId="{BE1A8C27-9F36-7948-854B-E348EFFC25B2}" srcOrd="0" destOrd="0" presId="urn:microsoft.com/office/officeart/2005/8/layout/chevron2"/>
    <dgm:cxn modelId="{51ADDB23-EC8B-294E-B90B-440BB7ECB9E7}" type="presParOf" srcId="{5E11E4AF-7B02-0342-BC42-B68C0DD90755}" destId="{26FA0818-F47A-804A-A354-01BE76CBA8CE}" srcOrd="1" destOrd="0" presId="urn:microsoft.com/office/officeart/2005/8/layout/chevron2"/>
    <dgm:cxn modelId="{902DE5F4-5E22-1D4C-B8F7-9CD51484DFB9}" type="presParOf" srcId="{A4891A28-2E9E-BD4D-A9D0-08E373A09FA5}" destId="{AB1243DE-7721-C441-8C86-1E71C77C2C0F}" srcOrd="1" destOrd="0" presId="urn:microsoft.com/office/officeart/2005/8/layout/chevron2"/>
    <dgm:cxn modelId="{0F430E80-C23A-F54C-BA96-EB6BEAF684D5}" type="presParOf" srcId="{A4891A28-2E9E-BD4D-A9D0-08E373A09FA5}" destId="{4E109F18-831C-7A40-98A6-DE7FA3F46A97}" srcOrd="2" destOrd="0" presId="urn:microsoft.com/office/officeart/2005/8/layout/chevron2"/>
    <dgm:cxn modelId="{B92191AA-D231-2140-B60C-B1AB122E631A}" type="presParOf" srcId="{4E109F18-831C-7A40-98A6-DE7FA3F46A97}" destId="{6D197760-51A3-1640-9EA9-36CA87B009D0}" srcOrd="0" destOrd="0" presId="urn:microsoft.com/office/officeart/2005/8/layout/chevron2"/>
    <dgm:cxn modelId="{97688C7F-7F9E-8040-A90A-EAD74BC61003}" type="presParOf" srcId="{4E109F18-831C-7A40-98A6-DE7FA3F46A97}" destId="{C94002A4-0259-8B48-8845-83C1AD53A7DD}" srcOrd="1" destOrd="0" presId="urn:microsoft.com/office/officeart/2005/8/layout/chevron2"/>
    <dgm:cxn modelId="{2F0964E4-D1D2-2A43-A140-2E9626E69177}" type="presParOf" srcId="{A4891A28-2E9E-BD4D-A9D0-08E373A09FA5}" destId="{A777BFD7-11BD-1C48-A772-F25D31EC74D5}" srcOrd="3" destOrd="0" presId="urn:microsoft.com/office/officeart/2005/8/layout/chevron2"/>
    <dgm:cxn modelId="{AF6CBB8A-3D29-574B-8BC6-C973B9B3EE01}" type="presParOf" srcId="{A4891A28-2E9E-BD4D-A9D0-08E373A09FA5}" destId="{F8E6E8AB-42B8-2D4A-AA48-29576D25DBBB}" srcOrd="4" destOrd="0" presId="urn:microsoft.com/office/officeart/2005/8/layout/chevron2"/>
    <dgm:cxn modelId="{DCAD5112-782C-E54D-8167-ACD436508174}" type="presParOf" srcId="{F8E6E8AB-42B8-2D4A-AA48-29576D25DBBB}" destId="{3A74F0D1-06F5-6246-9596-B45C82465613}" srcOrd="0" destOrd="0" presId="urn:microsoft.com/office/officeart/2005/8/layout/chevron2"/>
    <dgm:cxn modelId="{D2062C74-25FA-9A4B-AFA5-9CD3BBCF0F07}" type="presParOf" srcId="{F8E6E8AB-42B8-2D4A-AA48-29576D25DBBB}" destId="{951FB4B2-9B2E-9342-B7F9-D1FEDA746BEA}" srcOrd="1" destOrd="0" presId="urn:microsoft.com/office/officeart/2005/8/layout/chevron2"/>
    <dgm:cxn modelId="{64B90D01-293B-CF4F-8356-3B12079A5649}" type="presParOf" srcId="{A4891A28-2E9E-BD4D-A9D0-08E373A09FA5}" destId="{BE047473-2B47-5C43-9A81-5E0F58C92612}" srcOrd="5" destOrd="0" presId="urn:microsoft.com/office/officeart/2005/8/layout/chevron2"/>
    <dgm:cxn modelId="{7F4E8E42-FF3A-7B4C-AFC2-67D000C07FE9}" type="presParOf" srcId="{A4891A28-2E9E-BD4D-A9D0-08E373A09FA5}" destId="{1F35B7B7-D66E-FD4B-A8B7-A9E1C73E494A}" srcOrd="6" destOrd="0" presId="urn:microsoft.com/office/officeart/2005/8/layout/chevron2"/>
    <dgm:cxn modelId="{981790EB-02DE-5B40-9661-D17195039B29}" type="presParOf" srcId="{1F35B7B7-D66E-FD4B-A8B7-A9E1C73E494A}" destId="{38215970-6AC9-DF4C-B2A0-C70ED1FA9264}" srcOrd="0" destOrd="0" presId="urn:microsoft.com/office/officeart/2005/8/layout/chevron2"/>
    <dgm:cxn modelId="{14544F9E-AAF3-C748-AD86-3AB37CB83AF6}" type="presParOf" srcId="{1F35B7B7-D66E-FD4B-A8B7-A9E1C73E494A}" destId="{F90CC6DD-B45B-9745-9787-C9102C18A0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7306-401C-3649-8AFF-1FA7C05D4FB8}">
      <dsp:nvSpPr>
        <dsp:cNvPr id="0" name=""/>
        <dsp:cNvSpPr/>
      </dsp:nvSpPr>
      <dsp:spPr>
        <a:xfrm>
          <a:off x="5246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44B1F-7931-A749-BFEB-C7B961A8DC5F}">
      <dsp:nvSpPr>
        <dsp:cNvPr id="0" name=""/>
        <dsp:cNvSpPr/>
      </dsp:nvSpPr>
      <dsp:spPr>
        <a:xfrm>
          <a:off x="880446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3371-FFCB-7345-A312-1A1CBD293420}">
      <dsp:nvSpPr>
        <dsp:cNvPr id="0" name=""/>
        <dsp:cNvSpPr/>
      </dsp:nvSpPr>
      <dsp:spPr>
        <a:xfrm>
          <a:off x="348737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problem</a:t>
          </a:r>
          <a:endParaRPr lang="en-GB" sz="1600" kern="1200" dirty="0"/>
        </a:p>
      </dsp:txBody>
      <dsp:txXfrm>
        <a:off x="364740" y="2484721"/>
        <a:ext cx="1341957" cy="514373"/>
      </dsp:txXfrm>
    </dsp:sp>
    <dsp:sp modelId="{2E02F0E2-AF9D-5A4E-8D1F-52D691A8D4E3}">
      <dsp:nvSpPr>
        <dsp:cNvPr id="0" name=""/>
        <dsp:cNvSpPr/>
      </dsp:nvSpPr>
      <dsp:spPr>
        <a:xfrm>
          <a:off x="1957093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681F0-8178-9940-9B08-12A67033C52C}">
      <dsp:nvSpPr>
        <dsp:cNvPr id="0" name=""/>
        <dsp:cNvSpPr/>
      </dsp:nvSpPr>
      <dsp:spPr>
        <a:xfrm>
          <a:off x="2819411" y="694882"/>
          <a:ext cx="1867378" cy="1867378"/>
        </a:xfrm>
        <a:prstGeom prst="circularArrow">
          <a:avLst>
            <a:gd name="adj1" fmla="val 2636"/>
            <a:gd name="adj2" fmla="val 320464"/>
            <a:gd name="adj3" fmla="val 19504025"/>
            <a:gd name="adj4" fmla="val 12575511"/>
            <a:gd name="adj5" fmla="val 30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4C404-6DAA-8A48-A339-184644359D6D}">
      <dsp:nvSpPr>
        <dsp:cNvPr id="0" name=""/>
        <dsp:cNvSpPr/>
      </dsp:nvSpPr>
      <dsp:spPr>
        <a:xfrm>
          <a:off x="2300584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Disciplinary insights</a:t>
          </a:r>
          <a:endParaRPr lang="en-GB" sz="1600" kern="1200" dirty="0"/>
        </a:p>
      </dsp:txBody>
      <dsp:txXfrm>
        <a:off x="2316587" y="1209834"/>
        <a:ext cx="1341957" cy="514373"/>
      </dsp:txXfrm>
    </dsp:sp>
    <dsp:sp modelId="{FD854AE5-EEA0-F943-AFDC-A490476F9199}">
      <dsp:nvSpPr>
        <dsp:cNvPr id="0" name=""/>
        <dsp:cNvSpPr/>
      </dsp:nvSpPr>
      <dsp:spPr>
        <a:xfrm>
          <a:off x="3908939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037D-A797-3944-BAEC-2A467C8DBC7C}">
      <dsp:nvSpPr>
        <dsp:cNvPr id="0" name=""/>
        <dsp:cNvSpPr/>
      </dsp:nvSpPr>
      <dsp:spPr>
        <a:xfrm>
          <a:off x="4784138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AF8B9-197F-F545-9C91-0E878B4A0676}">
      <dsp:nvSpPr>
        <dsp:cNvPr id="0" name=""/>
        <dsp:cNvSpPr/>
      </dsp:nvSpPr>
      <dsp:spPr>
        <a:xfrm>
          <a:off x="4252430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Integration</a:t>
          </a:r>
          <a:endParaRPr lang="en-GB" sz="1600" kern="1200" dirty="0"/>
        </a:p>
      </dsp:txBody>
      <dsp:txXfrm>
        <a:off x="4268433" y="2484721"/>
        <a:ext cx="1341957" cy="514373"/>
      </dsp:txXfrm>
    </dsp:sp>
    <dsp:sp modelId="{6A944AAA-4CEE-4E4B-83E0-7605DFA0BBE5}">
      <dsp:nvSpPr>
        <dsp:cNvPr id="0" name=""/>
        <dsp:cNvSpPr/>
      </dsp:nvSpPr>
      <dsp:spPr>
        <a:xfrm>
          <a:off x="5860785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053E-D404-0B43-B2D3-5C22522560F2}">
      <dsp:nvSpPr>
        <dsp:cNvPr id="0" name=""/>
        <dsp:cNvSpPr/>
      </dsp:nvSpPr>
      <dsp:spPr>
        <a:xfrm>
          <a:off x="6204276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Understanding</a:t>
          </a:r>
          <a:endParaRPr lang="en-GB" sz="1600" kern="1200" dirty="0"/>
        </a:p>
      </dsp:txBody>
      <dsp:txXfrm>
        <a:off x="6220279" y="1209834"/>
        <a:ext cx="1341957" cy="514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A8C27-9F36-7948-854B-E348EFFC25B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Problem</a:t>
          </a:r>
          <a:endParaRPr lang="en-GB" sz="1100" kern="1200" dirty="0"/>
        </a:p>
      </dsp:txBody>
      <dsp:txXfrm rot="-5400000">
        <a:off x="1" y="437452"/>
        <a:ext cx="867844" cy="371933"/>
      </dsp:txXfrm>
    </dsp:sp>
    <dsp:sp modelId="{26FA0818-F47A-804A-A354-01BE76CBA8CE}">
      <dsp:nvSpPr>
        <dsp:cNvPr id="0" name=""/>
        <dsp:cNvSpPr/>
      </dsp:nvSpPr>
      <dsp:spPr>
        <a:xfrm rot="5400000">
          <a:off x="2050294" y="-1178919"/>
          <a:ext cx="805855" cy="317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97760-51A3-1640-9EA9-36CA87B009D0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Disciplinary insights</a:t>
          </a:r>
          <a:endParaRPr lang="en-GB" sz="1100" kern="1200" dirty="0"/>
        </a:p>
      </dsp:txBody>
      <dsp:txXfrm rot="-5400000">
        <a:off x="1" y="1530493"/>
        <a:ext cx="867844" cy="371933"/>
      </dsp:txXfrm>
    </dsp:sp>
    <dsp:sp modelId="{C94002A4-0259-8B48-8845-83C1AD53A7DD}">
      <dsp:nvSpPr>
        <dsp:cNvPr id="0" name=""/>
        <dsp:cNvSpPr/>
      </dsp:nvSpPr>
      <dsp:spPr>
        <a:xfrm rot="5400000">
          <a:off x="2050294" y="-85878"/>
          <a:ext cx="805855" cy="317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F0D1-06F5-6246-9596-B45C82465613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Integration</a:t>
          </a:r>
          <a:endParaRPr lang="en-GB" sz="1100" kern="1200" dirty="0"/>
        </a:p>
      </dsp:txBody>
      <dsp:txXfrm rot="-5400000">
        <a:off x="1" y="2623534"/>
        <a:ext cx="867844" cy="371933"/>
      </dsp:txXfrm>
    </dsp:sp>
    <dsp:sp modelId="{951FB4B2-9B2E-9342-B7F9-D1FEDA746BEA}">
      <dsp:nvSpPr>
        <dsp:cNvPr id="0" name=""/>
        <dsp:cNvSpPr/>
      </dsp:nvSpPr>
      <dsp:spPr>
        <a:xfrm rot="5400000">
          <a:off x="2050294" y="1007163"/>
          <a:ext cx="805855" cy="317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15970-6AC9-DF4C-B2A0-C70ED1FA9264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Understanding</a:t>
          </a:r>
          <a:endParaRPr lang="en-GB" sz="1100" kern="1200" dirty="0"/>
        </a:p>
      </dsp:txBody>
      <dsp:txXfrm rot="-5400000">
        <a:off x="1" y="3716576"/>
        <a:ext cx="867844" cy="371933"/>
      </dsp:txXfrm>
    </dsp:sp>
    <dsp:sp modelId="{F90CC6DD-B45B-9745-9787-C9102C18A026}">
      <dsp:nvSpPr>
        <dsp:cNvPr id="0" name=""/>
        <dsp:cNvSpPr/>
      </dsp:nvSpPr>
      <dsp:spPr>
        <a:xfrm rot="5400000">
          <a:off x="2050294" y="2100204"/>
          <a:ext cx="805855" cy="317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3E4C-341F-E14E-950D-F7EDB29EE697}" type="datetimeFigureOut">
              <a:rPr lang="en-US" smtClean="0"/>
              <a:t>30/10/14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27E2-C934-FF44-A11D-E765284B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30/10/14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language of the digital sociology</a:t>
            </a:r>
            <a:r>
              <a:rPr lang="en-US" baseline="0" dirty="0" smtClean="0"/>
              <a:t> group is very different to that of Jon Kleinberg of Cornell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8CBB-19A9-FD4A-9330-EAA570FA7E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4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7B53-E09A-5A47-B5A2-6881A82D9697}" type="datetime1">
              <a:rPr lang="en-GB" smtClean="0"/>
              <a:t>30/10/14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1C2A-C384-D146-9DF5-0DB31569F249}" type="datetime1">
              <a:rPr lang="en-GB" smtClean="0"/>
              <a:t>30/10/14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E16-B51E-EE40-80AE-AEA31C23064D}" type="datetime1">
              <a:rPr lang="en-GB" smtClean="0"/>
              <a:t>30/10/14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2BC-2E54-6448-984D-1C2A2191FF29}" type="datetime1">
              <a:rPr lang="en-GB" smtClean="0"/>
              <a:t>30/10/14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7C11-8ECD-6244-8D30-7D3657EE07B7}" type="datetime1">
              <a:rPr lang="en-GB" smtClean="0"/>
              <a:t>30/10/14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9BB-685F-574E-810C-2A2D313F53CF}" type="datetime1">
              <a:rPr lang="en-GB" smtClean="0"/>
              <a:t>30/10/14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ECDA-E604-E944-A887-8480E202A5A9}" type="datetime1">
              <a:rPr lang="en-GB" smtClean="0"/>
              <a:t>30/10/14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D21-F8D8-DB4C-996B-23A78A9F1785}" type="datetime1">
              <a:rPr lang="en-GB" smtClean="0"/>
              <a:t>30/10/14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63-2F7E-CF40-80E0-9F200DFFA328}" type="datetime1">
              <a:rPr lang="en-GB" smtClean="0"/>
              <a:t>30/10/14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A39D-2AE0-244E-BEA7-F28523320775}" type="datetime1">
              <a:rPr lang="en-GB" smtClean="0"/>
              <a:t>30/10/14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23-596E-D443-9C22-D9D895A0C077}" type="datetime1">
              <a:rPr lang="en-GB" smtClean="0"/>
              <a:t>30/10/14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3170-822D-3743-912B-E901C071B5AD}" type="datetime1">
              <a:rPr lang="en-GB" smtClean="0"/>
              <a:t>30/10/14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Su White http://</a:t>
            </a:r>
            <a:r>
              <a:rPr lang="en-GB" dirty="0" err="1" smtClean="0"/>
              <a:t>www.edshare.soton.ac.uk</a:t>
            </a:r>
            <a:r>
              <a:rPr lang="en-GB" dirty="0" smtClean="0"/>
              <a:t>/13525/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mendeley.com/groups/3963921/visualliterac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WEBS2002</a:t>
            </a:r>
            <a:br>
              <a:rPr lang="en-GB" dirty="0" smtClean="0"/>
            </a:br>
            <a:r>
              <a:rPr lang="en-GB" dirty="0" smtClean="0"/>
              <a:t>Interdisciplinary Project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Understanding Interdisciplinarity</a:t>
            </a:r>
          </a:p>
          <a:p>
            <a:r>
              <a:rPr lang="en-GB" dirty="0" smtClean="0"/>
              <a:t>How </a:t>
            </a:r>
            <a:r>
              <a:rPr lang="en-GB" dirty="0" smtClean="0"/>
              <a:t>do we know?</a:t>
            </a:r>
          </a:p>
          <a:p>
            <a:r>
              <a:rPr lang="en-GB" dirty="0" smtClean="0"/>
              <a:t>Have we shown interdisciplinarity?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Repko</a:t>
            </a:r>
            <a:r>
              <a:rPr lang="en-GB" dirty="0" smtClean="0"/>
              <a:t> (method)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Have you mapped the problem space?</a:t>
            </a:r>
          </a:p>
          <a:p>
            <a:pPr lvl="1"/>
            <a:r>
              <a:rPr lang="en-GB" dirty="0" smtClean="0"/>
              <a:t>Which bits of the problem relate to which parts of possible findings?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Mapped?</a:t>
            </a:r>
          </a:p>
          <a:p>
            <a:pPr lvl="1"/>
            <a:r>
              <a:rPr lang="en-GB" dirty="0" smtClean="0"/>
              <a:t>Suggests a visualisation</a:t>
            </a:r>
            <a:br>
              <a:rPr lang="en-GB" dirty="0" smtClean="0"/>
            </a:br>
            <a:r>
              <a:rPr lang="en-GB" dirty="0" smtClean="0"/>
              <a:t>(another </a:t>
            </a:r>
            <a:r>
              <a:rPr lang="en-GB" dirty="0"/>
              <a:t>Mendeley group)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0" y="594149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www.mendeley.com</a:t>
            </a:r>
            <a:r>
              <a:rPr lang="en-GB" dirty="0"/>
              <a:t>/groups/3963921/</a:t>
            </a:r>
            <a:r>
              <a:rPr lang="en-GB" dirty="0" err="1"/>
              <a:t>visualliteracy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013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smtClean="0"/>
              <a:t>(</a:t>
            </a:r>
            <a:r>
              <a:rPr lang="en-US" dirty="0"/>
              <a:t>R</a:t>
            </a:r>
            <a:r>
              <a:rPr lang="en-US" dirty="0" smtClean="0"/>
              <a:t>epko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Have you justified the interdisciplinary approach</a:t>
            </a:r>
            <a:r>
              <a:rPr lang="en-GB" dirty="0" smtClean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Possible arguments</a:t>
            </a:r>
          </a:p>
          <a:p>
            <a:pPr lvl="1"/>
            <a:r>
              <a:rPr lang="en-GB" dirty="0"/>
              <a:t>Complexity</a:t>
            </a:r>
          </a:p>
          <a:p>
            <a:pPr lvl="1"/>
            <a:r>
              <a:rPr lang="en-GB" dirty="0"/>
              <a:t>Additional insights of ID approach</a:t>
            </a:r>
          </a:p>
          <a:p>
            <a:pPr lvl="1"/>
            <a:r>
              <a:rPr lang="en-GB" dirty="0"/>
              <a:t>Shortcomings of existing single discipline </a:t>
            </a:r>
            <a:r>
              <a:rPr lang="en-GB" dirty="0" smtClean="0"/>
              <a:t>approaches</a:t>
            </a:r>
          </a:p>
          <a:p>
            <a:pPr lvl="1"/>
            <a:r>
              <a:rPr lang="en-GB" dirty="0" smtClean="0"/>
              <a:t>Problem at the interface</a:t>
            </a:r>
          </a:p>
          <a:p>
            <a:pPr lvl="1"/>
            <a:r>
              <a:rPr lang="en-GB" dirty="0" smtClean="0"/>
              <a:t>Unresolved societal need/issue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2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Repko</a:t>
            </a:r>
            <a:r>
              <a:rPr lang="en-GB" dirty="0" smtClean="0"/>
              <a:t>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Have you analysed the Literature?</a:t>
            </a:r>
          </a:p>
          <a:p>
            <a:pPr lvl="1"/>
            <a:r>
              <a:rPr lang="en-GB" dirty="0" smtClean="0"/>
              <a:t>Search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Have you been methodical?</a:t>
            </a:r>
          </a:p>
          <a:p>
            <a:r>
              <a:rPr lang="en-GB" dirty="0" smtClean="0"/>
              <a:t>Is your review consistent with your arguments?</a:t>
            </a:r>
          </a:p>
          <a:p>
            <a:r>
              <a:rPr lang="en-GB" dirty="0" smtClean="0"/>
              <a:t>What is the common ground?</a:t>
            </a:r>
          </a:p>
          <a:p>
            <a:r>
              <a:rPr lang="en-GB" dirty="0" smtClean="0"/>
              <a:t>What are the conflicts?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9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Repko</a:t>
            </a:r>
            <a:r>
              <a:rPr lang="en-GB" dirty="0" smtClean="0"/>
              <a:t> (method)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Does your method draw from your chosen disciplines?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Does your discussion analyse the problem (again)</a:t>
            </a:r>
          </a:p>
          <a:p>
            <a:r>
              <a:rPr lang="en-GB" dirty="0" smtClean="0"/>
              <a:t>Does your discussion evaluate your insights (findings)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5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Repko</a:t>
            </a:r>
            <a:r>
              <a:rPr lang="en-GB" dirty="0" smtClean="0"/>
              <a:t> (method)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Have you created common ground?</a:t>
            </a:r>
          </a:p>
          <a:p>
            <a:r>
              <a:rPr lang="en-GB" dirty="0" smtClean="0"/>
              <a:t>Do your findings and conclusions integrate insights?</a:t>
            </a:r>
          </a:p>
          <a:p>
            <a:r>
              <a:rPr lang="en-GB" dirty="0" smtClean="0"/>
              <a:t>Have you explained and tested your interdisciplinary understanding?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328747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student wiki </a:t>
            </a:r>
            <a:endParaRPr lang="en-GB" dirty="0"/>
          </a:p>
        </p:txBody>
      </p:sp>
      <p:pic>
        <p:nvPicPr>
          <p:cNvPr id="6" name="Content Placeholder 5" descr="ECS - WEBS2002- Interdisciplinary Group Project (2014-2015)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1" r="-1316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Now and later</a:t>
            </a:r>
          </a:p>
          <a:p>
            <a:pPr lvl="1"/>
            <a:r>
              <a:rPr lang="en-GB" dirty="0" smtClean="0"/>
              <a:t>Do you have more questions to add?</a:t>
            </a:r>
          </a:p>
          <a:p>
            <a:pPr lvl="1"/>
            <a:r>
              <a:rPr lang="en-GB" dirty="0" smtClean="0"/>
              <a:t>What needs to </a:t>
            </a:r>
            <a:r>
              <a:rPr lang="en-GB" smtClean="0"/>
              <a:t>be debugged?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5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References/further reading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 smtClean="0"/>
              <a:t>text &amp; illustrative 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Repko </a:t>
            </a:r>
            <a:r>
              <a:rPr lang="en-GB" sz="1800" dirty="0"/>
              <a:t>Interdisciplinary Research: Process and </a:t>
            </a:r>
            <a:r>
              <a:rPr lang="en-GB" sz="1800" dirty="0" smtClean="0"/>
              <a:t>Theory, 2008</a:t>
            </a:r>
          </a:p>
          <a:p>
            <a:r>
              <a:rPr lang="en-GB" sz="1800" dirty="0" smtClean="0"/>
              <a:t>Digital Sociology (BSA)</a:t>
            </a:r>
            <a:br>
              <a:rPr lang="en-GB" sz="1800" dirty="0" smtClean="0"/>
            </a:b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 smtClean="0"/>
              <a:t>digitalsociology.org.uk</a:t>
            </a:r>
            <a:endParaRPr lang="en-US" sz="1800" dirty="0" smtClean="0"/>
          </a:p>
          <a:p>
            <a:r>
              <a:rPr lang="en-US" sz="1800" dirty="0" smtClean="0"/>
              <a:t>Jon Kleinberg at Cornell</a:t>
            </a:r>
            <a:br>
              <a:rPr lang="en-US" sz="1800" dirty="0" smtClean="0"/>
            </a:br>
            <a:r>
              <a:rPr lang="en-US" sz="1800" dirty="0" smtClean="0"/>
              <a:t>Networks</a:t>
            </a:r>
            <a:br>
              <a:rPr lang="en-US" sz="1800" dirty="0" smtClean="0"/>
            </a:br>
            <a:r>
              <a:rPr lang="en-US" sz="1800" dirty="0"/>
              <a:t>http://</a:t>
            </a:r>
            <a:r>
              <a:rPr lang="en-US" sz="1800" dirty="0" err="1"/>
              <a:t>www.cs.cornell.edu</a:t>
            </a:r>
            <a:r>
              <a:rPr lang="en-US" sz="1800" dirty="0"/>
              <a:t>/home/</a:t>
            </a:r>
            <a:r>
              <a:rPr lang="en-US" sz="1800" dirty="0" err="1"/>
              <a:t>kleinber</a:t>
            </a:r>
            <a:r>
              <a:rPr lang="en-US" sz="1800" dirty="0"/>
              <a:t>/networks-book/</a:t>
            </a:r>
          </a:p>
          <a:p>
            <a:endParaRPr lang="en-US" sz="1800" dirty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Papers and sites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Tinati</a:t>
            </a:r>
            <a:r>
              <a:rPr lang="en-US" sz="1800" dirty="0"/>
              <a:t>, R., </a:t>
            </a:r>
            <a:r>
              <a:rPr lang="en-US" sz="1800" dirty="0" err="1"/>
              <a:t>Halford</a:t>
            </a:r>
            <a:r>
              <a:rPr lang="en-US" sz="1800" dirty="0"/>
              <a:t>, S., Carr, L., &amp; Pope, C. (2014).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Big </a:t>
            </a:r>
            <a:r>
              <a:rPr lang="en-US" sz="1800" dirty="0"/>
              <a:t>Data: Methodological Challenges and Approaches for Sociological Analysis. Sociology.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doi</a:t>
            </a:r>
            <a:r>
              <a:rPr lang="en-US" sz="1800" dirty="0"/>
              <a:t>:10.1177/</a:t>
            </a:r>
            <a:r>
              <a:rPr lang="en-US" sz="1800" dirty="0" smtClean="0"/>
              <a:t>0038038513511561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4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purpose of this session is to prompt you to think critically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Review your progress</a:t>
            </a:r>
          </a:p>
          <a:p>
            <a:pPr lvl="1"/>
            <a:r>
              <a:rPr lang="en-US" sz="2800" dirty="0"/>
              <a:t>Deepen your understanding of interdisciplinarity</a:t>
            </a:r>
          </a:p>
          <a:p>
            <a:pPr lvl="1"/>
            <a:r>
              <a:rPr lang="en-US" sz="2800" dirty="0"/>
              <a:t>Frame your understanding </a:t>
            </a:r>
          </a:p>
          <a:p>
            <a:pPr lvl="2"/>
            <a:r>
              <a:rPr lang="en-US" sz="2400" dirty="0" smtClean="0"/>
              <a:t>through </a:t>
            </a:r>
            <a:r>
              <a:rPr lang="en-US" sz="2400" dirty="0"/>
              <a:t>your practical activity of the </a:t>
            </a:r>
            <a:r>
              <a:rPr lang="en-US" sz="2400" dirty="0" smtClean="0"/>
              <a:t>project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6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navigating the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have you navigated the language of different disciplines?</a:t>
            </a:r>
          </a:p>
          <a:p>
            <a:pPr lvl="1"/>
            <a:r>
              <a:rPr lang="en-US" dirty="0" smtClean="0"/>
              <a:t>As you have conducted your research</a:t>
            </a:r>
          </a:p>
          <a:p>
            <a:pPr lvl="2"/>
            <a:r>
              <a:rPr lang="en-US" dirty="0" smtClean="0"/>
              <a:t>Individually</a:t>
            </a:r>
          </a:p>
          <a:p>
            <a:pPr lvl="2"/>
            <a:r>
              <a:rPr lang="en-US" dirty="0" smtClean="0"/>
              <a:t>As a group</a:t>
            </a:r>
          </a:p>
          <a:p>
            <a:r>
              <a:rPr lang="en-US" dirty="0" smtClean="0"/>
              <a:t>Are you reflecting this?</a:t>
            </a:r>
          </a:p>
          <a:p>
            <a:pPr lvl="1"/>
            <a:r>
              <a:rPr lang="en-US" dirty="0"/>
              <a:t>In each section of the report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the language and subtexts of the report</a:t>
            </a:r>
          </a:p>
          <a:p>
            <a:r>
              <a:rPr lang="en-US" dirty="0" smtClean="0"/>
              <a:t>You have further opportunities via the reflection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Content Placeholder 5" descr="Screenshot 2014-10-30 07.43.4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83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</a:t>
            </a:r>
            <a:endParaRPr lang="en-GB" dirty="0"/>
          </a:p>
        </p:txBody>
      </p:sp>
      <p:pic>
        <p:nvPicPr>
          <p:cNvPr id="6" name="Content Placeholder 5" descr="ECS - WEBS2002- Interdisciplinary Group Project (2014-2015)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1" r="-1316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Project and FAQ section</a:t>
            </a:r>
          </a:p>
          <a:p>
            <a:r>
              <a:rPr lang="en-GB" dirty="0" smtClean="0"/>
              <a:t>live edit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7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2014-10-30 08.01.09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15" b="-21115"/>
          <a:stretch>
            <a:fillRect/>
          </a:stretch>
        </p:blipFill>
        <p:spPr>
          <a:xfrm>
            <a:off x="4645025" y="1757086"/>
            <a:ext cx="4041775" cy="3951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Literature: models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Sociology/</a:t>
            </a:r>
            <a:r>
              <a:rPr lang="en-US" dirty="0" err="1" smtClean="0"/>
              <a:t>interdisciplinarity</a:t>
            </a:r>
            <a:endParaRPr lang="en-US" dirty="0"/>
          </a:p>
        </p:txBody>
      </p:sp>
      <p:pic>
        <p:nvPicPr>
          <p:cNvPr id="7" name="Content Placeholder 6" descr="Screenshot 2014-10-30 07.58.12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81" b="-4981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CS/</a:t>
            </a:r>
            <a:r>
              <a:rPr lang="en-US" dirty="0" err="1" smtClean="0"/>
              <a:t>Interdisciplinarity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45025" y="5156666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/home/</a:t>
            </a:r>
            <a:r>
              <a:rPr lang="en-US" dirty="0" err="1"/>
              <a:t>kleinber</a:t>
            </a:r>
            <a:r>
              <a:rPr lang="en-US" dirty="0"/>
              <a:t>/networks-book/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4883" y="5987018"/>
            <a:ext cx="291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digitalsociology.org.uk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8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up: Look at the two sites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Look at the two sites</a:t>
            </a:r>
          </a:p>
          <a:p>
            <a:pPr lvl="1"/>
            <a:r>
              <a:rPr lang="en-GB" dirty="0" smtClean="0"/>
              <a:t>Compare the language</a:t>
            </a:r>
          </a:p>
          <a:p>
            <a:pPr lvl="1"/>
            <a:r>
              <a:rPr lang="en-GB" dirty="0" smtClean="0"/>
              <a:t>The way they define the area</a:t>
            </a:r>
          </a:p>
          <a:p>
            <a:pPr lvl="1"/>
            <a:r>
              <a:rPr lang="en-GB" dirty="0" smtClean="0"/>
              <a:t>The way they define problems and possible approaches to solutions in the area</a:t>
            </a:r>
          </a:p>
          <a:p>
            <a:r>
              <a:rPr lang="en-GB" dirty="0" smtClean="0"/>
              <a:t>Think about your own work, are you using the language of one community/discipline?</a:t>
            </a:r>
          </a:p>
          <a:p>
            <a:r>
              <a:rPr lang="en-GB" dirty="0" smtClean="0"/>
              <a:t>How might you change aspects of your approach?</a:t>
            </a: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6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project as a focus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Applying the theory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0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Repko</a:t>
            </a:r>
            <a:r>
              <a:rPr lang="en-GB" dirty="0" smtClean="0"/>
              <a:t>: The </a:t>
            </a:r>
            <a:r>
              <a:rPr lang="en-GB" dirty="0" smtClean="0"/>
              <a:t>flow of </a:t>
            </a:r>
            <a:r>
              <a:rPr lang="en-GB" dirty="0" smtClean="0"/>
              <a:t>activities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132046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smtClean="0"/>
              <a:t>(</a:t>
            </a:r>
            <a:r>
              <a:rPr lang="en-US" dirty="0"/>
              <a:t>R</a:t>
            </a:r>
            <a:r>
              <a:rPr lang="en-US" dirty="0" smtClean="0"/>
              <a:t>epko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Have you defined the problem?</a:t>
            </a:r>
          </a:p>
          <a:p>
            <a:pPr lvl="1"/>
            <a:r>
              <a:rPr lang="en-GB" dirty="0" smtClean="0"/>
              <a:t>How?</a:t>
            </a:r>
          </a:p>
          <a:p>
            <a:pPr lvl="2"/>
            <a:r>
              <a:rPr lang="en-GB" dirty="0" smtClean="0"/>
              <a:t>Textually?</a:t>
            </a:r>
          </a:p>
          <a:p>
            <a:pPr lvl="2"/>
            <a:r>
              <a:rPr lang="en-GB" dirty="0" smtClean="0"/>
              <a:t>Visually?</a:t>
            </a:r>
          </a:p>
          <a:p>
            <a:pPr lvl="1"/>
            <a:r>
              <a:rPr lang="en-GB" dirty="0" smtClean="0"/>
              <a:t>Have you defined a clear research question?</a:t>
            </a:r>
          </a:p>
          <a:p>
            <a:pPr lvl="2"/>
            <a:r>
              <a:rPr lang="en-GB" dirty="0" smtClean="0"/>
              <a:t>Is it short</a:t>
            </a:r>
          </a:p>
          <a:p>
            <a:pPr lvl="2"/>
            <a:r>
              <a:rPr lang="en-GB" dirty="0" smtClean="0"/>
              <a:t>Is it understandable?</a:t>
            </a:r>
            <a:endParaRPr lang="en-GB" dirty="0"/>
          </a:p>
        </p:txBody>
      </p:sp>
      <p:pic>
        <p:nvPicPr>
          <p:cNvPr id="8" name="Content Placeholder 7" descr="InterdisciplinarityWordCloud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958" b="-5095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http://www.edshare.soton.ac.uk/13525/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59746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643</TotalTime>
  <Words>663</Words>
  <Application>Microsoft Macintosh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</vt:lpstr>
      <vt:lpstr>WEBS2002 Interdisciplinary Project</vt:lpstr>
      <vt:lpstr>purpose</vt:lpstr>
      <vt:lpstr>Issues: navigating the language</vt:lpstr>
      <vt:lpstr>First</vt:lpstr>
      <vt:lpstr>Literature: models</vt:lpstr>
      <vt:lpstr>Follow up: Look at the two sites</vt:lpstr>
      <vt:lpstr>Your project as a focus</vt:lpstr>
      <vt:lpstr>Repko: The flow of activities</vt:lpstr>
      <vt:lpstr>Methods (Repko)</vt:lpstr>
      <vt:lpstr>Repko (method)</vt:lpstr>
      <vt:lpstr>Methods (Repko)</vt:lpstr>
      <vt:lpstr>Repko Method</vt:lpstr>
      <vt:lpstr>Repko (method)</vt:lpstr>
      <vt:lpstr>Repko (method)</vt:lpstr>
      <vt:lpstr>Use the student wiki </vt:lpstr>
      <vt:lpstr>References/further reading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cp:lastPrinted>2014-10-02T10:48:42Z</cp:lastPrinted>
  <dcterms:created xsi:type="dcterms:W3CDTF">2014-10-02T10:46:20Z</dcterms:created>
  <dcterms:modified xsi:type="dcterms:W3CDTF">2014-10-30T15:13:48Z</dcterms:modified>
</cp:coreProperties>
</file>