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3E55-3FEC-0440-962B-EDAE3179EE08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1AD2-1B32-3E41-A897-DDB3CA0E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3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3E55-3FEC-0440-962B-EDAE3179EE08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1AD2-1B32-3E41-A897-DDB3CA0E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8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3E55-3FEC-0440-962B-EDAE3179EE08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1AD2-1B32-3E41-A897-DDB3CA0E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1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3E55-3FEC-0440-962B-EDAE3179EE08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1AD2-1B32-3E41-A897-DDB3CA0E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5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3E55-3FEC-0440-962B-EDAE3179EE08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1AD2-1B32-3E41-A897-DDB3CA0E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8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3E55-3FEC-0440-962B-EDAE3179EE08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1AD2-1B32-3E41-A897-DDB3CA0E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0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3E55-3FEC-0440-962B-EDAE3179EE08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1AD2-1B32-3E41-A897-DDB3CA0E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0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3E55-3FEC-0440-962B-EDAE3179EE08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1AD2-1B32-3E41-A897-DDB3CA0E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3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3E55-3FEC-0440-962B-EDAE3179EE08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1AD2-1B32-3E41-A897-DDB3CA0E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2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3E55-3FEC-0440-962B-EDAE3179EE08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1AD2-1B32-3E41-A897-DDB3CA0E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5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3E55-3FEC-0440-962B-EDAE3179EE08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1AD2-1B32-3E41-A897-DDB3CA0E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93E55-3FEC-0440-962B-EDAE3179EE08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B1AD2-1B32-3E41-A897-DDB3CA0E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1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Important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Professor Carr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5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Picture!</a:t>
            </a:r>
            <a:endParaRPr lang="en-US" dirty="0"/>
          </a:p>
        </p:txBody>
      </p:sp>
      <p:pic>
        <p:nvPicPr>
          <p:cNvPr id="4" name="Content Placeholder 3" descr="P104046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21" b="101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964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Important Lecture</vt:lpstr>
      <vt:lpstr>A Picture!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Lecture</dc:title>
  <dc:creator>Leslie Carr</dc:creator>
  <cp:lastModifiedBy>Leslie Carr</cp:lastModifiedBy>
  <cp:revision>1</cp:revision>
  <dcterms:created xsi:type="dcterms:W3CDTF">2014-10-27T01:22:01Z</dcterms:created>
  <dcterms:modified xsi:type="dcterms:W3CDTF">2014-10-27T01:23:10Z</dcterms:modified>
</cp:coreProperties>
</file>