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50" d="100"/>
          <a:sy n="150" d="100"/>
        </p:scale>
        <p:origin x="-17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93E55-3FEC-0440-962B-EDAE3179EE08}" type="datetimeFigureOut">
              <a:rPr lang="en-US" smtClean="0"/>
              <a:t>27/10/14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B1AD2-1B32-3E41-A897-DDB3CA0E2D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233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93E55-3FEC-0440-962B-EDAE3179EE08}" type="datetimeFigureOut">
              <a:rPr lang="en-US" smtClean="0"/>
              <a:t>27/10/14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B1AD2-1B32-3E41-A897-DDB3CA0E2D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986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93E55-3FEC-0440-962B-EDAE3179EE08}" type="datetimeFigureOut">
              <a:rPr lang="en-US" smtClean="0"/>
              <a:t>27/10/14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B1AD2-1B32-3E41-A897-DDB3CA0E2D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813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93E55-3FEC-0440-962B-EDAE3179EE08}" type="datetimeFigureOut">
              <a:rPr lang="en-US" smtClean="0"/>
              <a:t>27/10/14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B1AD2-1B32-3E41-A897-DDB3CA0E2D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754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93E55-3FEC-0440-962B-EDAE3179EE08}" type="datetimeFigureOut">
              <a:rPr lang="en-US" smtClean="0"/>
              <a:t>27/10/14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B1AD2-1B32-3E41-A897-DDB3CA0E2D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187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93E55-3FEC-0440-962B-EDAE3179EE08}" type="datetimeFigureOut">
              <a:rPr lang="en-US" smtClean="0"/>
              <a:t>27/10/14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B1AD2-1B32-3E41-A897-DDB3CA0E2D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104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93E55-3FEC-0440-962B-EDAE3179EE08}" type="datetimeFigureOut">
              <a:rPr lang="en-US" smtClean="0"/>
              <a:t>27/10/14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B1AD2-1B32-3E41-A897-DDB3CA0E2D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50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93E55-3FEC-0440-962B-EDAE3179EE08}" type="datetimeFigureOut">
              <a:rPr lang="en-US" smtClean="0"/>
              <a:t>27/10/14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B1AD2-1B32-3E41-A897-DDB3CA0E2D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636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93E55-3FEC-0440-962B-EDAE3179EE08}" type="datetimeFigureOut">
              <a:rPr lang="en-US" smtClean="0"/>
              <a:t>27/10/14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B1AD2-1B32-3E41-A897-DDB3CA0E2D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821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93E55-3FEC-0440-962B-EDAE3179EE08}" type="datetimeFigureOut">
              <a:rPr lang="en-US" smtClean="0"/>
              <a:t>27/10/14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B1AD2-1B32-3E41-A897-DDB3CA0E2D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156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93E55-3FEC-0440-962B-EDAE3179EE08}" type="datetimeFigureOut">
              <a:rPr lang="en-US" smtClean="0"/>
              <a:t>27/10/14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B1AD2-1B32-3E41-A897-DDB3CA0E2D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36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093E55-3FEC-0440-962B-EDAE3179EE08}" type="datetimeFigureOut">
              <a:rPr lang="en-US" smtClean="0"/>
              <a:t>27/10/14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B1AD2-1B32-3E41-A897-DDB3CA0E2D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012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Important Lecture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Professor Carr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458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Picture!</a:t>
            </a:r>
            <a:endParaRPr lang="en-US" dirty="0"/>
          </a:p>
        </p:txBody>
      </p:sp>
      <p:pic>
        <p:nvPicPr>
          <p:cNvPr id="4" name="Content Placeholder 3" descr="P1040467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121" b="1012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6996475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</Words>
  <Application>Microsoft Macintosh PowerPoint</Application>
  <PresentationFormat>On-screen Show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Important Lecture</vt:lpstr>
      <vt:lpstr>A Picture!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Important Lecture</dc:title>
  <dc:creator>Leslie Carr</dc:creator>
  <cp:lastModifiedBy>Leslie Carr</cp:lastModifiedBy>
  <cp:revision>1</cp:revision>
  <dcterms:created xsi:type="dcterms:W3CDTF">2014-10-27T01:22:01Z</dcterms:created>
  <dcterms:modified xsi:type="dcterms:W3CDTF">2014-10-27T01:23:10Z</dcterms:modified>
</cp:coreProperties>
</file>