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2" r:id="rId4"/>
    <p:sldId id="266" r:id="rId5"/>
    <p:sldId id="274" r:id="rId6"/>
    <p:sldId id="275" r:id="rId7"/>
    <p:sldId id="276" r:id="rId8"/>
    <p:sldId id="277" r:id="rId9"/>
    <p:sldId id="271" r:id="rId10"/>
    <p:sldId id="272" r:id="rId11"/>
    <p:sldId id="270" r:id="rId12"/>
    <p:sldId id="268" r:id="rId13"/>
    <p:sldId id="273" r:id="rId14"/>
    <p:sldId id="25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8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D4CE4-BCBF-0A4F-9572-4484DB2BFDDE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58C08F12-7A87-BD4D-AF88-E6E3B4EB8AB2}">
      <dgm:prSet phldrT="[Text]"/>
      <dgm:spPr/>
      <dgm:t>
        <a:bodyPr/>
        <a:lstStyle/>
        <a:p>
          <a:r>
            <a:rPr lang="en-GB" dirty="0" smtClean="0"/>
            <a:t>Poster</a:t>
          </a:r>
          <a:endParaRPr lang="en-GB" dirty="0"/>
        </a:p>
      </dgm:t>
    </dgm:pt>
    <dgm:pt modelId="{1B016609-E111-0949-B22A-B77FEDC23FC2}" type="parTrans" cxnId="{5FA82F78-88F4-984B-A86E-F9A5285C461E}">
      <dgm:prSet/>
      <dgm:spPr/>
      <dgm:t>
        <a:bodyPr/>
        <a:lstStyle/>
        <a:p>
          <a:endParaRPr lang="en-GB"/>
        </a:p>
      </dgm:t>
    </dgm:pt>
    <dgm:pt modelId="{A8863057-653E-4A4E-9C26-82F8D5AB40DB}" type="sibTrans" cxnId="{5FA82F78-88F4-984B-A86E-F9A5285C461E}">
      <dgm:prSet/>
      <dgm:spPr/>
      <dgm:t>
        <a:bodyPr/>
        <a:lstStyle/>
        <a:p>
          <a:endParaRPr lang="en-GB"/>
        </a:p>
      </dgm:t>
    </dgm:pt>
    <dgm:pt modelId="{6714CC01-4E21-FB4D-B94D-A5FC0E7E3C63}">
      <dgm:prSet phldrT="[Text]"/>
      <dgm:spPr/>
      <dgm:t>
        <a:bodyPr/>
        <a:lstStyle/>
        <a:p>
          <a:r>
            <a:rPr lang="en-GB" dirty="0" smtClean="0"/>
            <a:t>Report</a:t>
          </a:r>
          <a:endParaRPr lang="en-GB" dirty="0"/>
        </a:p>
      </dgm:t>
    </dgm:pt>
    <dgm:pt modelId="{24E6CACC-6CDD-A74C-AAE7-ED6BBFB11673}" type="parTrans" cxnId="{78E2685B-9CAA-A447-A401-2DE4A42B360F}">
      <dgm:prSet/>
      <dgm:spPr/>
      <dgm:t>
        <a:bodyPr/>
        <a:lstStyle/>
        <a:p>
          <a:endParaRPr lang="en-GB"/>
        </a:p>
      </dgm:t>
    </dgm:pt>
    <dgm:pt modelId="{03A7D71B-D1AF-8047-92F1-EBB7F2F0B4F7}" type="sibTrans" cxnId="{78E2685B-9CAA-A447-A401-2DE4A42B360F}">
      <dgm:prSet/>
      <dgm:spPr/>
      <dgm:t>
        <a:bodyPr/>
        <a:lstStyle/>
        <a:p>
          <a:endParaRPr lang="en-GB"/>
        </a:p>
      </dgm:t>
    </dgm:pt>
    <dgm:pt modelId="{8ED27520-4A55-074D-9389-F8424DE8439C}">
      <dgm:prSet phldrT="[Text]"/>
      <dgm:spPr/>
      <dgm:t>
        <a:bodyPr/>
        <a:lstStyle/>
        <a:p>
          <a:r>
            <a:rPr lang="en-GB" dirty="0" smtClean="0"/>
            <a:t>Provide a structured overview of your chosen areas</a:t>
          </a:r>
          <a:endParaRPr lang="en-GB" dirty="0"/>
        </a:p>
      </dgm:t>
    </dgm:pt>
    <dgm:pt modelId="{CEFE3ECC-F7AF-D04B-9500-2E54767C4834}" type="parTrans" cxnId="{1CE065A6-DAB9-A04F-B027-99184337FDBA}">
      <dgm:prSet/>
      <dgm:spPr/>
      <dgm:t>
        <a:bodyPr/>
        <a:lstStyle/>
        <a:p>
          <a:endParaRPr lang="en-GB"/>
        </a:p>
      </dgm:t>
    </dgm:pt>
    <dgm:pt modelId="{A6D5B0E1-FC21-9D42-B452-36BC13850484}" type="sibTrans" cxnId="{1CE065A6-DAB9-A04F-B027-99184337FDBA}">
      <dgm:prSet/>
      <dgm:spPr/>
      <dgm:t>
        <a:bodyPr/>
        <a:lstStyle/>
        <a:p>
          <a:endParaRPr lang="en-GB"/>
        </a:p>
      </dgm:t>
    </dgm:pt>
    <dgm:pt modelId="{610F23EA-BC3D-7140-B19C-2ED1424DA3C2}">
      <dgm:prSet/>
      <dgm:spPr/>
      <dgm:t>
        <a:bodyPr/>
        <a:lstStyle/>
        <a:p>
          <a:r>
            <a:rPr lang="en-GB" dirty="0" smtClean="0"/>
            <a:t>Communicate key points in visually compelling manner</a:t>
          </a:r>
          <a:endParaRPr lang="en-GB" dirty="0"/>
        </a:p>
      </dgm:t>
    </dgm:pt>
    <dgm:pt modelId="{716FF771-C0AA-E24D-9943-2BC9704AEDC1}" type="parTrans" cxnId="{F58350C5-7FD0-EF48-B3DA-AD9C90755529}">
      <dgm:prSet/>
      <dgm:spPr/>
      <dgm:t>
        <a:bodyPr/>
        <a:lstStyle/>
        <a:p>
          <a:endParaRPr lang="en-GB"/>
        </a:p>
      </dgm:t>
    </dgm:pt>
    <dgm:pt modelId="{8A5F17F0-3148-1B46-87EF-D06A4EA08E00}" type="sibTrans" cxnId="{F58350C5-7FD0-EF48-B3DA-AD9C90755529}">
      <dgm:prSet/>
      <dgm:spPr/>
      <dgm:t>
        <a:bodyPr/>
        <a:lstStyle/>
        <a:p>
          <a:endParaRPr lang="en-GB"/>
        </a:p>
      </dgm:t>
    </dgm:pt>
    <dgm:pt modelId="{F82272CD-9010-0748-A2FE-D94BB46AD62C}" type="pres">
      <dgm:prSet presAssocID="{B6DD4CE4-BCBF-0A4F-9572-4484DB2BFDDE}" presName="compositeShape" presStyleCnt="0">
        <dgm:presLayoutVars>
          <dgm:chMax val="7"/>
          <dgm:dir/>
          <dgm:resizeHandles val="exact"/>
        </dgm:presLayoutVars>
      </dgm:prSet>
      <dgm:spPr/>
    </dgm:pt>
    <dgm:pt modelId="{69F31D27-FC80-4B4F-9BC5-19173A1D6910}" type="pres">
      <dgm:prSet presAssocID="{58C08F12-7A87-BD4D-AF88-E6E3B4EB8AB2}" presName="circ1" presStyleLbl="vennNode1" presStyleIdx="0" presStyleCnt="2"/>
      <dgm:spPr/>
      <dgm:t>
        <a:bodyPr/>
        <a:lstStyle/>
        <a:p>
          <a:endParaRPr lang="en-GB"/>
        </a:p>
      </dgm:t>
    </dgm:pt>
    <dgm:pt modelId="{64932BB4-47A1-9F45-B6DE-3B1D1B6A1FCD}" type="pres">
      <dgm:prSet presAssocID="{58C08F12-7A87-BD4D-AF88-E6E3B4EB8A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D0723-AFA4-CF4F-81F9-CDEDBAFBBD32}" type="pres">
      <dgm:prSet presAssocID="{6714CC01-4E21-FB4D-B94D-A5FC0E7E3C63}" presName="circ2" presStyleLbl="vennNode1" presStyleIdx="1" presStyleCnt="2"/>
      <dgm:spPr/>
      <dgm:t>
        <a:bodyPr/>
        <a:lstStyle/>
        <a:p>
          <a:endParaRPr lang="en-GB"/>
        </a:p>
      </dgm:t>
    </dgm:pt>
    <dgm:pt modelId="{02DA29EF-726B-CB41-807C-99EBF6A17820}" type="pres">
      <dgm:prSet presAssocID="{6714CC01-4E21-FB4D-B94D-A5FC0E7E3C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07B068-F123-6045-B014-D46DE332BF59}" type="presOf" srcId="{58C08F12-7A87-BD4D-AF88-E6E3B4EB8AB2}" destId="{64932BB4-47A1-9F45-B6DE-3B1D1B6A1FCD}" srcOrd="1" destOrd="0" presId="urn:microsoft.com/office/officeart/2005/8/layout/venn1"/>
    <dgm:cxn modelId="{3F3D313B-2D85-EE4D-9CC7-13CDDA8E2CC1}" type="presOf" srcId="{8ED27520-4A55-074D-9389-F8424DE8439C}" destId="{C1AD0723-AFA4-CF4F-81F9-CDEDBAFBBD32}" srcOrd="0" destOrd="1" presId="urn:microsoft.com/office/officeart/2005/8/layout/venn1"/>
    <dgm:cxn modelId="{108B66D3-85DC-1542-BE9B-C237DF328D40}" type="presOf" srcId="{610F23EA-BC3D-7140-B19C-2ED1424DA3C2}" destId="{69F31D27-FC80-4B4F-9BC5-19173A1D6910}" srcOrd="0" destOrd="1" presId="urn:microsoft.com/office/officeart/2005/8/layout/venn1"/>
    <dgm:cxn modelId="{A08113D0-F362-9D43-95DD-5D0D3EDA7768}" type="presOf" srcId="{610F23EA-BC3D-7140-B19C-2ED1424DA3C2}" destId="{64932BB4-47A1-9F45-B6DE-3B1D1B6A1FCD}" srcOrd="1" destOrd="1" presId="urn:microsoft.com/office/officeart/2005/8/layout/venn1"/>
    <dgm:cxn modelId="{E1B27AE5-0076-E042-8028-6424C41FC452}" type="presOf" srcId="{B6DD4CE4-BCBF-0A4F-9572-4484DB2BFDDE}" destId="{F82272CD-9010-0748-A2FE-D94BB46AD62C}" srcOrd="0" destOrd="0" presId="urn:microsoft.com/office/officeart/2005/8/layout/venn1"/>
    <dgm:cxn modelId="{EB7B1BAB-CB08-AC44-982F-344AF5C9011C}" type="presOf" srcId="{6714CC01-4E21-FB4D-B94D-A5FC0E7E3C63}" destId="{02DA29EF-726B-CB41-807C-99EBF6A17820}" srcOrd="1" destOrd="0" presId="urn:microsoft.com/office/officeart/2005/8/layout/venn1"/>
    <dgm:cxn modelId="{F58350C5-7FD0-EF48-B3DA-AD9C90755529}" srcId="{58C08F12-7A87-BD4D-AF88-E6E3B4EB8AB2}" destId="{610F23EA-BC3D-7140-B19C-2ED1424DA3C2}" srcOrd="0" destOrd="0" parTransId="{716FF771-C0AA-E24D-9943-2BC9704AEDC1}" sibTransId="{8A5F17F0-3148-1B46-87EF-D06A4EA08E00}"/>
    <dgm:cxn modelId="{5FA82F78-88F4-984B-A86E-F9A5285C461E}" srcId="{B6DD4CE4-BCBF-0A4F-9572-4484DB2BFDDE}" destId="{58C08F12-7A87-BD4D-AF88-E6E3B4EB8AB2}" srcOrd="0" destOrd="0" parTransId="{1B016609-E111-0949-B22A-B77FEDC23FC2}" sibTransId="{A8863057-653E-4A4E-9C26-82F8D5AB40DB}"/>
    <dgm:cxn modelId="{C0FC24EF-04EA-8944-83CB-E6D68007638B}" type="presOf" srcId="{8ED27520-4A55-074D-9389-F8424DE8439C}" destId="{02DA29EF-726B-CB41-807C-99EBF6A17820}" srcOrd="1" destOrd="1" presId="urn:microsoft.com/office/officeart/2005/8/layout/venn1"/>
    <dgm:cxn modelId="{FC061934-AC2F-AA44-8833-624C9E3F745D}" type="presOf" srcId="{6714CC01-4E21-FB4D-B94D-A5FC0E7E3C63}" destId="{C1AD0723-AFA4-CF4F-81F9-CDEDBAFBBD32}" srcOrd="0" destOrd="0" presId="urn:microsoft.com/office/officeart/2005/8/layout/venn1"/>
    <dgm:cxn modelId="{0FBF35E1-50D4-9A46-B66E-183BEF6F5289}" type="presOf" srcId="{58C08F12-7A87-BD4D-AF88-E6E3B4EB8AB2}" destId="{69F31D27-FC80-4B4F-9BC5-19173A1D6910}" srcOrd="0" destOrd="0" presId="urn:microsoft.com/office/officeart/2005/8/layout/venn1"/>
    <dgm:cxn modelId="{1CE065A6-DAB9-A04F-B027-99184337FDBA}" srcId="{6714CC01-4E21-FB4D-B94D-A5FC0E7E3C63}" destId="{8ED27520-4A55-074D-9389-F8424DE8439C}" srcOrd="0" destOrd="0" parTransId="{CEFE3ECC-F7AF-D04B-9500-2E54767C4834}" sibTransId="{A6D5B0E1-FC21-9D42-B452-36BC13850484}"/>
    <dgm:cxn modelId="{78E2685B-9CAA-A447-A401-2DE4A42B360F}" srcId="{B6DD4CE4-BCBF-0A4F-9572-4484DB2BFDDE}" destId="{6714CC01-4E21-FB4D-B94D-A5FC0E7E3C63}" srcOrd="1" destOrd="0" parTransId="{24E6CACC-6CDD-A74C-AAE7-ED6BBFB11673}" sibTransId="{03A7D71B-D1AF-8047-92F1-EBB7F2F0B4F7}"/>
    <dgm:cxn modelId="{A1BF40DB-5445-4145-83AC-22E5C6D1AFBF}" type="presParOf" srcId="{F82272CD-9010-0748-A2FE-D94BB46AD62C}" destId="{69F31D27-FC80-4B4F-9BC5-19173A1D6910}" srcOrd="0" destOrd="0" presId="urn:microsoft.com/office/officeart/2005/8/layout/venn1"/>
    <dgm:cxn modelId="{49A238C4-9F5A-0E48-B535-D907ACA8604C}" type="presParOf" srcId="{F82272CD-9010-0748-A2FE-D94BB46AD62C}" destId="{64932BB4-47A1-9F45-B6DE-3B1D1B6A1FCD}" srcOrd="1" destOrd="0" presId="urn:microsoft.com/office/officeart/2005/8/layout/venn1"/>
    <dgm:cxn modelId="{6799BEF4-8AD0-2348-9690-AE160E5DFCD6}" type="presParOf" srcId="{F82272CD-9010-0748-A2FE-D94BB46AD62C}" destId="{C1AD0723-AFA4-CF4F-81F9-CDEDBAFBBD32}" srcOrd="2" destOrd="0" presId="urn:microsoft.com/office/officeart/2005/8/layout/venn1"/>
    <dgm:cxn modelId="{9B4DB9B0-7DA2-2E41-A41E-819C8F4EBC6C}" type="presParOf" srcId="{F82272CD-9010-0748-A2FE-D94BB46AD62C}" destId="{02DA29EF-726B-CB41-807C-99EBF6A1782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074C5-1981-5046-9412-855382F86B4E}" type="doc">
      <dgm:prSet loTypeId="urn:microsoft.com/office/officeart/2005/8/layout/venn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A096E20-21B4-4846-B4C1-051BC8A81A68}">
      <dgm:prSet phldrT="[Text]"/>
      <dgm:spPr/>
      <dgm:t>
        <a:bodyPr/>
        <a:lstStyle/>
        <a:p>
          <a:r>
            <a:rPr lang="en-GB" dirty="0" smtClean="0"/>
            <a:t>reading</a:t>
          </a:r>
          <a:endParaRPr lang="en-GB" dirty="0"/>
        </a:p>
      </dgm:t>
    </dgm:pt>
    <dgm:pt modelId="{704F3FCA-3410-3840-B0EF-E3DD239866D7}" type="parTrans" cxnId="{1AB0CC35-0C80-0741-8E90-40D3F9A6736D}">
      <dgm:prSet/>
      <dgm:spPr/>
      <dgm:t>
        <a:bodyPr/>
        <a:lstStyle/>
        <a:p>
          <a:endParaRPr lang="en-GB"/>
        </a:p>
      </dgm:t>
    </dgm:pt>
    <dgm:pt modelId="{E84D6977-6183-9A41-9778-2CFCC9DB600C}" type="sibTrans" cxnId="{1AB0CC35-0C80-0741-8E90-40D3F9A6736D}">
      <dgm:prSet/>
      <dgm:spPr/>
      <dgm:t>
        <a:bodyPr/>
        <a:lstStyle/>
        <a:p>
          <a:endParaRPr lang="en-GB"/>
        </a:p>
      </dgm:t>
    </dgm:pt>
    <dgm:pt modelId="{47617928-7DAD-5845-8E22-1D3A60A7AD24}">
      <dgm:prSet phldrT="[Text]"/>
      <dgm:spPr/>
      <dgm:t>
        <a:bodyPr/>
        <a:lstStyle/>
        <a:p>
          <a:r>
            <a:rPr lang="en-GB" dirty="0" smtClean="0"/>
            <a:t>blogging</a:t>
          </a:r>
          <a:endParaRPr lang="en-GB" dirty="0"/>
        </a:p>
      </dgm:t>
    </dgm:pt>
    <dgm:pt modelId="{51FE58A0-B438-8443-817A-FAE74D69C1B2}" type="parTrans" cxnId="{7363E3E1-26F0-D948-85FA-F621F49C13E2}">
      <dgm:prSet/>
      <dgm:spPr/>
      <dgm:t>
        <a:bodyPr/>
        <a:lstStyle/>
        <a:p>
          <a:endParaRPr lang="en-GB"/>
        </a:p>
      </dgm:t>
    </dgm:pt>
    <dgm:pt modelId="{387B0DF4-8A79-294D-9289-CDE1AB139F51}" type="sibTrans" cxnId="{7363E3E1-26F0-D948-85FA-F621F49C13E2}">
      <dgm:prSet/>
      <dgm:spPr/>
      <dgm:t>
        <a:bodyPr/>
        <a:lstStyle/>
        <a:p>
          <a:endParaRPr lang="en-GB"/>
        </a:p>
      </dgm:t>
    </dgm:pt>
    <dgm:pt modelId="{176771C7-6461-3145-BE5A-8F85AB7DAD26}">
      <dgm:prSet phldrT="[Text]"/>
      <dgm:spPr/>
      <dgm:t>
        <a:bodyPr/>
        <a:lstStyle/>
        <a:p>
          <a:r>
            <a:rPr lang="en-GB" dirty="0" smtClean="0"/>
            <a:t>discussing</a:t>
          </a:r>
          <a:endParaRPr lang="en-GB" dirty="0"/>
        </a:p>
      </dgm:t>
    </dgm:pt>
    <dgm:pt modelId="{AD6343DB-F7F2-A045-B891-A079AEAB05C5}" type="parTrans" cxnId="{21288EAB-94F0-FC45-B3EA-FE46FF76BA8A}">
      <dgm:prSet/>
      <dgm:spPr/>
      <dgm:t>
        <a:bodyPr/>
        <a:lstStyle/>
        <a:p>
          <a:endParaRPr lang="en-GB"/>
        </a:p>
      </dgm:t>
    </dgm:pt>
    <dgm:pt modelId="{41E11910-2B0D-5D4E-B945-502BD73B34D3}" type="sibTrans" cxnId="{21288EAB-94F0-FC45-B3EA-FE46FF76BA8A}">
      <dgm:prSet/>
      <dgm:spPr/>
      <dgm:t>
        <a:bodyPr/>
        <a:lstStyle/>
        <a:p>
          <a:endParaRPr lang="en-GB"/>
        </a:p>
      </dgm:t>
    </dgm:pt>
    <dgm:pt modelId="{C712FFDA-66E8-8E47-9D84-31ABA2D09382}">
      <dgm:prSet phldrT="[Text]"/>
      <dgm:spPr/>
      <dgm:t>
        <a:bodyPr/>
        <a:lstStyle/>
        <a:p>
          <a:r>
            <a:rPr lang="en-GB" dirty="0" smtClean="0"/>
            <a:t>reviewing</a:t>
          </a:r>
          <a:endParaRPr lang="en-GB" dirty="0"/>
        </a:p>
      </dgm:t>
    </dgm:pt>
    <dgm:pt modelId="{16073A75-9913-2445-9184-F863B467E69F}" type="parTrans" cxnId="{6047C646-9372-FD4A-9FA2-F1A619345119}">
      <dgm:prSet/>
      <dgm:spPr/>
      <dgm:t>
        <a:bodyPr/>
        <a:lstStyle/>
        <a:p>
          <a:endParaRPr lang="en-GB"/>
        </a:p>
      </dgm:t>
    </dgm:pt>
    <dgm:pt modelId="{81673704-3843-2545-91D1-CA95B1691E8B}" type="sibTrans" cxnId="{6047C646-9372-FD4A-9FA2-F1A619345119}">
      <dgm:prSet/>
      <dgm:spPr/>
      <dgm:t>
        <a:bodyPr/>
        <a:lstStyle/>
        <a:p>
          <a:endParaRPr lang="en-GB"/>
        </a:p>
      </dgm:t>
    </dgm:pt>
    <dgm:pt modelId="{A2F123C0-25D5-8941-9249-B4CD95EC44A9}">
      <dgm:prSet phldrT="[Text]"/>
      <dgm:spPr/>
      <dgm:t>
        <a:bodyPr/>
        <a:lstStyle/>
        <a:p>
          <a:r>
            <a:rPr lang="en-GB" dirty="0" smtClean="0"/>
            <a:t>thinking</a:t>
          </a:r>
          <a:endParaRPr lang="en-GB" dirty="0"/>
        </a:p>
      </dgm:t>
    </dgm:pt>
    <dgm:pt modelId="{85A11EAF-AAB7-F14F-A138-86E8468FF543}" type="parTrans" cxnId="{EE417A45-16D8-7745-B8C1-2EDDEFA028D5}">
      <dgm:prSet/>
      <dgm:spPr/>
      <dgm:t>
        <a:bodyPr/>
        <a:lstStyle/>
        <a:p>
          <a:endParaRPr lang="en-GB"/>
        </a:p>
      </dgm:t>
    </dgm:pt>
    <dgm:pt modelId="{99AAE44B-35DB-F948-B083-05E9EA377049}" type="sibTrans" cxnId="{EE417A45-16D8-7745-B8C1-2EDDEFA028D5}">
      <dgm:prSet/>
      <dgm:spPr/>
      <dgm:t>
        <a:bodyPr/>
        <a:lstStyle/>
        <a:p>
          <a:endParaRPr lang="en-GB"/>
        </a:p>
      </dgm:t>
    </dgm:pt>
    <dgm:pt modelId="{4BC71ACD-1AC3-C547-972E-DB5D0E72BB96}">
      <dgm:prSet phldrT="[Text]"/>
      <dgm:spPr/>
      <dgm:t>
        <a:bodyPr/>
        <a:lstStyle/>
        <a:p>
          <a:r>
            <a:rPr lang="en-GB" dirty="0" smtClean="0"/>
            <a:t>reflecting</a:t>
          </a:r>
          <a:endParaRPr lang="en-GB" dirty="0"/>
        </a:p>
      </dgm:t>
    </dgm:pt>
    <dgm:pt modelId="{6C772D38-68DD-554C-BA4B-ECDB37DF43E3}" type="parTrans" cxnId="{DC02A8A5-B982-1F40-A060-E814DACFA3C1}">
      <dgm:prSet/>
      <dgm:spPr/>
      <dgm:t>
        <a:bodyPr/>
        <a:lstStyle/>
        <a:p>
          <a:endParaRPr lang="en-GB"/>
        </a:p>
      </dgm:t>
    </dgm:pt>
    <dgm:pt modelId="{A4A21C59-5EEE-FE4A-8DFB-D9C18DB66604}" type="sibTrans" cxnId="{DC02A8A5-B982-1F40-A060-E814DACFA3C1}">
      <dgm:prSet/>
      <dgm:spPr/>
      <dgm:t>
        <a:bodyPr/>
        <a:lstStyle/>
        <a:p>
          <a:endParaRPr lang="en-GB"/>
        </a:p>
      </dgm:t>
    </dgm:pt>
    <dgm:pt modelId="{240B2C7E-75E3-E142-BEF8-C05AC4ACE8B2}">
      <dgm:prSet phldrT="[Text]"/>
      <dgm:spPr/>
      <dgm:t>
        <a:bodyPr/>
        <a:lstStyle/>
        <a:p>
          <a:r>
            <a:rPr lang="en-GB" dirty="0" smtClean="0"/>
            <a:t>revising</a:t>
          </a:r>
          <a:endParaRPr lang="en-GB" dirty="0"/>
        </a:p>
      </dgm:t>
    </dgm:pt>
    <dgm:pt modelId="{1868E678-FB75-A245-A811-9611081B257E}" type="parTrans" cxnId="{B9B92C72-B094-E942-9DD5-5E8D0170EF9C}">
      <dgm:prSet/>
      <dgm:spPr/>
      <dgm:t>
        <a:bodyPr/>
        <a:lstStyle/>
        <a:p>
          <a:endParaRPr lang="en-GB"/>
        </a:p>
      </dgm:t>
    </dgm:pt>
    <dgm:pt modelId="{F2DE9FA2-261A-644B-A146-24DD2EA82297}" type="sibTrans" cxnId="{B9B92C72-B094-E942-9DD5-5E8D0170EF9C}">
      <dgm:prSet/>
      <dgm:spPr/>
      <dgm:t>
        <a:bodyPr/>
        <a:lstStyle/>
        <a:p>
          <a:endParaRPr lang="en-GB"/>
        </a:p>
      </dgm:t>
    </dgm:pt>
    <dgm:pt modelId="{B1FC1410-D6B0-D547-9E8B-021A98664138}" type="pres">
      <dgm:prSet presAssocID="{932074C5-1981-5046-9412-855382F86B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6C02E9-5469-EC4C-927B-41A136628E18}" type="pres">
      <dgm:prSet presAssocID="{0A096E20-21B4-4846-B4C1-051BC8A81A68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92DB2-21C5-2B4E-9348-950BBE783F11}" type="pres">
      <dgm:prSet presAssocID="{E84D6977-6183-9A41-9778-2CFCC9DB600C}" presName="space" presStyleCnt="0"/>
      <dgm:spPr/>
    </dgm:pt>
    <dgm:pt modelId="{3CC466CE-94D4-1543-9A59-FA1F472423FC}" type="pres">
      <dgm:prSet presAssocID="{A2F123C0-25D5-8941-9249-B4CD95EC44A9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815E4-85E6-CF45-9369-6CE7EB4E7116}" type="pres">
      <dgm:prSet presAssocID="{99AAE44B-35DB-F948-B083-05E9EA377049}" presName="space" presStyleCnt="0"/>
      <dgm:spPr/>
    </dgm:pt>
    <dgm:pt modelId="{51D325FE-0EE6-9346-811B-8CF3C4B0FACE}" type="pres">
      <dgm:prSet presAssocID="{47617928-7DAD-5845-8E22-1D3A60A7AD2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37E191-C284-FB4C-B9BA-4ED004243BC0}" type="pres">
      <dgm:prSet presAssocID="{387B0DF4-8A79-294D-9289-CDE1AB139F51}" presName="space" presStyleCnt="0"/>
      <dgm:spPr/>
    </dgm:pt>
    <dgm:pt modelId="{C6434AE5-50E7-8141-9180-D6DC69893A75}" type="pres">
      <dgm:prSet presAssocID="{176771C7-6461-3145-BE5A-8F85AB7DAD26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CAB42-5AB0-FA4F-9D9D-C82A0B399F86}" type="pres">
      <dgm:prSet presAssocID="{41E11910-2B0D-5D4E-B945-502BD73B34D3}" presName="space" presStyleCnt="0"/>
      <dgm:spPr/>
    </dgm:pt>
    <dgm:pt modelId="{9E3C84F6-194D-2144-890B-35ECE56CB533}" type="pres">
      <dgm:prSet presAssocID="{C712FFDA-66E8-8E47-9D84-31ABA2D09382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2FBA7-EB8D-E343-AD62-8E3715FB22A5}" type="pres">
      <dgm:prSet presAssocID="{81673704-3843-2545-91D1-CA95B1691E8B}" presName="space" presStyleCnt="0"/>
      <dgm:spPr/>
    </dgm:pt>
    <dgm:pt modelId="{0060B286-C58C-A144-A329-7AB01CD78D78}" type="pres">
      <dgm:prSet presAssocID="{4BC71ACD-1AC3-C547-972E-DB5D0E72BB96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9AA3E-5DBF-F846-860E-9D798AA86182}" type="pres">
      <dgm:prSet presAssocID="{A4A21C59-5EEE-FE4A-8DFB-D9C18DB66604}" presName="space" presStyleCnt="0"/>
      <dgm:spPr/>
    </dgm:pt>
    <dgm:pt modelId="{9FF3AE65-6D10-0241-B6ED-34BDB56C9B63}" type="pres">
      <dgm:prSet presAssocID="{240B2C7E-75E3-E142-BEF8-C05AC4ACE8B2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7C646-9372-FD4A-9FA2-F1A619345119}" srcId="{932074C5-1981-5046-9412-855382F86B4E}" destId="{C712FFDA-66E8-8E47-9D84-31ABA2D09382}" srcOrd="4" destOrd="0" parTransId="{16073A75-9913-2445-9184-F863B467E69F}" sibTransId="{81673704-3843-2545-91D1-CA95B1691E8B}"/>
    <dgm:cxn modelId="{3F71C0BD-8367-B241-8A98-0C5C6BC2C9BB}" type="presOf" srcId="{0A096E20-21B4-4846-B4C1-051BC8A81A68}" destId="{606C02E9-5469-EC4C-927B-41A136628E18}" srcOrd="0" destOrd="0" presId="urn:microsoft.com/office/officeart/2005/8/layout/venn3"/>
    <dgm:cxn modelId="{DC02A8A5-B982-1F40-A060-E814DACFA3C1}" srcId="{932074C5-1981-5046-9412-855382F86B4E}" destId="{4BC71ACD-1AC3-C547-972E-DB5D0E72BB96}" srcOrd="5" destOrd="0" parTransId="{6C772D38-68DD-554C-BA4B-ECDB37DF43E3}" sibTransId="{A4A21C59-5EEE-FE4A-8DFB-D9C18DB66604}"/>
    <dgm:cxn modelId="{1AB0CC35-0C80-0741-8E90-40D3F9A6736D}" srcId="{932074C5-1981-5046-9412-855382F86B4E}" destId="{0A096E20-21B4-4846-B4C1-051BC8A81A68}" srcOrd="0" destOrd="0" parTransId="{704F3FCA-3410-3840-B0EF-E3DD239866D7}" sibTransId="{E84D6977-6183-9A41-9778-2CFCC9DB600C}"/>
    <dgm:cxn modelId="{B9B92C72-B094-E942-9DD5-5E8D0170EF9C}" srcId="{932074C5-1981-5046-9412-855382F86B4E}" destId="{240B2C7E-75E3-E142-BEF8-C05AC4ACE8B2}" srcOrd="6" destOrd="0" parTransId="{1868E678-FB75-A245-A811-9611081B257E}" sibTransId="{F2DE9FA2-261A-644B-A146-24DD2EA82297}"/>
    <dgm:cxn modelId="{7363E3E1-26F0-D948-85FA-F621F49C13E2}" srcId="{932074C5-1981-5046-9412-855382F86B4E}" destId="{47617928-7DAD-5845-8E22-1D3A60A7AD24}" srcOrd="2" destOrd="0" parTransId="{51FE58A0-B438-8443-817A-FAE74D69C1B2}" sibTransId="{387B0DF4-8A79-294D-9289-CDE1AB139F51}"/>
    <dgm:cxn modelId="{AB1F831F-4F62-EC46-AFB6-733E09843523}" type="presOf" srcId="{C712FFDA-66E8-8E47-9D84-31ABA2D09382}" destId="{9E3C84F6-194D-2144-890B-35ECE56CB533}" srcOrd="0" destOrd="0" presId="urn:microsoft.com/office/officeart/2005/8/layout/venn3"/>
    <dgm:cxn modelId="{EE417A45-16D8-7745-B8C1-2EDDEFA028D5}" srcId="{932074C5-1981-5046-9412-855382F86B4E}" destId="{A2F123C0-25D5-8941-9249-B4CD95EC44A9}" srcOrd="1" destOrd="0" parTransId="{85A11EAF-AAB7-F14F-A138-86E8468FF543}" sibTransId="{99AAE44B-35DB-F948-B083-05E9EA377049}"/>
    <dgm:cxn modelId="{A1E813D7-92C5-DA48-8BC1-CC9A720317D0}" type="presOf" srcId="{240B2C7E-75E3-E142-BEF8-C05AC4ACE8B2}" destId="{9FF3AE65-6D10-0241-B6ED-34BDB56C9B63}" srcOrd="0" destOrd="0" presId="urn:microsoft.com/office/officeart/2005/8/layout/venn3"/>
    <dgm:cxn modelId="{2E24BEA3-E496-A641-BE30-625423C5F32F}" type="presOf" srcId="{A2F123C0-25D5-8941-9249-B4CD95EC44A9}" destId="{3CC466CE-94D4-1543-9A59-FA1F472423FC}" srcOrd="0" destOrd="0" presId="urn:microsoft.com/office/officeart/2005/8/layout/venn3"/>
    <dgm:cxn modelId="{E5105880-3A06-7D4E-82F4-FE09AF0B44F6}" type="presOf" srcId="{176771C7-6461-3145-BE5A-8F85AB7DAD26}" destId="{C6434AE5-50E7-8141-9180-D6DC69893A75}" srcOrd="0" destOrd="0" presId="urn:microsoft.com/office/officeart/2005/8/layout/venn3"/>
    <dgm:cxn modelId="{748CA0CE-62FF-6B4D-A169-A9CA642D9813}" type="presOf" srcId="{47617928-7DAD-5845-8E22-1D3A60A7AD24}" destId="{51D325FE-0EE6-9346-811B-8CF3C4B0FACE}" srcOrd="0" destOrd="0" presId="urn:microsoft.com/office/officeart/2005/8/layout/venn3"/>
    <dgm:cxn modelId="{4531112A-0FE3-F042-B945-59CE5DEC18B2}" type="presOf" srcId="{932074C5-1981-5046-9412-855382F86B4E}" destId="{B1FC1410-D6B0-D547-9E8B-021A98664138}" srcOrd="0" destOrd="0" presId="urn:microsoft.com/office/officeart/2005/8/layout/venn3"/>
    <dgm:cxn modelId="{21288EAB-94F0-FC45-B3EA-FE46FF76BA8A}" srcId="{932074C5-1981-5046-9412-855382F86B4E}" destId="{176771C7-6461-3145-BE5A-8F85AB7DAD26}" srcOrd="3" destOrd="0" parTransId="{AD6343DB-F7F2-A045-B891-A079AEAB05C5}" sibTransId="{41E11910-2B0D-5D4E-B945-502BD73B34D3}"/>
    <dgm:cxn modelId="{BAC74E9F-32DD-FA46-B3E0-F1B6D1ABDE19}" type="presOf" srcId="{4BC71ACD-1AC3-C547-972E-DB5D0E72BB96}" destId="{0060B286-C58C-A144-A329-7AB01CD78D78}" srcOrd="0" destOrd="0" presId="urn:microsoft.com/office/officeart/2005/8/layout/venn3"/>
    <dgm:cxn modelId="{C892080F-6A31-F443-B75A-D5D0A9BF1B22}" type="presParOf" srcId="{B1FC1410-D6B0-D547-9E8B-021A98664138}" destId="{606C02E9-5469-EC4C-927B-41A136628E18}" srcOrd="0" destOrd="0" presId="urn:microsoft.com/office/officeart/2005/8/layout/venn3"/>
    <dgm:cxn modelId="{E2CB0361-1884-D14F-9A27-5982DEE94AFB}" type="presParOf" srcId="{B1FC1410-D6B0-D547-9E8B-021A98664138}" destId="{7FE92DB2-21C5-2B4E-9348-950BBE783F11}" srcOrd="1" destOrd="0" presId="urn:microsoft.com/office/officeart/2005/8/layout/venn3"/>
    <dgm:cxn modelId="{26DF67E9-2BEC-9445-8434-B0D11FE4616E}" type="presParOf" srcId="{B1FC1410-D6B0-D547-9E8B-021A98664138}" destId="{3CC466CE-94D4-1543-9A59-FA1F472423FC}" srcOrd="2" destOrd="0" presId="urn:microsoft.com/office/officeart/2005/8/layout/venn3"/>
    <dgm:cxn modelId="{E5038035-3682-E045-B073-C12089F3D410}" type="presParOf" srcId="{B1FC1410-D6B0-D547-9E8B-021A98664138}" destId="{DF4815E4-85E6-CF45-9369-6CE7EB4E7116}" srcOrd="3" destOrd="0" presId="urn:microsoft.com/office/officeart/2005/8/layout/venn3"/>
    <dgm:cxn modelId="{46214D17-046E-774B-BBC1-3FCB5EFB5D81}" type="presParOf" srcId="{B1FC1410-D6B0-D547-9E8B-021A98664138}" destId="{51D325FE-0EE6-9346-811B-8CF3C4B0FACE}" srcOrd="4" destOrd="0" presId="urn:microsoft.com/office/officeart/2005/8/layout/venn3"/>
    <dgm:cxn modelId="{E9A8C498-37CE-B04A-9638-E094F81BF85F}" type="presParOf" srcId="{B1FC1410-D6B0-D547-9E8B-021A98664138}" destId="{1937E191-C284-FB4C-B9BA-4ED004243BC0}" srcOrd="5" destOrd="0" presId="urn:microsoft.com/office/officeart/2005/8/layout/venn3"/>
    <dgm:cxn modelId="{5FC76374-4820-3B42-A3D1-74030A598198}" type="presParOf" srcId="{B1FC1410-D6B0-D547-9E8B-021A98664138}" destId="{C6434AE5-50E7-8141-9180-D6DC69893A75}" srcOrd="6" destOrd="0" presId="urn:microsoft.com/office/officeart/2005/8/layout/venn3"/>
    <dgm:cxn modelId="{13E2549D-C3DB-F84C-A41D-441DCC577178}" type="presParOf" srcId="{B1FC1410-D6B0-D547-9E8B-021A98664138}" destId="{97DCAB42-5AB0-FA4F-9D9D-C82A0B399F86}" srcOrd="7" destOrd="0" presId="urn:microsoft.com/office/officeart/2005/8/layout/venn3"/>
    <dgm:cxn modelId="{3AD52D2E-45B7-C14D-B1A5-160EF71F9345}" type="presParOf" srcId="{B1FC1410-D6B0-D547-9E8B-021A98664138}" destId="{9E3C84F6-194D-2144-890B-35ECE56CB533}" srcOrd="8" destOrd="0" presId="urn:microsoft.com/office/officeart/2005/8/layout/venn3"/>
    <dgm:cxn modelId="{A8E65DAE-0582-4A47-8901-73B33640670F}" type="presParOf" srcId="{B1FC1410-D6B0-D547-9E8B-021A98664138}" destId="{C142FBA7-EB8D-E343-AD62-8E3715FB22A5}" srcOrd="9" destOrd="0" presId="urn:microsoft.com/office/officeart/2005/8/layout/venn3"/>
    <dgm:cxn modelId="{5E9DB6AA-455D-C943-8766-790191CAD73D}" type="presParOf" srcId="{B1FC1410-D6B0-D547-9E8B-021A98664138}" destId="{0060B286-C58C-A144-A329-7AB01CD78D78}" srcOrd="10" destOrd="0" presId="urn:microsoft.com/office/officeart/2005/8/layout/venn3"/>
    <dgm:cxn modelId="{9127E3B3-CD92-9145-B316-548BDB7FC4C6}" type="presParOf" srcId="{B1FC1410-D6B0-D547-9E8B-021A98664138}" destId="{FFC9AA3E-5DBF-F846-860E-9D798AA86182}" srcOrd="11" destOrd="0" presId="urn:microsoft.com/office/officeart/2005/8/layout/venn3"/>
    <dgm:cxn modelId="{D445B1F6-7C4F-2042-8CE4-8B2C21DAD130}" type="presParOf" srcId="{B1FC1410-D6B0-D547-9E8B-021A98664138}" destId="{9FF3AE65-6D10-0241-B6ED-34BDB56C9B6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80A3EB-D1B0-D546-A109-C6F1C26840BE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CDD19D-D879-9B41-A1C9-605A5A92E28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Slides</a:t>
          </a:r>
          <a:endParaRPr lang="en-GB" dirty="0"/>
        </a:p>
      </dgm:t>
    </dgm:pt>
    <dgm:pt modelId="{700909F0-75EC-7442-93AF-EB17FFD86F24}" type="parTrans" cxnId="{C4BDC3E0-41EE-B240-A94D-978573A1B947}">
      <dgm:prSet/>
      <dgm:spPr/>
      <dgm:t>
        <a:bodyPr/>
        <a:lstStyle/>
        <a:p>
          <a:endParaRPr lang="en-GB"/>
        </a:p>
      </dgm:t>
    </dgm:pt>
    <dgm:pt modelId="{BD8C39A5-5193-FB4D-B47C-704362074141}" type="sibTrans" cxnId="{C4BDC3E0-41EE-B240-A94D-978573A1B947}">
      <dgm:prSet/>
      <dgm:spPr/>
      <dgm:t>
        <a:bodyPr/>
        <a:lstStyle/>
        <a:p>
          <a:endParaRPr lang="en-GB"/>
        </a:p>
      </dgm:t>
    </dgm:pt>
    <dgm:pt modelId="{24940994-0168-B04D-9381-94548086FD3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HESA disciplines</a:t>
          </a:r>
          <a:endParaRPr lang="en-GB" dirty="0"/>
        </a:p>
      </dgm:t>
    </dgm:pt>
    <dgm:pt modelId="{CB7C7545-D71E-ED4F-8EF1-6EBAC2D77D86}" type="parTrans" cxnId="{437B45D9-617B-574D-9732-F3948CEFA9A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80E23CE6-6A92-B14D-A929-F93D6307710A}" type="sibTrans" cxnId="{437B45D9-617B-574D-9732-F3948CEFA9AE}">
      <dgm:prSet/>
      <dgm:spPr/>
      <dgm:t>
        <a:bodyPr/>
        <a:lstStyle/>
        <a:p>
          <a:endParaRPr lang="en-GB"/>
        </a:p>
      </dgm:t>
    </dgm:pt>
    <dgm:pt modelId="{D8CFC5AD-371F-3A48-A4E4-344158A84FA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Example posters and reports</a:t>
          </a:r>
          <a:endParaRPr lang="en-GB" dirty="0"/>
        </a:p>
      </dgm:t>
    </dgm:pt>
    <dgm:pt modelId="{7FA1701E-B724-F74E-B471-09858EEB24A9}" type="parTrans" cxnId="{3035391C-3B57-6D46-A7F4-C9BD416953E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44756C05-393E-A846-9471-AEA5D57EA2DA}" type="sibTrans" cxnId="{3035391C-3B57-6D46-A7F4-C9BD416953EC}">
      <dgm:prSet/>
      <dgm:spPr/>
      <dgm:t>
        <a:bodyPr/>
        <a:lstStyle/>
        <a:p>
          <a:endParaRPr lang="en-GB"/>
        </a:p>
      </dgm:t>
    </dgm:pt>
    <dgm:pt modelId="{BB27E9A6-7815-9A47-A71A-B73E824AF4E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Previous posters</a:t>
          </a:r>
          <a:endParaRPr lang="en-GB" dirty="0"/>
        </a:p>
      </dgm:t>
    </dgm:pt>
    <dgm:pt modelId="{D3F1B7C6-87E7-5747-8733-F6E33E2DF3B7}" type="parTrans" cxnId="{B913F904-ADB0-9A46-841C-FEAD0CA5585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4E694897-723D-3A44-8644-D4F0A30FCD69}" type="sibTrans" cxnId="{B913F904-ADB0-9A46-841C-FEAD0CA5585D}">
      <dgm:prSet/>
      <dgm:spPr/>
      <dgm:t>
        <a:bodyPr/>
        <a:lstStyle/>
        <a:p>
          <a:endParaRPr lang="en-GB"/>
        </a:p>
      </dgm:t>
    </dgm:pt>
    <dgm:pt modelId="{DFC5BBAA-8252-314A-B251-68D6BE153B2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Existing research</a:t>
          </a:r>
          <a:endParaRPr lang="en-GB" dirty="0"/>
        </a:p>
      </dgm:t>
    </dgm:pt>
    <dgm:pt modelId="{FD184204-765B-8A49-B7A1-06D56DC6F0BE}" type="parTrans" cxnId="{5C814DD9-56F7-9A46-AEC8-96F3327B775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87B74781-F85D-F24C-BAA7-170FE0035374}" type="sibTrans" cxnId="{5C814DD9-56F7-9A46-AEC8-96F3327B7755}">
      <dgm:prSet/>
      <dgm:spPr/>
      <dgm:t>
        <a:bodyPr/>
        <a:lstStyle/>
        <a:p>
          <a:endParaRPr lang="en-GB"/>
        </a:p>
      </dgm:t>
    </dgm:pt>
    <dgm:pt modelId="{27F9218A-F4A9-354D-BEBD-A8C2DEE0FCE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Work plan</a:t>
          </a:r>
          <a:endParaRPr lang="en-GB" dirty="0"/>
        </a:p>
      </dgm:t>
    </dgm:pt>
    <dgm:pt modelId="{8A72FB8C-2BD9-0F42-9996-3F58FC1C1130}" type="parTrans" cxnId="{0DBB7F28-FDD1-764E-B814-6597A8C2A6D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62D00FE3-4279-E745-840C-AEE4D41CFA4C}" type="sibTrans" cxnId="{0DBB7F28-FDD1-764E-B814-6597A8C2A6DB}">
      <dgm:prSet/>
      <dgm:spPr/>
      <dgm:t>
        <a:bodyPr/>
        <a:lstStyle/>
        <a:p>
          <a:endParaRPr lang="en-GB"/>
        </a:p>
      </dgm:t>
    </dgm:pt>
    <dgm:pt modelId="{98ACBC4F-0B55-AB42-B9F4-39797E65861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Hand in </a:t>
          </a:r>
          <a:br>
            <a:rPr lang="en-GB" dirty="0" smtClean="0"/>
          </a:br>
          <a:r>
            <a:rPr lang="en-GB" dirty="0" smtClean="0"/>
            <a:t>(fixed dates)</a:t>
          </a:r>
          <a:endParaRPr lang="en-GB" dirty="0"/>
        </a:p>
      </dgm:t>
    </dgm:pt>
    <dgm:pt modelId="{25FB2095-FD1F-C544-879F-7C2F705FE1AD}" type="parTrans" cxnId="{0C7FC327-F411-E04B-9455-23BA11C53A8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BF37AC9A-445F-1B45-ABE0-98BEB4B8ACEF}" type="sibTrans" cxnId="{0C7FC327-F411-E04B-9455-23BA11C53A86}">
      <dgm:prSet/>
      <dgm:spPr/>
      <dgm:t>
        <a:bodyPr/>
        <a:lstStyle/>
        <a:p>
          <a:endParaRPr lang="en-GB"/>
        </a:p>
      </dgm:t>
    </dgm:pt>
    <dgm:pt modelId="{B79888CC-1C0E-D14A-9013-1D2E1708F9D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Module page</a:t>
          </a:r>
          <a:endParaRPr lang="en-GB" dirty="0"/>
        </a:p>
      </dgm:t>
    </dgm:pt>
    <dgm:pt modelId="{CBB28925-59EA-F649-BBD8-6F37DE1C80A9}" type="parTrans" cxnId="{66AE9A8B-E4D9-D14B-BA22-366578B54B9F}">
      <dgm:prSet/>
      <dgm:spPr/>
      <dgm:t>
        <a:bodyPr/>
        <a:lstStyle/>
        <a:p>
          <a:endParaRPr lang="en-GB"/>
        </a:p>
      </dgm:t>
    </dgm:pt>
    <dgm:pt modelId="{E36470C0-990F-A84A-9DFB-C488E67E1982}" type="sibTrans" cxnId="{66AE9A8B-E4D9-D14B-BA22-366578B54B9F}">
      <dgm:prSet/>
      <dgm:spPr/>
      <dgm:t>
        <a:bodyPr/>
        <a:lstStyle/>
        <a:p>
          <a:endParaRPr lang="en-GB"/>
        </a:p>
      </dgm:t>
    </dgm:pt>
    <dgm:pt modelId="{38DAEDE5-64A3-8246-8801-C0E184CE9D1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Overview</a:t>
          </a:r>
          <a:endParaRPr lang="en-GB" dirty="0"/>
        </a:p>
      </dgm:t>
    </dgm:pt>
    <dgm:pt modelId="{0C6D4F61-0C09-C040-B6C0-AFE6FF42FA33}" type="parTrans" cxnId="{6EAB70F7-DFBC-3949-B13C-662A023A196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010DC7DF-B5AA-B648-9469-55966C050365}" type="sibTrans" cxnId="{6EAB70F7-DFBC-3949-B13C-662A023A1965}">
      <dgm:prSet/>
      <dgm:spPr/>
      <dgm:t>
        <a:bodyPr/>
        <a:lstStyle/>
        <a:p>
          <a:endParaRPr lang="en-GB"/>
        </a:p>
      </dgm:t>
    </dgm:pt>
    <dgm:pt modelId="{51AA2842-1309-2B4C-9C62-8C7ECE500DF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Processes</a:t>
          </a:r>
          <a:endParaRPr lang="en-GB" dirty="0"/>
        </a:p>
      </dgm:t>
    </dgm:pt>
    <dgm:pt modelId="{1224CBE0-187A-6D40-BC8A-90C2F9567E24}" type="parTrans" cxnId="{17A158D5-E8D1-644E-95B1-55DEAE75F7C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D2A8AB31-D478-B045-9640-6E19BA0B9277}" type="sibTrans" cxnId="{17A158D5-E8D1-644E-95B1-55DEAE75F7CB}">
      <dgm:prSet/>
      <dgm:spPr/>
      <dgm:t>
        <a:bodyPr/>
        <a:lstStyle/>
        <a:p>
          <a:endParaRPr lang="en-GB"/>
        </a:p>
      </dgm:t>
    </dgm:pt>
    <dgm:pt modelId="{093529CC-0E73-4A44-9168-8ACA8DB915A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In the wild</a:t>
          </a:r>
          <a:endParaRPr lang="en-GB" dirty="0"/>
        </a:p>
      </dgm:t>
    </dgm:pt>
    <dgm:pt modelId="{64DC4143-8472-384C-9940-B9E9919E2F07}" type="parTrans" cxnId="{BD7AF41D-2074-9D43-89C0-0AB2D552F113}">
      <dgm:prSet/>
      <dgm:spPr/>
      <dgm:t>
        <a:bodyPr/>
        <a:lstStyle/>
        <a:p>
          <a:endParaRPr lang="en-GB"/>
        </a:p>
      </dgm:t>
    </dgm:pt>
    <dgm:pt modelId="{401E2A23-D416-A743-B31E-92D57B79DDF6}" type="sibTrans" cxnId="{BD7AF41D-2074-9D43-89C0-0AB2D552F113}">
      <dgm:prSet/>
      <dgm:spPr/>
      <dgm:t>
        <a:bodyPr/>
        <a:lstStyle/>
        <a:p>
          <a:endParaRPr lang="en-GB"/>
        </a:p>
      </dgm:t>
    </dgm:pt>
    <dgm:pt modelId="{EFD0BF84-2B7A-B94C-9D30-8CE37E93220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WAIS/DTC</a:t>
          </a:r>
          <a:endParaRPr lang="en-GB" dirty="0"/>
        </a:p>
      </dgm:t>
    </dgm:pt>
    <dgm:pt modelId="{94B529C6-0B68-FC43-A820-1631FE020F07}" type="parTrans" cxnId="{138CB8C0-0C28-5040-87BA-C1D1608EEF2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26C28538-C1E2-EA45-9404-A34895B40E86}" type="sibTrans" cxnId="{138CB8C0-0C28-5040-87BA-C1D1608EEF2C}">
      <dgm:prSet/>
      <dgm:spPr/>
      <dgm:t>
        <a:bodyPr/>
        <a:lstStyle/>
        <a:p>
          <a:endParaRPr lang="en-GB"/>
        </a:p>
      </dgm:t>
    </dgm:pt>
    <dgm:pt modelId="{524E7AB2-A6AF-194C-B195-E30F9AB48C6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Supplementary</a:t>
          </a:r>
          <a:endParaRPr lang="en-GB" dirty="0"/>
        </a:p>
      </dgm:t>
    </dgm:pt>
    <dgm:pt modelId="{B7F01F12-4ACB-364E-915A-5074FCE569C8}" type="parTrans" cxnId="{517D2ED4-5CF3-D64E-B3D4-18B040739EA6}">
      <dgm:prSet/>
      <dgm:spPr/>
      <dgm:t>
        <a:bodyPr/>
        <a:lstStyle/>
        <a:p>
          <a:endParaRPr lang="en-GB"/>
        </a:p>
      </dgm:t>
    </dgm:pt>
    <dgm:pt modelId="{ABCD1909-5C8B-EC40-BB96-1169AB21DF87}" type="sibTrans" cxnId="{517D2ED4-5CF3-D64E-B3D4-18B040739EA6}">
      <dgm:prSet/>
      <dgm:spPr/>
      <dgm:t>
        <a:bodyPr/>
        <a:lstStyle/>
        <a:p>
          <a:endParaRPr lang="en-GB"/>
        </a:p>
      </dgm:t>
    </dgm:pt>
    <dgm:pt modelId="{4E1B3242-A1AA-F447-9396-2A573429C8B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Visual literacies</a:t>
          </a:r>
          <a:endParaRPr lang="en-GB" dirty="0"/>
        </a:p>
      </dgm:t>
    </dgm:pt>
    <dgm:pt modelId="{A194A8B1-9932-A44B-A037-B20AB5802D0C}" type="parTrans" cxnId="{83AC4FA2-F3A2-2B47-98AF-3EB06D511F3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858D5175-FE68-2F46-9249-8D77D7F3671B}" type="sibTrans" cxnId="{83AC4FA2-F3A2-2B47-98AF-3EB06D511F32}">
      <dgm:prSet/>
      <dgm:spPr/>
      <dgm:t>
        <a:bodyPr/>
        <a:lstStyle/>
        <a:p>
          <a:endParaRPr lang="en-GB"/>
        </a:p>
      </dgm:t>
    </dgm:pt>
    <dgm:pt modelId="{C2E83397-063D-9943-9D6F-D71081ED0AD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Poster pointers</a:t>
          </a:r>
          <a:endParaRPr lang="en-GB" dirty="0"/>
        </a:p>
      </dgm:t>
    </dgm:pt>
    <dgm:pt modelId="{678EF398-605D-3E46-B7A5-0287673048C9}" type="parTrans" cxnId="{E3480D5C-9595-924B-BDF7-CA5BA016CD5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03757F56-CA5F-2E4C-8C6D-B45E4102A8F5}" type="sibTrans" cxnId="{E3480D5C-9595-924B-BDF7-CA5BA016CD5F}">
      <dgm:prSet/>
      <dgm:spPr/>
      <dgm:t>
        <a:bodyPr/>
        <a:lstStyle/>
        <a:p>
          <a:endParaRPr lang="en-GB"/>
        </a:p>
      </dgm:t>
    </dgm:pt>
    <dgm:pt modelId="{3FCFF9C3-04A5-5E4B-9B36-D7865890BF1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B03351BB-3567-1146-919D-419A3AD34FB5}" type="parTrans" cxnId="{3DCCBFC1-A7B4-5D42-9786-41C04EB0C3A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8A80C2E3-530D-164D-A783-ED347A47E105}" type="sibTrans" cxnId="{3DCCBFC1-A7B4-5D42-9786-41C04EB0C3A6}">
      <dgm:prSet/>
      <dgm:spPr/>
      <dgm:t>
        <a:bodyPr/>
        <a:lstStyle/>
        <a:p>
          <a:endParaRPr lang="en-GB"/>
        </a:p>
      </dgm:t>
    </dgm:pt>
    <dgm:pt modelId="{91577329-22FB-454C-A874-2135E654E3B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Creation</a:t>
          </a:r>
          <a:endParaRPr lang="en-GB" dirty="0"/>
        </a:p>
      </dgm:t>
    </dgm:pt>
    <dgm:pt modelId="{0FF2490C-6857-4446-BA72-2DABC3E6E68C}" type="parTrans" cxnId="{883E9C14-D1E4-ED42-AAB3-D923F612B62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0D24C4DA-BF4B-7C4C-8E1F-BF780AA5F77D}" type="sibTrans" cxnId="{883E9C14-D1E4-ED42-AAB3-D923F612B624}">
      <dgm:prSet/>
      <dgm:spPr/>
      <dgm:t>
        <a:bodyPr/>
        <a:lstStyle/>
        <a:p>
          <a:endParaRPr lang="en-GB"/>
        </a:p>
      </dgm:t>
    </dgm:pt>
    <dgm:pt modelId="{C28709F2-265F-2046-A51F-BA44B0BA713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Mendeley</a:t>
          </a:r>
          <a:endParaRPr lang="en-GB" dirty="0"/>
        </a:p>
      </dgm:t>
    </dgm:pt>
    <dgm:pt modelId="{0542EA8E-50E2-BF42-B08D-0B5EB3DA6FC6}" type="parTrans" cxnId="{B9E2EC19-C8A7-AF4E-B18C-309A02423D87}">
      <dgm:prSet/>
      <dgm:spPr/>
      <dgm:t>
        <a:bodyPr/>
        <a:lstStyle/>
        <a:p>
          <a:endParaRPr lang="en-GB"/>
        </a:p>
      </dgm:t>
    </dgm:pt>
    <dgm:pt modelId="{94696577-74DE-2B4A-8628-3EF0326782EC}" type="sibTrans" cxnId="{B9E2EC19-C8A7-AF4E-B18C-309A02423D87}">
      <dgm:prSet/>
      <dgm:spPr/>
      <dgm:t>
        <a:bodyPr/>
        <a:lstStyle/>
        <a:p>
          <a:endParaRPr lang="en-GB"/>
        </a:p>
      </dgm:t>
    </dgm:pt>
    <dgm:pt modelId="{996EFC2D-4792-0F42-904D-D1FD7A1BD05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Reflection</a:t>
          </a:r>
          <a:endParaRPr lang="en-GB" dirty="0"/>
        </a:p>
      </dgm:t>
    </dgm:pt>
    <dgm:pt modelId="{4A5A3222-7BF4-CB4A-A157-C8EE6F6CA2D5}" type="parTrans" cxnId="{8011B9DD-3D25-4041-BA53-4A5EFFBE163B}">
      <dgm:prSet/>
      <dgm:spPr/>
      <dgm:t>
        <a:bodyPr/>
        <a:lstStyle/>
        <a:p>
          <a:endParaRPr lang="en-GB"/>
        </a:p>
      </dgm:t>
    </dgm:pt>
    <dgm:pt modelId="{4A4DABDD-A940-7C4C-91C9-59D009B8EA27}" type="sibTrans" cxnId="{8011B9DD-3D25-4041-BA53-4A5EFFBE163B}">
      <dgm:prSet/>
      <dgm:spPr/>
      <dgm:t>
        <a:bodyPr/>
        <a:lstStyle/>
        <a:p>
          <a:endParaRPr lang="en-GB"/>
        </a:p>
      </dgm:t>
    </dgm:pt>
    <dgm:pt modelId="{C36C1BBC-0F86-1A49-ABDA-4C946ED14A1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Blogs</a:t>
          </a:r>
          <a:endParaRPr lang="en-GB" dirty="0"/>
        </a:p>
      </dgm:t>
    </dgm:pt>
    <dgm:pt modelId="{3E24E2B7-44CD-9C4E-A37C-85C162BFB04F}" type="parTrans" cxnId="{1C388BC1-DA3E-3E40-8624-C7BB08540DA2}">
      <dgm:prSet/>
      <dgm:spPr/>
      <dgm:t>
        <a:bodyPr/>
        <a:lstStyle/>
        <a:p>
          <a:endParaRPr lang="en-GB"/>
        </a:p>
      </dgm:t>
    </dgm:pt>
    <dgm:pt modelId="{9DFDBF93-4C99-6344-91F0-F1C8DD03AD3C}" type="sibTrans" cxnId="{1C388BC1-DA3E-3E40-8624-C7BB08540DA2}">
      <dgm:prSet/>
      <dgm:spPr/>
      <dgm:t>
        <a:bodyPr/>
        <a:lstStyle/>
        <a:p>
          <a:endParaRPr lang="en-GB"/>
        </a:p>
      </dgm:t>
    </dgm:pt>
    <dgm:pt modelId="{F5236BA5-1030-4B41-97CA-D2051363ED56}" type="pres">
      <dgm:prSet presAssocID="{1080A3EB-D1B0-D546-A109-C6F1C26840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955ED2-BB61-044C-BA90-E7EAE996EA80}" type="pres">
      <dgm:prSet presAssocID="{B79888CC-1C0E-D14A-9013-1D2E1708F9DA}" presName="root1" presStyleCnt="0"/>
      <dgm:spPr/>
    </dgm:pt>
    <dgm:pt modelId="{3B831874-A1BF-2849-8007-87218936A12C}" type="pres">
      <dgm:prSet presAssocID="{B79888CC-1C0E-D14A-9013-1D2E1708F9DA}" presName="LevelOneTextNode" presStyleLbl="node0" presStyleIdx="0" presStyleCnt="4">
        <dgm:presLayoutVars>
          <dgm:chPref val="3"/>
        </dgm:presLayoutVars>
      </dgm:prSet>
      <dgm:spPr/>
    </dgm:pt>
    <dgm:pt modelId="{08119E50-19D5-FD4D-97D8-31495B19C669}" type="pres">
      <dgm:prSet presAssocID="{B79888CC-1C0E-D14A-9013-1D2E1708F9DA}" presName="level2hierChild" presStyleCnt="0"/>
      <dgm:spPr/>
    </dgm:pt>
    <dgm:pt modelId="{AF1FB896-6D48-764E-8A30-3DCDCDD82ACE}" type="pres">
      <dgm:prSet presAssocID="{8A72FB8C-2BD9-0F42-9996-3F58FC1C1130}" presName="conn2-1" presStyleLbl="parChTrans1D2" presStyleIdx="0" presStyleCnt="9"/>
      <dgm:spPr/>
    </dgm:pt>
    <dgm:pt modelId="{E1E5EF92-EBF2-4643-BEEE-6637D5F2D7A8}" type="pres">
      <dgm:prSet presAssocID="{8A72FB8C-2BD9-0F42-9996-3F58FC1C1130}" presName="connTx" presStyleLbl="parChTrans1D2" presStyleIdx="0" presStyleCnt="9"/>
      <dgm:spPr/>
    </dgm:pt>
    <dgm:pt modelId="{06B23442-FB88-F14C-A199-0F5238FF3AF2}" type="pres">
      <dgm:prSet presAssocID="{27F9218A-F4A9-354D-BEBD-A8C2DEE0FCE1}" presName="root2" presStyleCnt="0"/>
      <dgm:spPr/>
    </dgm:pt>
    <dgm:pt modelId="{9D9A93F7-BB15-4149-AE89-B8E06C581A8F}" type="pres">
      <dgm:prSet presAssocID="{27F9218A-F4A9-354D-BEBD-A8C2DEE0FCE1}" presName="LevelTwoTextNode" presStyleLbl="node2" presStyleIdx="0" presStyleCnt="9">
        <dgm:presLayoutVars>
          <dgm:chPref val="3"/>
        </dgm:presLayoutVars>
      </dgm:prSet>
      <dgm:spPr/>
    </dgm:pt>
    <dgm:pt modelId="{CBC33C15-99EE-BA47-B338-7ED6BB5D2644}" type="pres">
      <dgm:prSet presAssocID="{27F9218A-F4A9-354D-BEBD-A8C2DEE0FCE1}" presName="level3hierChild" presStyleCnt="0"/>
      <dgm:spPr/>
    </dgm:pt>
    <dgm:pt modelId="{D98BB640-D4B5-C343-B74C-905FFC769B0D}" type="pres">
      <dgm:prSet presAssocID="{25FB2095-FD1F-C544-879F-7C2F705FE1AD}" presName="conn2-1" presStyleLbl="parChTrans1D2" presStyleIdx="1" presStyleCnt="9"/>
      <dgm:spPr/>
    </dgm:pt>
    <dgm:pt modelId="{1142A7F3-0E52-8C45-8AE2-109881DD839C}" type="pres">
      <dgm:prSet presAssocID="{25FB2095-FD1F-C544-879F-7C2F705FE1AD}" presName="connTx" presStyleLbl="parChTrans1D2" presStyleIdx="1" presStyleCnt="9"/>
      <dgm:spPr/>
    </dgm:pt>
    <dgm:pt modelId="{74F41D9D-EC48-0D47-8D8A-0FF3D95AAE54}" type="pres">
      <dgm:prSet presAssocID="{98ACBC4F-0B55-AB42-B9F4-39797E658615}" presName="root2" presStyleCnt="0"/>
      <dgm:spPr/>
    </dgm:pt>
    <dgm:pt modelId="{9C3AAC2F-51E5-CA45-BCB9-000B078990D5}" type="pres">
      <dgm:prSet presAssocID="{98ACBC4F-0B55-AB42-B9F4-39797E658615}" presName="LevelTwoTextNode" presStyleLbl="node2" presStyleIdx="1" presStyleCnt="9">
        <dgm:presLayoutVars>
          <dgm:chPref val="3"/>
        </dgm:presLayoutVars>
      </dgm:prSet>
      <dgm:spPr/>
    </dgm:pt>
    <dgm:pt modelId="{40054279-008A-B44F-85AF-BC5B562F229F}" type="pres">
      <dgm:prSet presAssocID="{98ACBC4F-0B55-AB42-B9F4-39797E658615}" presName="level3hierChild" presStyleCnt="0"/>
      <dgm:spPr/>
    </dgm:pt>
    <dgm:pt modelId="{EDEFE9F0-48A2-F044-851C-A32D8ACFCC3D}" type="pres">
      <dgm:prSet presAssocID="{093529CC-0E73-4A44-9168-8ACA8DB915A1}" presName="root1" presStyleCnt="0"/>
      <dgm:spPr/>
    </dgm:pt>
    <dgm:pt modelId="{4F4F3AF5-7745-3A4D-9C04-967CD29F1631}" type="pres">
      <dgm:prSet presAssocID="{093529CC-0E73-4A44-9168-8ACA8DB915A1}" presName="LevelOneTextNode" presStyleLbl="node0" presStyleIdx="1" presStyleCnt="4">
        <dgm:presLayoutVars>
          <dgm:chPref val="3"/>
        </dgm:presLayoutVars>
      </dgm:prSet>
      <dgm:spPr/>
    </dgm:pt>
    <dgm:pt modelId="{A4FCFBBA-4F86-8042-9CDA-0081F3F74D51}" type="pres">
      <dgm:prSet presAssocID="{093529CC-0E73-4A44-9168-8ACA8DB915A1}" presName="level2hierChild" presStyleCnt="0"/>
      <dgm:spPr/>
    </dgm:pt>
    <dgm:pt modelId="{5BCDD727-7CAC-DC48-8C6F-8E023340803D}" type="pres">
      <dgm:prSet presAssocID="{CB7C7545-D71E-ED4F-8EF1-6EBAC2D77D86}" presName="conn2-1" presStyleLbl="parChTrans1D2" presStyleIdx="2" presStyleCnt="9"/>
      <dgm:spPr/>
    </dgm:pt>
    <dgm:pt modelId="{73D849B6-A34E-0046-98EB-FB656D95B6C1}" type="pres">
      <dgm:prSet presAssocID="{CB7C7545-D71E-ED4F-8EF1-6EBAC2D77D86}" presName="connTx" presStyleLbl="parChTrans1D2" presStyleIdx="2" presStyleCnt="9"/>
      <dgm:spPr/>
    </dgm:pt>
    <dgm:pt modelId="{B25956D2-2C04-8B40-BB9D-0DE1B77FBE7B}" type="pres">
      <dgm:prSet presAssocID="{24940994-0168-B04D-9381-94548086FD3F}" presName="root2" presStyleCnt="0"/>
      <dgm:spPr/>
    </dgm:pt>
    <dgm:pt modelId="{88428905-F6EB-C648-A552-1643037979B5}" type="pres">
      <dgm:prSet presAssocID="{24940994-0168-B04D-9381-94548086FD3F}" presName="LevelTwoTextNode" presStyleLbl="node2" presStyleIdx="2" presStyleCnt="9">
        <dgm:presLayoutVars>
          <dgm:chPref val="3"/>
        </dgm:presLayoutVars>
      </dgm:prSet>
      <dgm:spPr/>
    </dgm:pt>
    <dgm:pt modelId="{F22BF338-FDF4-AE4C-8D70-F0CD03B2440E}" type="pres">
      <dgm:prSet presAssocID="{24940994-0168-B04D-9381-94548086FD3F}" presName="level3hierChild" presStyleCnt="0"/>
      <dgm:spPr/>
    </dgm:pt>
    <dgm:pt modelId="{8C955F8C-6592-3849-BB59-E847770929AB}" type="pres">
      <dgm:prSet presAssocID="{94B529C6-0B68-FC43-A820-1631FE020F07}" presName="conn2-1" presStyleLbl="parChTrans1D2" presStyleIdx="3" presStyleCnt="9"/>
      <dgm:spPr/>
    </dgm:pt>
    <dgm:pt modelId="{56C4CF9A-8B57-EB4C-AB95-D206601EFF9B}" type="pres">
      <dgm:prSet presAssocID="{94B529C6-0B68-FC43-A820-1631FE020F07}" presName="connTx" presStyleLbl="parChTrans1D2" presStyleIdx="3" presStyleCnt="9"/>
      <dgm:spPr/>
    </dgm:pt>
    <dgm:pt modelId="{619DBC50-791F-EC4E-8A67-48FE37E30135}" type="pres">
      <dgm:prSet presAssocID="{EFD0BF84-2B7A-B94C-9D30-8CE37E93220E}" presName="root2" presStyleCnt="0"/>
      <dgm:spPr/>
    </dgm:pt>
    <dgm:pt modelId="{655BB8C5-55BE-DB48-9363-70C9CA5DC73A}" type="pres">
      <dgm:prSet presAssocID="{EFD0BF84-2B7A-B94C-9D30-8CE37E93220E}" presName="LevelTwoTextNode" presStyleLbl="node2" presStyleIdx="3" presStyleCnt="9">
        <dgm:presLayoutVars>
          <dgm:chPref val="3"/>
        </dgm:presLayoutVars>
      </dgm:prSet>
      <dgm:spPr/>
    </dgm:pt>
    <dgm:pt modelId="{A91C2451-9532-BC43-A03C-12DF9A8A4E9F}" type="pres">
      <dgm:prSet presAssocID="{EFD0BF84-2B7A-B94C-9D30-8CE37E93220E}" presName="level3hierChild" presStyleCnt="0"/>
      <dgm:spPr/>
    </dgm:pt>
    <dgm:pt modelId="{66ED1BDA-BB8C-9E41-8E01-24C6AAF8D0ED}" type="pres">
      <dgm:prSet presAssocID="{7FA1701E-B724-F74E-B471-09858EEB24A9}" presName="conn2-1" presStyleLbl="parChTrans1D3" presStyleIdx="0" presStyleCnt="7"/>
      <dgm:spPr/>
    </dgm:pt>
    <dgm:pt modelId="{5B0629FB-D2E5-584A-88C5-4B2C92E33D7E}" type="pres">
      <dgm:prSet presAssocID="{7FA1701E-B724-F74E-B471-09858EEB24A9}" presName="connTx" presStyleLbl="parChTrans1D3" presStyleIdx="0" presStyleCnt="7"/>
      <dgm:spPr/>
    </dgm:pt>
    <dgm:pt modelId="{36B38121-418E-B14D-A1DA-7A5C09710D6B}" type="pres">
      <dgm:prSet presAssocID="{D8CFC5AD-371F-3A48-A4E4-344158A84FA7}" presName="root2" presStyleCnt="0"/>
      <dgm:spPr/>
    </dgm:pt>
    <dgm:pt modelId="{95691BB5-9D99-304C-9F41-5AB5DD5ACFB4}" type="pres">
      <dgm:prSet presAssocID="{D8CFC5AD-371F-3A48-A4E4-344158A84FA7}" presName="LevelTwoTextNode" presStyleLbl="node3" presStyleIdx="0" presStyleCnt="7">
        <dgm:presLayoutVars>
          <dgm:chPref val="3"/>
        </dgm:presLayoutVars>
      </dgm:prSet>
      <dgm:spPr/>
    </dgm:pt>
    <dgm:pt modelId="{B81862E0-CC26-8E43-B9D4-C7CDCF7F5B32}" type="pres">
      <dgm:prSet presAssocID="{D8CFC5AD-371F-3A48-A4E4-344158A84FA7}" presName="level3hierChild" presStyleCnt="0"/>
      <dgm:spPr/>
    </dgm:pt>
    <dgm:pt modelId="{9B4AA735-4745-4341-8B31-75F942F85690}" type="pres">
      <dgm:prSet presAssocID="{D3F1B7C6-87E7-5747-8733-F6E33E2DF3B7}" presName="conn2-1" presStyleLbl="parChTrans1D3" presStyleIdx="1" presStyleCnt="7"/>
      <dgm:spPr/>
    </dgm:pt>
    <dgm:pt modelId="{656D93DC-84A9-5148-BAC5-8CC49305C401}" type="pres">
      <dgm:prSet presAssocID="{D3F1B7C6-87E7-5747-8733-F6E33E2DF3B7}" presName="connTx" presStyleLbl="parChTrans1D3" presStyleIdx="1" presStyleCnt="7"/>
      <dgm:spPr/>
    </dgm:pt>
    <dgm:pt modelId="{C2692F63-A034-DE47-BF15-BC093B371D99}" type="pres">
      <dgm:prSet presAssocID="{BB27E9A6-7815-9A47-A71A-B73E824AF4EB}" presName="root2" presStyleCnt="0"/>
      <dgm:spPr/>
    </dgm:pt>
    <dgm:pt modelId="{EFF9DFCC-F2EC-154F-A87F-2B3EDCF61E8D}" type="pres">
      <dgm:prSet presAssocID="{BB27E9A6-7815-9A47-A71A-B73E824AF4EB}" presName="LevelTwoTextNode" presStyleLbl="node3" presStyleIdx="1" presStyleCnt="7">
        <dgm:presLayoutVars>
          <dgm:chPref val="3"/>
        </dgm:presLayoutVars>
      </dgm:prSet>
      <dgm:spPr/>
    </dgm:pt>
    <dgm:pt modelId="{828DC0F7-1C2E-744D-BE2C-5A26B0755FB1}" type="pres">
      <dgm:prSet presAssocID="{BB27E9A6-7815-9A47-A71A-B73E824AF4EB}" presName="level3hierChild" presStyleCnt="0"/>
      <dgm:spPr/>
    </dgm:pt>
    <dgm:pt modelId="{EE22F17F-FE99-D849-99ED-D5C4DF78178D}" type="pres">
      <dgm:prSet presAssocID="{FD184204-765B-8A49-B7A1-06D56DC6F0BE}" presName="conn2-1" presStyleLbl="parChTrans1D3" presStyleIdx="2" presStyleCnt="7"/>
      <dgm:spPr/>
    </dgm:pt>
    <dgm:pt modelId="{F05670EE-07DA-A043-82B7-98E9DDFB0B60}" type="pres">
      <dgm:prSet presAssocID="{FD184204-765B-8A49-B7A1-06D56DC6F0BE}" presName="connTx" presStyleLbl="parChTrans1D3" presStyleIdx="2" presStyleCnt="7"/>
      <dgm:spPr/>
    </dgm:pt>
    <dgm:pt modelId="{02B5330D-1E1D-B642-9849-8E4825FDBE6B}" type="pres">
      <dgm:prSet presAssocID="{DFC5BBAA-8252-314A-B251-68D6BE153B26}" presName="root2" presStyleCnt="0"/>
      <dgm:spPr/>
    </dgm:pt>
    <dgm:pt modelId="{79ADB930-804A-D348-BD1A-FA4A6E0B1E5D}" type="pres">
      <dgm:prSet presAssocID="{DFC5BBAA-8252-314A-B251-68D6BE153B26}" presName="LevelTwoTextNode" presStyleLbl="node3" presStyleIdx="2" presStyleCnt="7">
        <dgm:presLayoutVars>
          <dgm:chPref val="3"/>
        </dgm:presLayoutVars>
      </dgm:prSet>
      <dgm:spPr/>
    </dgm:pt>
    <dgm:pt modelId="{D929EEE9-CAEF-4642-BACC-B271E683318E}" type="pres">
      <dgm:prSet presAssocID="{DFC5BBAA-8252-314A-B251-68D6BE153B26}" presName="level3hierChild" presStyleCnt="0"/>
      <dgm:spPr/>
    </dgm:pt>
    <dgm:pt modelId="{38D834DD-F716-BC4D-A57C-AA0529796234}" type="pres">
      <dgm:prSet presAssocID="{F2CDD19D-D879-9B41-A1C9-605A5A92E283}" presName="root1" presStyleCnt="0"/>
      <dgm:spPr/>
    </dgm:pt>
    <dgm:pt modelId="{396C7B41-FFBF-0C41-BD1B-C8739C5482E2}" type="pres">
      <dgm:prSet presAssocID="{F2CDD19D-D879-9B41-A1C9-605A5A92E283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0BBB79-C390-E04E-AC8E-EC6F12B0D8E5}" type="pres">
      <dgm:prSet presAssocID="{F2CDD19D-D879-9B41-A1C9-605A5A92E283}" presName="level2hierChild" presStyleCnt="0"/>
      <dgm:spPr/>
    </dgm:pt>
    <dgm:pt modelId="{2989135F-E6BA-A54E-A204-05D3AC7CF662}" type="pres">
      <dgm:prSet presAssocID="{0C6D4F61-0C09-C040-B6C0-AFE6FF42FA33}" presName="conn2-1" presStyleLbl="parChTrans1D2" presStyleIdx="4" presStyleCnt="9"/>
      <dgm:spPr/>
    </dgm:pt>
    <dgm:pt modelId="{BED6AD4B-D427-0040-A84D-70A3E3C82183}" type="pres">
      <dgm:prSet presAssocID="{0C6D4F61-0C09-C040-B6C0-AFE6FF42FA33}" presName="connTx" presStyleLbl="parChTrans1D2" presStyleIdx="4" presStyleCnt="9"/>
      <dgm:spPr/>
    </dgm:pt>
    <dgm:pt modelId="{9B97F74C-38BC-B844-B692-370513F05251}" type="pres">
      <dgm:prSet presAssocID="{38DAEDE5-64A3-8246-8801-C0E184CE9D11}" presName="root2" presStyleCnt="0"/>
      <dgm:spPr/>
    </dgm:pt>
    <dgm:pt modelId="{FBE48C82-A014-AB4B-ABAF-05907905B6E9}" type="pres">
      <dgm:prSet presAssocID="{38DAEDE5-64A3-8246-8801-C0E184CE9D11}" presName="LevelTwoTextNode" presStyleLbl="node2" presStyleIdx="4" presStyleCnt="9">
        <dgm:presLayoutVars>
          <dgm:chPref val="3"/>
        </dgm:presLayoutVars>
      </dgm:prSet>
      <dgm:spPr/>
    </dgm:pt>
    <dgm:pt modelId="{52645B92-0474-314D-992F-BED84CB946D6}" type="pres">
      <dgm:prSet presAssocID="{38DAEDE5-64A3-8246-8801-C0E184CE9D11}" presName="level3hierChild" presStyleCnt="0"/>
      <dgm:spPr/>
    </dgm:pt>
    <dgm:pt modelId="{757B040D-30FF-1043-8A3C-E0E3B34A77DC}" type="pres">
      <dgm:prSet presAssocID="{1224CBE0-187A-6D40-BC8A-90C2F9567E24}" presName="conn2-1" presStyleLbl="parChTrans1D2" presStyleIdx="5" presStyleCnt="9"/>
      <dgm:spPr/>
    </dgm:pt>
    <dgm:pt modelId="{8C1D8EF7-5FE2-4C46-906A-C087A1CEE9BD}" type="pres">
      <dgm:prSet presAssocID="{1224CBE0-187A-6D40-BC8A-90C2F9567E24}" presName="connTx" presStyleLbl="parChTrans1D2" presStyleIdx="5" presStyleCnt="9"/>
      <dgm:spPr/>
    </dgm:pt>
    <dgm:pt modelId="{372A96EC-1F2B-0D4B-9969-2759C4349E11}" type="pres">
      <dgm:prSet presAssocID="{51AA2842-1309-2B4C-9C62-8C7ECE500DFD}" presName="root2" presStyleCnt="0"/>
      <dgm:spPr/>
    </dgm:pt>
    <dgm:pt modelId="{45659E8E-DF2D-2B4C-971B-AB020DDB5C80}" type="pres">
      <dgm:prSet presAssocID="{51AA2842-1309-2B4C-9C62-8C7ECE500DFD}" presName="LevelTwoTextNode" presStyleLbl="node2" presStyleIdx="5" presStyleCnt="9">
        <dgm:presLayoutVars>
          <dgm:chPref val="3"/>
        </dgm:presLayoutVars>
      </dgm:prSet>
      <dgm:spPr/>
    </dgm:pt>
    <dgm:pt modelId="{26A69EEB-B92A-B54B-9BFE-98EF715C5FDA}" type="pres">
      <dgm:prSet presAssocID="{51AA2842-1309-2B4C-9C62-8C7ECE500DFD}" presName="level3hierChild" presStyleCnt="0"/>
      <dgm:spPr/>
    </dgm:pt>
    <dgm:pt modelId="{208AFF83-DB5D-B646-8990-6ACD4A21E994}" type="pres">
      <dgm:prSet presAssocID="{524E7AB2-A6AF-194C-B195-E30F9AB48C6B}" presName="root1" presStyleCnt="0"/>
      <dgm:spPr/>
    </dgm:pt>
    <dgm:pt modelId="{DBA84B68-6AF8-054F-90F5-34D99F31C316}" type="pres">
      <dgm:prSet presAssocID="{524E7AB2-A6AF-194C-B195-E30F9AB48C6B}" presName="LevelOneTextNode" presStyleLbl="node0" presStyleIdx="3" presStyleCnt="4">
        <dgm:presLayoutVars>
          <dgm:chPref val="3"/>
        </dgm:presLayoutVars>
      </dgm:prSet>
      <dgm:spPr/>
    </dgm:pt>
    <dgm:pt modelId="{9414E514-4183-CB41-B09B-71A6597E6BCD}" type="pres">
      <dgm:prSet presAssocID="{524E7AB2-A6AF-194C-B195-E30F9AB48C6B}" presName="level2hierChild" presStyleCnt="0"/>
      <dgm:spPr/>
    </dgm:pt>
    <dgm:pt modelId="{12EDEE09-2621-0745-B819-5A1AF8CE76F5}" type="pres">
      <dgm:prSet presAssocID="{B03351BB-3567-1146-919D-419A3AD34FB5}" presName="conn2-1" presStyleLbl="parChTrans1D2" presStyleIdx="6" presStyleCnt="9"/>
      <dgm:spPr/>
    </dgm:pt>
    <dgm:pt modelId="{EDB7C5E5-B9E9-C94B-8531-9CF6F5A405A8}" type="pres">
      <dgm:prSet presAssocID="{B03351BB-3567-1146-919D-419A3AD34FB5}" presName="connTx" presStyleLbl="parChTrans1D2" presStyleIdx="6" presStyleCnt="9"/>
      <dgm:spPr/>
    </dgm:pt>
    <dgm:pt modelId="{7E24AAB4-2A06-7145-97BC-07BA3FBF8A7A}" type="pres">
      <dgm:prSet presAssocID="{3FCFF9C3-04A5-5E4B-9B36-D7865890BF1C}" presName="root2" presStyleCnt="0"/>
      <dgm:spPr/>
    </dgm:pt>
    <dgm:pt modelId="{1CC9E0C9-0493-C74D-A6C5-339B5D886F18}" type="pres">
      <dgm:prSet presAssocID="{3FCFF9C3-04A5-5E4B-9B36-D7865890BF1C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9D7132-8135-FD4B-8D29-C3E0F20147AC}" type="pres">
      <dgm:prSet presAssocID="{3FCFF9C3-04A5-5E4B-9B36-D7865890BF1C}" presName="level3hierChild" presStyleCnt="0"/>
      <dgm:spPr/>
    </dgm:pt>
    <dgm:pt modelId="{200ADE7D-7D09-5F45-A2D7-279F1EBABB23}" type="pres">
      <dgm:prSet presAssocID="{0542EA8E-50E2-BF42-B08D-0B5EB3DA6FC6}" presName="conn2-1" presStyleLbl="parChTrans1D3" presStyleIdx="3" presStyleCnt="7"/>
      <dgm:spPr/>
    </dgm:pt>
    <dgm:pt modelId="{FC4A8640-E5DF-3944-A926-8CF72CD203D4}" type="pres">
      <dgm:prSet presAssocID="{0542EA8E-50E2-BF42-B08D-0B5EB3DA6FC6}" presName="connTx" presStyleLbl="parChTrans1D3" presStyleIdx="3" presStyleCnt="7"/>
      <dgm:spPr/>
    </dgm:pt>
    <dgm:pt modelId="{5F8C93F0-41E3-D64B-876C-D0E8042F65DE}" type="pres">
      <dgm:prSet presAssocID="{C28709F2-265F-2046-A51F-BA44B0BA7139}" presName="root2" presStyleCnt="0"/>
      <dgm:spPr/>
    </dgm:pt>
    <dgm:pt modelId="{B6288758-793A-ED4D-841C-F5FB143A49FF}" type="pres">
      <dgm:prSet presAssocID="{C28709F2-265F-2046-A51F-BA44B0BA7139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E74808-A61D-0B44-BD6B-55D8CD67C660}" type="pres">
      <dgm:prSet presAssocID="{C28709F2-265F-2046-A51F-BA44B0BA7139}" presName="level3hierChild" presStyleCnt="0"/>
      <dgm:spPr/>
    </dgm:pt>
    <dgm:pt modelId="{C01A1764-53DD-164C-9D50-87A71C396992}" type="pres">
      <dgm:prSet presAssocID="{0FF2490C-6857-4446-BA72-2DABC3E6E68C}" presName="conn2-1" presStyleLbl="parChTrans1D2" presStyleIdx="7" presStyleCnt="9"/>
      <dgm:spPr/>
    </dgm:pt>
    <dgm:pt modelId="{A8DC6B9F-A128-D241-89EC-42A79DC677E1}" type="pres">
      <dgm:prSet presAssocID="{0FF2490C-6857-4446-BA72-2DABC3E6E68C}" presName="connTx" presStyleLbl="parChTrans1D2" presStyleIdx="7" presStyleCnt="9"/>
      <dgm:spPr/>
    </dgm:pt>
    <dgm:pt modelId="{8E81A267-CEE0-B54E-9A36-8626A53884B1}" type="pres">
      <dgm:prSet presAssocID="{91577329-22FB-454C-A874-2135E654E3B9}" presName="root2" presStyleCnt="0"/>
      <dgm:spPr/>
    </dgm:pt>
    <dgm:pt modelId="{C0B388A1-DA7C-C64A-99EE-BB6C6063D6B1}" type="pres">
      <dgm:prSet presAssocID="{91577329-22FB-454C-A874-2135E654E3B9}" presName="LevelTwoTextNode" presStyleLbl="node2" presStyleIdx="7" presStyleCnt="9">
        <dgm:presLayoutVars>
          <dgm:chPref val="3"/>
        </dgm:presLayoutVars>
      </dgm:prSet>
      <dgm:spPr/>
    </dgm:pt>
    <dgm:pt modelId="{A3FF26D5-741B-B84D-A51E-56686870BA2E}" type="pres">
      <dgm:prSet presAssocID="{91577329-22FB-454C-A874-2135E654E3B9}" presName="level3hierChild" presStyleCnt="0"/>
      <dgm:spPr/>
    </dgm:pt>
    <dgm:pt modelId="{8099E1BF-B326-154B-8635-DABFDFC29107}" type="pres">
      <dgm:prSet presAssocID="{A194A8B1-9932-A44B-A037-B20AB5802D0C}" presName="conn2-1" presStyleLbl="parChTrans1D3" presStyleIdx="4" presStyleCnt="7"/>
      <dgm:spPr/>
    </dgm:pt>
    <dgm:pt modelId="{2BEB2D34-0CBA-B343-9E50-A6BAAB5D888D}" type="pres">
      <dgm:prSet presAssocID="{A194A8B1-9932-A44B-A037-B20AB5802D0C}" presName="connTx" presStyleLbl="parChTrans1D3" presStyleIdx="4" presStyleCnt="7"/>
      <dgm:spPr/>
    </dgm:pt>
    <dgm:pt modelId="{6A1297CA-C2B8-C242-9A62-C1685FAE5F42}" type="pres">
      <dgm:prSet presAssocID="{4E1B3242-A1AA-F447-9396-2A573429C8B0}" presName="root2" presStyleCnt="0"/>
      <dgm:spPr/>
    </dgm:pt>
    <dgm:pt modelId="{85BB2A03-FCEF-E545-93C0-D2CFD16CFD37}" type="pres">
      <dgm:prSet presAssocID="{4E1B3242-A1AA-F447-9396-2A573429C8B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78E360-26F9-C349-8DFD-682B35601CBB}" type="pres">
      <dgm:prSet presAssocID="{4E1B3242-A1AA-F447-9396-2A573429C8B0}" presName="level3hierChild" presStyleCnt="0"/>
      <dgm:spPr/>
    </dgm:pt>
    <dgm:pt modelId="{40F55BDC-F2B4-CE46-B324-9D3BB1500803}" type="pres">
      <dgm:prSet presAssocID="{678EF398-605D-3E46-B7A5-0287673048C9}" presName="conn2-1" presStyleLbl="parChTrans1D3" presStyleIdx="5" presStyleCnt="7"/>
      <dgm:spPr/>
    </dgm:pt>
    <dgm:pt modelId="{3D92D7D8-DCFA-C845-8A00-A2961E762198}" type="pres">
      <dgm:prSet presAssocID="{678EF398-605D-3E46-B7A5-0287673048C9}" presName="connTx" presStyleLbl="parChTrans1D3" presStyleIdx="5" presStyleCnt="7"/>
      <dgm:spPr/>
    </dgm:pt>
    <dgm:pt modelId="{F64321EC-897A-6443-A4B4-E9ED3BF03C58}" type="pres">
      <dgm:prSet presAssocID="{C2E83397-063D-9943-9D6F-D71081ED0AD7}" presName="root2" presStyleCnt="0"/>
      <dgm:spPr/>
    </dgm:pt>
    <dgm:pt modelId="{9EF14BE1-1F44-054A-8CC2-E4E387C0CCDF}" type="pres">
      <dgm:prSet presAssocID="{C2E83397-063D-9943-9D6F-D71081ED0AD7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A26F4E-1F63-BF4F-B893-B3390C6CF188}" type="pres">
      <dgm:prSet presAssocID="{C2E83397-063D-9943-9D6F-D71081ED0AD7}" presName="level3hierChild" presStyleCnt="0"/>
      <dgm:spPr/>
    </dgm:pt>
    <dgm:pt modelId="{D5EB77EB-0888-7E4E-A2D4-573C3983C658}" type="pres">
      <dgm:prSet presAssocID="{4A5A3222-7BF4-CB4A-A157-C8EE6F6CA2D5}" presName="conn2-1" presStyleLbl="parChTrans1D2" presStyleIdx="8" presStyleCnt="9"/>
      <dgm:spPr/>
    </dgm:pt>
    <dgm:pt modelId="{2D173241-5560-7F46-A0A8-1430CE03708B}" type="pres">
      <dgm:prSet presAssocID="{4A5A3222-7BF4-CB4A-A157-C8EE6F6CA2D5}" presName="connTx" presStyleLbl="parChTrans1D2" presStyleIdx="8" presStyleCnt="9"/>
      <dgm:spPr/>
    </dgm:pt>
    <dgm:pt modelId="{1594FFA7-CF35-7C47-9C6C-5D212D8AB89D}" type="pres">
      <dgm:prSet presAssocID="{996EFC2D-4792-0F42-904D-D1FD7A1BD057}" presName="root2" presStyleCnt="0"/>
      <dgm:spPr/>
    </dgm:pt>
    <dgm:pt modelId="{AFA9FACC-D34B-C544-8321-A8EA007A3936}" type="pres">
      <dgm:prSet presAssocID="{996EFC2D-4792-0F42-904D-D1FD7A1BD057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E747D4-AAC9-4E4F-A4AB-0DA0CC5430FC}" type="pres">
      <dgm:prSet presAssocID="{996EFC2D-4792-0F42-904D-D1FD7A1BD057}" presName="level3hierChild" presStyleCnt="0"/>
      <dgm:spPr/>
    </dgm:pt>
    <dgm:pt modelId="{4EABFB85-E47B-D446-AE65-33F38C4C3CB3}" type="pres">
      <dgm:prSet presAssocID="{3E24E2B7-44CD-9C4E-A37C-85C162BFB04F}" presName="conn2-1" presStyleLbl="parChTrans1D3" presStyleIdx="6" presStyleCnt="7"/>
      <dgm:spPr/>
    </dgm:pt>
    <dgm:pt modelId="{D484C8E8-FFC2-5247-9317-5E9CACB61605}" type="pres">
      <dgm:prSet presAssocID="{3E24E2B7-44CD-9C4E-A37C-85C162BFB04F}" presName="connTx" presStyleLbl="parChTrans1D3" presStyleIdx="6" presStyleCnt="7"/>
      <dgm:spPr/>
    </dgm:pt>
    <dgm:pt modelId="{AAA8D146-1A31-9B40-B3F9-086B8CB38927}" type="pres">
      <dgm:prSet presAssocID="{C36C1BBC-0F86-1A49-ABDA-4C946ED14A17}" presName="root2" presStyleCnt="0"/>
      <dgm:spPr/>
    </dgm:pt>
    <dgm:pt modelId="{152D0CDA-5F41-5443-88AE-4C0C74CBEACC}" type="pres">
      <dgm:prSet presAssocID="{C36C1BBC-0F86-1A49-ABDA-4C946ED14A17}" presName="LevelTwoTextNode" presStyleLbl="node3" presStyleIdx="6" presStyleCnt="7">
        <dgm:presLayoutVars>
          <dgm:chPref val="3"/>
        </dgm:presLayoutVars>
      </dgm:prSet>
      <dgm:spPr/>
    </dgm:pt>
    <dgm:pt modelId="{15FFAC24-D602-3A46-96C7-B60D5C1F0329}" type="pres">
      <dgm:prSet presAssocID="{C36C1BBC-0F86-1A49-ABDA-4C946ED14A17}" presName="level3hierChild" presStyleCnt="0"/>
      <dgm:spPr/>
    </dgm:pt>
  </dgm:ptLst>
  <dgm:cxnLst>
    <dgm:cxn modelId="{B80833CC-CAFC-7444-8B22-BF0939A2CF29}" type="presOf" srcId="{FD184204-765B-8A49-B7A1-06D56DC6F0BE}" destId="{EE22F17F-FE99-D849-99ED-D5C4DF78178D}" srcOrd="0" destOrd="0" presId="urn:microsoft.com/office/officeart/2005/8/layout/hierarchy2"/>
    <dgm:cxn modelId="{B68ECEBD-70EE-644C-941B-3EEF557AEE3B}" type="presOf" srcId="{D3F1B7C6-87E7-5747-8733-F6E33E2DF3B7}" destId="{656D93DC-84A9-5148-BAC5-8CC49305C401}" srcOrd="1" destOrd="0" presId="urn:microsoft.com/office/officeart/2005/8/layout/hierarchy2"/>
    <dgm:cxn modelId="{BFFB5C4F-E3DE-FA4E-ABEC-1C25B49C66E8}" type="presOf" srcId="{B03351BB-3567-1146-919D-419A3AD34FB5}" destId="{EDB7C5E5-B9E9-C94B-8531-9CF6F5A405A8}" srcOrd="1" destOrd="0" presId="urn:microsoft.com/office/officeart/2005/8/layout/hierarchy2"/>
    <dgm:cxn modelId="{1237C0A5-8D59-EB46-B31E-0533129E5632}" type="presOf" srcId="{BB27E9A6-7815-9A47-A71A-B73E824AF4EB}" destId="{EFF9DFCC-F2EC-154F-A87F-2B3EDCF61E8D}" srcOrd="0" destOrd="0" presId="urn:microsoft.com/office/officeart/2005/8/layout/hierarchy2"/>
    <dgm:cxn modelId="{BF76DE12-08C4-A246-B989-54ECB6EE493F}" type="presOf" srcId="{C36C1BBC-0F86-1A49-ABDA-4C946ED14A17}" destId="{152D0CDA-5F41-5443-88AE-4C0C74CBEACC}" srcOrd="0" destOrd="0" presId="urn:microsoft.com/office/officeart/2005/8/layout/hierarchy2"/>
    <dgm:cxn modelId="{08377D68-B6F1-A94B-BDFD-B54239969A00}" type="presOf" srcId="{91577329-22FB-454C-A874-2135E654E3B9}" destId="{C0B388A1-DA7C-C64A-99EE-BB6C6063D6B1}" srcOrd="0" destOrd="0" presId="urn:microsoft.com/office/officeart/2005/8/layout/hierarchy2"/>
    <dgm:cxn modelId="{6D7D026A-7C8C-D44D-BA74-EFDBD06743A0}" type="presOf" srcId="{D8CFC5AD-371F-3A48-A4E4-344158A84FA7}" destId="{95691BB5-9D99-304C-9F41-5AB5DD5ACFB4}" srcOrd="0" destOrd="0" presId="urn:microsoft.com/office/officeart/2005/8/layout/hierarchy2"/>
    <dgm:cxn modelId="{4F67D563-4266-3344-AFC3-FEAC5D1F4AB3}" type="presOf" srcId="{7FA1701E-B724-F74E-B471-09858EEB24A9}" destId="{66ED1BDA-BB8C-9E41-8E01-24C6AAF8D0ED}" srcOrd="0" destOrd="0" presId="urn:microsoft.com/office/officeart/2005/8/layout/hierarchy2"/>
    <dgm:cxn modelId="{1606AED7-501E-1D48-B878-1D94D5584EDE}" type="presOf" srcId="{8A72FB8C-2BD9-0F42-9996-3F58FC1C1130}" destId="{E1E5EF92-EBF2-4643-BEEE-6637D5F2D7A8}" srcOrd="1" destOrd="0" presId="urn:microsoft.com/office/officeart/2005/8/layout/hierarchy2"/>
    <dgm:cxn modelId="{17A158D5-E8D1-644E-95B1-55DEAE75F7CB}" srcId="{F2CDD19D-D879-9B41-A1C9-605A5A92E283}" destId="{51AA2842-1309-2B4C-9C62-8C7ECE500DFD}" srcOrd="1" destOrd="0" parTransId="{1224CBE0-187A-6D40-BC8A-90C2F9567E24}" sibTransId="{D2A8AB31-D478-B045-9640-6E19BA0B9277}"/>
    <dgm:cxn modelId="{E3480D5C-9595-924B-BDF7-CA5BA016CD5F}" srcId="{91577329-22FB-454C-A874-2135E654E3B9}" destId="{C2E83397-063D-9943-9D6F-D71081ED0AD7}" srcOrd="1" destOrd="0" parTransId="{678EF398-605D-3E46-B7A5-0287673048C9}" sibTransId="{03757F56-CA5F-2E4C-8C6D-B45E4102A8F5}"/>
    <dgm:cxn modelId="{C5EB8884-E6DA-324F-A1E8-41EB6EFD6752}" type="presOf" srcId="{1080A3EB-D1B0-D546-A109-C6F1C26840BE}" destId="{F5236BA5-1030-4B41-97CA-D2051363ED56}" srcOrd="0" destOrd="0" presId="urn:microsoft.com/office/officeart/2005/8/layout/hierarchy2"/>
    <dgm:cxn modelId="{E52B24EA-3FF3-5440-BD00-20759A728DE1}" type="presOf" srcId="{524E7AB2-A6AF-194C-B195-E30F9AB48C6B}" destId="{DBA84B68-6AF8-054F-90F5-34D99F31C316}" srcOrd="0" destOrd="0" presId="urn:microsoft.com/office/officeart/2005/8/layout/hierarchy2"/>
    <dgm:cxn modelId="{E32D1CA6-6383-8B45-9735-DCB64AAADDDB}" type="presOf" srcId="{A194A8B1-9932-A44B-A037-B20AB5802D0C}" destId="{2BEB2D34-0CBA-B343-9E50-A6BAAB5D888D}" srcOrd="1" destOrd="0" presId="urn:microsoft.com/office/officeart/2005/8/layout/hierarchy2"/>
    <dgm:cxn modelId="{138CB8C0-0C28-5040-87BA-C1D1608EEF2C}" srcId="{093529CC-0E73-4A44-9168-8ACA8DB915A1}" destId="{EFD0BF84-2B7A-B94C-9D30-8CE37E93220E}" srcOrd="1" destOrd="0" parTransId="{94B529C6-0B68-FC43-A820-1631FE020F07}" sibTransId="{26C28538-C1E2-EA45-9404-A34895B40E86}"/>
    <dgm:cxn modelId="{B9E2EC19-C8A7-AF4E-B18C-309A02423D87}" srcId="{3FCFF9C3-04A5-5E4B-9B36-D7865890BF1C}" destId="{C28709F2-265F-2046-A51F-BA44B0BA7139}" srcOrd="0" destOrd="0" parTransId="{0542EA8E-50E2-BF42-B08D-0B5EB3DA6FC6}" sibTransId="{94696577-74DE-2B4A-8628-3EF0326782EC}"/>
    <dgm:cxn modelId="{26293F4D-9C93-CA41-8326-1ECB38CA2A7C}" type="presOf" srcId="{3E24E2B7-44CD-9C4E-A37C-85C162BFB04F}" destId="{D484C8E8-FFC2-5247-9317-5E9CACB61605}" srcOrd="1" destOrd="0" presId="urn:microsoft.com/office/officeart/2005/8/layout/hierarchy2"/>
    <dgm:cxn modelId="{7CE95BB1-F943-F64D-98D2-3384A336236E}" type="presOf" srcId="{3E24E2B7-44CD-9C4E-A37C-85C162BFB04F}" destId="{4EABFB85-E47B-D446-AE65-33F38C4C3CB3}" srcOrd="0" destOrd="0" presId="urn:microsoft.com/office/officeart/2005/8/layout/hierarchy2"/>
    <dgm:cxn modelId="{C4089CBF-9528-F24B-BE02-4C62391F3B63}" type="presOf" srcId="{4A5A3222-7BF4-CB4A-A157-C8EE6F6CA2D5}" destId="{D5EB77EB-0888-7E4E-A2D4-573C3983C658}" srcOrd="0" destOrd="0" presId="urn:microsoft.com/office/officeart/2005/8/layout/hierarchy2"/>
    <dgm:cxn modelId="{2B9BDCA8-B131-2A46-B39E-794F47414CC3}" type="presOf" srcId="{51AA2842-1309-2B4C-9C62-8C7ECE500DFD}" destId="{45659E8E-DF2D-2B4C-971B-AB020DDB5C80}" srcOrd="0" destOrd="0" presId="urn:microsoft.com/office/officeart/2005/8/layout/hierarchy2"/>
    <dgm:cxn modelId="{A0469CA9-51DC-5847-A6C9-40914140528B}" type="presOf" srcId="{FD184204-765B-8A49-B7A1-06D56DC6F0BE}" destId="{F05670EE-07DA-A043-82B7-98E9DDFB0B60}" srcOrd="1" destOrd="0" presId="urn:microsoft.com/office/officeart/2005/8/layout/hierarchy2"/>
    <dgm:cxn modelId="{6EAB70F7-DFBC-3949-B13C-662A023A1965}" srcId="{F2CDD19D-D879-9B41-A1C9-605A5A92E283}" destId="{38DAEDE5-64A3-8246-8801-C0E184CE9D11}" srcOrd="0" destOrd="0" parTransId="{0C6D4F61-0C09-C040-B6C0-AFE6FF42FA33}" sibTransId="{010DC7DF-B5AA-B648-9469-55966C050365}"/>
    <dgm:cxn modelId="{1C388BC1-DA3E-3E40-8624-C7BB08540DA2}" srcId="{996EFC2D-4792-0F42-904D-D1FD7A1BD057}" destId="{C36C1BBC-0F86-1A49-ABDA-4C946ED14A17}" srcOrd="0" destOrd="0" parTransId="{3E24E2B7-44CD-9C4E-A37C-85C162BFB04F}" sibTransId="{9DFDBF93-4C99-6344-91F0-F1C8DD03AD3C}"/>
    <dgm:cxn modelId="{C4BDC3E0-41EE-B240-A94D-978573A1B947}" srcId="{1080A3EB-D1B0-D546-A109-C6F1C26840BE}" destId="{F2CDD19D-D879-9B41-A1C9-605A5A92E283}" srcOrd="2" destOrd="0" parTransId="{700909F0-75EC-7442-93AF-EB17FFD86F24}" sibTransId="{BD8C39A5-5193-FB4D-B47C-704362074141}"/>
    <dgm:cxn modelId="{87F7AF42-DA24-B342-9EA8-5EF957ED4875}" type="presOf" srcId="{4A5A3222-7BF4-CB4A-A157-C8EE6F6CA2D5}" destId="{2D173241-5560-7F46-A0A8-1430CE03708B}" srcOrd="1" destOrd="0" presId="urn:microsoft.com/office/officeart/2005/8/layout/hierarchy2"/>
    <dgm:cxn modelId="{657514D7-19D7-694D-B3D6-962315AA005B}" type="presOf" srcId="{1224CBE0-187A-6D40-BC8A-90C2F9567E24}" destId="{757B040D-30FF-1043-8A3C-E0E3B34A77DC}" srcOrd="0" destOrd="0" presId="urn:microsoft.com/office/officeart/2005/8/layout/hierarchy2"/>
    <dgm:cxn modelId="{6F9B1B6F-07FC-1340-9399-6B94EEE49161}" type="presOf" srcId="{0542EA8E-50E2-BF42-B08D-0B5EB3DA6FC6}" destId="{FC4A8640-E5DF-3944-A926-8CF72CD203D4}" srcOrd="1" destOrd="0" presId="urn:microsoft.com/office/officeart/2005/8/layout/hierarchy2"/>
    <dgm:cxn modelId="{6B07D7D7-689D-FB41-A5F7-92FF453E7D7A}" type="presOf" srcId="{A194A8B1-9932-A44B-A037-B20AB5802D0C}" destId="{8099E1BF-B326-154B-8635-DABFDFC29107}" srcOrd="0" destOrd="0" presId="urn:microsoft.com/office/officeart/2005/8/layout/hierarchy2"/>
    <dgm:cxn modelId="{BFFF97EC-9F08-4F43-B63D-194DC2ECAB2B}" type="presOf" srcId="{25FB2095-FD1F-C544-879F-7C2F705FE1AD}" destId="{1142A7F3-0E52-8C45-8AE2-109881DD839C}" srcOrd="1" destOrd="0" presId="urn:microsoft.com/office/officeart/2005/8/layout/hierarchy2"/>
    <dgm:cxn modelId="{BD7AF41D-2074-9D43-89C0-0AB2D552F113}" srcId="{1080A3EB-D1B0-D546-A109-C6F1C26840BE}" destId="{093529CC-0E73-4A44-9168-8ACA8DB915A1}" srcOrd="1" destOrd="0" parTransId="{64DC4143-8472-384C-9940-B9E9919E2F07}" sibTransId="{401E2A23-D416-A743-B31E-92D57B79DDF6}"/>
    <dgm:cxn modelId="{4B28CE04-EBC8-B841-9B26-4EFCC5034BA2}" type="presOf" srcId="{C2E83397-063D-9943-9D6F-D71081ED0AD7}" destId="{9EF14BE1-1F44-054A-8CC2-E4E387C0CCDF}" srcOrd="0" destOrd="0" presId="urn:microsoft.com/office/officeart/2005/8/layout/hierarchy2"/>
    <dgm:cxn modelId="{B913F904-ADB0-9A46-841C-FEAD0CA5585D}" srcId="{EFD0BF84-2B7A-B94C-9D30-8CE37E93220E}" destId="{BB27E9A6-7815-9A47-A71A-B73E824AF4EB}" srcOrd="1" destOrd="0" parTransId="{D3F1B7C6-87E7-5747-8733-F6E33E2DF3B7}" sibTransId="{4E694897-723D-3A44-8644-D4F0A30FCD69}"/>
    <dgm:cxn modelId="{BB170E3F-93F9-CA43-8E2A-46E2A0DB43FE}" type="presOf" srcId="{678EF398-605D-3E46-B7A5-0287673048C9}" destId="{40F55BDC-F2B4-CE46-B324-9D3BB1500803}" srcOrd="0" destOrd="0" presId="urn:microsoft.com/office/officeart/2005/8/layout/hierarchy2"/>
    <dgm:cxn modelId="{8011B9DD-3D25-4041-BA53-4A5EFFBE163B}" srcId="{524E7AB2-A6AF-194C-B195-E30F9AB48C6B}" destId="{996EFC2D-4792-0F42-904D-D1FD7A1BD057}" srcOrd="2" destOrd="0" parTransId="{4A5A3222-7BF4-CB4A-A157-C8EE6F6CA2D5}" sibTransId="{4A4DABDD-A940-7C4C-91C9-59D009B8EA27}"/>
    <dgm:cxn modelId="{66AE9A8B-E4D9-D14B-BA22-366578B54B9F}" srcId="{1080A3EB-D1B0-D546-A109-C6F1C26840BE}" destId="{B79888CC-1C0E-D14A-9013-1D2E1708F9DA}" srcOrd="0" destOrd="0" parTransId="{CBB28925-59EA-F649-BBD8-6F37DE1C80A9}" sibTransId="{E36470C0-990F-A84A-9DFB-C488E67E1982}"/>
    <dgm:cxn modelId="{7A4324CF-B6C8-9845-9416-8AA01685D8BE}" type="presOf" srcId="{996EFC2D-4792-0F42-904D-D1FD7A1BD057}" destId="{AFA9FACC-D34B-C544-8321-A8EA007A3936}" srcOrd="0" destOrd="0" presId="urn:microsoft.com/office/officeart/2005/8/layout/hierarchy2"/>
    <dgm:cxn modelId="{AFC93D5F-5CB0-144A-AC9B-6519F44A816C}" type="presOf" srcId="{0FF2490C-6857-4446-BA72-2DABC3E6E68C}" destId="{A8DC6B9F-A128-D241-89EC-42A79DC677E1}" srcOrd="1" destOrd="0" presId="urn:microsoft.com/office/officeart/2005/8/layout/hierarchy2"/>
    <dgm:cxn modelId="{9ED25619-0463-7248-8ABB-C7927F312B18}" type="presOf" srcId="{4E1B3242-A1AA-F447-9396-2A573429C8B0}" destId="{85BB2A03-FCEF-E545-93C0-D2CFD16CFD37}" srcOrd="0" destOrd="0" presId="urn:microsoft.com/office/officeart/2005/8/layout/hierarchy2"/>
    <dgm:cxn modelId="{5C814DD9-56F7-9A46-AEC8-96F3327B7755}" srcId="{EFD0BF84-2B7A-B94C-9D30-8CE37E93220E}" destId="{DFC5BBAA-8252-314A-B251-68D6BE153B26}" srcOrd="2" destOrd="0" parTransId="{FD184204-765B-8A49-B7A1-06D56DC6F0BE}" sibTransId="{87B74781-F85D-F24C-BAA7-170FE0035374}"/>
    <dgm:cxn modelId="{D58B8E0A-D1F3-9548-94F9-8E0AAC999675}" type="presOf" srcId="{CB7C7545-D71E-ED4F-8EF1-6EBAC2D77D86}" destId="{73D849B6-A34E-0046-98EB-FB656D95B6C1}" srcOrd="1" destOrd="0" presId="urn:microsoft.com/office/officeart/2005/8/layout/hierarchy2"/>
    <dgm:cxn modelId="{3035391C-3B57-6D46-A7F4-C9BD416953EC}" srcId="{EFD0BF84-2B7A-B94C-9D30-8CE37E93220E}" destId="{D8CFC5AD-371F-3A48-A4E4-344158A84FA7}" srcOrd="0" destOrd="0" parTransId="{7FA1701E-B724-F74E-B471-09858EEB24A9}" sibTransId="{44756C05-393E-A846-9471-AEA5D57EA2DA}"/>
    <dgm:cxn modelId="{0C7FC327-F411-E04B-9455-23BA11C53A86}" srcId="{B79888CC-1C0E-D14A-9013-1D2E1708F9DA}" destId="{98ACBC4F-0B55-AB42-B9F4-39797E658615}" srcOrd="1" destOrd="0" parTransId="{25FB2095-FD1F-C544-879F-7C2F705FE1AD}" sibTransId="{BF37AC9A-445F-1B45-ABE0-98BEB4B8ACEF}"/>
    <dgm:cxn modelId="{27BE1BA5-5751-7B43-9E4F-389C65460834}" type="presOf" srcId="{7FA1701E-B724-F74E-B471-09858EEB24A9}" destId="{5B0629FB-D2E5-584A-88C5-4B2C92E33D7E}" srcOrd="1" destOrd="0" presId="urn:microsoft.com/office/officeart/2005/8/layout/hierarchy2"/>
    <dgm:cxn modelId="{11274CB0-BDED-4F42-A930-E4C8560FF84D}" type="presOf" srcId="{F2CDD19D-D879-9B41-A1C9-605A5A92E283}" destId="{396C7B41-FFBF-0C41-BD1B-C8739C5482E2}" srcOrd="0" destOrd="0" presId="urn:microsoft.com/office/officeart/2005/8/layout/hierarchy2"/>
    <dgm:cxn modelId="{583BA183-4DAB-9340-9E71-3D67C9B9C347}" type="presOf" srcId="{EFD0BF84-2B7A-B94C-9D30-8CE37E93220E}" destId="{655BB8C5-55BE-DB48-9363-70C9CA5DC73A}" srcOrd="0" destOrd="0" presId="urn:microsoft.com/office/officeart/2005/8/layout/hierarchy2"/>
    <dgm:cxn modelId="{A6208A27-EFCE-CE4F-9686-A39CC4437B40}" type="presOf" srcId="{D3F1B7C6-87E7-5747-8733-F6E33E2DF3B7}" destId="{9B4AA735-4745-4341-8B31-75F942F85690}" srcOrd="0" destOrd="0" presId="urn:microsoft.com/office/officeart/2005/8/layout/hierarchy2"/>
    <dgm:cxn modelId="{D1052F28-F256-6542-8BEA-6F3F43ABD9D3}" type="presOf" srcId="{0C6D4F61-0C09-C040-B6C0-AFE6FF42FA33}" destId="{BED6AD4B-D427-0040-A84D-70A3E3C82183}" srcOrd="1" destOrd="0" presId="urn:microsoft.com/office/officeart/2005/8/layout/hierarchy2"/>
    <dgm:cxn modelId="{E0CD8C2C-762B-E34D-A4C5-18F11645D59C}" type="presOf" srcId="{CB7C7545-D71E-ED4F-8EF1-6EBAC2D77D86}" destId="{5BCDD727-7CAC-DC48-8C6F-8E023340803D}" srcOrd="0" destOrd="0" presId="urn:microsoft.com/office/officeart/2005/8/layout/hierarchy2"/>
    <dgm:cxn modelId="{F46E56AE-415F-9741-84AD-B3F52217EAC1}" type="presOf" srcId="{0FF2490C-6857-4446-BA72-2DABC3E6E68C}" destId="{C01A1764-53DD-164C-9D50-87A71C396992}" srcOrd="0" destOrd="0" presId="urn:microsoft.com/office/officeart/2005/8/layout/hierarchy2"/>
    <dgm:cxn modelId="{DFBCA22C-93F2-A947-95D0-9ADB11D1C012}" type="presOf" srcId="{94B529C6-0B68-FC43-A820-1631FE020F07}" destId="{8C955F8C-6592-3849-BB59-E847770929AB}" srcOrd="0" destOrd="0" presId="urn:microsoft.com/office/officeart/2005/8/layout/hierarchy2"/>
    <dgm:cxn modelId="{75C63584-D74E-7F4B-AE48-3250E60CFD43}" type="presOf" srcId="{678EF398-605D-3E46-B7A5-0287673048C9}" destId="{3D92D7D8-DCFA-C845-8A00-A2961E762198}" srcOrd="1" destOrd="0" presId="urn:microsoft.com/office/officeart/2005/8/layout/hierarchy2"/>
    <dgm:cxn modelId="{517D2ED4-5CF3-D64E-B3D4-18B040739EA6}" srcId="{1080A3EB-D1B0-D546-A109-C6F1C26840BE}" destId="{524E7AB2-A6AF-194C-B195-E30F9AB48C6B}" srcOrd="3" destOrd="0" parTransId="{B7F01F12-4ACB-364E-915A-5074FCE569C8}" sibTransId="{ABCD1909-5C8B-EC40-BB96-1169AB21DF87}"/>
    <dgm:cxn modelId="{127D4FAC-5378-1044-9945-5D1A4F85F261}" type="presOf" srcId="{1224CBE0-187A-6D40-BC8A-90C2F9567E24}" destId="{8C1D8EF7-5FE2-4C46-906A-C087A1CEE9BD}" srcOrd="1" destOrd="0" presId="urn:microsoft.com/office/officeart/2005/8/layout/hierarchy2"/>
    <dgm:cxn modelId="{786A5860-11C9-BF42-84E6-F0FDE7CC5CE5}" type="presOf" srcId="{98ACBC4F-0B55-AB42-B9F4-39797E658615}" destId="{9C3AAC2F-51E5-CA45-BCB9-000B078990D5}" srcOrd="0" destOrd="0" presId="urn:microsoft.com/office/officeart/2005/8/layout/hierarchy2"/>
    <dgm:cxn modelId="{341ED510-633C-8B46-92E8-407D2F11C2BE}" type="presOf" srcId="{94B529C6-0B68-FC43-A820-1631FE020F07}" destId="{56C4CF9A-8B57-EB4C-AB95-D206601EFF9B}" srcOrd="1" destOrd="0" presId="urn:microsoft.com/office/officeart/2005/8/layout/hierarchy2"/>
    <dgm:cxn modelId="{F27BA805-DC60-2542-BFF3-243A4101EA8B}" type="presOf" srcId="{093529CC-0E73-4A44-9168-8ACA8DB915A1}" destId="{4F4F3AF5-7745-3A4D-9C04-967CD29F1631}" srcOrd="0" destOrd="0" presId="urn:microsoft.com/office/officeart/2005/8/layout/hierarchy2"/>
    <dgm:cxn modelId="{3FFF8599-0744-FF4A-B990-50B4C919F32A}" type="presOf" srcId="{C28709F2-265F-2046-A51F-BA44B0BA7139}" destId="{B6288758-793A-ED4D-841C-F5FB143A49FF}" srcOrd="0" destOrd="0" presId="urn:microsoft.com/office/officeart/2005/8/layout/hierarchy2"/>
    <dgm:cxn modelId="{83AC4FA2-F3A2-2B47-98AF-3EB06D511F32}" srcId="{91577329-22FB-454C-A874-2135E654E3B9}" destId="{4E1B3242-A1AA-F447-9396-2A573429C8B0}" srcOrd="0" destOrd="0" parTransId="{A194A8B1-9932-A44B-A037-B20AB5802D0C}" sibTransId="{858D5175-FE68-2F46-9249-8D77D7F3671B}"/>
    <dgm:cxn modelId="{23A1BCE7-29A4-554F-AF61-47606B1DE7BB}" type="presOf" srcId="{8A72FB8C-2BD9-0F42-9996-3F58FC1C1130}" destId="{AF1FB896-6D48-764E-8A30-3DCDCDD82ACE}" srcOrd="0" destOrd="0" presId="urn:microsoft.com/office/officeart/2005/8/layout/hierarchy2"/>
    <dgm:cxn modelId="{666C2E74-221A-344A-8507-69136D34D527}" type="presOf" srcId="{0542EA8E-50E2-BF42-B08D-0B5EB3DA6FC6}" destId="{200ADE7D-7D09-5F45-A2D7-279F1EBABB23}" srcOrd="0" destOrd="0" presId="urn:microsoft.com/office/officeart/2005/8/layout/hierarchy2"/>
    <dgm:cxn modelId="{C5152C34-263D-DF47-A91C-40313A0B480E}" type="presOf" srcId="{3FCFF9C3-04A5-5E4B-9B36-D7865890BF1C}" destId="{1CC9E0C9-0493-C74D-A6C5-339B5D886F18}" srcOrd="0" destOrd="0" presId="urn:microsoft.com/office/officeart/2005/8/layout/hierarchy2"/>
    <dgm:cxn modelId="{0DBB7F28-FDD1-764E-B814-6597A8C2A6DB}" srcId="{B79888CC-1C0E-D14A-9013-1D2E1708F9DA}" destId="{27F9218A-F4A9-354D-BEBD-A8C2DEE0FCE1}" srcOrd="0" destOrd="0" parTransId="{8A72FB8C-2BD9-0F42-9996-3F58FC1C1130}" sibTransId="{62D00FE3-4279-E745-840C-AEE4D41CFA4C}"/>
    <dgm:cxn modelId="{9A9D7CFC-E3D8-3F4F-B106-C65C9E7DEBCB}" type="presOf" srcId="{B03351BB-3567-1146-919D-419A3AD34FB5}" destId="{12EDEE09-2621-0745-B819-5A1AF8CE76F5}" srcOrd="0" destOrd="0" presId="urn:microsoft.com/office/officeart/2005/8/layout/hierarchy2"/>
    <dgm:cxn modelId="{94306BB9-A11C-D841-9AC6-626A9CBB819C}" type="presOf" srcId="{25FB2095-FD1F-C544-879F-7C2F705FE1AD}" destId="{D98BB640-D4B5-C343-B74C-905FFC769B0D}" srcOrd="0" destOrd="0" presId="urn:microsoft.com/office/officeart/2005/8/layout/hierarchy2"/>
    <dgm:cxn modelId="{084E804E-0E26-E94D-BB23-490A95EABA3F}" type="presOf" srcId="{38DAEDE5-64A3-8246-8801-C0E184CE9D11}" destId="{FBE48C82-A014-AB4B-ABAF-05907905B6E9}" srcOrd="0" destOrd="0" presId="urn:microsoft.com/office/officeart/2005/8/layout/hierarchy2"/>
    <dgm:cxn modelId="{D0D5FC7A-E86B-5F4F-96CF-832627FB048E}" type="presOf" srcId="{B79888CC-1C0E-D14A-9013-1D2E1708F9DA}" destId="{3B831874-A1BF-2849-8007-87218936A12C}" srcOrd="0" destOrd="0" presId="urn:microsoft.com/office/officeart/2005/8/layout/hierarchy2"/>
    <dgm:cxn modelId="{53612F78-04F4-E14E-BD3C-80845A20C10F}" type="presOf" srcId="{24940994-0168-B04D-9381-94548086FD3F}" destId="{88428905-F6EB-C648-A552-1643037979B5}" srcOrd="0" destOrd="0" presId="urn:microsoft.com/office/officeart/2005/8/layout/hierarchy2"/>
    <dgm:cxn modelId="{2E00C432-1A9B-1845-A4ED-E3E81EAD8052}" type="presOf" srcId="{27F9218A-F4A9-354D-BEBD-A8C2DEE0FCE1}" destId="{9D9A93F7-BB15-4149-AE89-B8E06C581A8F}" srcOrd="0" destOrd="0" presId="urn:microsoft.com/office/officeart/2005/8/layout/hierarchy2"/>
    <dgm:cxn modelId="{5A17786B-93C3-9B46-AF35-EF1874435AF8}" type="presOf" srcId="{DFC5BBAA-8252-314A-B251-68D6BE153B26}" destId="{79ADB930-804A-D348-BD1A-FA4A6E0B1E5D}" srcOrd="0" destOrd="0" presId="urn:microsoft.com/office/officeart/2005/8/layout/hierarchy2"/>
    <dgm:cxn modelId="{3DCCBFC1-A7B4-5D42-9786-41C04EB0C3A6}" srcId="{524E7AB2-A6AF-194C-B195-E30F9AB48C6B}" destId="{3FCFF9C3-04A5-5E4B-9B36-D7865890BF1C}" srcOrd="0" destOrd="0" parTransId="{B03351BB-3567-1146-919D-419A3AD34FB5}" sibTransId="{8A80C2E3-530D-164D-A783-ED347A47E105}"/>
    <dgm:cxn modelId="{883E9C14-D1E4-ED42-AAB3-D923F612B624}" srcId="{524E7AB2-A6AF-194C-B195-E30F9AB48C6B}" destId="{91577329-22FB-454C-A874-2135E654E3B9}" srcOrd="1" destOrd="0" parTransId="{0FF2490C-6857-4446-BA72-2DABC3E6E68C}" sibTransId="{0D24C4DA-BF4B-7C4C-8E1F-BF780AA5F77D}"/>
    <dgm:cxn modelId="{3A1BF99B-5D38-F341-AC70-CABC65D45EC5}" type="presOf" srcId="{0C6D4F61-0C09-C040-B6C0-AFE6FF42FA33}" destId="{2989135F-E6BA-A54E-A204-05D3AC7CF662}" srcOrd="0" destOrd="0" presId="urn:microsoft.com/office/officeart/2005/8/layout/hierarchy2"/>
    <dgm:cxn modelId="{437B45D9-617B-574D-9732-F3948CEFA9AE}" srcId="{093529CC-0E73-4A44-9168-8ACA8DB915A1}" destId="{24940994-0168-B04D-9381-94548086FD3F}" srcOrd="0" destOrd="0" parTransId="{CB7C7545-D71E-ED4F-8EF1-6EBAC2D77D86}" sibTransId="{80E23CE6-6A92-B14D-A929-F93D6307710A}"/>
    <dgm:cxn modelId="{CA1C5AC7-8B3D-034B-A69F-5F458EDDF416}" type="presParOf" srcId="{F5236BA5-1030-4B41-97CA-D2051363ED56}" destId="{7E955ED2-BB61-044C-BA90-E7EAE996EA80}" srcOrd="0" destOrd="0" presId="urn:microsoft.com/office/officeart/2005/8/layout/hierarchy2"/>
    <dgm:cxn modelId="{8D939E61-9FD5-7C48-A1FD-299743816A01}" type="presParOf" srcId="{7E955ED2-BB61-044C-BA90-E7EAE996EA80}" destId="{3B831874-A1BF-2849-8007-87218936A12C}" srcOrd="0" destOrd="0" presId="urn:microsoft.com/office/officeart/2005/8/layout/hierarchy2"/>
    <dgm:cxn modelId="{C0900876-FF4F-114A-A8B2-A74AF466C746}" type="presParOf" srcId="{7E955ED2-BB61-044C-BA90-E7EAE996EA80}" destId="{08119E50-19D5-FD4D-97D8-31495B19C669}" srcOrd="1" destOrd="0" presId="urn:microsoft.com/office/officeart/2005/8/layout/hierarchy2"/>
    <dgm:cxn modelId="{71C8E985-2840-A142-8372-BF42BEB0EB77}" type="presParOf" srcId="{08119E50-19D5-FD4D-97D8-31495B19C669}" destId="{AF1FB896-6D48-764E-8A30-3DCDCDD82ACE}" srcOrd="0" destOrd="0" presId="urn:microsoft.com/office/officeart/2005/8/layout/hierarchy2"/>
    <dgm:cxn modelId="{970DF02A-029B-CA45-9C1C-C369A2317B64}" type="presParOf" srcId="{AF1FB896-6D48-764E-8A30-3DCDCDD82ACE}" destId="{E1E5EF92-EBF2-4643-BEEE-6637D5F2D7A8}" srcOrd="0" destOrd="0" presId="urn:microsoft.com/office/officeart/2005/8/layout/hierarchy2"/>
    <dgm:cxn modelId="{97CDCEF1-4F38-FD4F-A832-708268E0B109}" type="presParOf" srcId="{08119E50-19D5-FD4D-97D8-31495B19C669}" destId="{06B23442-FB88-F14C-A199-0F5238FF3AF2}" srcOrd="1" destOrd="0" presId="urn:microsoft.com/office/officeart/2005/8/layout/hierarchy2"/>
    <dgm:cxn modelId="{F2A2C0E0-236C-5848-A668-9A3C89EE18AC}" type="presParOf" srcId="{06B23442-FB88-F14C-A199-0F5238FF3AF2}" destId="{9D9A93F7-BB15-4149-AE89-B8E06C581A8F}" srcOrd="0" destOrd="0" presId="urn:microsoft.com/office/officeart/2005/8/layout/hierarchy2"/>
    <dgm:cxn modelId="{BB14267D-FFB6-544A-BDC5-BD014D3931D9}" type="presParOf" srcId="{06B23442-FB88-F14C-A199-0F5238FF3AF2}" destId="{CBC33C15-99EE-BA47-B338-7ED6BB5D2644}" srcOrd="1" destOrd="0" presId="urn:microsoft.com/office/officeart/2005/8/layout/hierarchy2"/>
    <dgm:cxn modelId="{7BA01B4B-C63A-3A49-83F3-039E52860E1A}" type="presParOf" srcId="{08119E50-19D5-FD4D-97D8-31495B19C669}" destId="{D98BB640-D4B5-C343-B74C-905FFC769B0D}" srcOrd="2" destOrd="0" presId="urn:microsoft.com/office/officeart/2005/8/layout/hierarchy2"/>
    <dgm:cxn modelId="{831E2109-25CC-0443-9C6D-385BC7DD68B0}" type="presParOf" srcId="{D98BB640-D4B5-C343-B74C-905FFC769B0D}" destId="{1142A7F3-0E52-8C45-8AE2-109881DD839C}" srcOrd="0" destOrd="0" presId="urn:microsoft.com/office/officeart/2005/8/layout/hierarchy2"/>
    <dgm:cxn modelId="{5FAF767B-042D-9B46-B393-6CBC65DD5317}" type="presParOf" srcId="{08119E50-19D5-FD4D-97D8-31495B19C669}" destId="{74F41D9D-EC48-0D47-8D8A-0FF3D95AAE54}" srcOrd="3" destOrd="0" presId="urn:microsoft.com/office/officeart/2005/8/layout/hierarchy2"/>
    <dgm:cxn modelId="{41AAF3BD-5BA4-4845-B384-43F4D4994919}" type="presParOf" srcId="{74F41D9D-EC48-0D47-8D8A-0FF3D95AAE54}" destId="{9C3AAC2F-51E5-CA45-BCB9-000B078990D5}" srcOrd="0" destOrd="0" presId="urn:microsoft.com/office/officeart/2005/8/layout/hierarchy2"/>
    <dgm:cxn modelId="{956CC05C-B8D9-3749-AAC3-5262929ED4EC}" type="presParOf" srcId="{74F41D9D-EC48-0D47-8D8A-0FF3D95AAE54}" destId="{40054279-008A-B44F-85AF-BC5B562F229F}" srcOrd="1" destOrd="0" presId="urn:microsoft.com/office/officeart/2005/8/layout/hierarchy2"/>
    <dgm:cxn modelId="{922C23F1-A48E-4340-AAB8-8324EF426262}" type="presParOf" srcId="{F5236BA5-1030-4B41-97CA-D2051363ED56}" destId="{EDEFE9F0-48A2-F044-851C-A32D8ACFCC3D}" srcOrd="1" destOrd="0" presId="urn:microsoft.com/office/officeart/2005/8/layout/hierarchy2"/>
    <dgm:cxn modelId="{87D94322-F4D8-F248-8867-5D45AD7949E4}" type="presParOf" srcId="{EDEFE9F0-48A2-F044-851C-A32D8ACFCC3D}" destId="{4F4F3AF5-7745-3A4D-9C04-967CD29F1631}" srcOrd="0" destOrd="0" presId="urn:microsoft.com/office/officeart/2005/8/layout/hierarchy2"/>
    <dgm:cxn modelId="{2326F0B1-F439-4844-A1E0-AA41AE0F83EC}" type="presParOf" srcId="{EDEFE9F0-48A2-F044-851C-A32D8ACFCC3D}" destId="{A4FCFBBA-4F86-8042-9CDA-0081F3F74D51}" srcOrd="1" destOrd="0" presId="urn:microsoft.com/office/officeart/2005/8/layout/hierarchy2"/>
    <dgm:cxn modelId="{012DFBAF-7EAC-4E49-9B36-937F3CA0725F}" type="presParOf" srcId="{A4FCFBBA-4F86-8042-9CDA-0081F3F74D51}" destId="{5BCDD727-7CAC-DC48-8C6F-8E023340803D}" srcOrd="0" destOrd="0" presId="urn:microsoft.com/office/officeart/2005/8/layout/hierarchy2"/>
    <dgm:cxn modelId="{74B95D6C-F473-AB4E-BD39-56D50DDFA069}" type="presParOf" srcId="{5BCDD727-7CAC-DC48-8C6F-8E023340803D}" destId="{73D849B6-A34E-0046-98EB-FB656D95B6C1}" srcOrd="0" destOrd="0" presId="urn:microsoft.com/office/officeart/2005/8/layout/hierarchy2"/>
    <dgm:cxn modelId="{D5F21C66-7C59-5843-9773-DD5EA5FE0382}" type="presParOf" srcId="{A4FCFBBA-4F86-8042-9CDA-0081F3F74D51}" destId="{B25956D2-2C04-8B40-BB9D-0DE1B77FBE7B}" srcOrd="1" destOrd="0" presId="urn:microsoft.com/office/officeart/2005/8/layout/hierarchy2"/>
    <dgm:cxn modelId="{8386DD14-188E-A54F-A414-EC9E1A66B2F4}" type="presParOf" srcId="{B25956D2-2C04-8B40-BB9D-0DE1B77FBE7B}" destId="{88428905-F6EB-C648-A552-1643037979B5}" srcOrd="0" destOrd="0" presId="urn:microsoft.com/office/officeart/2005/8/layout/hierarchy2"/>
    <dgm:cxn modelId="{4096110C-E0C4-864D-ADF4-9464287A9752}" type="presParOf" srcId="{B25956D2-2C04-8B40-BB9D-0DE1B77FBE7B}" destId="{F22BF338-FDF4-AE4C-8D70-F0CD03B2440E}" srcOrd="1" destOrd="0" presId="urn:microsoft.com/office/officeart/2005/8/layout/hierarchy2"/>
    <dgm:cxn modelId="{E9D135F1-813B-FD47-81D0-F1E316923A11}" type="presParOf" srcId="{A4FCFBBA-4F86-8042-9CDA-0081F3F74D51}" destId="{8C955F8C-6592-3849-BB59-E847770929AB}" srcOrd="2" destOrd="0" presId="urn:microsoft.com/office/officeart/2005/8/layout/hierarchy2"/>
    <dgm:cxn modelId="{187883E4-7A98-6F43-B037-F082DCE2F550}" type="presParOf" srcId="{8C955F8C-6592-3849-BB59-E847770929AB}" destId="{56C4CF9A-8B57-EB4C-AB95-D206601EFF9B}" srcOrd="0" destOrd="0" presId="urn:microsoft.com/office/officeart/2005/8/layout/hierarchy2"/>
    <dgm:cxn modelId="{FCD95E93-07AE-174C-9C05-5D70E96BACA2}" type="presParOf" srcId="{A4FCFBBA-4F86-8042-9CDA-0081F3F74D51}" destId="{619DBC50-791F-EC4E-8A67-48FE37E30135}" srcOrd="3" destOrd="0" presId="urn:microsoft.com/office/officeart/2005/8/layout/hierarchy2"/>
    <dgm:cxn modelId="{50B32BFD-F48F-6B4B-960C-A2FCB97B80D9}" type="presParOf" srcId="{619DBC50-791F-EC4E-8A67-48FE37E30135}" destId="{655BB8C5-55BE-DB48-9363-70C9CA5DC73A}" srcOrd="0" destOrd="0" presId="urn:microsoft.com/office/officeart/2005/8/layout/hierarchy2"/>
    <dgm:cxn modelId="{34C3E0FD-AE17-2C43-9735-B751CE34F1CE}" type="presParOf" srcId="{619DBC50-791F-EC4E-8A67-48FE37E30135}" destId="{A91C2451-9532-BC43-A03C-12DF9A8A4E9F}" srcOrd="1" destOrd="0" presId="urn:microsoft.com/office/officeart/2005/8/layout/hierarchy2"/>
    <dgm:cxn modelId="{3457FA89-CC29-DA4F-93F6-25638C91F766}" type="presParOf" srcId="{A91C2451-9532-BC43-A03C-12DF9A8A4E9F}" destId="{66ED1BDA-BB8C-9E41-8E01-24C6AAF8D0ED}" srcOrd="0" destOrd="0" presId="urn:microsoft.com/office/officeart/2005/8/layout/hierarchy2"/>
    <dgm:cxn modelId="{810F252B-F20D-2949-AB32-8A20F5A07520}" type="presParOf" srcId="{66ED1BDA-BB8C-9E41-8E01-24C6AAF8D0ED}" destId="{5B0629FB-D2E5-584A-88C5-4B2C92E33D7E}" srcOrd="0" destOrd="0" presId="urn:microsoft.com/office/officeart/2005/8/layout/hierarchy2"/>
    <dgm:cxn modelId="{8D96B343-7C71-D342-80BE-7D48C2AFCEB9}" type="presParOf" srcId="{A91C2451-9532-BC43-A03C-12DF9A8A4E9F}" destId="{36B38121-418E-B14D-A1DA-7A5C09710D6B}" srcOrd="1" destOrd="0" presId="urn:microsoft.com/office/officeart/2005/8/layout/hierarchy2"/>
    <dgm:cxn modelId="{20D26CE5-AD25-1A4D-AF48-D3B0765584FE}" type="presParOf" srcId="{36B38121-418E-B14D-A1DA-7A5C09710D6B}" destId="{95691BB5-9D99-304C-9F41-5AB5DD5ACFB4}" srcOrd="0" destOrd="0" presId="urn:microsoft.com/office/officeart/2005/8/layout/hierarchy2"/>
    <dgm:cxn modelId="{D5317589-22F0-984B-82D2-CDC3D05569B6}" type="presParOf" srcId="{36B38121-418E-B14D-A1DA-7A5C09710D6B}" destId="{B81862E0-CC26-8E43-B9D4-C7CDCF7F5B32}" srcOrd="1" destOrd="0" presId="urn:microsoft.com/office/officeart/2005/8/layout/hierarchy2"/>
    <dgm:cxn modelId="{15DC6199-33E7-3843-8422-C5A5FDAC45C4}" type="presParOf" srcId="{A91C2451-9532-BC43-A03C-12DF9A8A4E9F}" destId="{9B4AA735-4745-4341-8B31-75F942F85690}" srcOrd="2" destOrd="0" presId="urn:microsoft.com/office/officeart/2005/8/layout/hierarchy2"/>
    <dgm:cxn modelId="{DF6859BC-582B-9A4E-91ED-A3752A768EC2}" type="presParOf" srcId="{9B4AA735-4745-4341-8B31-75F942F85690}" destId="{656D93DC-84A9-5148-BAC5-8CC49305C401}" srcOrd="0" destOrd="0" presId="urn:microsoft.com/office/officeart/2005/8/layout/hierarchy2"/>
    <dgm:cxn modelId="{2ED5B4AB-2D06-D644-BBFA-EFFC2A5BB155}" type="presParOf" srcId="{A91C2451-9532-BC43-A03C-12DF9A8A4E9F}" destId="{C2692F63-A034-DE47-BF15-BC093B371D99}" srcOrd="3" destOrd="0" presId="urn:microsoft.com/office/officeart/2005/8/layout/hierarchy2"/>
    <dgm:cxn modelId="{843C3C62-E505-B342-9E51-103168A67330}" type="presParOf" srcId="{C2692F63-A034-DE47-BF15-BC093B371D99}" destId="{EFF9DFCC-F2EC-154F-A87F-2B3EDCF61E8D}" srcOrd="0" destOrd="0" presId="urn:microsoft.com/office/officeart/2005/8/layout/hierarchy2"/>
    <dgm:cxn modelId="{E92BD351-1948-6A4B-9AEB-C09C1387FA00}" type="presParOf" srcId="{C2692F63-A034-DE47-BF15-BC093B371D99}" destId="{828DC0F7-1C2E-744D-BE2C-5A26B0755FB1}" srcOrd="1" destOrd="0" presId="urn:microsoft.com/office/officeart/2005/8/layout/hierarchy2"/>
    <dgm:cxn modelId="{87802AAD-43D6-4144-9E2D-8BB07F3A5119}" type="presParOf" srcId="{A91C2451-9532-BC43-A03C-12DF9A8A4E9F}" destId="{EE22F17F-FE99-D849-99ED-D5C4DF78178D}" srcOrd="4" destOrd="0" presId="urn:microsoft.com/office/officeart/2005/8/layout/hierarchy2"/>
    <dgm:cxn modelId="{32DE0E6A-AA6C-A346-A475-EB52599A6A88}" type="presParOf" srcId="{EE22F17F-FE99-D849-99ED-D5C4DF78178D}" destId="{F05670EE-07DA-A043-82B7-98E9DDFB0B60}" srcOrd="0" destOrd="0" presId="urn:microsoft.com/office/officeart/2005/8/layout/hierarchy2"/>
    <dgm:cxn modelId="{7FB10ABB-AEBB-0E41-A6F8-5F6A9FEF9226}" type="presParOf" srcId="{A91C2451-9532-BC43-A03C-12DF9A8A4E9F}" destId="{02B5330D-1E1D-B642-9849-8E4825FDBE6B}" srcOrd="5" destOrd="0" presId="urn:microsoft.com/office/officeart/2005/8/layout/hierarchy2"/>
    <dgm:cxn modelId="{BB3E749B-D274-224A-A857-C16E25D88618}" type="presParOf" srcId="{02B5330D-1E1D-B642-9849-8E4825FDBE6B}" destId="{79ADB930-804A-D348-BD1A-FA4A6E0B1E5D}" srcOrd="0" destOrd="0" presId="urn:microsoft.com/office/officeart/2005/8/layout/hierarchy2"/>
    <dgm:cxn modelId="{1CD77FCF-58C4-F840-9C92-3D9CBB9F1DAB}" type="presParOf" srcId="{02B5330D-1E1D-B642-9849-8E4825FDBE6B}" destId="{D929EEE9-CAEF-4642-BACC-B271E683318E}" srcOrd="1" destOrd="0" presId="urn:microsoft.com/office/officeart/2005/8/layout/hierarchy2"/>
    <dgm:cxn modelId="{00BA76C2-BB8E-0046-96D4-7321D9EE242D}" type="presParOf" srcId="{F5236BA5-1030-4B41-97CA-D2051363ED56}" destId="{38D834DD-F716-BC4D-A57C-AA0529796234}" srcOrd="2" destOrd="0" presId="urn:microsoft.com/office/officeart/2005/8/layout/hierarchy2"/>
    <dgm:cxn modelId="{3A07BF29-ED0F-274D-9A14-7E81C8E43C56}" type="presParOf" srcId="{38D834DD-F716-BC4D-A57C-AA0529796234}" destId="{396C7B41-FFBF-0C41-BD1B-C8739C5482E2}" srcOrd="0" destOrd="0" presId="urn:microsoft.com/office/officeart/2005/8/layout/hierarchy2"/>
    <dgm:cxn modelId="{49B31985-FDAA-3043-B38D-D8489D2F97D0}" type="presParOf" srcId="{38D834DD-F716-BC4D-A57C-AA0529796234}" destId="{BF0BBB79-C390-E04E-AC8E-EC6F12B0D8E5}" srcOrd="1" destOrd="0" presId="urn:microsoft.com/office/officeart/2005/8/layout/hierarchy2"/>
    <dgm:cxn modelId="{43D43954-A5B4-9443-894D-2DCE15815F6E}" type="presParOf" srcId="{BF0BBB79-C390-E04E-AC8E-EC6F12B0D8E5}" destId="{2989135F-E6BA-A54E-A204-05D3AC7CF662}" srcOrd="0" destOrd="0" presId="urn:microsoft.com/office/officeart/2005/8/layout/hierarchy2"/>
    <dgm:cxn modelId="{B798529D-E43B-6D4B-B598-9BB01BC1413B}" type="presParOf" srcId="{2989135F-E6BA-A54E-A204-05D3AC7CF662}" destId="{BED6AD4B-D427-0040-A84D-70A3E3C82183}" srcOrd="0" destOrd="0" presId="urn:microsoft.com/office/officeart/2005/8/layout/hierarchy2"/>
    <dgm:cxn modelId="{4D49E41B-0652-E344-A0DD-3F75783E550B}" type="presParOf" srcId="{BF0BBB79-C390-E04E-AC8E-EC6F12B0D8E5}" destId="{9B97F74C-38BC-B844-B692-370513F05251}" srcOrd="1" destOrd="0" presId="urn:microsoft.com/office/officeart/2005/8/layout/hierarchy2"/>
    <dgm:cxn modelId="{326A5780-086A-A143-8FED-B2AB785512CB}" type="presParOf" srcId="{9B97F74C-38BC-B844-B692-370513F05251}" destId="{FBE48C82-A014-AB4B-ABAF-05907905B6E9}" srcOrd="0" destOrd="0" presId="urn:microsoft.com/office/officeart/2005/8/layout/hierarchy2"/>
    <dgm:cxn modelId="{D27364FB-0F57-F040-AC7F-87A7E52B245D}" type="presParOf" srcId="{9B97F74C-38BC-B844-B692-370513F05251}" destId="{52645B92-0474-314D-992F-BED84CB946D6}" srcOrd="1" destOrd="0" presId="urn:microsoft.com/office/officeart/2005/8/layout/hierarchy2"/>
    <dgm:cxn modelId="{1BFF94C5-5990-0F42-B60E-50CB2737F709}" type="presParOf" srcId="{BF0BBB79-C390-E04E-AC8E-EC6F12B0D8E5}" destId="{757B040D-30FF-1043-8A3C-E0E3B34A77DC}" srcOrd="2" destOrd="0" presId="urn:microsoft.com/office/officeart/2005/8/layout/hierarchy2"/>
    <dgm:cxn modelId="{5816F862-2B87-FB49-85A9-956D89B0A85F}" type="presParOf" srcId="{757B040D-30FF-1043-8A3C-E0E3B34A77DC}" destId="{8C1D8EF7-5FE2-4C46-906A-C087A1CEE9BD}" srcOrd="0" destOrd="0" presId="urn:microsoft.com/office/officeart/2005/8/layout/hierarchy2"/>
    <dgm:cxn modelId="{D8655B6A-1E4A-DE43-92A2-4C982A3CAFD8}" type="presParOf" srcId="{BF0BBB79-C390-E04E-AC8E-EC6F12B0D8E5}" destId="{372A96EC-1F2B-0D4B-9969-2759C4349E11}" srcOrd="3" destOrd="0" presId="urn:microsoft.com/office/officeart/2005/8/layout/hierarchy2"/>
    <dgm:cxn modelId="{0488AD3F-4981-6A4D-BF9F-56770A197F25}" type="presParOf" srcId="{372A96EC-1F2B-0D4B-9969-2759C4349E11}" destId="{45659E8E-DF2D-2B4C-971B-AB020DDB5C80}" srcOrd="0" destOrd="0" presId="urn:microsoft.com/office/officeart/2005/8/layout/hierarchy2"/>
    <dgm:cxn modelId="{A44C8D4E-BDE1-1A4E-8CFA-C995D5F79F10}" type="presParOf" srcId="{372A96EC-1F2B-0D4B-9969-2759C4349E11}" destId="{26A69EEB-B92A-B54B-9BFE-98EF715C5FDA}" srcOrd="1" destOrd="0" presId="urn:microsoft.com/office/officeart/2005/8/layout/hierarchy2"/>
    <dgm:cxn modelId="{480212DC-A3E8-1942-A407-685F47821C41}" type="presParOf" srcId="{F5236BA5-1030-4B41-97CA-D2051363ED56}" destId="{208AFF83-DB5D-B646-8990-6ACD4A21E994}" srcOrd="3" destOrd="0" presId="urn:microsoft.com/office/officeart/2005/8/layout/hierarchy2"/>
    <dgm:cxn modelId="{3D7FA116-B7AE-5345-A585-CD591A5EADB0}" type="presParOf" srcId="{208AFF83-DB5D-B646-8990-6ACD4A21E994}" destId="{DBA84B68-6AF8-054F-90F5-34D99F31C316}" srcOrd="0" destOrd="0" presId="urn:microsoft.com/office/officeart/2005/8/layout/hierarchy2"/>
    <dgm:cxn modelId="{115F785A-1E00-4646-993A-0A12328414D4}" type="presParOf" srcId="{208AFF83-DB5D-B646-8990-6ACD4A21E994}" destId="{9414E514-4183-CB41-B09B-71A6597E6BCD}" srcOrd="1" destOrd="0" presId="urn:microsoft.com/office/officeart/2005/8/layout/hierarchy2"/>
    <dgm:cxn modelId="{B737C4B1-7F0C-044B-8566-6838269D4775}" type="presParOf" srcId="{9414E514-4183-CB41-B09B-71A6597E6BCD}" destId="{12EDEE09-2621-0745-B819-5A1AF8CE76F5}" srcOrd="0" destOrd="0" presId="urn:microsoft.com/office/officeart/2005/8/layout/hierarchy2"/>
    <dgm:cxn modelId="{F5440B2A-D6AB-BF49-ABB5-DD869EB23FB5}" type="presParOf" srcId="{12EDEE09-2621-0745-B819-5A1AF8CE76F5}" destId="{EDB7C5E5-B9E9-C94B-8531-9CF6F5A405A8}" srcOrd="0" destOrd="0" presId="urn:microsoft.com/office/officeart/2005/8/layout/hierarchy2"/>
    <dgm:cxn modelId="{B3A21E74-5A61-A64D-8B66-1DDFA20789E4}" type="presParOf" srcId="{9414E514-4183-CB41-B09B-71A6597E6BCD}" destId="{7E24AAB4-2A06-7145-97BC-07BA3FBF8A7A}" srcOrd="1" destOrd="0" presId="urn:microsoft.com/office/officeart/2005/8/layout/hierarchy2"/>
    <dgm:cxn modelId="{6BE011A0-53D3-2C4E-9E60-9C285260FEA9}" type="presParOf" srcId="{7E24AAB4-2A06-7145-97BC-07BA3FBF8A7A}" destId="{1CC9E0C9-0493-C74D-A6C5-339B5D886F18}" srcOrd="0" destOrd="0" presId="urn:microsoft.com/office/officeart/2005/8/layout/hierarchy2"/>
    <dgm:cxn modelId="{8F3D66E7-0C2E-9E4E-91A7-00C0B070108F}" type="presParOf" srcId="{7E24AAB4-2A06-7145-97BC-07BA3FBF8A7A}" destId="{1A9D7132-8135-FD4B-8D29-C3E0F20147AC}" srcOrd="1" destOrd="0" presId="urn:microsoft.com/office/officeart/2005/8/layout/hierarchy2"/>
    <dgm:cxn modelId="{1BC10243-4136-6447-BA81-D0DEBEA754E8}" type="presParOf" srcId="{1A9D7132-8135-FD4B-8D29-C3E0F20147AC}" destId="{200ADE7D-7D09-5F45-A2D7-279F1EBABB23}" srcOrd="0" destOrd="0" presId="urn:microsoft.com/office/officeart/2005/8/layout/hierarchy2"/>
    <dgm:cxn modelId="{7B8F1D98-0D72-3545-BC00-C1D4391E15C6}" type="presParOf" srcId="{200ADE7D-7D09-5F45-A2D7-279F1EBABB23}" destId="{FC4A8640-E5DF-3944-A926-8CF72CD203D4}" srcOrd="0" destOrd="0" presId="urn:microsoft.com/office/officeart/2005/8/layout/hierarchy2"/>
    <dgm:cxn modelId="{EC021E90-102D-1740-85CE-B0128B411867}" type="presParOf" srcId="{1A9D7132-8135-FD4B-8D29-C3E0F20147AC}" destId="{5F8C93F0-41E3-D64B-876C-D0E8042F65DE}" srcOrd="1" destOrd="0" presId="urn:microsoft.com/office/officeart/2005/8/layout/hierarchy2"/>
    <dgm:cxn modelId="{A9C3A0BB-CE2C-054F-B75A-7D70C7FD5187}" type="presParOf" srcId="{5F8C93F0-41E3-D64B-876C-D0E8042F65DE}" destId="{B6288758-793A-ED4D-841C-F5FB143A49FF}" srcOrd="0" destOrd="0" presId="urn:microsoft.com/office/officeart/2005/8/layout/hierarchy2"/>
    <dgm:cxn modelId="{0442D9AE-3DE4-B340-AF2F-895586A7C727}" type="presParOf" srcId="{5F8C93F0-41E3-D64B-876C-D0E8042F65DE}" destId="{98E74808-A61D-0B44-BD6B-55D8CD67C660}" srcOrd="1" destOrd="0" presId="urn:microsoft.com/office/officeart/2005/8/layout/hierarchy2"/>
    <dgm:cxn modelId="{906F6204-1FBB-F449-A99A-AE451B41FAC9}" type="presParOf" srcId="{9414E514-4183-CB41-B09B-71A6597E6BCD}" destId="{C01A1764-53DD-164C-9D50-87A71C396992}" srcOrd="2" destOrd="0" presId="urn:microsoft.com/office/officeart/2005/8/layout/hierarchy2"/>
    <dgm:cxn modelId="{0E6F81E0-C790-DE44-9D27-AE4E6806EBD1}" type="presParOf" srcId="{C01A1764-53DD-164C-9D50-87A71C396992}" destId="{A8DC6B9F-A128-D241-89EC-42A79DC677E1}" srcOrd="0" destOrd="0" presId="urn:microsoft.com/office/officeart/2005/8/layout/hierarchy2"/>
    <dgm:cxn modelId="{6B2C508A-C625-CC4D-9D02-C838543DFBB6}" type="presParOf" srcId="{9414E514-4183-CB41-B09B-71A6597E6BCD}" destId="{8E81A267-CEE0-B54E-9A36-8626A53884B1}" srcOrd="3" destOrd="0" presId="urn:microsoft.com/office/officeart/2005/8/layout/hierarchy2"/>
    <dgm:cxn modelId="{D26817F1-57B0-A84E-9618-D27A70EA718C}" type="presParOf" srcId="{8E81A267-CEE0-B54E-9A36-8626A53884B1}" destId="{C0B388A1-DA7C-C64A-99EE-BB6C6063D6B1}" srcOrd="0" destOrd="0" presId="urn:microsoft.com/office/officeart/2005/8/layout/hierarchy2"/>
    <dgm:cxn modelId="{14201138-42BC-FB45-A2C3-CCE84C274E05}" type="presParOf" srcId="{8E81A267-CEE0-B54E-9A36-8626A53884B1}" destId="{A3FF26D5-741B-B84D-A51E-56686870BA2E}" srcOrd="1" destOrd="0" presId="urn:microsoft.com/office/officeart/2005/8/layout/hierarchy2"/>
    <dgm:cxn modelId="{D12E3487-8996-8A4B-944E-123FE907CBE9}" type="presParOf" srcId="{A3FF26D5-741B-B84D-A51E-56686870BA2E}" destId="{8099E1BF-B326-154B-8635-DABFDFC29107}" srcOrd="0" destOrd="0" presId="urn:microsoft.com/office/officeart/2005/8/layout/hierarchy2"/>
    <dgm:cxn modelId="{4538C456-F078-0442-A120-A88880D225DD}" type="presParOf" srcId="{8099E1BF-B326-154B-8635-DABFDFC29107}" destId="{2BEB2D34-0CBA-B343-9E50-A6BAAB5D888D}" srcOrd="0" destOrd="0" presId="urn:microsoft.com/office/officeart/2005/8/layout/hierarchy2"/>
    <dgm:cxn modelId="{213DFCA3-A3BA-1643-9A5D-A8E4464372CE}" type="presParOf" srcId="{A3FF26D5-741B-B84D-A51E-56686870BA2E}" destId="{6A1297CA-C2B8-C242-9A62-C1685FAE5F42}" srcOrd="1" destOrd="0" presId="urn:microsoft.com/office/officeart/2005/8/layout/hierarchy2"/>
    <dgm:cxn modelId="{646CBFFC-B6AB-944E-8267-E914880FD04B}" type="presParOf" srcId="{6A1297CA-C2B8-C242-9A62-C1685FAE5F42}" destId="{85BB2A03-FCEF-E545-93C0-D2CFD16CFD37}" srcOrd="0" destOrd="0" presId="urn:microsoft.com/office/officeart/2005/8/layout/hierarchy2"/>
    <dgm:cxn modelId="{6ACE06A9-68D1-084E-93E4-A1D7C0545189}" type="presParOf" srcId="{6A1297CA-C2B8-C242-9A62-C1685FAE5F42}" destId="{2E78E360-26F9-C349-8DFD-682B35601CBB}" srcOrd="1" destOrd="0" presId="urn:microsoft.com/office/officeart/2005/8/layout/hierarchy2"/>
    <dgm:cxn modelId="{5BC0E396-FDE9-7E4D-9038-7AF89D7AF160}" type="presParOf" srcId="{A3FF26D5-741B-B84D-A51E-56686870BA2E}" destId="{40F55BDC-F2B4-CE46-B324-9D3BB1500803}" srcOrd="2" destOrd="0" presId="urn:microsoft.com/office/officeart/2005/8/layout/hierarchy2"/>
    <dgm:cxn modelId="{82090A73-1B12-8649-8E3D-1ECA536C5FBA}" type="presParOf" srcId="{40F55BDC-F2B4-CE46-B324-9D3BB1500803}" destId="{3D92D7D8-DCFA-C845-8A00-A2961E762198}" srcOrd="0" destOrd="0" presId="urn:microsoft.com/office/officeart/2005/8/layout/hierarchy2"/>
    <dgm:cxn modelId="{CDB4FA03-3005-614B-85E0-4A993139BB88}" type="presParOf" srcId="{A3FF26D5-741B-B84D-A51E-56686870BA2E}" destId="{F64321EC-897A-6443-A4B4-E9ED3BF03C58}" srcOrd="3" destOrd="0" presId="urn:microsoft.com/office/officeart/2005/8/layout/hierarchy2"/>
    <dgm:cxn modelId="{0888602C-D21F-1F4A-A7B9-714E8D6359C9}" type="presParOf" srcId="{F64321EC-897A-6443-A4B4-E9ED3BF03C58}" destId="{9EF14BE1-1F44-054A-8CC2-E4E387C0CCDF}" srcOrd="0" destOrd="0" presId="urn:microsoft.com/office/officeart/2005/8/layout/hierarchy2"/>
    <dgm:cxn modelId="{E8B87F99-CA59-B243-82EB-7340A428D498}" type="presParOf" srcId="{F64321EC-897A-6443-A4B4-E9ED3BF03C58}" destId="{3CA26F4E-1F63-BF4F-B893-B3390C6CF188}" srcOrd="1" destOrd="0" presId="urn:microsoft.com/office/officeart/2005/8/layout/hierarchy2"/>
    <dgm:cxn modelId="{5507E27D-EFFC-6E4C-9347-868B5CA4C666}" type="presParOf" srcId="{9414E514-4183-CB41-B09B-71A6597E6BCD}" destId="{D5EB77EB-0888-7E4E-A2D4-573C3983C658}" srcOrd="4" destOrd="0" presId="urn:microsoft.com/office/officeart/2005/8/layout/hierarchy2"/>
    <dgm:cxn modelId="{F430F47B-8105-AF40-A9D3-B7D7AAA4BBB0}" type="presParOf" srcId="{D5EB77EB-0888-7E4E-A2D4-573C3983C658}" destId="{2D173241-5560-7F46-A0A8-1430CE03708B}" srcOrd="0" destOrd="0" presId="urn:microsoft.com/office/officeart/2005/8/layout/hierarchy2"/>
    <dgm:cxn modelId="{718C3FA5-31C9-E044-BDF9-5A7620C89EFC}" type="presParOf" srcId="{9414E514-4183-CB41-B09B-71A6597E6BCD}" destId="{1594FFA7-CF35-7C47-9C6C-5D212D8AB89D}" srcOrd="5" destOrd="0" presId="urn:microsoft.com/office/officeart/2005/8/layout/hierarchy2"/>
    <dgm:cxn modelId="{492719A0-7139-C44E-994F-7402C88495BA}" type="presParOf" srcId="{1594FFA7-CF35-7C47-9C6C-5D212D8AB89D}" destId="{AFA9FACC-D34B-C544-8321-A8EA007A3936}" srcOrd="0" destOrd="0" presId="urn:microsoft.com/office/officeart/2005/8/layout/hierarchy2"/>
    <dgm:cxn modelId="{C0AD984F-D6C4-AB44-9A32-B3952C31F5AD}" type="presParOf" srcId="{1594FFA7-CF35-7C47-9C6C-5D212D8AB89D}" destId="{DDE747D4-AAC9-4E4F-A4AB-0DA0CC5430FC}" srcOrd="1" destOrd="0" presId="urn:microsoft.com/office/officeart/2005/8/layout/hierarchy2"/>
    <dgm:cxn modelId="{2EE90E24-0309-9049-A5B2-705F0FAAEC5B}" type="presParOf" srcId="{DDE747D4-AAC9-4E4F-A4AB-0DA0CC5430FC}" destId="{4EABFB85-E47B-D446-AE65-33F38C4C3CB3}" srcOrd="0" destOrd="0" presId="urn:microsoft.com/office/officeart/2005/8/layout/hierarchy2"/>
    <dgm:cxn modelId="{CF4B0019-91ED-2E45-88AF-418772380494}" type="presParOf" srcId="{4EABFB85-E47B-D446-AE65-33F38C4C3CB3}" destId="{D484C8E8-FFC2-5247-9317-5E9CACB61605}" srcOrd="0" destOrd="0" presId="urn:microsoft.com/office/officeart/2005/8/layout/hierarchy2"/>
    <dgm:cxn modelId="{AAD117C8-7865-3349-8C90-9D92C248D6ED}" type="presParOf" srcId="{DDE747D4-AAC9-4E4F-A4AB-0DA0CC5430FC}" destId="{AAA8D146-1A31-9B40-B3F9-086B8CB38927}" srcOrd="1" destOrd="0" presId="urn:microsoft.com/office/officeart/2005/8/layout/hierarchy2"/>
    <dgm:cxn modelId="{6BE897A8-3451-2645-8E68-467CB7FB81D8}" type="presParOf" srcId="{AAA8D146-1A31-9B40-B3F9-086B8CB38927}" destId="{152D0CDA-5F41-5443-88AE-4C0C74CBEACC}" srcOrd="0" destOrd="0" presId="urn:microsoft.com/office/officeart/2005/8/layout/hierarchy2"/>
    <dgm:cxn modelId="{A7338884-5FDD-3C4B-BFFA-04540287EB2F}" type="presParOf" srcId="{AAA8D146-1A31-9B40-B3F9-086B8CB38927}" destId="{15FFAC24-D602-3A46-96C7-B60D5C1F0329}" srcOrd="1" destOrd="0" presId="urn:microsoft.com/office/officeart/2005/8/layout/hierarchy2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68DF85-44EE-054E-9CCE-7BBD545DF535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3BEDB-9C46-154F-983A-317F91ABC857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F96DB4CD-9257-224D-B23B-90FE6680D0C8}" type="parTrans" cxnId="{5DDF1C46-CECA-7D49-9AA8-25F4F3B3C638}">
      <dgm:prSet/>
      <dgm:spPr/>
      <dgm:t>
        <a:bodyPr/>
        <a:lstStyle/>
        <a:p>
          <a:endParaRPr lang="en-GB"/>
        </a:p>
      </dgm:t>
    </dgm:pt>
    <dgm:pt modelId="{53CD4FDC-E186-5F46-9BA6-B0F6F0B609EC}" type="sibTrans" cxnId="{5DDF1C46-CECA-7D49-9AA8-25F4F3B3C638}">
      <dgm:prSet/>
      <dgm:spPr/>
      <dgm:t>
        <a:bodyPr/>
        <a:lstStyle/>
        <a:p>
          <a:endParaRPr lang="en-GB"/>
        </a:p>
      </dgm:t>
    </dgm:pt>
    <dgm:pt modelId="{54953C76-17D0-FB4A-8A73-351162358F4F}">
      <dgm:prSet phldrT="[Text]"/>
      <dgm:spPr/>
      <dgm:t>
        <a:bodyPr/>
        <a:lstStyle/>
        <a:p>
          <a:r>
            <a:rPr lang="en-GB" dirty="0" smtClean="0"/>
            <a:t>Disciplinary insights</a:t>
          </a:r>
          <a:endParaRPr lang="en-GB" dirty="0"/>
        </a:p>
      </dgm:t>
    </dgm:pt>
    <dgm:pt modelId="{8F546629-CD99-8242-911A-61EA5725209F}" type="parTrans" cxnId="{809B9F44-1900-9C4E-BA9E-06F8E407C64C}">
      <dgm:prSet/>
      <dgm:spPr/>
      <dgm:t>
        <a:bodyPr/>
        <a:lstStyle/>
        <a:p>
          <a:endParaRPr lang="en-GB"/>
        </a:p>
      </dgm:t>
    </dgm:pt>
    <dgm:pt modelId="{ED73FAA3-6269-6342-83A5-4153888FD98C}" type="sibTrans" cxnId="{809B9F44-1900-9C4E-BA9E-06F8E407C64C}">
      <dgm:prSet/>
      <dgm:spPr/>
      <dgm:t>
        <a:bodyPr/>
        <a:lstStyle/>
        <a:p>
          <a:endParaRPr lang="en-GB"/>
        </a:p>
      </dgm:t>
    </dgm:pt>
    <dgm:pt modelId="{1BC70139-774E-C44F-ADE3-BCC951205F86}">
      <dgm:prSet phldrT="[Text]"/>
      <dgm:spPr/>
      <dgm:t>
        <a:bodyPr/>
        <a:lstStyle/>
        <a:p>
          <a:r>
            <a:rPr lang="en-GB" dirty="0" smtClean="0"/>
            <a:t>Integration</a:t>
          </a:r>
          <a:endParaRPr lang="en-GB" dirty="0"/>
        </a:p>
      </dgm:t>
    </dgm:pt>
    <dgm:pt modelId="{050E8E30-1FB1-8C48-A485-DDC8C053782C}" type="parTrans" cxnId="{9DAE96B6-4021-6A47-B449-7CFF874EC5DE}">
      <dgm:prSet/>
      <dgm:spPr/>
      <dgm:t>
        <a:bodyPr/>
        <a:lstStyle/>
        <a:p>
          <a:endParaRPr lang="en-GB"/>
        </a:p>
      </dgm:t>
    </dgm:pt>
    <dgm:pt modelId="{68DC70BB-40BF-F34A-9AA2-9B7CC27565BB}" type="sibTrans" cxnId="{9DAE96B6-4021-6A47-B449-7CFF874EC5DE}">
      <dgm:prSet/>
      <dgm:spPr/>
      <dgm:t>
        <a:bodyPr/>
        <a:lstStyle/>
        <a:p>
          <a:endParaRPr lang="en-GB"/>
        </a:p>
      </dgm:t>
    </dgm:pt>
    <dgm:pt modelId="{51272371-47C8-FB49-9E0D-72D5B18FF77C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0622E5E8-FA4D-8F41-A035-73D633D58804}" type="parTrans" cxnId="{E04537A0-0840-CE4F-BFD7-091EA90D46F1}">
      <dgm:prSet/>
      <dgm:spPr/>
      <dgm:t>
        <a:bodyPr/>
        <a:lstStyle/>
        <a:p>
          <a:endParaRPr lang="en-GB"/>
        </a:p>
      </dgm:t>
    </dgm:pt>
    <dgm:pt modelId="{A0B5BE7D-9226-4149-9841-3D9A9291A7A1}" type="sibTrans" cxnId="{E04537A0-0840-CE4F-BFD7-091EA90D46F1}">
      <dgm:prSet/>
      <dgm:spPr/>
      <dgm:t>
        <a:bodyPr/>
        <a:lstStyle/>
        <a:p>
          <a:endParaRPr lang="en-GB"/>
        </a:p>
      </dgm:t>
    </dgm:pt>
    <dgm:pt modelId="{1844A5FB-0E60-FA47-92B5-D86C61B42CD6}" type="pres">
      <dgm:prSet presAssocID="{8768DF85-44EE-054E-9CCE-7BBD545DF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D215C-3873-3B41-BF5B-100BB7613BEA}" type="pres">
      <dgm:prSet presAssocID="{8768DF85-44EE-054E-9CCE-7BBD545DF535}" presName="tSp" presStyleCnt="0"/>
      <dgm:spPr/>
    </dgm:pt>
    <dgm:pt modelId="{B70F783D-D12D-1E40-8C02-E570EC28BDEC}" type="pres">
      <dgm:prSet presAssocID="{8768DF85-44EE-054E-9CCE-7BBD545DF535}" presName="bSp" presStyleCnt="0"/>
      <dgm:spPr/>
    </dgm:pt>
    <dgm:pt modelId="{CCA186FD-1795-E04E-B049-6387578B18EB}" type="pres">
      <dgm:prSet presAssocID="{8768DF85-44EE-054E-9CCE-7BBD545DF535}" presName="process" presStyleCnt="0"/>
      <dgm:spPr/>
    </dgm:pt>
    <dgm:pt modelId="{669D8386-62F8-3248-A24F-431F6DD358DE}" type="pres">
      <dgm:prSet presAssocID="{D713BEDB-9C46-154F-983A-317F91ABC857}" presName="composite1" presStyleCnt="0"/>
      <dgm:spPr/>
    </dgm:pt>
    <dgm:pt modelId="{1D4AD694-349F-3041-AA39-DAD499833423}" type="pres">
      <dgm:prSet presAssocID="{D713BEDB-9C46-154F-983A-317F91ABC857}" presName="dummyNode1" presStyleLbl="node1" presStyleIdx="0" presStyleCnt="4"/>
      <dgm:spPr/>
    </dgm:pt>
    <dgm:pt modelId="{1C727306-401C-3649-8AFF-1FA7C05D4FB8}" type="pres">
      <dgm:prSet presAssocID="{D713BEDB-9C46-154F-983A-317F91ABC857}" presName="childNode1" presStyleLbl="bgAcc1" presStyleIdx="0" presStyleCnt="4">
        <dgm:presLayoutVars>
          <dgm:bulletEnabled val="1"/>
        </dgm:presLayoutVars>
      </dgm:prSet>
      <dgm:spPr/>
    </dgm:pt>
    <dgm:pt modelId="{A77B4DFE-9F18-4245-AA7E-899F35A75A48}" type="pres">
      <dgm:prSet presAssocID="{D713BEDB-9C46-154F-983A-317F91ABC857}" presName="childNode1tx" presStyleLbl="bgAcc1" presStyleIdx="0" presStyleCnt="4">
        <dgm:presLayoutVars>
          <dgm:bulletEnabled val="1"/>
        </dgm:presLayoutVars>
      </dgm:prSet>
      <dgm:spPr/>
    </dgm:pt>
    <dgm:pt modelId="{31503371-FFCB-7345-A312-1A1CBD293420}" type="pres">
      <dgm:prSet presAssocID="{D713BEDB-9C46-154F-983A-317F91ABC85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F4A668-3F32-9140-92FD-491157C074E4}" type="pres">
      <dgm:prSet presAssocID="{D713BEDB-9C46-154F-983A-317F91ABC857}" presName="connSite1" presStyleCnt="0"/>
      <dgm:spPr/>
    </dgm:pt>
    <dgm:pt modelId="{9F944B1F-7931-A749-BFEB-C7B961A8DC5F}" type="pres">
      <dgm:prSet presAssocID="{53CD4FDC-E186-5F46-9BA6-B0F6F0B609EC}" presName="Name9" presStyleLbl="sibTrans2D1" presStyleIdx="0" presStyleCnt="3"/>
      <dgm:spPr/>
      <dgm:t>
        <a:bodyPr/>
        <a:lstStyle/>
        <a:p>
          <a:endParaRPr lang="en-GB"/>
        </a:p>
      </dgm:t>
    </dgm:pt>
    <dgm:pt modelId="{AD2C6FBA-4313-8E4C-99BC-3FB5DE4DB6E5}" type="pres">
      <dgm:prSet presAssocID="{54953C76-17D0-FB4A-8A73-351162358F4F}" presName="composite2" presStyleCnt="0"/>
      <dgm:spPr/>
    </dgm:pt>
    <dgm:pt modelId="{839696DA-103C-1C4C-BBC7-8B5F27078F74}" type="pres">
      <dgm:prSet presAssocID="{54953C76-17D0-FB4A-8A73-351162358F4F}" presName="dummyNode2" presStyleLbl="node1" presStyleIdx="0" presStyleCnt="4"/>
      <dgm:spPr/>
    </dgm:pt>
    <dgm:pt modelId="{2E02F0E2-AF9D-5A4E-8D1F-52D691A8D4E3}" type="pres">
      <dgm:prSet presAssocID="{54953C76-17D0-FB4A-8A73-351162358F4F}" presName="childNode2" presStyleLbl="bgAcc1" presStyleIdx="1" presStyleCnt="4">
        <dgm:presLayoutVars>
          <dgm:bulletEnabled val="1"/>
        </dgm:presLayoutVars>
      </dgm:prSet>
      <dgm:spPr/>
    </dgm:pt>
    <dgm:pt modelId="{6862B7F7-60AD-EE48-8141-F748398D8EB7}" type="pres">
      <dgm:prSet presAssocID="{54953C76-17D0-FB4A-8A73-351162358F4F}" presName="childNode2tx" presStyleLbl="bgAcc1" presStyleIdx="1" presStyleCnt="4">
        <dgm:presLayoutVars>
          <dgm:bulletEnabled val="1"/>
        </dgm:presLayoutVars>
      </dgm:prSet>
      <dgm:spPr/>
    </dgm:pt>
    <dgm:pt modelId="{B984C404-6DAA-8A48-A339-184644359D6D}" type="pres">
      <dgm:prSet presAssocID="{54953C76-17D0-FB4A-8A73-351162358F4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6DDF2-8022-1843-BB56-03F76E892615}" type="pres">
      <dgm:prSet presAssocID="{54953C76-17D0-FB4A-8A73-351162358F4F}" presName="connSite2" presStyleCnt="0"/>
      <dgm:spPr/>
    </dgm:pt>
    <dgm:pt modelId="{857681F0-8178-9940-9B08-12A67033C52C}" type="pres">
      <dgm:prSet presAssocID="{ED73FAA3-6269-6342-83A5-4153888FD98C}" presName="Name18" presStyleLbl="sibTrans2D1" presStyleIdx="1" presStyleCnt="3"/>
      <dgm:spPr/>
      <dgm:t>
        <a:bodyPr/>
        <a:lstStyle/>
        <a:p>
          <a:endParaRPr lang="en-GB"/>
        </a:p>
      </dgm:t>
    </dgm:pt>
    <dgm:pt modelId="{1F77B64A-6431-C042-AD9A-446E1E669F16}" type="pres">
      <dgm:prSet presAssocID="{1BC70139-774E-C44F-ADE3-BCC951205F86}" presName="composite1" presStyleCnt="0"/>
      <dgm:spPr/>
    </dgm:pt>
    <dgm:pt modelId="{627C90D1-B2C4-5F4F-9442-4BB84008806B}" type="pres">
      <dgm:prSet presAssocID="{1BC70139-774E-C44F-ADE3-BCC951205F86}" presName="dummyNode1" presStyleLbl="node1" presStyleIdx="1" presStyleCnt="4"/>
      <dgm:spPr/>
    </dgm:pt>
    <dgm:pt modelId="{FD854AE5-EEA0-F943-AFDC-A490476F9199}" type="pres">
      <dgm:prSet presAssocID="{1BC70139-774E-C44F-ADE3-BCC951205F8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384BD-314C-4445-B2EB-8566D89DB9A9}" type="pres">
      <dgm:prSet presAssocID="{1BC70139-774E-C44F-ADE3-BCC951205F8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AF8B9-197F-F545-9C91-0E878B4A0676}" type="pres">
      <dgm:prSet presAssocID="{1BC70139-774E-C44F-ADE3-BCC951205F8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C7D7B-56D5-2344-A307-B161C836E5A7}" type="pres">
      <dgm:prSet presAssocID="{1BC70139-774E-C44F-ADE3-BCC951205F86}" presName="connSite1" presStyleCnt="0"/>
      <dgm:spPr/>
    </dgm:pt>
    <dgm:pt modelId="{D1BA037D-A797-3944-BAEC-2A467C8DBC7C}" type="pres">
      <dgm:prSet presAssocID="{68DC70BB-40BF-F34A-9AA2-9B7CC27565BB}" presName="Name9" presStyleLbl="sibTrans2D1" presStyleIdx="2" presStyleCnt="3"/>
      <dgm:spPr/>
      <dgm:t>
        <a:bodyPr/>
        <a:lstStyle/>
        <a:p>
          <a:endParaRPr lang="en-GB"/>
        </a:p>
      </dgm:t>
    </dgm:pt>
    <dgm:pt modelId="{79FFD069-1418-B840-9E77-297F619690FE}" type="pres">
      <dgm:prSet presAssocID="{51272371-47C8-FB49-9E0D-72D5B18FF77C}" presName="composite2" presStyleCnt="0"/>
      <dgm:spPr/>
    </dgm:pt>
    <dgm:pt modelId="{FF2506BA-79E9-0140-84D8-BA24287096C1}" type="pres">
      <dgm:prSet presAssocID="{51272371-47C8-FB49-9E0D-72D5B18FF77C}" presName="dummyNode2" presStyleLbl="node1" presStyleIdx="2" presStyleCnt="4"/>
      <dgm:spPr/>
    </dgm:pt>
    <dgm:pt modelId="{6A944AAA-4CEE-4E4B-83E0-7605DFA0BBE5}" type="pres">
      <dgm:prSet presAssocID="{51272371-47C8-FB49-9E0D-72D5B18FF77C}" presName="childNode2" presStyleLbl="bgAcc1" presStyleIdx="3" presStyleCnt="4">
        <dgm:presLayoutVars>
          <dgm:bulletEnabled val="1"/>
        </dgm:presLayoutVars>
      </dgm:prSet>
      <dgm:spPr/>
    </dgm:pt>
    <dgm:pt modelId="{0F99561F-341C-A24F-99A4-77640486F126}" type="pres">
      <dgm:prSet presAssocID="{51272371-47C8-FB49-9E0D-72D5B18FF77C}" presName="childNode2tx" presStyleLbl="bgAcc1" presStyleIdx="3" presStyleCnt="4">
        <dgm:presLayoutVars>
          <dgm:bulletEnabled val="1"/>
        </dgm:presLayoutVars>
      </dgm:prSet>
      <dgm:spPr/>
    </dgm:pt>
    <dgm:pt modelId="{2866053E-D404-0B43-B2D3-5C22522560F2}" type="pres">
      <dgm:prSet presAssocID="{51272371-47C8-FB49-9E0D-72D5B18FF77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86ACE-F0C8-2844-8A27-C30B8D55B905}" type="pres">
      <dgm:prSet presAssocID="{51272371-47C8-FB49-9E0D-72D5B18FF77C}" presName="connSite2" presStyleCnt="0"/>
      <dgm:spPr/>
    </dgm:pt>
  </dgm:ptLst>
  <dgm:cxnLst>
    <dgm:cxn modelId="{120F63F1-F2C8-9D41-891B-C17B31376D59}" type="presOf" srcId="{D713BEDB-9C46-154F-983A-317F91ABC857}" destId="{31503371-FFCB-7345-A312-1A1CBD293420}" srcOrd="0" destOrd="0" presId="urn:microsoft.com/office/officeart/2005/8/layout/hProcess4"/>
    <dgm:cxn modelId="{9DAE96B6-4021-6A47-B449-7CFF874EC5DE}" srcId="{8768DF85-44EE-054E-9CCE-7BBD545DF535}" destId="{1BC70139-774E-C44F-ADE3-BCC951205F86}" srcOrd="2" destOrd="0" parTransId="{050E8E30-1FB1-8C48-A485-DDC8C053782C}" sibTransId="{68DC70BB-40BF-F34A-9AA2-9B7CC27565BB}"/>
    <dgm:cxn modelId="{DB0E129C-6DC0-E240-BCF0-CFE21C2077AF}" type="presOf" srcId="{8768DF85-44EE-054E-9CCE-7BBD545DF535}" destId="{1844A5FB-0E60-FA47-92B5-D86C61B42CD6}" srcOrd="0" destOrd="0" presId="urn:microsoft.com/office/officeart/2005/8/layout/hProcess4"/>
    <dgm:cxn modelId="{F58908F3-0139-4D47-BE27-BB98FCA08FDB}" type="presOf" srcId="{54953C76-17D0-FB4A-8A73-351162358F4F}" destId="{B984C404-6DAA-8A48-A339-184644359D6D}" srcOrd="0" destOrd="0" presId="urn:microsoft.com/office/officeart/2005/8/layout/hProcess4"/>
    <dgm:cxn modelId="{4AD30378-CAF2-0E47-B90C-A1905B282FA9}" type="presOf" srcId="{1BC70139-774E-C44F-ADE3-BCC951205F86}" destId="{273AF8B9-197F-F545-9C91-0E878B4A0676}" srcOrd="0" destOrd="0" presId="urn:microsoft.com/office/officeart/2005/8/layout/hProcess4"/>
    <dgm:cxn modelId="{CD2C0AD9-393F-C44B-9280-693413BEA2C8}" type="presOf" srcId="{51272371-47C8-FB49-9E0D-72D5B18FF77C}" destId="{2866053E-D404-0B43-B2D3-5C22522560F2}" srcOrd="0" destOrd="0" presId="urn:microsoft.com/office/officeart/2005/8/layout/hProcess4"/>
    <dgm:cxn modelId="{5DDF1C46-CECA-7D49-9AA8-25F4F3B3C638}" srcId="{8768DF85-44EE-054E-9CCE-7BBD545DF535}" destId="{D713BEDB-9C46-154F-983A-317F91ABC857}" srcOrd="0" destOrd="0" parTransId="{F96DB4CD-9257-224D-B23B-90FE6680D0C8}" sibTransId="{53CD4FDC-E186-5F46-9BA6-B0F6F0B609EC}"/>
    <dgm:cxn modelId="{7C254DAC-5B32-2942-893F-A0B1396A9B07}" type="presOf" srcId="{ED73FAA3-6269-6342-83A5-4153888FD98C}" destId="{857681F0-8178-9940-9B08-12A67033C52C}" srcOrd="0" destOrd="0" presId="urn:microsoft.com/office/officeart/2005/8/layout/hProcess4"/>
    <dgm:cxn modelId="{809B9F44-1900-9C4E-BA9E-06F8E407C64C}" srcId="{8768DF85-44EE-054E-9CCE-7BBD545DF535}" destId="{54953C76-17D0-FB4A-8A73-351162358F4F}" srcOrd="1" destOrd="0" parTransId="{8F546629-CD99-8242-911A-61EA5725209F}" sibTransId="{ED73FAA3-6269-6342-83A5-4153888FD98C}"/>
    <dgm:cxn modelId="{787BA133-B4AB-EB42-9429-9BB539FD9C0F}" type="presOf" srcId="{53CD4FDC-E186-5F46-9BA6-B0F6F0B609EC}" destId="{9F944B1F-7931-A749-BFEB-C7B961A8DC5F}" srcOrd="0" destOrd="0" presId="urn:microsoft.com/office/officeart/2005/8/layout/hProcess4"/>
    <dgm:cxn modelId="{AF248183-F798-D740-817C-23BED9299533}" type="presOf" srcId="{68DC70BB-40BF-F34A-9AA2-9B7CC27565BB}" destId="{D1BA037D-A797-3944-BAEC-2A467C8DBC7C}" srcOrd="0" destOrd="0" presId="urn:microsoft.com/office/officeart/2005/8/layout/hProcess4"/>
    <dgm:cxn modelId="{E04537A0-0840-CE4F-BFD7-091EA90D46F1}" srcId="{8768DF85-44EE-054E-9CCE-7BBD545DF535}" destId="{51272371-47C8-FB49-9E0D-72D5B18FF77C}" srcOrd="3" destOrd="0" parTransId="{0622E5E8-FA4D-8F41-A035-73D633D58804}" sibTransId="{A0B5BE7D-9226-4149-9841-3D9A9291A7A1}"/>
    <dgm:cxn modelId="{4BAF1042-2C71-274E-AA78-63E086CD2DE1}" type="presParOf" srcId="{1844A5FB-0E60-FA47-92B5-D86C61B42CD6}" destId="{316D215C-3873-3B41-BF5B-100BB7613BEA}" srcOrd="0" destOrd="0" presId="urn:microsoft.com/office/officeart/2005/8/layout/hProcess4"/>
    <dgm:cxn modelId="{F2FC69A1-7A35-B54B-A7E1-C29B91FE4E25}" type="presParOf" srcId="{1844A5FB-0E60-FA47-92B5-D86C61B42CD6}" destId="{B70F783D-D12D-1E40-8C02-E570EC28BDEC}" srcOrd="1" destOrd="0" presId="urn:microsoft.com/office/officeart/2005/8/layout/hProcess4"/>
    <dgm:cxn modelId="{4F90458A-F64F-7141-885F-208393A4B4DB}" type="presParOf" srcId="{1844A5FB-0E60-FA47-92B5-D86C61B42CD6}" destId="{CCA186FD-1795-E04E-B049-6387578B18EB}" srcOrd="2" destOrd="0" presId="urn:microsoft.com/office/officeart/2005/8/layout/hProcess4"/>
    <dgm:cxn modelId="{6FF35516-2CC8-4047-AD46-3C8105165BE8}" type="presParOf" srcId="{CCA186FD-1795-E04E-B049-6387578B18EB}" destId="{669D8386-62F8-3248-A24F-431F6DD358DE}" srcOrd="0" destOrd="0" presId="urn:microsoft.com/office/officeart/2005/8/layout/hProcess4"/>
    <dgm:cxn modelId="{BEA0EDBC-3509-814D-B102-B17086398D1D}" type="presParOf" srcId="{669D8386-62F8-3248-A24F-431F6DD358DE}" destId="{1D4AD694-349F-3041-AA39-DAD499833423}" srcOrd="0" destOrd="0" presId="urn:microsoft.com/office/officeart/2005/8/layout/hProcess4"/>
    <dgm:cxn modelId="{8D683C72-0B30-EE42-BDC8-4F7E4855FA48}" type="presParOf" srcId="{669D8386-62F8-3248-A24F-431F6DD358DE}" destId="{1C727306-401C-3649-8AFF-1FA7C05D4FB8}" srcOrd="1" destOrd="0" presId="urn:microsoft.com/office/officeart/2005/8/layout/hProcess4"/>
    <dgm:cxn modelId="{8C4DCED9-BB6A-DD4F-A15D-B0BC54F9E3BD}" type="presParOf" srcId="{669D8386-62F8-3248-A24F-431F6DD358DE}" destId="{A77B4DFE-9F18-4245-AA7E-899F35A75A48}" srcOrd="2" destOrd="0" presId="urn:microsoft.com/office/officeart/2005/8/layout/hProcess4"/>
    <dgm:cxn modelId="{8C271EAB-B25B-CB43-B9D3-B6921FFDCACA}" type="presParOf" srcId="{669D8386-62F8-3248-A24F-431F6DD358DE}" destId="{31503371-FFCB-7345-A312-1A1CBD293420}" srcOrd="3" destOrd="0" presId="urn:microsoft.com/office/officeart/2005/8/layout/hProcess4"/>
    <dgm:cxn modelId="{4AD9164C-9D63-534E-B34B-290EBC153F6E}" type="presParOf" srcId="{669D8386-62F8-3248-A24F-431F6DD358DE}" destId="{FEF4A668-3F32-9140-92FD-491157C074E4}" srcOrd="4" destOrd="0" presId="urn:microsoft.com/office/officeart/2005/8/layout/hProcess4"/>
    <dgm:cxn modelId="{B03CE45A-100C-0D41-A4DB-4456A512CDD7}" type="presParOf" srcId="{CCA186FD-1795-E04E-B049-6387578B18EB}" destId="{9F944B1F-7931-A749-BFEB-C7B961A8DC5F}" srcOrd="1" destOrd="0" presId="urn:microsoft.com/office/officeart/2005/8/layout/hProcess4"/>
    <dgm:cxn modelId="{E40F9A10-86D9-B947-BCB8-EEC7C0DB1A3C}" type="presParOf" srcId="{CCA186FD-1795-E04E-B049-6387578B18EB}" destId="{AD2C6FBA-4313-8E4C-99BC-3FB5DE4DB6E5}" srcOrd="2" destOrd="0" presId="urn:microsoft.com/office/officeart/2005/8/layout/hProcess4"/>
    <dgm:cxn modelId="{5BF41397-50E3-EA43-ABE9-BDB9C963A34B}" type="presParOf" srcId="{AD2C6FBA-4313-8E4C-99BC-3FB5DE4DB6E5}" destId="{839696DA-103C-1C4C-BBC7-8B5F27078F74}" srcOrd="0" destOrd="0" presId="urn:microsoft.com/office/officeart/2005/8/layout/hProcess4"/>
    <dgm:cxn modelId="{7573215C-3155-C747-A3AE-0D771EAB5467}" type="presParOf" srcId="{AD2C6FBA-4313-8E4C-99BC-3FB5DE4DB6E5}" destId="{2E02F0E2-AF9D-5A4E-8D1F-52D691A8D4E3}" srcOrd="1" destOrd="0" presId="urn:microsoft.com/office/officeart/2005/8/layout/hProcess4"/>
    <dgm:cxn modelId="{51B55F5E-DAC9-1C49-98E5-4F148A6136B9}" type="presParOf" srcId="{AD2C6FBA-4313-8E4C-99BC-3FB5DE4DB6E5}" destId="{6862B7F7-60AD-EE48-8141-F748398D8EB7}" srcOrd="2" destOrd="0" presId="urn:microsoft.com/office/officeart/2005/8/layout/hProcess4"/>
    <dgm:cxn modelId="{4AFEEDBD-C484-E44C-A7F9-FDFF8CB162D9}" type="presParOf" srcId="{AD2C6FBA-4313-8E4C-99BC-3FB5DE4DB6E5}" destId="{B984C404-6DAA-8A48-A339-184644359D6D}" srcOrd="3" destOrd="0" presId="urn:microsoft.com/office/officeart/2005/8/layout/hProcess4"/>
    <dgm:cxn modelId="{4BCAF869-2B93-3744-B510-2204CB8CDD5F}" type="presParOf" srcId="{AD2C6FBA-4313-8E4C-99BC-3FB5DE4DB6E5}" destId="{3CF6DDF2-8022-1843-BB56-03F76E892615}" srcOrd="4" destOrd="0" presId="urn:microsoft.com/office/officeart/2005/8/layout/hProcess4"/>
    <dgm:cxn modelId="{DB74F256-DBCE-6645-81E5-DE9285EC3ED7}" type="presParOf" srcId="{CCA186FD-1795-E04E-B049-6387578B18EB}" destId="{857681F0-8178-9940-9B08-12A67033C52C}" srcOrd="3" destOrd="0" presId="urn:microsoft.com/office/officeart/2005/8/layout/hProcess4"/>
    <dgm:cxn modelId="{ABF57D79-8C17-D243-B45E-5ADA54DC4435}" type="presParOf" srcId="{CCA186FD-1795-E04E-B049-6387578B18EB}" destId="{1F77B64A-6431-C042-AD9A-446E1E669F16}" srcOrd="4" destOrd="0" presId="urn:microsoft.com/office/officeart/2005/8/layout/hProcess4"/>
    <dgm:cxn modelId="{13679292-3E4C-6842-ACC5-715C6067ACCE}" type="presParOf" srcId="{1F77B64A-6431-C042-AD9A-446E1E669F16}" destId="{627C90D1-B2C4-5F4F-9442-4BB84008806B}" srcOrd="0" destOrd="0" presId="urn:microsoft.com/office/officeart/2005/8/layout/hProcess4"/>
    <dgm:cxn modelId="{2A7BB30F-9DDB-4443-B304-3F0590809D58}" type="presParOf" srcId="{1F77B64A-6431-C042-AD9A-446E1E669F16}" destId="{FD854AE5-EEA0-F943-AFDC-A490476F9199}" srcOrd="1" destOrd="0" presId="urn:microsoft.com/office/officeart/2005/8/layout/hProcess4"/>
    <dgm:cxn modelId="{04D935D4-FDCE-2644-937D-048A19E3C032}" type="presParOf" srcId="{1F77B64A-6431-C042-AD9A-446E1E669F16}" destId="{A6A384BD-314C-4445-B2EB-8566D89DB9A9}" srcOrd="2" destOrd="0" presId="urn:microsoft.com/office/officeart/2005/8/layout/hProcess4"/>
    <dgm:cxn modelId="{BE5A794D-0F1E-5C42-8AC2-F7F9186520F6}" type="presParOf" srcId="{1F77B64A-6431-C042-AD9A-446E1E669F16}" destId="{273AF8B9-197F-F545-9C91-0E878B4A0676}" srcOrd="3" destOrd="0" presId="urn:microsoft.com/office/officeart/2005/8/layout/hProcess4"/>
    <dgm:cxn modelId="{58312556-AB8B-0547-BC75-E89BA9D7DF93}" type="presParOf" srcId="{1F77B64A-6431-C042-AD9A-446E1E669F16}" destId="{513C7D7B-56D5-2344-A307-B161C836E5A7}" srcOrd="4" destOrd="0" presId="urn:microsoft.com/office/officeart/2005/8/layout/hProcess4"/>
    <dgm:cxn modelId="{C5D2B727-B742-194C-951B-7EEAD62DAE08}" type="presParOf" srcId="{CCA186FD-1795-E04E-B049-6387578B18EB}" destId="{D1BA037D-A797-3944-BAEC-2A467C8DBC7C}" srcOrd="5" destOrd="0" presId="urn:microsoft.com/office/officeart/2005/8/layout/hProcess4"/>
    <dgm:cxn modelId="{F1A44481-2BA2-1540-A768-9F82DBE0592B}" type="presParOf" srcId="{CCA186FD-1795-E04E-B049-6387578B18EB}" destId="{79FFD069-1418-B840-9E77-297F619690FE}" srcOrd="6" destOrd="0" presId="urn:microsoft.com/office/officeart/2005/8/layout/hProcess4"/>
    <dgm:cxn modelId="{8BD9F8B7-82CE-9141-92EF-8B355BBA7022}" type="presParOf" srcId="{79FFD069-1418-B840-9E77-297F619690FE}" destId="{FF2506BA-79E9-0140-84D8-BA24287096C1}" srcOrd="0" destOrd="0" presId="urn:microsoft.com/office/officeart/2005/8/layout/hProcess4"/>
    <dgm:cxn modelId="{35076F49-9E2D-AC4B-97AE-A4FFE74EC7B8}" type="presParOf" srcId="{79FFD069-1418-B840-9E77-297F619690FE}" destId="{6A944AAA-4CEE-4E4B-83E0-7605DFA0BBE5}" srcOrd="1" destOrd="0" presId="urn:microsoft.com/office/officeart/2005/8/layout/hProcess4"/>
    <dgm:cxn modelId="{97F67E0A-D994-2741-B77A-BA0DC23BCCFF}" type="presParOf" srcId="{79FFD069-1418-B840-9E77-297F619690FE}" destId="{0F99561F-341C-A24F-99A4-77640486F126}" srcOrd="2" destOrd="0" presId="urn:microsoft.com/office/officeart/2005/8/layout/hProcess4"/>
    <dgm:cxn modelId="{EE47A99C-6AD0-4E4B-BF06-AFBF911F66C6}" type="presParOf" srcId="{79FFD069-1418-B840-9E77-297F619690FE}" destId="{2866053E-D404-0B43-B2D3-5C22522560F2}" srcOrd="3" destOrd="0" presId="urn:microsoft.com/office/officeart/2005/8/layout/hProcess4"/>
    <dgm:cxn modelId="{CA4656C6-F582-0B48-B382-6B2A38EB508F}" type="presParOf" srcId="{79FFD069-1418-B840-9E77-297F619690FE}" destId="{72A86ACE-F0C8-2844-8A27-C30B8D55B9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1D27-FC80-4B4F-9BC5-19173A1D6910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Poster</a:t>
          </a:r>
          <a:endParaRPr lang="en-GB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Communicate key points in visually compelling manner</a:t>
          </a:r>
          <a:endParaRPr lang="en-GB" sz="2200" kern="1200" dirty="0"/>
        </a:p>
      </dsp:txBody>
      <dsp:txXfrm>
        <a:off x="609599" y="739321"/>
        <a:ext cx="1950720" cy="2585357"/>
      </dsp:txXfrm>
    </dsp:sp>
    <dsp:sp modelId="{C1AD0723-AFA4-CF4F-81F9-CDEDBAFBBD32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Report</a:t>
          </a:r>
          <a:endParaRPr lang="en-GB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Provide a structured overview of your chosen areas</a:t>
          </a:r>
          <a:endParaRPr lang="en-GB" sz="2200" kern="1200" dirty="0"/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02E9-5469-EC4C-927B-41A136628E18}">
      <dsp:nvSpPr>
        <dsp:cNvPr id="0" name=""/>
        <dsp:cNvSpPr/>
      </dsp:nvSpPr>
      <dsp:spPr>
        <a:xfrm>
          <a:off x="1280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reading</a:t>
          </a:r>
          <a:endParaRPr lang="en-GB" sz="1600" kern="1200" dirty="0"/>
        </a:p>
      </dsp:txBody>
      <dsp:txXfrm>
        <a:off x="221850" y="1757626"/>
        <a:ext cx="1065005" cy="1065005"/>
      </dsp:txXfrm>
    </dsp:sp>
    <dsp:sp modelId="{3CC466CE-94D4-1543-9A59-FA1F472423FC}">
      <dsp:nvSpPr>
        <dsp:cNvPr id="0" name=""/>
        <dsp:cNvSpPr/>
      </dsp:nvSpPr>
      <dsp:spPr>
        <a:xfrm>
          <a:off x="120619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thinking</a:t>
          </a:r>
          <a:endParaRPr lang="en-GB" sz="1600" kern="1200" dirty="0"/>
        </a:p>
      </dsp:txBody>
      <dsp:txXfrm>
        <a:off x="1426766" y="1757626"/>
        <a:ext cx="1065005" cy="1065005"/>
      </dsp:txXfrm>
    </dsp:sp>
    <dsp:sp modelId="{51D325FE-0EE6-9346-811B-8CF3C4B0FACE}">
      <dsp:nvSpPr>
        <dsp:cNvPr id="0" name=""/>
        <dsp:cNvSpPr/>
      </dsp:nvSpPr>
      <dsp:spPr>
        <a:xfrm>
          <a:off x="2411113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blogging</a:t>
          </a:r>
          <a:endParaRPr lang="en-GB" sz="1600" kern="1200" dirty="0"/>
        </a:p>
      </dsp:txBody>
      <dsp:txXfrm>
        <a:off x="2631683" y="1757626"/>
        <a:ext cx="1065005" cy="1065005"/>
      </dsp:txXfrm>
    </dsp:sp>
    <dsp:sp modelId="{C6434AE5-50E7-8141-9180-D6DC69893A75}">
      <dsp:nvSpPr>
        <dsp:cNvPr id="0" name=""/>
        <dsp:cNvSpPr/>
      </dsp:nvSpPr>
      <dsp:spPr>
        <a:xfrm>
          <a:off x="361602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discussing</a:t>
          </a:r>
          <a:endParaRPr lang="en-GB" sz="1600" kern="1200" dirty="0"/>
        </a:p>
      </dsp:txBody>
      <dsp:txXfrm>
        <a:off x="3836599" y="1757626"/>
        <a:ext cx="1065005" cy="1065005"/>
      </dsp:txXfrm>
    </dsp:sp>
    <dsp:sp modelId="{9E3C84F6-194D-2144-890B-35ECE56CB533}">
      <dsp:nvSpPr>
        <dsp:cNvPr id="0" name=""/>
        <dsp:cNvSpPr/>
      </dsp:nvSpPr>
      <dsp:spPr>
        <a:xfrm>
          <a:off x="482094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reviewing</a:t>
          </a:r>
          <a:endParaRPr lang="en-GB" sz="1600" kern="1200" dirty="0"/>
        </a:p>
      </dsp:txBody>
      <dsp:txXfrm>
        <a:off x="5041516" y="1757626"/>
        <a:ext cx="1065005" cy="1065005"/>
      </dsp:txXfrm>
    </dsp:sp>
    <dsp:sp modelId="{0060B286-C58C-A144-A329-7AB01CD78D78}">
      <dsp:nvSpPr>
        <dsp:cNvPr id="0" name=""/>
        <dsp:cNvSpPr/>
      </dsp:nvSpPr>
      <dsp:spPr>
        <a:xfrm>
          <a:off x="6025862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reflecting</a:t>
          </a:r>
          <a:endParaRPr lang="en-GB" sz="1600" kern="1200" dirty="0"/>
        </a:p>
      </dsp:txBody>
      <dsp:txXfrm>
        <a:off x="6246432" y="1757626"/>
        <a:ext cx="1065005" cy="1065005"/>
      </dsp:txXfrm>
    </dsp:sp>
    <dsp:sp modelId="{9FF3AE65-6D10-0241-B6ED-34BDB56C9B63}">
      <dsp:nvSpPr>
        <dsp:cNvPr id="0" name=""/>
        <dsp:cNvSpPr/>
      </dsp:nvSpPr>
      <dsp:spPr>
        <a:xfrm>
          <a:off x="723077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revising</a:t>
          </a:r>
          <a:endParaRPr lang="en-GB" sz="1600" kern="1200" dirty="0"/>
        </a:p>
      </dsp:txBody>
      <dsp:txXfrm>
        <a:off x="7451349" y="1757626"/>
        <a:ext cx="1065005" cy="1065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31874-A1BF-2849-8007-87218936A12C}">
      <dsp:nvSpPr>
        <dsp:cNvPr id="0" name=""/>
        <dsp:cNvSpPr/>
      </dsp:nvSpPr>
      <dsp:spPr>
        <a:xfrm>
          <a:off x="584470" y="233140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Module page</a:t>
          </a:r>
          <a:endParaRPr lang="en-GB" sz="800" kern="1200" dirty="0"/>
        </a:p>
      </dsp:txBody>
      <dsp:txXfrm>
        <a:off x="596223" y="244893"/>
        <a:ext cx="779046" cy="377770"/>
      </dsp:txXfrm>
    </dsp:sp>
    <dsp:sp modelId="{AF1FB896-6D48-764E-8A30-3DCDCDD82ACE}">
      <dsp:nvSpPr>
        <dsp:cNvPr id="0" name=""/>
        <dsp:cNvSpPr/>
      </dsp:nvSpPr>
      <dsp:spPr>
        <a:xfrm rot="19457599">
          <a:off x="1349864" y="310491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7650" y="308528"/>
        <a:ext cx="19766" cy="19766"/>
      </dsp:txXfrm>
    </dsp:sp>
    <dsp:sp modelId="{9D9A93F7-BB15-4149-AE89-B8E06C581A8F}">
      <dsp:nvSpPr>
        <dsp:cNvPr id="0" name=""/>
        <dsp:cNvSpPr/>
      </dsp:nvSpPr>
      <dsp:spPr>
        <a:xfrm>
          <a:off x="1708044" y="2407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Work plan</a:t>
          </a:r>
          <a:endParaRPr lang="en-GB" sz="800" kern="1200" dirty="0"/>
        </a:p>
      </dsp:txBody>
      <dsp:txXfrm>
        <a:off x="1719797" y="14160"/>
        <a:ext cx="779046" cy="377770"/>
      </dsp:txXfrm>
    </dsp:sp>
    <dsp:sp modelId="{D98BB640-D4B5-C343-B74C-905FFC769B0D}">
      <dsp:nvSpPr>
        <dsp:cNvPr id="0" name=""/>
        <dsp:cNvSpPr/>
      </dsp:nvSpPr>
      <dsp:spPr>
        <a:xfrm rot="2142401">
          <a:off x="1349864" y="541224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7650" y="539262"/>
        <a:ext cx="19766" cy="19766"/>
      </dsp:txXfrm>
    </dsp:sp>
    <dsp:sp modelId="{9C3AAC2F-51E5-CA45-BCB9-000B078990D5}">
      <dsp:nvSpPr>
        <dsp:cNvPr id="0" name=""/>
        <dsp:cNvSpPr/>
      </dsp:nvSpPr>
      <dsp:spPr>
        <a:xfrm>
          <a:off x="1708044" y="463874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Hand in </a:t>
          </a:r>
          <a:br>
            <a:rPr lang="en-GB" sz="800" kern="1200" dirty="0" smtClean="0"/>
          </a:br>
          <a:r>
            <a:rPr lang="en-GB" sz="800" kern="1200" dirty="0" smtClean="0"/>
            <a:t>(fixed dates)</a:t>
          </a:r>
          <a:endParaRPr lang="en-GB" sz="800" kern="1200" dirty="0"/>
        </a:p>
      </dsp:txBody>
      <dsp:txXfrm>
        <a:off x="1719797" y="475627"/>
        <a:ext cx="779046" cy="377770"/>
      </dsp:txXfrm>
    </dsp:sp>
    <dsp:sp modelId="{4F4F3AF5-7745-3A4D-9C04-967CD29F1631}">
      <dsp:nvSpPr>
        <dsp:cNvPr id="0" name=""/>
        <dsp:cNvSpPr/>
      </dsp:nvSpPr>
      <dsp:spPr>
        <a:xfrm>
          <a:off x="584470" y="1156076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In the wild</a:t>
          </a:r>
          <a:endParaRPr lang="en-GB" sz="800" kern="1200" dirty="0"/>
        </a:p>
      </dsp:txBody>
      <dsp:txXfrm>
        <a:off x="596223" y="1167829"/>
        <a:ext cx="779046" cy="377770"/>
      </dsp:txXfrm>
    </dsp:sp>
    <dsp:sp modelId="{5BCDD727-7CAC-DC48-8C6F-8E023340803D}">
      <dsp:nvSpPr>
        <dsp:cNvPr id="0" name=""/>
        <dsp:cNvSpPr/>
      </dsp:nvSpPr>
      <dsp:spPr>
        <a:xfrm rot="19457599">
          <a:off x="1349864" y="1233426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7650" y="1231464"/>
        <a:ext cx="19766" cy="19766"/>
      </dsp:txXfrm>
    </dsp:sp>
    <dsp:sp modelId="{88428905-F6EB-C648-A552-1643037979B5}">
      <dsp:nvSpPr>
        <dsp:cNvPr id="0" name=""/>
        <dsp:cNvSpPr/>
      </dsp:nvSpPr>
      <dsp:spPr>
        <a:xfrm>
          <a:off x="1708044" y="925342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HESA disciplines</a:t>
          </a:r>
          <a:endParaRPr lang="en-GB" sz="800" kern="1200" dirty="0"/>
        </a:p>
      </dsp:txBody>
      <dsp:txXfrm>
        <a:off x="1719797" y="937095"/>
        <a:ext cx="779046" cy="377770"/>
      </dsp:txXfrm>
    </dsp:sp>
    <dsp:sp modelId="{8C955F8C-6592-3849-BB59-E847770929AB}">
      <dsp:nvSpPr>
        <dsp:cNvPr id="0" name=""/>
        <dsp:cNvSpPr/>
      </dsp:nvSpPr>
      <dsp:spPr>
        <a:xfrm rot="2142401">
          <a:off x="1349864" y="1464160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7650" y="1462198"/>
        <a:ext cx="19766" cy="19766"/>
      </dsp:txXfrm>
    </dsp:sp>
    <dsp:sp modelId="{655BB8C5-55BE-DB48-9363-70C9CA5DC73A}">
      <dsp:nvSpPr>
        <dsp:cNvPr id="0" name=""/>
        <dsp:cNvSpPr/>
      </dsp:nvSpPr>
      <dsp:spPr>
        <a:xfrm>
          <a:off x="1708044" y="1386810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WAIS/DTC</a:t>
          </a:r>
          <a:endParaRPr lang="en-GB" sz="800" kern="1200" dirty="0"/>
        </a:p>
      </dsp:txBody>
      <dsp:txXfrm>
        <a:off x="1719797" y="1398563"/>
        <a:ext cx="779046" cy="377770"/>
      </dsp:txXfrm>
    </dsp:sp>
    <dsp:sp modelId="{66ED1BDA-BB8C-9E41-8E01-24C6AAF8D0ED}">
      <dsp:nvSpPr>
        <dsp:cNvPr id="0" name=""/>
        <dsp:cNvSpPr/>
      </dsp:nvSpPr>
      <dsp:spPr>
        <a:xfrm rot="18289469">
          <a:off x="2390034" y="1348793"/>
          <a:ext cx="56214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62144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7053" y="1342660"/>
        <a:ext cx="28107" cy="28107"/>
      </dsp:txXfrm>
    </dsp:sp>
    <dsp:sp modelId="{95691BB5-9D99-304C-9F41-5AB5DD5ACFB4}">
      <dsp:nvSpPr>
        <dsp:cNvPr id="0" name=""/>
        <dsp:cNvSpPr/>
      </dsp:nvSpPr>
      <dsp:spPr>
        <a:xfrm>
          <a:off x="2831617" y="925342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Example posters and reports</a:t>
          </a:r>
          <a:endParaRPr lang="en-GB" sz="800" kern="1200" dirty="0"/>
        </a:p>
      </dsp:txBody>
      <dsp:txXfrm>
        <a:off x="2843370" y="937095"/>
        <a:ext cx="779046" cy="377770"/>
      </dsp:txXfrm>
    </dsp:sp>
    <dsp:sp modelId="{9B4AA735-4745-4341-8B31-75F942F85690}">
      <dsp:nvSpPr>
        <dsp:cNvPr id="0" name=""/>
        <dsp:cNvSpPr/>
      </dsp:nvSpPr>
      <dsp:spPr>
        <a:xfrm>
          <a:off x="2510596" y="1579527"/>
          <a:ext cx="32102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1021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63081" y="1579422"/>
        <a:ext cx="16051" cy="16051"/>
      </dsp:txXfrm>
    </dsp:sp>
    <dsp:sp modelId="{EFF9DFCC-F2EC-154F-A87F-2B3EDCF61E8D}">
      <dsp:nvSpPr>
        <dsp:cNvPr id="0" name=""/>
        <dsp:cNvSpPr/>
      </dsp:nvSpPr>
      <dsp:spPr>
        <a:xfrm>
          <a:off x="2831617" y="1386810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Previous posters</a:t>
          </a:r>
          <a:endParaRPr lang="en-GB" sz="800" kern="1200" dirty="0"/>
        </a:p>
      </dsp:txBody>
      <dsp:txXfrm>
        <a:off x="2843370" y="1398563"/>
        <a:ext cx="779046" cy="377770"/>
      </dsp:txXfrm>
    </dsp:sp>
    <dsp:sp modelId="{EE22F17F-FE99-D849-99ED-D5C4DF78178D}">
      <dsp:nvSpPr>
        <dsp:cNvPr id="0" name=""/>
        <dsp:cNvSpPr/>
      </dsp:nvSpPr>
      <dsp:spPr>
        <a:xfrm rot="3310531">
          <a:off x="2390034" y="1810261"/>
          <a:ext cx="56214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62144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7053" y="1804128"/>
        <a:ext cx="28107" cy="28107"/>
      </dsp:txXfrm>
    </dsp:sp>
    <dsp:sp modelId="{79ADB930-804A-D348-BD1A-FA4A6E0B1E5D}">
      <dsp:nvSpPr>
        <dsp:cNvPr id="0" name=""/>
        <dsp:cNvSpPr/>
      </dsp:nvSpPr>
      <dsp:spPr>
        <a:xfrm>
          <a:off x="2831617" y="1848277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Existing research</a:t>
          </a:r>
          <a:endParaRPr lang="en-GB" sz="800" kern="1200" dirty="0"/>
        </a:p>
      </dsp:txBody>
      <dsp:txXfrm>
        <a:off x="2843370" y="1860030"/>
        <a:ext cx="779046" cy="377770"/>
      </dsp:txXfrm>
    </dsp:sp>
    <dsp:sp modelId="{396C7B41-FFBF-0C41-BD1B-C8739C5482E2}">
      <dsp:nvSpPr>
        <dsp:cNvPr id="0" name=""/>
        <dsp:cNvSpPr/>
      </dsp:nvSpPr>
      <dsp:spPr>
        <a:xfrm>
          <a:off x="584470" y="2079011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Slides</a:t>
          </a:r>
          <a:endParaRPr lang="en-GB" sz="800" kern="1200" dirty="0"/>
        </a:p>
      </dsp:txBody>
      <dsp:txXfrm>
        <a:off x="596223" y="2090764"/>
        <a:ext cx="779046" cy="377770"/>
      </dsp:txXfrm>
    </dsp:sp>
    <dsp:sp modelId="{2989135F-E6BA-A54E-A204-05D3AC7CF662}">
      <dsp:nvSpPr>
        <dsp:cNvPr id="0" name=""/>
        <dsp:cNvSpPr/>
      </dsp:nvSpPr>
      <dsp:spPr>
        <a:xfrm rot="19457599">
          <a:off x="1349864" y="2156361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7650" y="2154399"/>
        <a:ext cx="19766" cy="19766"/>
      </dsp:txXfrm>
    </dsp:sp>
    <dsp:sp modelId="{FBE48C82-A014-AB4B-ABAF-05907905B6E9}">
      <dsp:nvSpPr>
        <dsp:cNvPr id="0" name=""/>
        <dsp:cNvSpPr/>
      </dsp:nvSpPr>
      <dsp:spPr>
        <a:xfrm>
          <a:off x="1708044" y="1848277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Overview</a:t>
          </a:r>
          <a:endParaRPr lang="en-GB" sz="800" kern="1200" dirty="0"/>
        </a:p>
      </dsp:txBody>
      <dsp:txXfrm>
        <a:off x="1719797" y="1860030"/>
        <a:ext cx="779046" cy="377770"/>
      </dsp:txXfrm>
    </dsp:sp>
    <dsp:sp modelId="{757B040D-30FF-1043-8A3C-E0E3B34A77DC}">
      <dsp:nvSpPr>
        <dsp:cNvPr id="0" name=""/>
        <dsp:cNvSpPr/>
      </dsp:nvSpPr>
      <dsp:spPr>
        <a:xfrm rot="2142401">
          <a:off x="1349864" y="2387095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7650" y="2385133"/>
        <a:ext cx="19766" cy="19766"/>
      </dsp:txXfrm>
    </dsp:sp>
    <dsp:sp modelId="{45659E8E-DF2D-2B4C-971B-AB020DDB5C80}">
      <dsp:nvSpPr>
        <dsp:cNvPr id="0" name=""/>
        <dsp:cNvSpPr/>
      </dsp:nvSpPr>
      <dsp:spPr>
        <a:xfrm>
          <a:off x="1708044" y="2309745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Processes</a:t>
          </a:r>
          <a:endParaRPr lang="en-GB" sz="800" kern="1200" dirty="0"/>
        </a:p>
      </dsp:txBody>
      <dsp:txXfrm>
        <a:off x="1719797" y="2321498"/>
        <a:ext cx="779046" cy="377770"/>
      </dsp:txXfrm>
    </dsp:sp>
    <dsp:sp modelId="{DBA84B68-6AF8-054F-90F5-34D99F31C316}">
      <dsp:nvSpPr>
        <dsp:cNvPr id="0" name=""/>
        <dsp:cNvSpPr/>
      </dsp:nvSpPr>
      <dsp:spPr>
        <a:xfrm>
          <a:off x="584470" y="3463415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Supplementary</a:t>
          </a:r>
          <a:endParaRPr lang="en-GB" sz="800" kern="1200" dirty="0"/>
        </a:p>
      </dsp:txBody>
      <dsp:txXfrm>
        <a:off x="596223" y="3475168"/>
        <a:ext cx="779046" cy="377770"/>
      </dsp:txXfrm>
    </dsp:sp>
    <dsp:sp modelId="{12EDEE09-2621-0745-B819-5A1AF8CE76F5}">
      <dsp:nvSpPr>
        <dsp:cNvPr id="0" name=""/>
        <dsp:cNvSpPr/>
      </dsp:nvSpPr>
      <dsp:spPr>
        <a:xfrm rot="17692822">
          <a:off x="1166024" y="3310031"/>
          <a:ext cx="76301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76301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28458" y="3298876"/>
        <a:ext cx="38150" cy="38150"/>
      </dsp:txXfrm>
    </dsp:sp>
    <dsp:sp modelId="{1CC9E0C9-0493-C74D-A6C5-339B5D886F18}">
      <dsp:nvSpPr>
        <dsp:cNvPr id="0" name=""/>
        <dsp:cNvSpPr/>
      </dsp:nvSpPr>
      <dsp:spPr>
        <a:xfrm>
          <a:off x="1708044" y="2771213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Research</a:t>
          </a:r>
          <a:endParaRPr lang="en-GB" sz="800" kern="1200" dirty="0"/>
        </a:p>
      </dsp:txBody>
      <dsp:txXfrm>
        <a:off x="1719797" y="2782966"/>
        <a:ext cx="779046" cy="377770"/>
      </dsp:txXfrm>
    </dsp:sp>
    <dsp:sp modelId="{200ADE7D-7D09-5F45-A2D7-279F1EBABB23}">
      <dsp:nvSpPr>
        <dsp:cNvPr id="0" name=""/>
        <dsp:cNvSpPr/>
      </dsp:nvSpPr>
      <dsp:spPr>
        <a:xfrm>
          <a:off x="2510596" y="2963930"/>
          <a:ext cx="32102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1021" y="79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63081" y="2963826"/>
        <a:ext cx="16051" cy="16051"/>
      </dsp:txXfrm>
    </dsp:sp>
    <dsp:sp modelId="{B6288758-793A-ED4D-841C-F5FB143A49FF}">
      <dsp:nvSpPr>
        <dsp:cNvPr id="0" name=""/>
        <dsp:cNvSpPr/>
      </dsp:nvSpPr>
      <dsp:spPr>
        <a:xfrm>
          <a:off x="2831617" y="2771213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Mendeley</a:t>
          </a:r>
          <a:endParaRPr lang="en-GB" sz="800" kern="1200" dirty="0"/>
        </a:p>
      </dsp:txBody>
      <dsp:txXfrm>
        <a:off x="2843370" y="2782966"/>
        <a:ext cx="779046" cy="377770"/>
      </dsp:txXfrm>
    </dsp:sp>
    <dsp:sp modelId="{C01A1764-53DD-164C-9D50-87A71C396992}">
      <dsp:nvSpPr>
        <dsp:cNvPr id="0" name=""/>
        <dsp:cNvSpPr/>
      </dsp:nvSpPr>
      <dsp:spPr>
        <a:xfrm>
          <a:off x="1387023" y="3656132"/>
          <a:ext cx="32102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1021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9508" y="3656027"/>
        <a:ext cx="16051" cy="16051"/>
      </dsp:txXfrm>
    </dsp:sp>
    <dsp:sp modelId="{C0B388A1-DA7C-C64A-99EE-BB6C6063D6B1}">
      <dsp:nvSpPr>
        <dsp:cNvPr id="0" name=""/>
        <dsp:cNvSpPr/>
      </dsp:nvSpPr>
      <dsp:spPr>
        <a:xfrm>
          <a:off x="1708044" y="3463415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Creation</a:t>
          </a:r>
          <a:endParaRPr lang="en-GB" sz="800" kern="1200" dirty="0"/>
        </a:p>
      </dsp:txBody>
      <dsp:txXfrm>
        <a:off x="1719797" y="3475168"/>
        <a:ext cx="779046" cy="377770"/>
      </dsp:txXfrm>
    </dsp:sp>
    <dsp:sp modelId="{8099E1BF-B326-154B-8635-DABFDFC29107}">
      <dsp:nvSpPr>
        <dsp:cNvPr id="0" name=""/>
        <dsp:cNvSpPr/>
      </dsp:nvSpPr>
      <dsp:spPr>
        <a:xfrm rot="19457599">
          <a:off x="2473437" y="3540765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61223" y="3538802"/>
        <a:ext cx="19766" cy="19766"/>
      </dsp:txXfrm>
    </dsp:sp>
    <dsp:sp modelId="{85BB2A03-FCEF-E545-93C0-D2CFD16CFD37}">
      <dsp:nvSpPr>
        <dsp:cNvPr id="0" name=""/>
        <dsp:cNvSpPr/>
      </dsp:nvSpPr>
      <dsp:spPr>
        <a:xfrm>
          <a:off x="2831617" y="3232681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Visual literacies</a:t>
          </a:r>
          <a:endParaRPr lang="en-GB" sz="800" kern="1200" dirty="0"/>
        </a:p>
      </dsp:txBody>
      <dsp:txXfrm>
        <a:off x="2843370" y="3244434"/>
        <a:ext cx="779046" cy="377770"/>
      </dsp:txXfrm>
    </dsp:sp>
    <dsp:sp modelId="{40F55BDC-F2B4-CE46-B324-9D3BB1500803}">
      <dsp:nvSpPr>
        <dsp:cNvPr id="0" name=""/>
        <dsp:cNvSpPr/>
      </dsp:nvSpPr>
      <dsp:spPr>
        <a:xfrm rot="2142401">
          <a:off x="2473437" y="3771498"/>
          <a:ext cx="39533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95338" y="7921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61223" y="3769536"/>
        <a:ext cx="19766" cy="19766"/>
      </dsp:txXfrm>
    </dsp:sp>
    <dsp:sp modelId="{9EF14BE1-1F44-054A-8CC2-E4E387C0CCDF}">
      <dsp:nvSpPr>
        <dsp:cNvPr id="0" name=""/>
        <dsp:cNvSpPr/>
      </dsp:nvSpPr>
      <dsp:spPr>
        <a:xfrm>
          <a:off x="2831617" y="3694148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Poster pointers</a:t>
          </a:r>
          <a:endParaRPr lang="en-GB" sz="800" kern="1200" dirty="0"/>
        </a:p>
      </dsp:txBody>
      <dsp:txXfrm>
        <a:off x="2843370" y="3705901"/>
        <a:ext cx="779046" cy="377770"/>
      </dsp:txXfrm>
    </dsp:sp>
    <dsp:sp modelId="{D5EB77EB-0888-7E4E-A2D4-573C3983C658}">
      <dsp:nvSpPr>
        <dsp:cNvPr id="0" name=""/>
        <dsp:cNvSpPr/>
      </dsp:nvSpPr>
      <dsp:spPr>
        <a:xfrm rot="3907178">
          <a:off x="1166024" y="4002232"/>
          <a:ext cx="76301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763018" y="79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28458" y="3991078"/>
        <a:ext cx="38150" cy="38150"/>
      </dsp:txXfrm>
    </dsp:sp>
    <dsp:sp modelId="{AFA9FACC-D34B-C544-8321-A8EA007A3936}">
      <dsp:nvSpPr>
        <dsp:cNvPr id="0" name=""/>
        <dsp:cNvSpPr/>
      </dsp:nvSpPr>
      <dsp:spPr>
        <a:xfrm>
          <a:off x="1708044" y="4155616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Reflection</a:t>
          </a:r>
          <a:endParaRPr lang="en-GB" sz="800" kern="1200" dirty="0"/>
        </a:p>
      </dsp:txBody>
      <dsp:txXfrm>
        <a:off x="1719797" y="4167369"/>
        <a:ext cx="779046" cy="377770"/>
      </dsp:txXfrm>
    </dsp:sp>
    <dsp:sp modelId="{4EABFB85-E47B-D446-AE65-33F38C4C3CB3}">
      <dsp:nvSpPr>
        <dsp:cNvPr id="0" name=""/>
        <dsp:cNvSpPr/>
      </dsp:nvSpPr>
      <dsp:spPr>
        <a:xfrm>
          <a:off x="2510596" y="4348333"/>
          <a:ext cx="32102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1021" y="79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63081" y="4348229"/>
        <a:ext cx="16051" cy="16051"/>
      </dsp:txXfrm>
    </dsp:sp>
    <dsp:sp modelId="{152D0CDA-5F41-5443-88AE-4C0C74CBEACC}">
      <dsp:nvSpPr>
        <dsp:cNvPr id="0" name=""/>
        <dsp:cNvSpPr/>
      </dsp:nvSpPr>
      <dsp:spPr>
        <a:xfrm>
          <a:off x="2831617" y="4155616"/>
          <a:ext cx="802552" cy="401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Blogs</a:t>
          </a:r>
          <a:endParaRPr lang="en-GB" sz="800" kern="1200" dirty="0"/>
        </a:p>
      </dsp:txBody>
      <dsp:txXfrm>
        <a:off x="2843370" y="4167369"/>
        <a:ext cx="779046" cy="377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7306-401C-3649-8AFF-1FA7C05D4FB8}">
      <dsp:nvSpPr>
        <dsp:cNvPr id="0" name=""/>
        <dsp:cNvSpPr/>
      </dsp:nvSpPr>
      <dsp:spPr>
        <a:xfrm>
          <a:off x="5246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44B1F-7931-A749-BFEB-C7B961A8DC5F}">
      <dsp:nvSpPr>
        <dsp:cNvPr id="0" name=""/>
        <dsp:cNvSpPr/>
      </dsp:nvSpPr>
      <dsp:spPr>
        <a:xfrm>
          <a:off x="880446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3371-FFCB-7345-A312-1A1CBD293420}">
      <dsp:nvSpPr>
        <dsp:cNvPr id="0" name=""/>
        <dsp:cNvSpPr/>
      </dsp:nvSpPr>
      <dsp:spPr>
        <a:xfrm>
          <a:off x="348737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problem</a:t>
          </a:r>
          <a:endParaRPr lang="en-GB" sz="1500" kern="1200" dirty="0"/>
        </a:p>
      </dsp:txBody>
      <dsp:txXfrm>
        <a:off x="364740" y="2484721"/>
        <a:ext cx="1341957" cy="514373"/>
      </dsp:txXfrm>
    </dsp:sp>
    <dsp:sp modelId="{2E02F0E2-AF9D-5A4E-8D1F-52D691A8D4E3}">
      <dsp:nvSpPr>
        <dsp:cNvPr id="0" name=""/>
        <dsp:cNvSpPr/>
      </dsp:nvSpPr>
      <dsp:spPr>
        <a:xfrm>
          <a:off x="1957093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681F0-8178-9940-9B08-12A67033C52C}">
      <dsp:nvSpPr>
        <dsp:cNvPr id="0" name=""/>
        <dsp:cNvSpPr/>
      </dsp:nvSpPr>
      <dsp:spPr>
        <a:xfrm>
          <a:off x="2819411" y="694882"/>
          <a:ext cx="1867378" cy="1867378"/>
        </a:xfrm>
        <a:prstGeom prst="circularArrow">
          <a:avLst>
            <a:gd name="adj1" fmla="val 2636"/>
            <a:gd name="adj2" fmla="val 320464"/>
            <a:gd name="adj3" fmla="val 19504025"/>
            <a:gd name="adj4" fmla="val 12575511"/>
            <a:gd name="adj5" fmla="val 30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4C404-6DAA-8A48-A339-184644359D6D}">
      <dsp:nvSpPr>
        <dsp:cNvPr id="0" name=""/>
        <dsp:cNvSpPr/>
      </dsp:nvSpPr>
      <dsp:spPr>
        <a:xfrm>
          <a:off x="2300584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Disciplinary insights</a:t>
          </a:r>
          <a:endParaRPr lang="en-GB" sz="1500" kern="1200" dirty="0"/>
        </a:p>
      </dsp:txBody>
      <dsp:txXfrm>
        <a:off x="2316587" y="1209834"/>
        <a:ext cx="1341957" cy="514373"/>
      </dsp:txXfrm>
    </dsp:sp>
    <dsp:sp modelId="{FD854AE5-EEA0-F943-AFDC-A490476F9199}">
      <dsp:nvSpPr>
        <dsp:cNvPr id="0" name=""/>
        <dsp:cNvSpPr/>
      </dsp:nvSpPr>
      <dsp:spPr>
        <a:xfrm>
          <a:off x="3908939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037D-A797-3944-BAEC-2A467C8DBC7C}">
      <dsp:nvSpPr>
        <dsp:cNvPr id="0" name=""/>
        <dsp:cNvSpPr/>
      </dsp:nvSpPr>
      <dsp:spPr>
        <a:xfrm>
          <a:off x="4784138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AF8B9-197F-F545-9C91-0E878B4A0676}">
      <dsp:nvSpPr>
        <dsp:cNvPr id="0" name=""/>
        <dsp:cNvSpPr/>
      </dsp:nvSpPr>
      <dsp:spPr>
        <a:xfrm>
          <a:off x="4252430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Integration</a:t>
          </a:r>
          <a:endParaRPr lang="en-GB" sz="1500" kern="1200" dirty="0"/>
        </a:p>
      </dsp:txBody>
      <dsp:txXfrm>
        <a:off x="4268433" y="2484721"/>
        <a:ext cx="1341957" cy="514373"/>
      </dsp:txXfrm>
    </dsp:sp>
    <dsp:sp modelId="{6A944AAA-4CEE-4E4B-83E0-7605DFA0BBE5}">
      <dsp:nvSpPr>
        <dsp:cNvPr id="0" name=""/>
        <dsp:cNvSpPr/>
      </dsp:nvSpPr>
      <dsp:spPr>
        <a:xfrm>
          <a:off x="5860785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053E-D404-0B43-B2D3-5C22522560F2}">
      <dsp:nvSpPr>
        <dsp:cNvPr id="0" name=""/>
        <dsp:cNvSpPr/>
      </dsp:nvSpPr>
      <dsp:spPr>
        <a:xfrm>
          <a:off x="6204276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Understanding</a:t>
          </a:r>
          <a:endParaRPr lang="en-GB" sz="1500" kern="1200" dirty="0"/>
        </a:p>
      </dsp:txBody>
      <dsp:txXfrm>
        <a:off x="6220279" y="1209834"/>
        <a:ext cx="1341957" cy="51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361C-4E0D-5648-982E-301E41D5B1F3}" type="datetimeFigureOut">
              <a:rPr lang="en-US" smtClean="0"/>
              <a:t>13/10/2014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2358-751C-3749-BADF-47E8B758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cure.ecs.soton.ac.uk/module/1415/WEBS6203/33406/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WEBS6203</a:t>
            </a:r>
            <a:br>
              <a:rPr lang="en-GB" dirty="0" smtClean="0"/>
            </a:br>
            <a:r>
              <a:rPr lang="en-GB" dirty="0" smtClean="0"/>
              <a:t>Interdisciplinary Thinking</a:t>
            </a:r>
            <a:br>
              <a:rPr lang="en-GB" dirty="0" smtClean="0"/>
            </a:br>
            <a:r>
              <a:rPr lang="en-GB" smtClean="0"/>
              <a:t>W3 Processes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3966882"/>
            <a:ext cx="7969251" cy="1752600"/>
          </a:xfrm>
        </p:spPr>
        <p:txBody>
          <a:bodyPr/>
          <a:lstStyle/>
          <a:p>
            <a:r>
              <a:rPr lang="en-GB" dirty="0" smtClean="0"/>
              <a:t>Su White</a:t>
            </a:r>
          </a:p>
          <a:p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/13441/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These slides cover activities throughout the first week’s three meetings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flow of </a:t>
            </a:r>
            <a:r>
              <a:rPr lang="en-GB" dirty="0" err="1" smtClean="0"/>
              <a:t>activites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59787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2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scope of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pic>
        <p:nvPicPr>
          <p:cNvPr id="4" name="Content Placeholder 3" descr="1wordsala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b="10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your topic:</a:t>
            </a:r>
            <a:br>
              <a:rPr lang="en-GB" dirty="0" smtClean="0"/>
            </a:br>
            <a:r>
              <a:rPr lang="en-GB" dirty="0" smtClean="0"/>
              <a:t>What to do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Think about your target contributory topics</a:t>
            </a:r>
          </a:p>
          <a:p>
            <a:r>
              <a:rPr lang="en-GB" dirty="0" smtClean="0"/>
              <a:t>Look into their foundational concepts</a:t>
            </a:r>
          </a:p>
          <a:p>
            <a:r>
              <a:rPr lang="en-GB" dirty="0" smtClean="0"/>
              <a:t>Consult textbooks (university library)</a:t>
            </a:r>
          </a:p>
          <a:p>
            <a:r>
              <a:rPr lang="en-GB" dirty="0" smtClean="0"/>
              <a:t>Look at programme specification (online, this university and others)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Watch a few video lectures –e.g. YouTube, </a:t>
            </a:r>
            <a:r>
              <a:rPr lang="en-GB" dirty="0" err="1"/>
              <a:t>ITunesU</a:t>
            </a:r>
            <a:endParaRPr lang="en-GB" dirty="0"/>
          </a:p>
          <a:p>
            <a:r>
              <a:rPr lang="en-GB" dirty="0"/>
              <a:t>Talk to your fellow students</a:t>
            </a:r>
          </a:p>
          <a:p>
            <a:r>
              <a:rPr lang="en-GB" dirty="0"/>
              <a:t>Reflect on your other lecture content</a:t>
            </a:r>
          </a:p>
          <a:p>
            <a:r>
              <a:rPr lang="en-GB" dirty="0"/>
              <a:t>Look at proceedings from previous web science conferences</a:t>
            </a:r>
          </a:p>
          <a:p>
            <a:r>
              <a:rPr lang="en-GB" dirty="0"/>
              <a:t>Establish some shared working methods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</a:t>
            </a:r>
            <a:r>
              <a:rPr lang="en-GB" dirty="0" smtClean="0"/>
              <a:t>posters &amp;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Individually or in groups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Use this as a guideline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8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idea of web science you may have seen…</a:t>
            </a:r>
            <a:endParaRPr lang="en-GB" dirty="0"/>
          </a:p>
        </p:txBody>
      </p:sp>
      <p:pic>
        <p:nvPicPr>
          <p:cNvPr id="4" name="Content Placeholder 3" descr="nigel-shadbolt-web-science-cluster-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39" r="-17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4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Another…</a:t>
            </a:r>
            <a:endParaRPr lang="en-GB" dirty="0"/>
          </a:p>
        </p:txBody>
      </p:sp>
      <p:pic>
        <p:nvPicPr>
          <p:cNvPr id="4" name="Content Placeholder 3" descr="websci-butterfly-300x2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63" r="-14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2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895081"/>
              </p:ext>
            </p:extLst>
          </p:nvPr>
        </p:nvGraphicFramePr>
        <p:xfrm>
          <a:off x="744069" y="369054"/>
          <a:ext cx="758348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799"/>
                <a:gridCol w="694868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Weekly focus</a:t>
                      </a:r>
                      <a:endParaRPr lang="en-GB" sz="1600" kern="150" dirty="0" smtClean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Introductions and scoping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Clarification and beginnings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Process </a:t>
                      </a:r>
                      <a:r>
                        <a:rPr lang="en-GB" sz="1800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lecture: specifications and structures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6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 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Focus on hand ins: Revisit specification for posters and reports 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Poster surgery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9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Poster pitches and poster hand in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Peer review and revisions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Q&amp;A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Vacation </a:t>
                      </a:r>
                      <a:r>
                        <a:rPr lang="en-GB" sz="1800" b="1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1-3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Last minute surgery, report hand in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Exam period </a:t>
                      </a:r>
                      <a:endParaRPr lang="en-GB" sz="14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will demonstrate your learning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4861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3868005"/>
              </p:ext>
            </p:extLst>
          </p:nvPr>
        </p:nvGraphicFramePr>
        <p:xfrm>
          <a:off x="240694" y="3645647"/>
          <a:ext cx="8738205" cy="458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ECS notes as your reference point</a:t>
            </a:r>
            <a:endParaRPr lang="en-GB" dirty="0"/>
          </a:p>
        </p:txBody>
      </p:sp>
      <p:pic>
        <p:nvPicPr>
          <p:cNvPr id="4" name="Content Placeholder 3" descr="Screenshot 2014-09-29 12.34.0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4" r="-321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" y="6488668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</a:t>
            </a:r>
            <a:r>
              <a:rPr lang="en-GB" dirty="0">
                <a:hlinkClick r:id="rId2"/>
              </a:rPr>
              <a:t>module</a:t>
            </a:r>
            <a:r>
              <a:rPr lang="en-GB" dirty="0"/>
              <a:t>/1415/WEBS6203/33406/</a:t>
            </a:r>
          </a:p>
        </p:txBody>
      </p:sp>
    </p:spTree>
    <p:extLst>
      <p:ext uri="{BB962C8B-B14F-4D97-AF65-F5344CB8AC3E}">
        <p14:creationId xmlns:p14="http://schemas.microsoft.com/office/powerpoint/2010/main" val="3921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materials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2309151"/>
              </p:ext>
            </p:extLst>
          </p:nvPr>
        </p:nvGraphicFramePr>
        <p:xfrm>
          <a:off x="469900" y="1790700"/>
          <a:ext cx="4218641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Screenshot 2014-10-13 15.27.17.png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7" b="-1407"/>
          <a:stretch>
            <a:fillRect/>
          </a:stretch>
        </p:blipFill>
        <p:spPr>
          <a:xfrm>
            <a:off x="5294155" y="1828801"/>
            <a:ext cx="3445685" cy="3975100"/>
          </a:xfrm>
        </p:spPr>
      </p:pic>
    </p:spTree>
    <p:extLst>
      <p:ext uri="{BB962C8B-B14F-4D97-AF65-F5344CB8AC3E}">
        <p14:creationId xmlns:p14="http://schemas.microsoft.com/office/powerpoint/2010/main" val="11967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via the module page</a:t>
            </a:r>
            <a:endParaRPr lang="en-GB" dirty="0"/>
          </a:p>
        </p:txBody>
      </p:sp>
      <p:pic>
        <p:nvPicPr>
          <p:cNvPr id="5" name="Content Placeholder 4" descr="Screenshot 2014-10-13 15.27.17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r="136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Walk through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1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will receive an invitation to the blog</a:t>
            </a:r>
          </a:p>
          <a:p>
            <a:r>
              <a:rPr lang="en-GB" dirty="0" smtClean="0"/>
              <a:t>Make a simple contribution</a:t>
            </a:r>
          </a:p>
          <a:p>
            <a:r>
              <a:rPr lang="en-GB" dirty="0" smtClean="0"/>
              <a:t>Your Name</a:t>
            </a:r>
          </a:p>
          <a:p>
            <a:r>
              <a:rPr lang="en-GB" dirty="0" smtClean="0"/>
              <a:t>A photo – please </a:t>
            </a:r>
            <a:r>
              <a:rPr lang="en-GB" dirty="0" smtClean="0">
                <a:sym typeface="Wingdings"/>
              </a:rPr>
              <a:t></a:t>
            </a:r>
          </a:p>
          <a:p>
            <a:r>
              <a:rPr lang="en-GB" dirty="0" smtClean="0">
                <a:sym typeface="Wingdings"/>
              </a:rPr>
              <a:t>Some reflection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Suggested format for your reflections</a:t>
            </a:r>
          </a:p>
          <a:p>
            <a:r>
              <a:rPr lang="en-GB" dirty="0" smtClean="0"/>
              <a:t>What?</a:t>
            </a:r>
          </a:p>
          <a:p>
            <a:pPr lvl="1"/>
            <a:r>
              <a:rPr lang="en-GB" dirty="0" smtClean="0"/>
              <a:t>Reporting on a thought, event, stage of understanding</a:t>
            </a:r>
          </a:p>
          <a:p>
            <a:r>
              <a:rPr lang="en-GB" dirty="0" smtClean="0"/>
              <a:t>So What?</a:t>
            </a:r>
          </a:p>
          <a:p>
            <a:pPr lvl="1"/>
            <a:r>
              <a:rPr lang="en-GB" dirty="0" smtClean="0"/>
              <a:t>What are the implications?</a:t>
            </a:r>
          </a:p>
          <a:p>
            <a:r>
              <a:rPr lang="en-GB" dirty="0" smtClean="0"/>
              <a:t>Now What….</a:t>
            </a:r>
          </a:p>
          <a:p>
            <a:pPr lvl="1"/>
            <a:r>
              <a:rPr lang="en-GB" dirty="0" smtClean="0"/>
              <a:t>How are you going to progress things?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4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 of the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6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 you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1</a:t>
            </a:r>
            <a:r>
              <a:rPr lang="en-GB" b="1" dirty="0"/>
              <a:t>. DEFINE</a:t>
            </a:r>
            <a:r>
              <a:rPr lang="en-GB" dirty="0"/>
              <a:t> problems, issues, topics or questions that warrant interdisciplinary examination</a:t>
            </a:r>
          </a:p>
          <a:p>
            <a:r>
              <a:rPr lang="en-GB" b="1" dirty="0"/>
              <a:t>2. PRESENT</a:t>
            </a:r>
            <a:r>
              <a:rPr lang="en-GB" dirty="0"/>
              <a:t> a clear rationale for taking interdisciplinary approach including the advantages to be gained</a:t>
            </a:r>
          </a:p>
          <a:p>
            <a:r>
              <a:rPr lang="en-GB" b="1" dirty="0"/>
              <a:t>3. IDENTIFY</a:t>
            </a:r>
            <a:r>
              <a:rPr lang="en-GB" dirty="0"/>
              <a:t> relevant disciplines</a:t>
            </a:r>
          </a:p>
          <a:p>
            <a:r>
              <a:rPr lang="en-GB" b="1" dirty="0"/>
              <a:t>4. CONDUCT</a:t>
            </a:r>
            <a:r>
              <a:rPr lang="en-GB" dirty="0"/>
              <a:t> a literature review (what is known on the topic from each of the disciplines)</a:t>
            </a:r>
          </a:p>
          <a:p>
            <a:r>
              <a:rPr lang="en-GB" b="1" dirty="0"/>
              <a:t>5. DEVELOP</a:t>
            </a:r>
            <a:r>
              <a:rPr lang="en-GB" dirty="0"/>
              <a:t> a command of each relevant discipline set out the analytical structure central to each discipline, identify key underlying assumptions, and methods of evaluation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6. STUDY</a:t>
            </a:r>
            <a:r>
              <a:rPr lang="en-GB" dirty="0"/>
              <a:t> the problem and generate insights including predictions from each of the relevant disciplines - in isolation!!</a:t>
            </a:r>
          </a:p>
          <a:p>
            <a:r>
              <a:rPr lang="en-GB" b="1" dirty="0"/>
              <a:t>7. IDENTIFY</a:t>
            </a:r>
            <a:r>
              <a:rPr lang="en-GB" dirty="0"/>
              <a:t> conflicts between and/or areas of complementary between the insights offered from each discipline</a:t>
            </a:r>
          </a:p>
          <a:p>
            <a:r>
              <a:rPr lang="en-GB" b="1" dirty="0"/>
              <a:t>8. CREATE</a:t>
            </a:r>
            <a:r>
              <a:rPr lang="en-GB" dirty="0"/>
              <a:t> common ground by developing a cohesive framework of analysis that incorporates insights from the relevant disciplines in a systematic manner</a:t>
            </a:r>
          </a:p>
          <a:p>
            <a:r>
              <a:rPr lang="en-GB" b="1" dirty="0"/>
              <a:t>9. COMBINE</a:t>
            </a:r>
            <a:r>
              <a:rPr lang="en-GB" dirty="0"/>
              <a:t> disciplinary insights to construct new more integrated understanding of the </a:t>
            </a: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8300" y="6042960"/>
            <a:ext cx="83185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GB" dirty="0" err="1" smtClean="0"/>
              <a:t>Repko</a:t>
            </a:r>
            <a:r>
              <a:rPr lang="en-GB" dirty="0" smtClean="0"/>
              <a:t> &amp; Welch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2847</TotalTime>
  <Words>535</Words>
  <Application>Microsoft Macintosh PowerPoint</Application>
  <PresentationFormat>On-screen Show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Revolution</vt:lpstr>
      <vt:lpstr>WEBS6203 Interdisciplinary Thinking W3 Processes</vt:lpstr>
      <vt:lpstr>PowerPoint Presentation</vt:lpstr>
      <vt:lpstr>How you will demonstrate your learning</vt:lpstr>
      <vt:lpstr>Use ECS notes as your reference point</vt:lpstr>
      <vt:lpstr>Support materials</vt:lpstr>
      <vt:lpstr>Resources via the module page</vt:lpstr>
      <vt:lpstr>Blog contributions</vt:lpstr>
      <vt:lpstr>reminders</vt:lpstr>
      <vt:lpstr>What we expect you to do</vt:lpstr>
      <vt:lpstr>The flow of activites</vt:lpstr>
      <vt:lpstr>The scope of interdisciplinarity</vt:lpstr>
      <vt:lpstr>Selecting your topic: What to do next</vt:lpstr>
      <vt:lpstr>Look at the posters &amp; reports</vt:lpstr>
      <vt:lpstr>An idea of web science you may have seen…</vt:lpstr>
      <vt:lpstr>Another…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COMP6044 Introduction</dc:title>
  <dc:creator>Su White</dc:creator>
  <cp:lastModifiedBy>User</cp:lastModifiedBy>
  <cp:revision>32</cp:revision>
  <dcterms:created xsi:type="dcterms:W3CDTF">2013-09-30T14:06:30Z</dcterms:created>
  <dcterms:modified xsi:type="dcterms:W3CDTF">2014-10-13T14:41:03Z</dcterms:modified>
</cp:coreProperties>
</file>