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7" r:id="rId2"/>
    <p:sldId id="280" r:id="rId3"/>
    <p:sldId id="281" r:id="rId4"/>
    <p:sldId id="283" r:id="rId5"/>
    <p:sldId id="284" r:id="rId6"/>
    <p:sldId id="28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03E4C-341F-E14E-950D-F7EDB29EE697}" type="datetimeFigureOut">
              <a:rPr lang="en-US" smtClean="0"/>
              <a:t>09/10/2014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E27E2-C934-FF44-A11D-E765284B8F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588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95B6F-F9CC-344D-A086-512F9A5FA345}" type="datetimeFigureOut">
              <a:rPr lang="en-US" smtClean="0"/>
              <a:t>09/10/2014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A8CBB-19A9-FD4A-9330-EAA570FA7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3523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7B6-21AC-EE43-98A4-99E608F64622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771E-94DD-BA44-96BC-FFF60DF230F4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4C7F-4F11-094B-9161-A6FCE001D7E4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5EEB8-4189-6244-9DDD-CE186892E60D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4A6F-C716-A544-94D6-AEDF86AE3138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4F5F6-A6A3-0148-8FC0-CAE15D771415}" type="datetime1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C137-78D4-5949-9A19-30D1B1F34FF6}" type="datetime1">
              <a:rPr lang="en-GB" smtClean="0"/>
              <a:t>09/10/2014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A486-5A7B-744D-AA26-C2CBF1E243DD}" type="datetime1">
              <a:rPr lang="en-GB" smtClean="0"/>
              <a:t>09/10/2014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C5D6E-5DDE-5C4A-BB98-A161ED3580CB}" type="datetime1">
              <a:rPr lang="en-GB" smtClean="0"/>
              <a:t>09/10/2014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DF29-3FB7-F842-8C76-AE03DF547354}" type="datetime1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11780-04E0-3F43-969B-6056DEF0B1EC}" type="datetime1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 White http://www.edshare.soton.ac.uk/13364/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885BF-9D5A-0049-8A0B-802669F4A961}" type="datetime1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0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Su White </a:t>
            </a:r>
            <a:r>
              <a:rPr lang="en-US" dirty="0" smtClean="0"/>
              <a:t>http://</a:t>
            </a:r>
            <a:r>
              <a:rPr lang="en-US" dirty="0" err="1" smtClean="0"/>
              <a:t>www.edshare.soton.ac.uk</a:t>
            </a:r>
            <a:r>
              <a:rPr lang="en-US" dirty="0" smtClean="0"/>
              <a:t>/13416/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3AA3-6D09-224A-B497-391B3833B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ecure.ecs.soton.ac.uk/module/1415/WEBS2002/31055/resources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ecure.ecs.soton.ac.uk/module/1415/WEBS2002/31055/resources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ecure.ecs.soton.ac.uk/module/1415/WEBS2002/31055/resources" TargetMode="Externa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edshare.soton.ac.uk/185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WEBS2002</a:t>
            </a:r>
            <a:br>
              <a:rPr lang="en-GB" dirty="0" smtClean="0"/>
            </a:br>
            <a:r>
              <a:rPr lang="en-GB" dirty="0" smtClean="0"/>
              <a:t>Interdisciplinary Project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Introduction: </a:t>
            </a:r>
            <a:br>
              <a:rPr lang="en-GB" dirty="0" smtClean="0"/>
            </a:br>
            <a:r>
              <a:rPr lang="en-GB" dirty="0" smtClean="0"/>
              <a:t>Exploring </a:t>
            </a:r>
            <a:r>
              <a:rPr lang="en-GB" dirty="0" err="1" smtClean="0"/>
              <a:t>Interdisciplinarity</a:t>
            </a:r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076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 said: Prepare </a:t>
            </a:r>
            <a:r>
              <a:rPr lang="en-GB" dirty="0" smtClean="0"/>
              <a:t>yourself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Watch and read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You will get an email from me as a reminder</a:t>
            </a:r>
          </a:p>
          <a:p>
            <a:r>
              <a:rPr lang="en-GB" dirty="0" smtClean="0"/>
              <a:t>Watch the YouTube videos</a:t>
            </a:r>
          </a:p>
          <a:p>
            <a:r>
              <a:rPr lang="en-GB" dirty="0" smtClean="0"/>
              <a:t>Read one of the papers in the Mendeley group</a:t>
            </a:r>
          </a:p>
          <a:p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Be ready for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Discussions of </a:t>
            </a:r>
          </a:p>
          <a:p>
            <a:pPr lvl="1"/>
            <a:r>
              <a:rPr lang="en-GB" dirty="0" err="1" smtClean="0"/>
              <a:t>Interdisciplinarity</a:t>
            </a:r>
            <a:endParaRPr lang="en-GB" dirty="0" smtClean="0"/>
          </a:p>
          <a:p>
            <a:pPr lvl="1"/>
            <a:r>
              <a:rPr lang="en-GB" smtClean="0"/>
              <a:t>research practice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101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the video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Interdisciplinarity</a:t>
            </a:r>
            <a:r>
              <a:rPr lang="en-US" dirty="0" smtClean="0"/>
              <a:t> collection on YouTube</a:t>
            </a:r>
          </a:p>
          <a:p>
            <a:r>
              <a:rPr lang="en-US" dirty="0" smtClean="0"/>
              <a:t>Remember</a:t>
            </a:r>
          </a:p>
          <a:p>
            <a:r>
              <a:rPr lang="en-US" dirty="0" smtClean="0"/>
              <a:t>all resources are in </a:t>
            </a:r>
            <a:r>
              <a:rPr lang="en-US" dirty="0" err="1" smtClean="0"/>
              <a:t>EdShare</a:t>
            </a:r>
            <a:endParaRPr lang="en-US" dirty="0" smtClean="0"/>
          </a:p>
          <a:p>
            <a:r>
              <a:rPr lang="en-US" dirty="0" smtClean="0"/>
              <a:t>they can be found via the module page: resources link </a:t>
            </a:r>
          </a:p>
          <a:p>
            <a:endParaRPr lang="en-US" dirty="0"/>
          </a:p>
        </p:txBody>
      </p:sp>
      <p:pic>
        <p:nvPicPr>
          <p:cNvPr id="8" name="Content Placeholder 7" descr="Screenshot 2014-10-09 15.24.26.png">
            <a:hlinkClick r:id="rId2"/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800" b="-9800"/>
          <a:stretch>
            <a:fillRect/>
          </a:stretch>
        </p:blipFill>
        <p:spPr/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  <p:sp>
        <p:nvSpPr>
          <p:cNvPr id="9" name="Rectangle 8">
            <a:hlinkClick r:id="rId2"/>
          </p:cNvPr>
          <p:cNvSpPr/>
          <p:nvPr/>
        </p:nvSpPr>
        <p:spPr>
          <a:xfrm>
            <a:off x="0" y="577166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secure.ecs.soton.ac.uk</a:t>
            </a:r>
            <a:r>
              <a:rPr lang="en-US" dirty="0">
                <a:hlinkClick r:id="rId2"/>
              </a:rPr>
              <a:t>/module/1415/WEBS2002/31055/resources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49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the papers </a:t>
            </a:r>
            <a:r>
              <a:rPr lang="en-US" dirty="0"/>
              <a:t>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References is the </a:t>
            </a:r>
            <a:r>
              <a:rPr lang="en-US" dirty="0" err="1"/>
              <a:t>M</a:t>
            </a:r>
            <a:r>
              <a:rPr lang="en-US" dirty="0" err="1" smtClean="0"/>
              <a:t>endeley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A single reference point for all cited literature in this module</a:t>
            </a:r>
          </a:p>
          <a:p>
            <a:pPr lvl="1"/>
            <a:r>
              <a:rPr lang="en-US" dirty="0" smtClean="0"/>
              <a:t>Released progressively as we advance</a:t>
            </a:r>
          </a:p>
          <a:p>
            <a:r>
              <a:rPr lang="en-US" dirty="0" smtClean="0"/>
              <a:t>Learn to use the Library portal to TDNET</a:t>
            </a:r>
          </a:p>
          <a:p>
            <a:r>
              <a:rPr lang="en-US" dirty="0" smtClean="0"/>
              <a:t>You will (</a:t>
            </a:r>
            <a:r>
              <a:rPr lang="en-US" dirty="0" err="1" smtClean="0"/>
              <a:t>oftner</a:t>
            </a:r>
            <a:r>
              <a:rPr lang="en-US" dirty="0" smtClean="0"/>
              <a:t>) need to use VPN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8" name="Content Placeholder 7" descr="Screenshot 2014-10-09 15.24.26.png">
            <a:hlinkClick r:id="rId2"/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800" b="-9800"/>
          <a:stretch>
            <a:fillRect/>
          </a:stretch>
        </p:blipFill>
        <p:spPr/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  <p:sp>
        <p:nvSpPr>
          <p:cNvPr id="9" name="Rectangle 8">
            <a:hlinkClick r:id="rId2"/>
          </p:cNvPr>
          <p:cNvSpPr/>
          <p:nvPr/>
        </p:nvSpPr>
        <p:spPr>
          <a:xfrm>
            <a:off x="0" y="577166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secure.ecs.soton.ac.uk</a:t>
            </a:r>
            <a:r>
              <a:rPr lang="en-US" dirty="0">
                <a:hlinkClick r:id="rId2"/>
              </a:rPr>
              <a:t>/module/1415/WEBS2002/31055/resources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08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the papers 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access the papers directly through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odule page </a:t>
            </a:r>
          </a:p>
          <a:p>
            <a:pPr lvl="1"/>
            <a:r>
              <a:rPr lang="en-US" dirty="0" err="1" smtClean="0"/>
              <a:t>EdShare</a:t>
            </a:r>
            <a:endParaRPr lang="en-US" dirty="0" smtClean="0"/>
          </a:p>
          <a:p>
            <a:r>
              <a:rPr lang="en-US" dirty="0" smtClean="0"/>
              <a:t>There is also a link to the background video telling the back story to creating </a:t>
            </a:r>
            <a:r>
              <a:rPr lang="en-US" dirty="0" err="1"/>
              <a:t>M</a:t>
            </a:r>
            <a:r>
              <a:rPr lang="en-US" dirty="0" err="1" smtClean="0"/>
              <a:t>endeley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8" name="Content Placeholder 7" descr="Screenshot 2014-10-09 15.24.26.png">
            <a:hlinkClick r:id="rId2"/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800" b="-9800"/>
          <a:stretch>
            <a:fillRect/>
          </a:stretch>
        </p:blipFill>
        <p:spPr/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  <p:sp>
        <p:nvSpPr>
          <p:cNvPr id="9" name="Rectangle 8">
            <a:hlinkClick r:id="rId2"/>
          </p:cNvPr>
          <p:cNvSpPr/>
          <p:nvPr/>
        </p:nvSpPr>
        <p:spPr>
          <a:xfrm>
            <a:off x="0" y="577166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secure.ecs.soton.ac.uk</a:t>
            </a:r>
            <a:r>
              <a:rPr lang="en-US" dirty="0">
                <a:hlinkClick r:id="rId2"/>
              </a:rPr>
              <a:t>/module/1415/WEBS2002/31055/resources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39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discussion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Talking about the report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Prepare using the structure of the scientific method</a:t>
            </a:r>
          </a:p>
          <a:p>
            <a:r>
              <a:rPr lang="en-US" dirty="0" smtClean="0"/>
              <a:t>Negotiate with your group about the roles you will perform when writing the report</a:t>
            </a:r>
          </a:p>
          <a:p>
            <a:pPr lvl="1"/>
            <a:r>
              <a:rPr lang="en-US" dirty="0" smtClean="0"/>
              <a:t>Planning &amp; structure - all</a:t>
            </a:r>
          </a:p>
          <a:p>
            <a:pPr lvl="1"/>
            <a:r>
              <a:rPr lang="en-US" dirty="0" smtClean="0"/>
              <a:t>Research – all</a:t>
            </a:r>
          </a:p>
          <a:p>
            <a:pPr lvl="1"/>
            <a:r>
              <a:rPr lang="en-US" dirty="0" smtClean="0"/>
              <a:t>Editor – 2x</a:t>
            </a:r>
          </a:p>
          <a:p>
            <a:pPr lvl="1"/>
            <a:r>
              <a:rPr lang="en-US" dirty="0" smtClean="0"/>
              <a:t>Others - negotiate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Talking about group working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Watch the Ten short videos</a:t>
            </a:r>
          </a:p>
          <a:p>
            <a:r>
              <a:rPr lang="en-US" dirty="0">
                <a:hlinkClick r:id="rId2"/>
              </a:rPr>
              <a:t>http://www.edshare.soton.ac.uk/1852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This is a link</a:t>
            </a:r>
          </a:p>
          <a:p>
            <a:r>
              <a:rPr lang="en-US" dirty="0" smtClean="0"/>
              <a:t>You will see a preview of the content</a:t>
            </a:r>
          </a:p>
          <a:p>
            <a:r>
              <a:rPr lang="en-US" dirty="0" smtClean="0"/>
              <a:t>At the bottom of the preview </a:t>
            </a:r>
            <a:r>
              <a:rPr lang="en-US" b="1" dirty="0" smtClean="0"/>
              <a:t>click </a:t>
            </a:r>
            <a:r>
              <a:rPr lang="en-US" b="1" u="sng" dirty="0" smtClean="0"/>
              <a:t>VIEW</a:t>
            </a:r>
            <a:endParaRPr lang="en-US" b="1" u="sng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Su White </a:t>
            </a:r>
            <a:r>
              <a:rPr lang="en-US" dirty="0"/>
              <a:t>http://</a:t>
            </a:r>
            <a:r>
              <a:rPr lang="en-US" dirty="0" err="1"/>
              <a:t>www.edshare.soton.ac.uk</a:t>
            </a:r>
            <a:r>
              <a:rPr lang="en-US" dirty="0"/>
              <a:t>/13416/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0906721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193</TotalTime>
  <Words>324</Words>
  <Application>Microsoft Macintosh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</vt:lpstr>
      <vt:lpstr>WEBS2002 Interdisciplinary Project</vt:lpstr>
      <vt:lpstr>What I said: Prepare yourself</vt:lpstr>
      <vt:lpstr>Watch the video</vt:lpstr>
      <vt:lpstr>Read the papers 1</vt:lpstr>
      <vt:lpstr>Read the papers 2</vt:lpstr>
      <vt:lpstr>In the discussion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 White</cp:lastModifiedBy>
  <cp:revision>19</cp:revision>
  <cp:lastPrinted>2014-10-02T10:48:42Z</cp:lastPrinted>
  <dcterms:created xsi:type="dcterms:W3CDTF">2014-10-02T10:46:20Z</dcterms:created>
  <dcterms:modified xsi:type="dcterms:W3CDTF">2014-10-09T14:43:31Z</dcterms:modified>
</cp:coreProperties>
</file>