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61" r:id="rId4"/>
    <p:sldId id="267" r:id="rId5"/>
    <p:sldId id="262" r:id="rId6"/>
    <p:sldId id="260" r:id="rId7"/>
    <p:sldId id="263" r:id="rId8"/>
    <p:sldId id="269" r:id="rId9"/>
    <p:sldId id="265" r:id="rId10"/>
    <p:sldId id="266" r:id="rId11"/>
    <p:sldId id="271" r:id="rId12"/>
    <p:sldId id="272" r:id="rId13"/>
    <p:sldId id="270" r:id="rId14"/>
    <p:sldId id="268" r:id="rId15"/>
    <p:sldId id="273" r:id="rId16"/>
    <p:sldId id="258" r:id="rId17"/>
    <p:sldId id="259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88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D4CE4-BCBF-0A4F-9572-4484DB2BFDDE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58C08F12-7A87-BD4D-AF88-E6E3B4EB8AB2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1B016609-E111-0949-B22A-B77FEDC23FC2}" type="parTrans" cxnId="{5FA82F78-88F4-984B-A86E-F9A5285C461E}">
      <dgm:prSet/>
      <dgm:spPr/>
      <dgm:t>
        <a:bodyPr/>
        <a:lstStyle/>
        <a:p>
          <a:endParaRPr lang="en-GB"/>
        </a:p>
      </dgm:t>
    </dgm:pt>
    <dgm:pt modelId="{A8863057-653E-4A4E-9C26-82F8D5AB40DB}" type="sibTrans" cxnId="{5FA82F78-88F4-984B-A86E-F9A5285C461E}">
      <dgm:prSet/>
      <dgm:spPr/>
      <dgm:t>
        <a:bodyPr/>
        <a:lstStyle/>
        <a:p>
          <a:endParaRPr lang="en-GB"/>
        </a:p>
      </dgm:t>
    </dgm:pt>
    <dgm:pt modelId="{6714CC01-4E21-FB4D-B94D-A5FC0E7E3C63}">
      <dgm:prSet phldrT="[Text]"/>
      <dgm:spPr/>
      <dgm:t>
        <a:bodyPr/>
        <a:lstStyle/>
        <a:p>
          <a:r>
            <a:rPr lang="en-GB" dirty="0" smtClean="0"/>
            <a:t>Report</a:t>
          </a:r>
          <a:endParaRPr lang="en-GB" dirty="0"/>
        </a:p>
      </dgm:t>
    </dgm:pt>
    <dgm:pt modelId="{24E6CACC-6CDD-A74C-AAE7-ED6BBFB11673}" type="parTrans" cxnId="{78E2685B-9CAA-A447-A401-2DE4A42B360F}">
      <dgm:prSet/>
      <dgm:spPr/>
      <dgm:t>
        <a:bodyPr/>
        <a:lstStyle/>
        <a:p>
          <a:endParaRPr lang="en-GB"/>
        </a:p>
      </dgm:t>
    </dgm:pt>
    <dgm:pt modelId="{03A7D71B-D1AF-8047-92F1-EBB7F2F0B4F7}" type="sibTrans" cxnId="{78E2685B-9CAA-A447-A401-2DE4A42B360F}">
      <dgm:prSet/>
      <dgm:spPr/>
      <dgm:t>
        <a:bodyPr/>
        <a:lstStyle/>
        <a:p>
          <a:endParaRPr lang="en-GB"/>
        </a:p>
      </dgm:t>
    </dgm:pt>
    <dgm:pt modelId="{8ED27520-4A55-074D-9389-F8424DE8439C}">
      <dgm:prSet phldrT="[Text]"/>
      <dgm:spPr/>
      <dgm:t>
        <a:bodyPr/>
        <a:lstStyle/>
        <a:p>
          <a:r>
            <a:rPr lang="en-GB" dirty="0" smtClean="0"/>
            <a:t>Provide a structured overview of your chosen areas</a:t>
          </a:r>
          <a:endParaRPr lang="en-GB" dirty="0"/>
        </a:p>
      </dgm:t>
    </dgm:pt>
    <dgm:pt modelId="{CEFE3ECC-F7AF-D04B-9500-2E54767C4834}" type="parTrans" cxnId="{1CE065A6-DAB9-A04F-B027-99184337FDBA}">
      <dgm:prSet/>
      <dgm:spPr/>
      <dgm:t>
        <a:bodyPr/>
        <a:lstStyle/>
        <a:p>
          <a:endParaRPr lang="en-GB"/>
        </a:p>
      </dgm:t>
    </dgm:pt>
    <dgm:pt modelId="{A6D5B0E1-FC21-9D42-B452-36BC13850484}" type="sibTrans" cxnId="{1CE065A6-DAB9-A04F-B027-99184337FDBA}">
      <dgm:prSet/>
      <dgm:spPr/>
      <dgm:t>
        <a:bodyPr/>
        <a:lstStyle/>
        <a:p>
          <a:endParaRPr lang="en-GB"/>
        </a:p>
      </dgm:t>
    </dgm:pt>
    <dgm:pt modelId="{610F23EA-BC3D-7140-B19C-2ED1424DA3C2}">
      <dgm:prSet/>
      <dgm:spPr/>
      <dgm:t>
        <a:bodyPr/>
        <a:lstStyle/>
        <a:p>
          <a:r>
            <a:rPr lang="en-GB" dirty="0" smtClean="0"/>
            <a:t>Communicate key points in visually compelling manner</a:t>
          </a:r>
          <a:endParaRPr lang="en-GB" dirty="0"/>
        </a:p>
      </dgm:t>
    </dgm:pt>
    <dgm:pt modelId="{716FF771-C0AA-E24D-9943-2BC9704AEDC1}" type="parTrans" cxnId="{F58350C5-7FD0-EF48-B3DA-AD9C90755529}">
      <dgm:prSet/>
      <dgm:spPr/>
      <dgm:t>
        <a:bodyPr/>
        <a:lstStyle/>
        <a:p>
          <a:endParaRPr lang="en-GB"/>
        </a:p>
      </dgm:t>
    </dgm:pt>
    <dgm:pt modelId="{8A5F17F0-3148-1B46-87EF-D06A4EA08E00}" type="sibTrans" cxnId="{F58350C5-7FD0-EF48-B3DA-AD9C90755529}">
      <dgm:prSet/>
      <dgm:spPr/>
      <dgm:t>
        <a:bodyPr/>
        <a:lstStyle/>
        <a:p>
          <a:endParaRPr lang="en-GB"/>
        </a:p>
      </dgm:t>
    </dgm:pt>
    <dgm:pt modelId="{F82272CD-9010-0748-A2FE-D94BB46AD62C}" type="pres">
      <dgm:prSet presAssocID="{B6DD4CE4-BCBF-0A4F-9572-4484DB2BFDDE}" presName="compositeShape" presStyleCnt="0">
        <dgm:presLayoutVars>
          <dgm:chMax val="7"/>
          <dgm:dir/>
          <dgm:resizeHandles val="exact"/>
        </dgm:presLayoutVars>
      </dgm:prSet>
      <dgm:spPr/>
    </dgm:pt>
    <dgm:pt modelId="{69F31D27-FC80-4B4F-9BC5-19173A1D6910}" type="pres">
      <dgm:prSet presAssocID="{58C08F12-7A87-BD4D-AF88-E6E3B4EB8AB2}" presName="circ1" presStyleLbl="vennNode1" presStyleIdx="0" presStyleCnt="2"/>
      <dgm:spPr/>
      <dgm:t>
        <a:bodyPr/>
        <a:lstStyle/>
        <a:p>
          <a:endParaRPr lang="en-GB"/>
        </a:p>
      </dgm:t>
    </dgm:pt>
    <dgm:pt modelId="{64932BB4-47A1-9F45-B6DE-3B1D1B6A1FCD}" type="pres">
      <dgm:prSet presAssocID="{58C08F12-7A87-BD4D-AF88-E6E3B4EB8A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D0723-AFA4-CF4F-81F9-CDEDBAFBBD32}" type="pres">
      <dgm:prSet presAssocID="{6714CC01-4E21-FB4D-B94D-A5FC0E7E3C63}" presName="circ2" presStyleLbl="vennNode1" presStyleIdx="1" presStyleCnt="2"/>
      <dgm:spPr/>
      <dgm:t>
        <a:bodyPr/>
        <a:lstStyle/>
        <a:p>
          <a:endParaRPr lang="en-GB"/>
        </a:p>
      </dgm:t>
    </dgm:pt>
    <dgm:pt modelId="{02DA29EF-726B-CB41-807C-99EBF6A17820}" type="pres">
      <dgm:prSet presAssocID="{6714CC01-4E21-FB4D-B94D-A5FC0E7E3C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07B068-F123-6045-B014-D46DE332BF59}" type="presOf" srcId="{58C08F12-7A87-BD4D-AF88-E6E3B4EB8AB2}" destId="{64932BB4-47A1-9F45-B6DE-3B1D1B6A1FCD}" srcOrd="1" destOrd="0" presId="urn:microsoft.com/office/officeart/2005/8/layout/venn1"/>
    <dgm:cxn modelId="{3F3D313B-2D85-EE4D-9CC7-13CDDA8E2CC1}" type="presOf" srcId="{8ED27520-4A55-074D-9389-F8424DE8439C}" destId="{C1AD0723-AFA4-CF4F-81F9-CDEDBAFBBD32}" srcOrd="0" destOrd="1" presId="urn:microsoft.com/office/officeart/2005/8/layout/venn1"/>
    <dgm:cxn modelId="{108B66D3-85DC-1542-BE9B-C237DF328D40}" type="presOf" srcId="{610F23EA-BC3D-7140-B19C-2ED1424DA3C2}" destId="{69F31D27-FC80-4B4F-9BC5-19173A1D6910}" srcOrd="0" destOrd="1" presId="urn:microsoft.com/office/officeart/2005/8/layout/venn1"/>
    <dgm:cxn modelId="{A08113D0-F362-9D43-95DD-5D0D3EDA7768}" type="presOf" srcId="{610F23EA-BC3D-7140-B19C-2ED1424DA3C2}" destId="{64932BB4-47A1-9F45-B6DE-3B1D1B6A1FCD}" srcOrd="1" destOrd="1" presId="urn:microsoft.com/office/officeart/2005/8/layout/venn1"/>
    <dgm:cxn modelId="{E1B27AE5-0076-E042-8028-6424C41FC452}" type="presOf" srcId="{B6DD4CE4-BCBF-0A4F-9572-4484DB2BFDDE}" destId="{F82272CD-9010-0748-A2FE-D94BB46AD62C}" srcOrd="0" destOrd="0" presId="urn:microsoft.com/office/officeart/2005/8/layout/venn1"/>
    <dgm:cxn modelId="{EB7B1BAB-CB08-AC44-982F-344AF5C9011C}" type="presOf" srcId="{6714CC01-4E21-FB4D-B94D-A5FC0E7E3C63}" destId="{02DA29EF-726B-CB41-807C-99EBF6A17820}" srcOrd="1" destOrd="0" presId="urn:microsoft.com/office/officeart/2005/8/layout/venn1"/>
    <dgm:cxn modelId="{F58350C5-7FD0-EF48-B3DA-AD9C90755529}" srcId="{58C08F12-7A87-BD4D-AF88-E6E3B4EB8AB2}" destId="{610F23EA-BC3D-7140-B19C-2ED1424DA3C2}" srcOrd="0" destOrd="0" parTransId="{716FF771-C0AA-E24D-9943-2BC9704AEDC1}" sibTransId="{8A5F17F0-3148-1B46-87EF-D06A4EA08E00}"/>
    <dgm:cxn modelId="{5FA82F78-88F4-984B-A86E-F9A5285C461E}" srcId="{B6DD4CE4-BCBF-0A4F-9572-4484DB2BFDDE}" destId="{58C08F12-7A87-BD4D-AF88-E6E3B4EB8AB2}" srcOrd="0" destOrd="0" parTransId="{1B016609-E111-0949-B22A-B77FEDC23FC2}" sibTransId="{A8863057-653E-4A4E-9C26-82F8D5AB40DB}"/>
    <dgm:cxn modelId="{C0FC24EF-04EA-8944-83CB-E6D68007638B}" type="presOf" srcId="{8ED27520-4A55-074D-9389-F8424DE8439C}" destId="{02DA29EF-726B-CB41-807C-99EBF6A17820}" srcOrd="1" destOrd="1" presId="urn:microsoft.com/office/officeart/2005/8/layout/venn1"/>
    <dgm:cxn modelId="{FC061934-AC2F-AA44-8833-624C9E3F745D}" type="presOf" srcId="{6714CC01-4E21-FB4D-B94D-A5FC0E7E3C63}" destId="{C1AD0723-AFA4-CF4F-81F9-CDEDBAFBBD32}" srcOrd="0" destOrd="0" presId="urn:microsoft.com/office/officeart/2005/8/layout/venn1"/>
    <dgm:cxn modelId="{0FBF35E1-50D4-9A46-B66E-183BEF6F5289}" type="presOf" srcId="{58C08F12-7A87-BD4D-AF88-E6E3B4EB8AB2}" destId="{69F31D27-FC80-4B4F-9BC5-19173A1D6910}" srcOrd="0" destOrd="0" presId="urn:microsoft.com/office/officeart/2005/8/layout/venn1"/>
    <dgm:cxn modelId="{1CE065A6-DAB9-A04F-B027-99184337FDBA}" srcId="{6714CC01-4E21-FB4D-B94D-A5FC0E7E3C63}" destId="{8ED27520-4A55-074D-9389-F8424DE8439C}" srcOrd="0" destOrd="0" parTransId="{CEFE3ECC-F7AF-D04B-9500-2E54767C4834}" sibTransId="{A6D5B0E1-FC21-9D42-B452-36BC13850484}"/>
    <dgm:cxn modelId="{78E2685B-9CAA-A447-A401-2DE4A42B360F}" srcId="{B6DD4CE4-BCBF-0A4F-9572-4484DB2BFDDE}" destId="{6714CC01-4E21-FB4D-B94D-A5FC0E7E3C63}" srcOrd="1" destOrd="0" parTransId="{24E6CACC-6CDD-A74C-AAE7-ED6BBFB11673}" sibTransId="{03A7D71B-D1AF-8047-92F1-EBB7F2F0B4F7}"/>
    <dgm:cxn modelId="{A1BF40DB-5445-4145-83AC-22E5C6D1AFBF}" type="presParOf" srcId="{F82272CD-9010-0748-A2FE-D94BB46AD62C}" destId="{69F31D27-FC80-4B4F-9BC5-19173A1D6910}" srcOrd="0" destOrd="0" presId="urn:microsoft.com/office/officeart/2005/8/layout/venn1"/>
    <dgm:cxn modelId="{49A238C4-9F5A-0E48-B535-D907ACA8604C}" type="presParOf" srcId="{F82272CD-9010-0748-A2FE-D94BB46AD62C}" destId="{64932BB4-47A1-9F45-B6DE-3B1D1B6A1FCD}" srcOrd="1" destOrd="0" presId="urn:microsoft.com/office/officeart/2005/8/layout/venn1"/>
    <dgm:cxn modelId="{6799BEF4-8AD0-2348-9690-AE160E5DFCD6}" type="presParOf" srcId="{F82272CD-9010-0748-A2FE-D94BB46AD62C}" destId="{C1AD0723-AFA4-CF4F-81F9-CDEDBAFBBD32}" srcOrd="2" destOrd="0" presId="urn:microsoft.com/office/officeart/2005/8/layout/venn1"/>
    <dgm:cxn modelId="{9B4DB9B0-7DA2-2E41-A41E-819C8F4EBC6C}" type="presParOf" srcId="{F82272CD-9010-0748-A2FE-D94BB46AD62C}" destId="{02DA29EF-726B-CB41-807C-99EBF6A178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074C5-1981-5046-9412-855382F86B4E}" type="doc">
      <dgm:prSet loTypeId="urn:microsoft.com/office/officeart/2005/8/layout/venn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A096E20-21B4-4846-B4C1-051BC8A81A68}">
      <dgm:prSet phldrT="[Text]"/>
      <dgm:spPr/>
      <dgm:t>
        <a:bodyPr/>
        <a:lstStyle/>
        <a:p>
          <a:r>
            <a:rPr lang="en-GB" dirty="0" smtClean="0"/>
            <a:t>reading</a:t>
          </a:r>
          <a:endParaRPr lang="en-GB" dirty="0"/>
        </a:p>
      </dgm:t>
    </dgm:pt>
    <dgm:pt modelId="{704F3FCA-3410-3840-B0EF-E3DD239866D7}" type="parTrans" cxnId="{1AB0CC35-0C80-0741-8E90-40D3F9A6736D}">
      <dgm:prSet/>
      <dgm:spPr/>
      <dgm:t>
        <a:bodyPr/>
        <a:lstStyle/>
        <a:p>
          <a:endParaRPr lang="en-GB"/>
        </a:p>
      </dgm:t>
    </dgm:pt>
    <dgm:pt modelId="{E84D6977-6183-9A41-9778-2CFCC9DB600C}" type="sibTrans" cxnId="{1AB0CC35-0C80-0741-8E90-40D3F9A6736D}">
      <dgm:prSet/>
      <dgm:spPr/>
      <dgm:t>
        <a:bodyPr/>
        <a:lstStyle/>
        <a:p>
          <a:endParaRPr lang="en-GB"/>
        </a:p>
      </dgm:t>
    </dgm:pt>
    <dgm:pt modelId="{47617928-7DAD-5845-8E22-1D3A60A7AD24}">
      <dgm:prSet phldrT="[Text]"/>
      <dgm:spPr/>
      <dgm:t>
        <a:bodyPr/>
        <a:lstStyle/>
        <a:p>
          <a:r>
            <a:rPr lang="en-GB" dirty="0" smtClean="0"/>
            <a:t>blogging</a:t>
          </a:r>
          <a:endParaRPr lang="en-GB" dirty="0"/>
        </a:p>
      </dgm:t>
    </dgm:pt>
    <dgm:pt modelId="{51FE58A0-B438-8443-817A-FAE74D69C1B2}" type="parTrans" cxnId="{7363E3E1-26F0-D948-85FA-F621F49C13E2}">
      <dgm:prSet/>
      <dgm:spPr/>
      <dgm:t>
        <a:bodyPr/>
        <a:lstStyle/>
        <a:p>
          <a:endParaRPr lang="en-GB"/>
        </a:p>
      </dgm:t>
    </dgm:pt>
    <dgm:pt modelId="{387B0DF4-8A79-294D-9289-CDE1AB139F51}" type="sibTrans" cxnId="{7363E3E1-26F0-D948-85FA-F621F49C13E2}">
      <dgm:prSet/>
      <dgm:spPr/>
      <dgm:t>
        <a:bodyPr/>
        <a:lstStyle/>
        <a:p>
          <a:endParaRPr lang="en-GB"/>
        </a:p>
      </dgm:t>
    </dgm:pt>
    <dgm:pt modelId="{176771C7-6461-3145-BE5A-8F85AB7DAD26}">
      <dgm:prSet phldrT="[Text]"/>
      <dgm:spPr/>
      <dgm:t>
        <a:bodyPr/>
        <a:lstStyle/>
        <a:p>
          <a:r>
            <a:rPr lang="en-GB" dirty="0" smtClean="0"/>
            <a:t>discussing</a:t>
          </a:r>
          <a:endParaRPr lang="en-GB" dirty="0"/>
        </a:p>
      </dgm:t>
    </dgm:pt>
    <dgm:pt modelId="{AD6343DB-F7F2-A045-B891-A079AEAB05C5}" type="parTrans" cxnId="{21288EAB-94F0-FC45-B3EA-FE46FF76BA8A}">
      <dgm:prSet/>
      <dgm:spPr/>
      <dgm:t>
        <a:bodyPr/>
        <a:lstStyle/>
        <a:p>
          <a:endParaRPr lang="en-GB"/>
        </a:p>
      </dgm:t>
    </dgm:pt>
    <dgm:pt modelId="{41E11910-2B0D-5D4E-B945-502BD73B34D3}" type="sibTrans" cxnId="{21288EAB-94F0-FC45-B3EA-FE46FF76BA8A}">
      <dgm:prSet/>
      <dgm:spPr/>
      <dgm:t>
        <a:bodyPr/>
        <a:lstStyle/>
        <a:p>
          <a:endParaRPr lang="en-GB"/>
        </a:p>
      </dgm:t>
    </dgm:pt>
    <dgm:pt modelId="{C712FFDA-66E8-8E47-9D84-31ABA2D09382}">
      <dgm:prSet phldrT="[Text]"/>
      <dgm:spPr/>
      <dgm:t>
        <a:bodyPr/>
        <a:lstStyle/>
        <a:p>
          <a:r>
            <a:rPr lang="en-GB" dirty="0" smtClean="0"/>
            <a:t>reviewing</a:t>
          </a:r>
          <a:endParaRPr lang="en-GB" dirty="0"/>
        </a:p>
      </dgm:t>
    </dgm:pt>
    <dgm:pt modelId="{16073A75-9913-2445-9184-F863B467E69F}" type="parTrans" cxnId="{6047C646-9372-FD4A-9FA2-F1A619345119}">
      <dgm:prSet/>
      <dgm:spPr/>
      <dgm:t>
        <a:bodyPr/>
        <a:lstStyle/>
        <a:p>
          <a:endParaRPr lang="en-GB"/>
        </a:p>
      </dgm:t>
    </dgm:pt>
    <dgm:pt modelId="{81673704-3843-2545-91D1-CA95B1691E8B}" type="sibTrans" cxnId="{6047C646-9372-FD4A-9FA2-F1A619345119}">
      <dgm:prSet/>
      <dgm:spPr/>
      <dgm:t>
        <a:bodyPr/>
        <a:lstStyle/>
        <a:p>
          <a:endParaRPr lang="en-GB"/>
        </a:p>
      </dgm:t>
    </dgm:pt>
    <dgm:pt modelId="{A2F123C0-25D5-8941-9249-B4CD95EC44A9}">
      <dgm:prSet phldrT="[Text]"/>
      <dgm:spPr/>
      <dgm:t>
        <a:bodyPr/>
        <a:lstStyle/>
        <a:p>
          <a:r>
            <a:rPr lang="en-GB" dirty="0" smtClean="0"/>
            <a:t>thinking</a:t>
          </a:r>
          <a:endParaRPr lang="en-GB" dirty="0"/>
        </a:p>
      </dgm:t>
    </dgm:pt>
    <dgm:pt modelId="{85A11EAF-AAB7-F14F-A138-86E8468FF543}" type="parTrans" cxnId="{EE417A45-16D8-7745-B8C1-2EDDEFA028D5}">
      <dgm:prSet/>
      <dgm:spPr/>
      <dgm:t>
        <a:bodyPr/>
        <a:lstStyle/>
        <a:p>
          <a:endParaRPr lang="en-GB"/>
        </a:p>
      </dgm:t>
    </dgm:pt>
    <dgm:pt modelId="{99AAE44B-35DB-F948-B083-05E9EA377049}" type="sibTrans" cxnId="{EE417A45-16D8-7745-B8C1-2EDDEFA028D5}">
      <dgm:prSet/>
      <dgm:spPr/>
      <dgm:t>
        <a:bodyPr/>
        <a:lstStyle/>
        <a:p>
          <a:endParaRPr lang="en-GB"/>
        </a:p>
      </dgm:t>
    </dgm:pt>
    <dgm:pt modelId="{4BC71ACD-1AC3-C547-972E-DB5D0E72BB96}">
      <dgm:prSet phldrT="[Text]"/>
      <dgm:spPr/>
      <dgm:t>
        <a:bodyPr/>
        <a:lstStyle/>
        <a:p>
          <a:r>
            <a:rPr lang="en-GB" dirty="0" smtClean="0"/>
            <a:t>reflecting</a:t>
          </a:r>
          <a:endParaRPr lang="en-GB" dirty="0"/>
        </a:p>
      </dgm:t>
    </dgm:pt>
    <dgm:pt modelId="{6C772D38-68DD-554C-BA4B-ECDB37DF43E3}" type="parTrans" cxnId="{DC02A8A5-B982-1F40-A060-E814DACFA3C1}">
      <dgm:prSet/>
      <dgm:spPr/>
      <dgm:t>
        <a:bodyPr/>
        <a:lstStyle/>
        <a:p>
          <a:endParaRPr lang="en-GB"/>
        </a:p>
      </dgm:t>
    </dgm:pt>
    <dgm:pt modelId="{A4A21C59-5EEE-FE4A-8DFB-D9C18DB66604}" type="sibTrans" cxnId="{DC02A8A5-B982-1F40-A060-E814DACFA3C1}">
      <dgm:prSet/>
      <dgm:spPr/>
      <dgm:t>
        <a:bodyPr/>
        <a:lstStyle/>
        <a:p>
          <a:endParaRPr lang="en-GB"/>
        </a:p>
      </dgm:t>
    </dgm:pt>
    <dgm:pt modelId="{240B2C7E-75E3-E142-BEF8-C05AC4ACE8B2}">
      <dgm:prSet phldrT="[Text]"/>
      <dgm:spPr/>
      <dgm:t>
        <a:bodyPr/>
        <a:lstStyle/>
        <a:p>
          <a:r>
            <a:rPr lang="en-GB" dirty="0" smtClean="0"/>
            <a:t>revising</a:t>
          </a:r>
          <a:endParaRPr lang="en-GB" dirty="0"/>
        </a:p>
      </dgm:t>
    </dgm:pt>
    <dgm:pt modelId="{1868E678-FB75-A245-A811-9611081B257E}" type="parTrans" cxnId="{B9B92C72-B094-E942-9DD5-5E8D0170EF9C}">
      <dgm:prSet/>
      <dgm:spPr/>
      <dgm:t>
        <a:bodyPr/>
        <a:lstStyle/>
        <a:p>
          <a:endParaRPr lang="en-GB"/>
        </a:p>
      </dgm:t>
    </dgm:pt>
    <dgm:pt modelId="{F2DE9FA2-261A-644B-A146-24DD2EA82297}" type="sibTrans" cxnId="{B9B92C72-B094-E942-9DD5-5E8D0170EF9C}">
      <dgm:prSet/>
      <dgm:spPr/>
      <dgm:t>
        <a:bodyPr/>
        <a:lstStyle/>
        <a:p>
          <a:endParaRPr lang="en-GB"/>
        </a:p>
      </dgm:t>
    </dgm:pt>
    <dgm:pt modelId="{B1FC1410-D6B0-D547-9E8B-021A98664138}" type="pres">
      <dgm:prSet presAssocID="{932074C5-1981-5046-9412-855382F86B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6C02E9-5469-EC4C-927B-41A136628E18}" type="pres">
      <dgm:prSet presAssocID="{0A096E20-21B4-4846-B4C1-051BC8A81A68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92DB2-21C5-2B4E-9348-950BBE783F11}" type="pres">
      <dgm:prSet presAssocID="{E84D6977-6183-9A41-9778-2CFCC9DB600C}" presName="space" presStyleCnt="0"/>
      <dgm:spPr/>
    </dgm:pt>
    <dgm:pt modelId="{3CC466CE-94D4-1543-9A59-FA1F472423FC}" type="pres">
      <dgm:prSet presAssocID="{A2F123C0-25D5-8941-9249-B4CD95EC44A9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15E4-85E6-CF45-9369-6CE7EB4E7116}" type="pres">
      <dgm:prSet presAssocID="{99AAE44B-35DB-F948-B083-05E9EA377049}" presName="space" presStyleCnt="0"/>
      <dgm:spPr/>
    </dgm:pt>
    <dgm:pt modelId="{51D325FE-0EE6-9346-811B-8CF3C4B0FACE}" type="pres">
      <dgm:prSet presAssocID="{47617928-7DAD-5845-8E22-1D3A60A7AD2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7E191-C284-FB4C-B9BA-4ED004243BC0}" type="pres">
      <dgm:prSet presAssocID="{387B0DF4-8A79-294D-9289-CDE1AB139F51}" presName="space" presStyleCnt="0"/>
      <dgm:spPr/>
    </dgm:pt>
    <dgm:pt modelId="{C6434AE5-50E7-8141-9180-D6DC69893A75}" type="pres">
      <dgm:prSet presAssocID="{176771C7-6461-3145-BE5A-8F85AB7DAD26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CAB42-5AB0-FA4F-9D9D-C82A0B399F86}" type="pres">
      <dgm:prSet presAssocID="{41E11910-2B0D-5D4E-B945-502BD73B34D3}" presName="space" presStyleCnt="0"/>
      <dgm:spPr/>
    </dgm:pt>
    <dgm:pt modelId="{9E3C84F6-194D-2144-890B-35ECE56CB533}" type="pres">
      <dgm:prSet presAssocID="{C712FFDA-66E8-8E47-9D84-31ABA2D09382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2FBA7-EB8D-E343-AD62-8E3715FB22A5}" type="pres">
      <dgm:prSet presAssocID="{81673704-3843-2545-91D1-CA95B1691E8B}" presName="space" presStyleCnt="0"/>
      <dgm:spPr/>
    </dgm:pt>
    <dgm:pt modelId="{0060B286-C58C-A144-A329-7AB01CD78D78}" type="pres">
      <dgm:prSet presAssocID="{4BC71ACD-1AC3-C547-972E-DB5D0E72BB96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9AA3E-5DBF-F846-860E-9D798AA86182}" type="pres">
      <dgm:prSet presAssocID="{A4A21C59-5EEE-FE4A-8DFB-D9C18DB66604}" presName="space" presStyleCnt="0"/>
      <dgm:spPr/>
    </dgm:pt>
    <dgm:pt modelId="{9FF3AE65-6D10-0241-B6ED-34BDB56C9B63}" type="pres">
      <dgm:prSet presAssocID="{240B2C7E-75E3-E142-BEF8-C05AC4ACE8B2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7C646-9372-FD4A-9FA2-F1A619345119}" srcId="{932074C5-1981-5046-9412-855382F86B4E}" destId="{C712FFDA-66E8-8E47-9D84-31ABA2D09382}" srcOrd="4" destOrd="0" parTransId="{16073A75-9913-2445-9184-F863B467E69F}" sibTransId="{81673704-3843-2545-91D1-CA95B1691E8B}"/>
    <dgm:cxn modelId="{3F71C0BD-8367-B241-8A98-0C5C6BC2C9BB}" type="presOf" srcId="{0A096E20-21B4-4846-B4C1-051BC8A81A68}" destId="{606C02E9-5469-EC4C-927B-41A136628E18}" srcOrd="0" destOrd="0" presId="urn:microsoft.com/office/officeart/2005/8/layout/venn3"/>
    <dgm:cxn modelId="{DC02A8A5-B982-1F40-A060-E814DACFA3C1}" srcId="{932074C5-1981-5046-9412-855382F86B4E}" destId="{4BC71ACD-1AC3-C547-972E-DB5D0E72BB96}" srcOrd="5" destOrd="0" parTransId="{6C772D38-68DD-554C-BA4B-ECDB37DF43E3}" sibTransId="{A4A21C59-5EEE-FE4A-8DFB-D9C18DB66604}"/>
    <dgm:cxn modelId="{1AB0CC35-0C80-0741-8E90-40D3F9A6736D}" srcId="{932074C5-1981-5046-9412-855382F86B4E}" destId="{0A096E20-21B4-4846-B4C1-051BC8A81A68}" srcOrd="0" destOrd="0" parTransId="{704F3FCA-3410-3840-B0EF-E3DD239866D7}" sibTransId="{E84D6977-6183-9A41-9778-2CFCC9DB600C}"/>
    <dgm:cxn modelId="{B9B92C72-B094-E942-9DD5-5E8D0170EF9C}" srcId="{932074C5-1981-5046-9412-855382F86B4E}" destId="{240B2C7E-75E3-E142-BEF8-C05AC4ACE8B2}" srcOrd="6" destOrd="0" parTransId="{1868E678-FB75-A245-A811-9611081B257E}" sibTransId="{F2DE9FA2-261A-644B-A146-24DD2EA82297}"/>
    <dgm:cxn modelId="{7363E3E1-26F0-D948-85FA-F621F49C13E2}" srcId="{932074C5-1981-5046-9412-855382F86B4E}" destId="{47617928-7DAD-5845-8E22-1D3A60A7AD24}" srcOrd="2" destOrd="0" parTransId="{51FE58A0-B438-8443-817A-FAE74D69C1B2}" sibTransId="{387B0DF4-8A79-294D-9289-CDE1AB139F51}"/>
    <dgm:cxn modelId="{AB1F831F-4F62-EC46-AFB6-733E09843523}" type="presOf" srcId="{C712FFDA-66E8-8E47-9D84-31ABA2D09382}" destId="{9E3C84F6-194D-2144-890B-35ECE56CB533}" srcOrd="0" destOrd="0" presId="urn:microsoft.com/office/officeart/2005/8/layout/venn3"/>
    <dgm:cxn modelId="{EE417A45-16D8-7745-B8C1-2EDDEFA028D5}" srcId="{932074C5-1981-5046-9412-855382F86B4E}" destId="{A2F123C0-25D5-8941-9249-B4CD95EC44A9}" srcOrd="1" destOrd="0" parTransId="{85A11EAF-AAB7-F14F-A138-86E8468FF543}" sibTransId="{99AAE44B-35DB-F948-B083-05E9EA377049}"/>
    <dgm:cxn modelId="{A1E813D7-92C5-DA48-8BC1-CC9A720317D0}" type="presOf" srcId="{240B2C7E-75E3-E142-BEF8-C05AC4ACE8B2}" destId="{9FF3AE65-6D10-0241-B6ED-34BDB56C9B63}" srcOrd="0" destOrd="0" presId="urn:microsoft.com/office/officeart/2005/8/layout/venn3"/>
    <dgm:cxn modelId="{2E24BEA3-E496-A641-BE30-625423C5F32F}" type="presOf" srcId="{A2F123C0-25D5-8941-9249-B4CD95EC44A9}" destId="{3CC466CE-94D4-1543-9A59-FA1F472423FC}" srcOrd="0" destOrd="0" presId="urn:microsoft.com/office/officeart/2005/8/layout/venn3"/>
    <dgm:cxn modelId="{E5105880-3A06-7D4E-82F4-FE09AF0B44F6}" type="presOf" srcId="{176771C7-6461-3145-BE5A-8F85AB7DAD26}" destId="{C6434AE5-50E7-8141-9180-D6DC69893A75}" srcOrd="0" destOrd="0" presId="urn:microsoft.com/office/officeart/2005/8/layout/venn3"/>
    <dgm:cxn modelId="{748CA0CE-62FF-6B4D-A169-A9CA642D9813}" type="presOf" srcId="{47617928-7DAD-5845-8E22-1D3A60A7AD24}" destId="{51D325FE-0EE6-9346-811B-8CF3C4B0FACE}" srcOrd="0" destOrd="0" presId="urn:microsoft.com/office/officeart/2005/8/layout/venn3"/>
    <dgm:cxn modelId="{4531112A-0FE3-F042-B945-59CE5DEC18B2}" type="presOf" srcId="{932074C5-1981-5046-9412-855382F86B4E}" destId="{B1FC1410-D6B0-D547-9E8B-021A98664138}" srcOrd="0" destOrd="0" presId="urn:microsoft.com/office/officeart/2005/8/layout/venn3"/>
    <dgm:cxn modelId="{21288EAB-94F0-FC45-B3EA-FE46FF76BA8A}" srcId="{932074C5-1981-5046-9412-855382F86B4E}" destId="{176771C7-6461-3145-BE5A-8F85AB7DAD26}" srcOrd="3" destOrd="0" parTransId="{AD6343DB-F7F2-A045-B891-A079AEAB05C5}" sibTransId="{41E11910-2B0D-5D4E-B945-502BD73B34D3}"/>
    <dgm:cxn modelId="{BAC74E9F-32DD-FA46-B3E0-F1B6D1ABDE19}" type="presOf" srcId="{4BC71ACD-1AC3-C547-972E-DB5D0E72BB96}" destId="{0060B286-C58C-A144-A329-7AB01CD78D78}" srcOrd="0" destOrd="0" presId="urn:microsoft.com/office/officeart/2005/8/layout/venn3"/>
    <dgm:cxn modelId="{C892080F-6A31-F443-B75A-D5D0A9BF1B22}" type="presParOf" srcId="{B1FC1410-D6B0-D547-9E8B-021A98664138}" destId="{606C02E9-5469-EC4C-927B-41A136628E18}" srcOrd="0" destOrd="0" presId="urn:microsoft.com/office/officeart/2005/8/layout/venn3"/>
    <dgm:cxn modelId="{E2CB0361-1884-D14F-9A27-5982DEE94AFB}" type="presParOf" srcId="{B1FC1410-D6B0-D547-9E8B-021A98664138}" destId="{7FE92DB2-21C5-2B4E-9348-950BBE783F11}" srcOrd="1" destOrd="0" presId="urn:microsoft.com/office/officeart/2005/8/layout/venn3"/>
    <dgm:cxn modelId="{26DF67E9-2BEC-9445-8434-B0D11FE4616E}" type="presParOf" srcId="{B1FC1410-D6B0-D547-9E8B-021A98664138}" destId="{3CC466CE-94D4-1543-9A59-FA1F472423FC}" srcOrd="2" destOrd="0" presId="urn:microsoft.com/office/officeart/2005/8/layout/venn3"/>
    <dgm:cxn modelId="{E5038035-3682-E045-B073-C12089F3D410}" type="presParOf" srcId="{B1FC1410-D6B0-D547-9E8B-021A98664138}" destId="{DF4815E4-85E6-CF45-9369-6CE7EB4E7116}" srcOrd="3" destOrd="0" presId="urn:microsoft.com/office/officeart/2005/8/layout/venn3"/>
    <dgm:cxn modelId="{46214D17-046E-774B-BBC1-3FCB5EFB5D81}" type="presParOf" srcId="{B1FC1410-D6B0-D547-9E8B-021A98664138}" destId="{51D325FE-0EE6-9346-811B-8CF3C4B0FACE}" srcOrd="4" destOrd="0" presId="urn:microsoft.com/office/officeart/2005/8/layout/venn3"/>
    <dgm:cxn modelId="{E9A8C498-37CE-B04A-9638-E094F81BF85F}" type="presParOf" srcId="{B1FC1410-D6B0-D547-9E8B-021A98664138}" destId="{1937E191-C284-FB4C-B9BA-4ED004243BC0}" srcOrd="5" destOrd="0" presId="urn:microsoft.com/office/officeart/2005/8/layout/venn3"/>
    <dgm:cxn modelId="{5FC76374-4820-3B42-A3D1-74030A598198}" type="presParOf" srcId="{B1FC1410-D6B0-D547-9E8B-021A98664138}" destId="{C6434AE5-50E7-8141-9180-D6DC69893A75}" srcOrd="6" destOrd="0" presId="urn:microsoft.com/office/officeart/2005/8/layout/venn3"/>
    <dgm:cxn modelId="{13E2549D-C3DB-F84C-A41D-441DCC577178}" type="presParOf" srcId="{B1FC1410-D6B0-D547-9E8B-021A98664138}" destId="{97DCAB42-5AB0-FA4F-9D9D-C82A0B399F86}" srcOrd="7" destOrd="0" presId="urn:microsoft.com/office/officeart/2005/8/layout/venn3"/>
    <dgm:cxn modelId="{3AD52D2E-45B7-C14D-B1A5-160EF71F9345}" type="presParOf" srcId="{B1FC1410-D6B0-D547-9E8B-021A98664138}" destId="{9E3C84F6-194D-2144-890B-35ECE56CB533}" srcOrd="8" destOrd="0" presId="urn:microsoft.com/office/officeart/2005/8/layout/venn3"/>
    <dgm:cxn modelId="{A8E65DAE-0582-4A47-8901-73B33640670F}" type="presParOf" srcId="{B1FC1410-D6B0-D547-9E8B-021A98664138}" destId="{C142FBA7-EB8D-E343-AD62-8E3715FB22A5}" srcOrd="9" destOrd="0" presId="urn:microsoft.com/office/officeart/2005/8/layout/venn3"/>
    <dgm:cxn modelId="{5E9DB6AA-455D-C943-8766-790191CAD73D}" type="presParOf" srcId="{B1FC1410-D6B0-D547-9E8B-021A98664138}" destId="{0060B286-C58C-A144-A329-7AB01CD78D78}" srcOrd="10" destOrd="0" presId="urn:microsoft.com/office/officeart/2005/8/layout/venn3"/>
    <dgm:cxn modelId="{9127E3B3-CD92-9145-B316-548BDB7FC4C6}" type="presParOf" srcId="{B1FC1410-D6B0-D547-9E8B-021A98664138}" destId="{FFC9AA3E-5DBF-F846-860E-9D798AA86182}" srcOrd="11" destOrd="0" presId="urn:microsoft.com/office/officeart/2005/8/layout/venn3"/>
    <dgm:cxn modelId="{D445B1F6-7C4F-2042-8CE4-8B2C21DAD130}" type="presParOf" srcId="{B1FC1410-D6B0-D547-9E8B-021A98664138}" destId="{9FF3AE65-6D10-0241-B6ED-34BDB56C9B6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E7BA4B-FFC1-0D41-A5EE-1CD906CE3DB4}" type="presOf" srcId="{83242B13-7CB8-A24F-872F-6E28A4E3BCB7}" destId="{D649E90A-49EC-A342-8EFD-DD4101DFD35F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60F7E9FA-159B-264C-A829-25733699BA4D}" type="presOf" srcId="{BF621190-2E13-064D-A9F9-36DD93243C2D}" destId="{C514909A-BEFB-AF45-AC36-8CE33D3C5691}" srcOrd="0" destOrd="0" presId="urn:microsoft.com/office/officeart/2005/8/layout/chevron1"/>
    <dgm:cxn modelId="{EAC4F6A7-2F4B-C04F-B39C-52509ABA2819}" type="presOf" srcId="{616550CA-8C41-7E40-BFA2-E94DD49FA2A9}" destId="{EA20A10D-8B18-8D45-B54D-85DF286C5D9E}" srcOrd="0" destOrd="0" presId="urn:microsoft.com/office/officeart/2005/8/layout/chevron1"/>
    <dgm:cxn modelId="{1F33DB22-B67D-5E40-AECE-1C95D9C2514B}" type="presOf" srcId="{5A56E71C-7664-9746-998C-FCF998E6F6AE}" destId="{B8F16D7A-019F-9D46-81CB-AFF3E16CC3B4}" srcOrd="0" destOrd="0" presId="urn:microsoft.com/office/officeart/2005/8/layout/chevron1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FFB341B9-EF85-9342-A4AE-4F4939935328}" type="presParOf" srcId="{D649E90A-49EC-A342-8EFD-DD4101DFD35F}" destId="{EA20A10D-8B18-8D45-B54D-85DF286C5D9E}" srcOrd="0" destOrd="0" presId="urn:microsoft.com/office/officeart/2005/8/layout/chevron1"/>
    <dgm:cxn modelId="{CB6B0279-D8F3-C64E-9645-2E9731F4DE72}" type="presParOf" srcId="{D649E90A-49EC-A342-8EFD-DD4101DFD35F}" destId="{A1470F03-9D33-B048-B586-485554E39025}" srcOrd="1" destOrd="0" presId="urn:microsoft.com/office/officeart/2005/8/layout/chevron1"/>
    <dgm:cxn modelId="{D6407763-D968-524D-8CDE-ED6B9F87F5A7}" type="presParOf" srcId="{D649E90A-49EC-A342-8EFD-DD4101DFD35F}" destId="{C514909A-BEFB-AF45-AC36-8CE33D3C5691}" srcOrd="2" destOrd="0" presId="urn:microsoft.com/office/officeart/2005/8/layout/chevron1"/>
    <dgm:cxn modelId="{62CF403B-0791-6D4F-889A-C28808E3167C}" type="presParOf" srcId="{D649E90A-49EC-A342-8EFD-DD4101DFD35F}" destId="{0E55F028-0AD8-1C4C-8BC0-FD3C6FCA116D}" srcOrd="3" destOrd="0" presId="urn:microsoft.com/office/officeart/2005/8/layout/chevron1"/>
    <dgm:cxn modelId="{D34923F4-FDA5-6446-85A2-38433ECA789E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1844A5FB-0E60-FA47-92B5-D86C61B42CD6}" type="pres">
      <dgm:prSet presAssocID="{8768DF85-44EE-054E-9CCE-7BBD545DF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D215C-3873-3B41-BF5B-100BB7613BEA}" type="pres">
      <dgm:prSet presAssocID="{8768DF85-44EE-054E-9CCE-7BBD545DF535}" presName="tSp" presStyleCnt="0"/>
      <dgm:spPr/>
    </dgm:pt>
    <dgm:pt modelId="{B70F783D-D12D-1E40-8C02-E570EC28BDEC}" type="pres">
      <dgm:prSet presAssocID="{8768DF85-44EE-054E-9CCE-7BBD545DF535}" presName="bSp" presStyleCnt="0"/>
      <dgm:spPr/>
    </dgm:pt>
    <dgm:pt modelId="{CCA186FD-1795-E04E-B049-6387578B18EB}" type="pres">
      <dgm:prSet presAssocID="{8768DF85-44EE-054E-9CCE-7BBD545DF535}" presName="process" presStyleCnt="0"/>
      <dgm:spPr/>
    </dgm:pt>
    <dgm:pt modelId="{669D8386-62F8-3248-A24F-431F6DD358DE}" type="pres">
      <dgm:prSet presAssocID="{D713BEDB-9C46-154F-983A-317F91ABC857}" presName="composite1" presStyleCnt="0"/>
      <dgm:spPr/>
    </dgm:pt>
    <dgm:pt modelId="{1D4AD694-349F-3041-AA39-DAD499833423}" type="pres">
      <dgm:prSet presAssocID="{D713BEDB-9C46-154F-983A-317F91ABC857}" presName="dummyNode1" presStyleLbl="node1" presStyleIdx="0" presStyleCnt="4"/>
      <dgm:spPr/>
    </dgm:pt>
    <dgm:pt modelId="{1C727306-401C-3649-8AFF-1FA7C05D4FB8}" type="pres">
      <dgm:prSet presAssocID="{D713BEDB-9C46-154F-983A-317F91ABC857}" presName="childNode1" presStyleLbl="bgAcc1" presStyleIdx="0" presStyleCnt="4">
        <dgm:presLayoutVars>
          <dgm:bulletEnabled val="1"/>
        </dgm:presLayoutVars>
      </dgm:prSet>
      <dgm:spPr/>
    </dgm:pt>
    <dgm:pt modelId="{A77B4DFE-9F18-4245-AA7E-899F35A75A48}" type="pres">
      <dgm:prSet presAssocID="{D713BEDB-9C46-154F-983A-317F91ABC857}" presName="childNode1tx" presStyleLbl="bgAcc1" presStyleIdx="0" presStyleCnt="4">
        <dgm:presLayoutVars>
          <dgm:bulletEnabled val="1"/>
        </dgm:presLayoutVars>
      </dgm:prSet>
      <dgm:spPr/>
    </dgm:pt>
    <dgm:pt modelId="{31503371-FFCB-7345-A312-1A1CBD293420}" type="pres">
      <dgm:prSet presAssocID="{D713BEDB-9C46-154F-983A-317F91ABC85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F4A668-3F32-9140-92FD-491157C074E4}" type="pres">
      <dgm:prSet presAssocID="{D713BEDB-9C46-154F-983A-317F91ABC857}" presName="connSite1" presStyleCnt="0"/>
      <dgm:spPr/>
    </dgm:pt>
    <dgm:pt modelId="{9F944B1F-7931-A749-BFEB-C7B961A8DC5F}" type="pres">
      <dgm:prSet presAssocID="{53CD4FDC-E186-5F46-9BA6-B0F6F0B609EC}" presName="Name9" presStyleLbl="sibTrans2D1" presStyleIdx="0" presStyleCnt="3"/>
      <dgm:spPr/>
      <dgm:t>
        <a:bodyPr/>
        <a:lstStyle/>
        <a:p>
          <a:endParaRPr lang="en-GB"/>
        </a:p>
      </dgm:t>
    </dgm:pt>
    <dgm:pt modelId="{AD2C6FBA-4313-8E4C-99BC-3FB5DE4DB6E5}" type="pres">
      <dgm:prSet presAssocID="{54953C76-17D0-FB4A-8A73-351162358F4F}" presName="composite2" presStyleCnt="0"/>
      <dgm:spPr/>
    </dgm:pt>
    <dgm:pt modelId="{839696DA-103C-1C4C-BBC7-8B5F27078F74}" type="pres">
      <dgm:prSet presAssocID="{54953C76-17D0-FB4A-8A73-351162358F4F}" presName="dummyNode2" presStyleLbl="node1" presStyleIdx="0" presStyleCnt="4"/>
      <dgm:spPr/>
    </dgm:pt>
    <dgm:pt modelId="{2E02F0E2-AF9D-5A4E-8D1F-52D691A8D4E3}" type="pres">
      <dgm:prSet presAssocID="{54953C76-17D0-FB4A-8A73-351162358F4F}" presName="childNode2" presStyleLbl="bgAcc1" presStyleIdx="1" presStyleCnt="4">
        <dgm:presLayoutVars>
          <dgm:bulletEnabled val="1"/>
        </dgm:presLayoutVars>
      </dgm:prSet>
      <dgm:spPr/>
    </dgm:pt>
    <dgm:pt modelId="{6862B7F7-60AD-EE48-8141-F748398D8EB7}" type="pres">
      <dgm:prSet presAssocID="{54953C76-17D0-FB4A-8A73-351162358F4F}" presName="childNode2tx" presStyleLbl="bgAcc1" presStyleIdx="1" presStyleCnt="4">
        <dgm:presLayoutVars>
          <dgm:bulletEnabled val="1"/>
        </dgm:presLayoutVars>
      </dgm:prSet>
      <dgm:spPr/>
    </dgm:pt>
    <dgm:pt modelId="{B984C404-6DAA-8A48-A339-184644359D6D}" type="pres">
      <dgm:prSet presAssocID="{54953C76-17D0-FB4A-8A73-351162358F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6DDF2-8022-1843-BB56-03F76E892615}" type="pres">
      <dgm:prSet presAssocID="{54953C76-17D0-FB4A-8A73-351162358F4F}" presName="connSite2" presStyleCnt="0"/>
      <dgm:spPr/>
    </dgm:pt>
    <dgm:pt modelId="{857681F0-8178-9940-9B08-12A67033C52C}" type="pres">
      <dgm:prSet presAssocID="{ED73FAA3-6269-6342-83A5-4153888FD98C}" presName="Name18" presStyleLbl="sibTrans2D1" presStyleIdx="1" presStyleCnt="3"/>
      <dgm:spPr/>
      <dgm:t>
        <a:bodyPr/>
        <a:lstStyle/>
        <a:p>
          <a:endParaRPr lang="en-GB"/>
        </a:p>
      </dgm:t>
    </dgm:pt>
    <dgm:pt modelId="{1F77B64A-6431-C042-AD9A-446E1E669F16}" type="pres">
      <dgm:prSet presAssocID="{1BC70139-774E-C44F-ADE3-BCC951205F86}" presName="composite1" presStyleCnt="0"/>
      <dgm:spPr/>
    </dgm:pt>
    <dgm:pt modelId="{627C90D1-B2C4-5F4F-9442-4BB84008806B}" type="pres">
      <dgm:prSet presAssocID="{1BC70139-774E-C44F-ADE3-BCC951205F86}" presName="dummyNode1" presStyleLbl="node1" presStyleIdx="1" presStyleCnt="4"/>
      <dgm:spPr/>
    </dgm:pt>
    <dgm:pt modelId="{FD854AE5-EEA0-F943-AFDC-A490476F9199}" type="pres">
      <dgm:prSet presAssocID="{1BC70139-774E-C44F-ADE3-BCC951205F8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384BD-314C-4445-B2EB-8566D89DB9A9}" type="pres">
      <dgm:prSet presAssocID="{1BC70139-774E-C44F-ADE3-BCC951205F8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F8B9-197F-F545-9C91-0E878B4A0676}" type="pres">
      <dgm:prSet presAssocID="{1BC70139-774E-C44F-ADE3-BCC951205F8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C7D7B-56D5-2344-A307-B161C836E5A7}" type="pres">
      <dgm:prSet presAssocID="{1BC70139-774E-C44F-ADE3-BCC951205F86}" presName="connSite1" presStyleCnt="0"/>
      <dgm:spPr/>
    </dgm:pt>
    <dgm:pt modelId="{D1BA037D-A797-3944-BAEC-2A467C8DBC7C}" type="pres">
      <dgm:prSet presAssocID="{68DC70BB-40BF-F34A-9AA2-9B7CC27565BB}" presName="Name9" presStyleLbl="sibTrans2D1" presStyleIdx="2" presStyleCnt="3"/>
      <dgm:spPr/>
      <dgm:t>
        <a:bodyPr/>
        <a:lstStyle/>
        <a:p>
          <a:endParaRPr lang="en-GB"/>
        </a:p>
      </dgm:t>
    </dgm:pt>
    <dgm:pt modelId="{79FFD069-1418-B840-9E77-297F619690FE}" type="pres">
      <dgm:prSet presAssocID="{51272371-47C8-FB49-9E0D-72D5B18FF77C}" presName="composite2" presStyleCnt="0"/>
      <dgm:spPr/>
    </dgm:pt>
    <dgm:pt modelId="{FF2506BA-79E9-0140-84D8-BA24287096C1}" type="pres">
      <dgm:prSet presAssocID="{51272371-47C8-FB49-9E0D-72D5B18FF77C}" presName="dummyNode2" presStyleLbl="node1" presStyleIdx="2" presStyleCnt="4"/>
      <dgm:spPr/>
    </dgm:pt>
    <dgm:pt modelId="{6A944AAA-4CEE-4E4B-83E0-7605DFA0BBE5}" type="pres">
      <dgm:prSet presAssocID="{51272371-47C8-FB49-9E0D-72D5B18FF77C}" presName="childNode2" presStyleLbl="bgAcc1" presStyleIdx="3" presStyleCnt="4">
        <dgm:presLayoutVars>
          <dgm:bulletEnabled val="1"/>
        </dgm:presLayoutVars>
      </dgm:prSet>
      <dgm:spPr/>
    </dgm:pt>
    <dgm:pt modelId="{0F99561F-341C-A24F-99A4-77640486F126}" type="pres">
      <dgm:prSet presAssocID="{51272371-47C8-FB49-9E0D-72D5B18FF77C}" presName="childNode2tx" presStyleLbl="bgAcc1" presStyleIdx="3" presStyleCnt="4">
        <dgm:presLayoutVars>
          <dgm:bulletEnabled val="1"/>
        </dgm:presLayoutVars>
      </dgm:prSet>
      <dgm:spPr/>
    </dgm:pt>
    <dgm:pt modelId="{2866053E-D404-0B43-B2D3-5C22522560F2}" type="pres">
      <dgm:prSet presAssocID="{51272371-47C8-FB49-9E0D-72D5B18FF77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86ACE-F0C8-2844-8A27-C30B8D55B905}" type="pres">
      <dgm:prSet presAssocID="{51272371-47C8-FB49-9E0D-72D5B18FF77C}" presName="connSite2" presStyleCnt="0"/>
      <dgm:spPr/>
    </dgm:pt>
  </dgm:ptLst>
  <dgm:cxnLst>
    <dgm:cxn modelId="{120F63F1-F2C8-9D41-891B-C17B31376D59}" type="presOf" srcId="{D713BEDB-9C46-154F-983A-317F91ABC857}" destId="{31503371-FFCB-7345-A312-1A1CBD293420}" srcOrd="0" destOrd="0" presId="urn:microsoft.com/office/officeart/2005/8/layout/hProcess4"/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DB0E129C-6DC0-E240-BCF0-CFE21C2077AF}" type="presOf" srcId="{8768DF85-44EE-054E-9CCE-7BBD545DF535}" destId="{1844A5FB-0E60-FA47-92B5-D86C61B42CD6}" srcOrd="0" destOrd="0" presId="urn:microsoft.com/office/officeart/2005/8/layout/hProcess4"/>
    <dgm:cxn modelId="{F58908F3-0139-4D47-BE27-BB98FCA08FDB}" type="presOf" srcId="{54953C76-17D0-FB4A-8A73-351162358F4F}" destId="{B984C404-6DAA-8A48-A339-184644359D6D}" srcOrd="0" destOrd="0" presId="urn:microsoft.com/office/officeart/2005/8/layout/hProcess4"/>
    <dgm:cxn modelId="{4AD30378-CAF2-0E47-B90C-A1905B282FA9}" type="presOf" srcId="{1BC70139-774E-C44F-ADE3-BCC951205F86}" destId="{273AF8B9-197F-F545-9C91-0E878B4A0676}" srcOrd="0" destOrd="0" presId="urn:microsoft.com/office/officeart/2005/8/layout/hProcess4"/>
    <dgm:cxn modelId="{CD2C0AD9-393F-C44B-9280-693413BEA2C8}" type="presOf" srcId="{51272371-47C8-FB49-9E0D-72D5B18FF77C}" destId="{2866053E-D404-0B43-B2D3-5C22522560F2}" srcOrd="0" destOrd="0" presId="urn:microsoft.com/office/officeart/2005/8/layout/hProcess4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7C254DAC-5B32-2942-893F-A0B1396A9B07}" type="presOf" srcId="{ED73FAA3-6269-6342-83A5-4153888FD98C}" destId="{857681F0-8178-9940-9B08-12A67033C52C}" srcOrd="0" destOrd="0" presId="urn:microsoft.com/office/officeart/2005/8/layout/hProcess4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787BA133-B4AB-EB42-9429-9BB539FD9C0F}" type="presOf" srcId="{53CD4FDC-E186-5F46-9BA6-B0F6F0B609EC}" destId="{9F944B1F-7931-A749-BFEB-C7B961A8DC5F}" srcOrd="0" destOrd="0" presId="urn:microsoft.com/office/officeart/2005/8/layout/hProcess4"/>
    <dgm:cxn modelId="{AF248183-F798-D740-817C-23BED9299533}" type="presOf" srcId="{68DC70BB-40BF-F34A-9AA2-9B7CC27565BB}" destId="{D1BA037D-A797-3944-BAEC-2A467C8DBC7C}" srcOrd="0" destOrd="0" presId="urn:microsoft.com/office/officeart/2005/8/layout/hProcess4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4BAF1042-2C71-274E-AA78-63E086CD2DE1}" type="presParOf" srcId="{1844A5FB-0E60-FA47-92B5-D86C61B42CD6}" destId="{316D215C-3873-3B41-BF5B-100BB7613BEA}" srcOrd="0" destOrd="0" presId="urn:microsoft.com/office/officeart/2005/8/layout/hProcess4"/>
    <dgm:cxn modelId="{F2FC69A1-7A35-B54B-A7E1-C29B91FE4E25}" type="presParOf" srcId="{1844A5FB-0E60-FA47-92B5-D86C61B42CD6}" destId="{B70F783D-D12D-1E40-8C02-E570EC28BDEC}" srcOrd="1" destOrd="0" presId="urn:microsoft.com/office/officeart/2005/8/layout/hProcess4"/>
    <dgm:cxn modelId="{4F90458A-F64F-7141-885F-208393A4B4DB}" type="presParOf" srcId="{1844A5FB-0E60-FA47-92B5-D86C61B42CD6}" destId="{CCA186FD-1795-E04E-B049-6387578B18EB}" srcOrd="2" destOrd="0" presId="urn:microsoft.com/office/officeart/2005/8/layout/hProcess4"/>
    <dgm:cxn modelId="{6FF35516-2CC8-4047-AD46-3C8105165BE8}" type="presParOf" srcId="{CCA186FD-1795-E04E-B049-6387578B18EB}" destId="{669D8386-62F8-3248-A24F-431F6DD358DE}" srcOrd="0" destOrd="0" presId="urn:microsoft.com/office/officeart/2005/8/layout/hProcess4"/>
    <dgm:cxn modelId="{BEA0EDBC-3509-814D-B102-B17086398D1D}" type="presParOf" srcId="{669D8386-62F8-3248-A24F-431F6DD358DE}" destId="{1D4AD694-349F-3041-AA39-DAD499833423}" srcOrd="0" destOrd="0" presId="urn:microsoft.com/office/officeart/2005/8/layout/hProcess4"/>
    <dgm:cxn modelId="{8D683C72-0B30-EE42-BDC8-4F7E4855FA48}" type="presParOf" srcId="{669D8386-62F8-3248-A24F-431F6DD358DE}" destId="{1C727306-401C-3649-8AFF-1FA7C05D4FB8}" srcOrd="1" destOrd="0" presId="urn:microsoft.com/office/officeart/2005/8/layout/hProcess4"/>
    <dgm:cxn modelId="{8C4DCED9-BB6A-DD4F-A15D-B0BC54F9E3BD}" type="presParOf" srcId="{669D8386-62F8-3248-A24F-431F6DD358DE}" destId="{A77B4DFE-9F18-4245-AA7E-899F35A75A48}" srcOrd="2" destOrd="0" presId="urn:microsoft.com/office/officeart/2005/8/layout/hProcess4"/>
    <dgm:cxn modelId="{8C271EAB-B25B-CB43-B9D3-B6921FFDCACA}" type="presParOf" srcId="{669D8386-62F8-3248-A24F-431F6DD358DE}" destId="{31503371-FFCB-7345-A312-1A1CBD293420}" srcOrd="3" destOrd="0" presId="urn:microsoft.com/office/officeart/2005/8/layout/hProcess4"/>
    <dgm:cxn modelId="{4AD9164C-9D63-534E-B34B-290EBC153F6E}" type="presParOf" srcId="{669D8386-62F8-3248-A24F-431F6DD358DE}" destId="{FEF4A668-3F32-9140-92FD-491157C074E4}" srcOrd="4" destOrd="0" presId="urn:microsoft.com/office/officeart/2005/8/layout/hProcess4"/>
    <dgm:cxn modelId="{B03CE45A-100C-0D41-A4DB-4456A512CDD7}" type="presParOf" srcId="{CCA186FD-1795-E04E-B049-6387578B18EB}" destId="{9F944B1F-7931-A749-BFEB-C7B961A8DC5F}" srcOrd="1" destOrd="0" presId="urn:microsoft.com/office/officeart/2005/8/layout/hProcess4"/>
    <dgm:cxn modelId="{E40F9A10-86D9-B947-BCB8-EEC7C0DB1A3C}" type="presParOf" srcId="{CCA186FD-1795-E04E-B049-6387578B18EB}" destId="{AD2C6FBA-4313-8E4C-99BC-3FB5DE4DB6E5}" srcOrd="2" destOrd="0" presId="urn:microsoft.com/office/officeart/2005/8/layout/hProcess4"/>
    <dgm:cxn modelId="{5BF41397-50E3-EA43-ABE9-BDB9C963A34B}" type="presParOf" srcId="{AD2C6FBA-4313-8E4C-99BC-3FB5DE4DB6E5}" destId="{839696DA-103C-1C4C-BBC7-8B5F27078F74}" srcOrd="0" destOrd="0" presId="urn:microsoft.com/office/officeart/2005/8/layout/hProcess4"/>
    <dgm:cxn modelId="{7573215C-3155-C747-A3AE-0D771EAB5467}" type="presParOf" srcId="{AD2C6FBA-4313-8E4C-99BC-3FB5DE4DB6E5}" destId="{2E02F0E2-AF9D-5A4E-8D1F-52D691A8D4E3}" srcOrd="1" destOrd="0" presId="urn:microsoft.com/office/officeart/2005/8/layout/hProcess4"/>
    <dgm:cxn modelId="{51B55F5E-DAC9-1C49-98E5-4F148A6136B9}" type="presParOf" srcId="{AD2C6FBA-4313-8E4C-99BC-3FB5DE4DB6E5}" destId="{6862B7F7-60AD-EE48-8141-F748398D8EB7}" srcOrd="2" destOrd="0" presId="urn:microsoft.com/office/officeart/2005/8/layout/hProcess4"/>
    <dgm:cxn modelId="{4AFEEDBD-C484-E44C-A7F9-FDFF8CB162D9}" type="presParOf" srcId="{AD2C6FBA-4313-8E4C-99BC-3FB5DE4DB6E5}" destId="{B984C404-6DAA-8A48-A339-184644359D6D}" srcOrd="3" destOrd="0" presId="urn:microsoft.com/office/officeart/2005/8/layout/hProcess4"/>
    <dgm:cxn modelId="{4BCAF869-2B93-3744-B510-2204CB8CDD5F}" type="presParOf" srcId="{AD2C6FBA-4313-8E4C-99BC-3FB5DE4DB6E5}" destId="{3CF6DDF2-8022-1843-BB56-03F76E892615}" srcOrd="4" destOrd="0" presId="urn:microsoft.com/office/officeart/2005/8/layout/hProcess4"/>
    <dgm:cxn modelId="{DB74F256-DBCE-6645-81E5-DE9285EC3ED7}" type="presParOf" srcId="{CCA186FD-1795-E04E-B049-6387578B18EB}" destId="{857681F0-8178-9940-9B08-12A67033C52C}" srcOrd="3" destOrd="0" presId="urn:microsoft.com/office/officeart/2005/8/layout/hProcess4"/>
    <dgm:cxn modelId="{ABF57D79-8C17-D243-B45E-5ADA54DC4435}" type="presParOf" srcId="{CCA186FD-1795-E04E-B049-6387578B18EB}" destId="{1F77B64A-6431-C042-AD9A-446E1E669F16}" srcOrd="4" destOrd="0" presId="urn:microsoft.com/office/officeart/2005/8/layout/hProcess4"/>
    <dgm:cxn modelId="{13679292-3E4C-6842-ACC5-715C6067ACCE}" type="presParOf" srcId="{1F77B64A-6431-C042-AD9A-446E1E669F16}" destId="{627C90D1-B2C4-5F4F-9442-4BB84008806B}" srcOrd="0" destOrd="0" presId="urn:microsoft.com/office/officeart/2005/8/layout/hProcess4"/>
    <dgm:cxn modelId="{2A7BB30F-9DDB-4443-B304-3F0590809D58}" type="presParOf" srcId="{1F77B64A-6431-C042-AD9A-446E1E669F16}" destId="{FD854AE5-EEA0-F943-AFDC-A490476F9199}" srcOrd="1" destOrd="0" presId="urn:microsoft.com/office/officeart/2005/8/layout/hProcess4"/>
    <dgm:cxn modelId="{04D935D4-FDCE-2644-937D-048A19E3C032}" type="presParOf" srcId="{1F77B64A-6431-C042-AD9A-446E1E669F16}" destId="{A6A384BD-314C-4445-B2EB-8566D89DB9A9}" srcOrd="2" destOrd="0" presId="urn:microsoft.com/office/officeart/2005/8/layout/hProcess4"/>
    <dgm:cxn modelId="{BE5A794D-0F1E-5C42-8AC2-F7F9186520F6}" type="presParOf" srcId="{1F77B64A-6431-C042-AD9A-446E1E669F16}" destId="{273AF8B9-197F-F545-9C91-0E878B4A0676}" srcOrd="3" destOrd="0" presId="urn:microsoft.com/office/officeart/2005/8/layout/hProcess4"/>
    <dgm:cxn modelId="{58312556-AB8B-0547-BC75-E89BA9D7DF93}" type="presParOf" srcId="{1F77B64A-6431-C042-AD9A-446E1E669F16}" destId="{513C7D7B-56D5-2344-A307-B161C836E5A7}" srcOrd="4" destOrd="0" presId="urn:microsoft.com/office/officeart/2005/8/layout/hProcess4"/>
    <dgm:cxn modelId="{C5D2B727-B742-194C-951B-7EEAD62DAE08}" type="presParOf" srcId="{CCA186FD-1795-E04E-B049-6387578B18EB}" destId="{D1BA037D-A797-3944-BAEC-2A467C8DBC7C}" srcOrd="5" destOrd="0" presId="urn:microsoft.com/office/officeart/2005/8/layout/hProcess4"/>
    <dgm:cxn modelId="{F1A44481-2BA2-1540-A768-9F82DBE0592B}" type="presParOf" srcId="{CCA186FD-1795-E04E-B049-6387578B18EB}" destId="{79FFD069-1418-B840-9E77-297F619690FE}" srcOrd="6" destOrd="0" presId="urn:microsoft.com/office/officeart/2005/8/layout/hProcess4"/>
    <dgm:cxn modelId="{8BD9F8B7-82CE-9141-92EF-8B355BBA7022}" type="presParOf" srcId="{79FFD069-1418-B840-9E77-297F619690FE}" destId="{FF2506BA-79E9-0140-84D8-BA24287096C1}" srcOrd="0" destOrd="0" presId="urn:microsoft.com/office/officeart/2005/8/layout/hProcess4"/>
    <dgm:cxn modelId="{35076F49-9E2D-AC4B-97AE-A4FFE74EC7B8}" type="presParOf" srcId="{79FFD069-1418-B840-9E77-297F619690FE}" destId="{6A944AAA-4CEE-4E4B-83E0-7605DFA0BBE5}" srcOrd="1" destOrd="0" presId="urn:microsoft.com/office/officeart/2005/8/layout/hProcess4"/>
    <dgm:cxn modelId="{97F67E0A-D994-2741-B77A-BA0DC23BCCFF}" type="presParOf" srcId="{79FFD069-1418-B840-9E77-297F619690FE}" destId="{0F99561F-341C-A24F-99A4-77640486F126}" srcOrd="2" destOrd="0" presId="urn:microsoft.com/office/officeart/2005/8/layout/hProcess4"/>
    <dgm:cxn modelId="{EE47A99C-6AD0-4E4B-BF06-AFBF911F66C6}" type="presParOf" srcId="{79FFD069-1418-B840-9E77-297F619690FE}" destId="{2866053E-D404-0B43-B2D3-5C22522560F2}" srcOrd="3" destOrd="0" presId="urn:microsoft.com/office/officeart/2005/8/layout/hProcess4"/>
    <dgm:cxn modelId="{CA4656C6-F582-0B48-B382-6B2A38EB508F}" type="presParOf" srcId="{79FFD069-1418-B840-9E77-297F619690FE}" destId="{72A86ACE-F0C8-2844-8A27-C30B8D55B9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1D27-FC80-4B4F-9BC5-19173A1D691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Poster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Communicate key points in visually compelling manner</a:t>
          </a:r>
          <a:endParaRPr lang="en-GB" sz="2200" kern="1200" dirty="0"/>
        </a:p>
      </dsp:txBody>
      <dsp:txXfrm>
        <a:off x="609599" y="739321"/>
        <a:ext cx="1950720" cy="2585357"/>
      </dsp:txXfrm>
    </dsp:sp>
    <dsp:sp modelId="{C1AD0723-AFA4-CF4F-81F9-CDEDBAFBBD32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Report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Provide a structured overview of your chosen areas</a:t>
          </a:r>
          <a:endParaRPr lang="en-GB" sz="22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02E9-5469-EC4C-927B-41A136628E18}">
      <dsp:nvSpPr>
        <dsp:cNvPr id="0" name=""/>
        <dsp:cNvSpPr/>
      </dsp:nvSpPr>
      <dsp:spPr>
        <a:xfrm>
          <a:off x="1280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reading</a:t>
          </a:r>
          <a:endParaRPr lang="en-GB" sz="1600" kern="1200" dirty="0"/>
        </a:p>
      </dsp:txBody>
      <dsp:txXfrm>
        <a:off x="221850" y="1757626"/>
        <a:ext cx="1065005" cy="1065005"/>
      </dsp:txXfrm>
    </dsp:sp>
    <dsp:sp modelId="{3CC466CE-94D4-1543-9A59-FA1F472423FC}">
      <dsp:nvSpPr>
        <dsp:cNvPr id="0" name=""/>
        <dsp:cNvSpPr/>
      </dsp:nvSpPr>
      <dsp:spPr>
        <a:xfrm>
          <a:off x="120619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thinking</a:t>
          </a:r>
          <a:endParaRPr lang="en-GB" sz="1600" kern="1200" dirty="0"/>
        </a:p>
      </dsp:txBody>
      <dsp:txXfrm>
        <a:off x="1426766" y="1757626"/>
        <a:ext cx="1065005" cy="1065005"/>
      </dsp:txXfrm>
    </dsp:sp>
    <dsp:sp modelId="{51D325FE-0EE6-9346-811B-8CF3C4B0FACE}">
      <dsp:nvSpPr>
        <dsp:cNvPr id="0" name=""/>
        <dsp:cNvSpPr/>
      </dsp:nvSpPr>
      <dsp:spPr>
        <a:xfrm>
          <a:off x="2411113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blogging</a:t>
          </a:r>
          <a:endParaRPr lang="en-GB" sz="1600" kern="1200" dirty="0"/>
        </a:p>
      </dsp:txBody>
      <dsp:txXfrm>
        <a:off x="2631683" y="1757626"/>
        <a:ext cx="1065005" cy="1065005"/>
      </dsp:txXfrm>
    </dsp:sp>
    <dsp:sp modelId="{C6434AE5-50E7-8141-9180-D6DC69893A75}">
      <dsp:nvSpPr>
        <dsp:cNvPr id="0" name=""/>
        <dsp:cNvSpPr/>
      </dsp:nvSpPr>
      <dsp:spPr>
        <a:xfrm>
          <a:off x="361602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discussing</a:t>
          </a:r>
          <a:endParaRPr lang="en-GB" sz="1600" kern="1200" dirty="0"/>
        </a:p>
      </dsp:txBody>
      <dsp:txXfrm>
        <a:off x="3836599" y="1757626"/>
        <a:ext cx="1065005" cy="1065005"/>
      </dsp:txXfrm>
    </dsp:sp>
    <dsp:sp modelId="{9E3C84F6-194D-2144-890B-35ECE56CB533}">
      <dsp:nvSpPr>
        <dsp:cNvPr id="0" name=""/>
        <dsp:cNvSpPr/>
      </dsp:nvSpPr>
      <dsp:spPr>
        <a:xfrm>
          <a:off x="482094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reviewing</a:t>
          </a:r>
          <a:endParaRPr lang="en-GB" sz="1600" kern="1200" dirty="0"/>
        </a:p>
      </dsp:txBody>
      <dsp:txXfrm>
        <a:off x="5041516" y="1757626"/>
        <a:ext cx="1065005" cy="1065005"/>
      </dsp:txXfrm>
    </dsp:sp>
    <dsp:sp modelId="{0060B286-C58C-A144-A329-7AB01CD78D78}">
      <dsp:nvSpPr>
        <dsp:cNvPr id="0" name=""/>
        <dsp:cNvSpPr/>
      </dsp:nvSpPr>
      <dsp:spPr>
        <a:xfrm>
          <a:off x="6025862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reflecting</a:t>
          </a:r>
          <a:endParaRPr lang="en-GB" sz="1600" kern="1200" dirty="0"/>
        </a:p>
      </dsp:txBody>
      <dsp:txXfrm>
        <a:off x="6246432" y="1757626"/>
        <a:ext cx="1065005" cy="1065005"/>
      </dsp:txXfrm>
    </dsp:sp>
    <dsp:sp modelId="{9FF3AE65-6D10-0241-B6ED-34BDB56C9B63}">
      <dsp:nvSpPr>
        <dsp:cNvPr id="0" name=""/>
        <dsp:cNvSpPr/>
      </dsp:nvSpPr>
      <dsp:spPr>
        <a:xfrm>
          <a:off x="723077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revising</a:t>
          </a:r>
          <a:endParaRPr lang="en-GB" sz="1600" kern="1200" dirty="0"/>
        </a:p>
      </dsp:txBody>
      <dsp:txXfrm>
        <a:off x="7451349" y="1757626"/>
        <a:ext cx="1065005" cy="106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think</a:t>
          </a:r>
          <a:endParaRPr lang="en-GB" sz="29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82253"/>
                <a:satOff val="-47897"/>
                <a:lumOff val="3618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82253"/>
                <a:satOff val="-47897"/>
                <a:lumOff val="3618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82253"/>
                <a:satOff val="-47897"/>
                <a:lumOff val="361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pair</a:t>
          </a:r>
          <a:endParaRPr lang="en-GB" sz="29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82253"/>
                <a:satOff val="-47897"/>
                <a:lumOff val="3618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82253"/>
                <a:satOff val="-47897"/>
                <a:lumOff val="3618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82253"/>
                <a:satOff val="-47897"/>
                <a:lumOff val="361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share</a:t>
          </a:r>
          <a:endParaRPr lang="en-GB" sz="2900" kern="1200" dirty="0"/>
        </a:p>
      </dsp:txBody>
      <dsp:txXfrm>
        <a:off x="3473746" y="1259317"/>
        <a:ext cx="1041696" cy="694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7306-401C-3649-8AFF-1FA7C05D4FB8}">
      <dsp:nvSpPr>
        <dsp:cNvPr id="0" name=""/>
        <dsp:cNvSpPr/>
      </dsp:nvSpPr>
      <dsp:spPr>
        <a:xfrm>
          <a:off x="5246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4B1F-7931-A749-BFEB-C7B961A8DC5F}">
      <dsp:nvSpPr>
        <dsp:cNvPr id="0" name=""/>
        <dsp:cNvSpPr/>
      </dsp:nvSpPr>
      <dsp:spPr>
        <a:xfrm>
          <a:off x="880446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3371-FFCB-7345-A312-1A1CBD293420}">
      <dsp:nvSpPr>
        <dsp:cNvPr id="0" name=""/>
        <dsp:cNvSpPr/>
      </dsp:nvSpPr>
      <dsp:spPr>
        <a:xfrm>
          <a:off x="348737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problem</a:t>
          </a:r>
          <a:endParaRPr lang="en-GB" sz="1500" kern="1200" dirty="0"/>
        </a:p>
      </dsp:txBody>
      <dsp:txXfrm>
        <a:off x="364740" y="2484721"/>
        <a:ext cx="1341957" cy="514373"/>
      </dsp:txXfrm>
    </dsp:sp>
    <dsp:sp modelId="{2E02F0E2-AF9D-5A4E-8D1F-52D691A8D4E3}">
      <dsp:nvSpPr>
        <dsp:cNvPr id="0" name=""/>
        <dsp:cNvSpPr/>
      </dsp:nvSpPr>
      <dsp:spPr>
        <a:xfrm>
          <a:off x="1957093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81F0-8178-9940-9B08-12A67033C52C}">
      <dsp:nvSpPr>
        <dsp:cNvPr id="0" name=""/>
        <dsp:cNvSpPr/>
      </dsp:nvSpPr>
      <dsp:spPr>
        <a:xfrm>
          <a:off x="2819411" y="694882"/>
          <a:ext cx="1867378" cy="1867378"/>
        </a:xfrm>
        <a:prstGeom prst="circularArrow">
          <a:avLst>
            <a:gd name="adj1" fmla="val 2636"/>
            <a:gd name="adj2" fmla="val 320464"/>
            <a:gd name="adj3" fmla="val 19504025"/>
            <a:gd name="adj4" fmla="val 12575511"/>
            <a:gd name="adj5" fmla="val 30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4C404-6DAA-8A48-A339-184644359D6D}">
      <dsp:nvSpPr>
        <dsp:cNvPr id="0" name=""/>
        <dsp:cNvSpPr/>
      </dsp:nvSpPr>
      <dsp:spPr>
        <a:xfrm>
          <a:off x="2300584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Disciplinary insights</a:t>
          </a:r>
          <a:endParaRPr lang="en-GB" sz="1500" kern="1200" dirty="0"/>
        </a:p>
      </dsp:txBody>
      <dsp:txXfrm>
        <a:off x="2316587" y="1209834"/>
        <a:ext cx="1341957" cy="514373"/>
      </dsp:txXfrm>
    </dsp:sp>
    <dsp:sp modelId="{FD854AE5-EEA0-F943-AFDC-A490476F9199}">
      <dsp:nvSpPr>
        <dsp:cNvPr id="0" name=""/>
        <dsp:cNvSpPr/>
      </dsp:nvSpPr>
      <dsp:spPr>
        <a:xfrm>
          <a:off x="3908939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037D-A797-3944-BAEC-2A467C8DBC7C}">
      <dsp:nvSpPr>
        <dsp:cNvPr id="0" name=""/>
        <dsp:cNvSpPr/>
      </dsp:nvSpPr>
      <dsp:spPr>
        <a:xfrm>
          <a:off x="4784138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AF8B9-197F-F545-9C91-0E878B4A0676}">
      <dsp:nvSpPr>
        <dsp:cNvPr id="0" name=""/>
        <dsp:cNvSpPr/>
      </dsp:nvSpPr>
      <dsp:spPr>
        <a:xfrm>
          <a:off x="4252430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Integration</a:t>
          </a:r>
          <a:endParaRPr lang="en-GB" sz="1500" kern="1200" dirty="0"/>
        </a:p>
      </dsp:txBody>
      <dsp:txXfrm>
        <a:off x="4268433" y="2484721"/>
        <a:ext cx="1341957" cy="514373"/>
      </dsp:txXfrm>
    </dsp:sp>
    <dsp:sp modelId="{6A944AAA-4CEE-4E4B-83E0-7605DFA0BBE5}">
      <dsp:nvSpPr>
        <dsp:cNvPr id="0" name=""/>
        <dsp:cNvSpPr/>
      </dsp:nvSpPr>
      <dsp:spPr>
        <a:xfrm>
          <a:off x="5860785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53E-D404-0B43-B2D3-5C22522560F2}">
      <dsp:nvSpPr>
        <dsp:cNvPr id="0" name=""/>
        <dsp:cNvSpPr/>
      </dsp:nvSpPr>
      <dsp:spPr>
        <a:xfrm>
          <a:off x="6204276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Understanding</a:t>
          </a:r>
          <a:endParaRPr lang="en-GB" sz="1500" kern="1200" dirty="0"/>
        </a:p>
      </dsp:txBody>
      <dsp:txXfrm>
        <a:off x="6220279" y="1209834"/>
        <a:ext cx="1341957" cy="51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361C-4E0D-5648-982E-301E41D5B1F3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358-751C-3749-BADF-47E8B758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e.ecs.soton.ac.uk/module/1415/WEBS6203/33406/" TargetMode="Externa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WEBS6203</a:t>
            </a:r>
            <a:br>
              <a:rPr lang="en-GB" dirty="0" smtClean="0"/>
            </a:br>
            <a:r>
              <a:rPr lang="en-GB" dirty="0" smtClean="0"/>
              <a:t>Interdisciplinary Thinking</a:t>
            </a:r>
            <a:br>
              <a:rPr lang="en-GB" dirty="0" smtClean="0"/>
            </a:br>
            <a:r>
              <a:rPr lang="en-GB" dirty="0" smtClean="0"/>
              <a:t>W1 Introduction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3966882"/>
            <a:ext cx="7969251" cy="1752600"/>
          </a:xfrm>
        </p:spPr>
        <p:txBody>
          <a:bodyPr/>
          <a:lstStyle/>
          <a:p>
            <a:r>
              <a:rPr lang="en-GB" dirty="0" smtClean="0"/>
              <a:t>Su White</a:t>
            </a:r>
          </a:p>
          <a:p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/13329</a:t>
            </a:r>
            <a:r>
              <a:rPr lang="en-GB" dirty="0" smtClean="0"/>
              <a:t>/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These slides cover activities </a:t>
            </a:r>
            <a:r>
              <a:rPr lang="en-GB" smtClean="0"/>
              <a:t>throughout </a:t>
            </a:r>
            <a:r>
              <a:rPr lang="en-GB" smtClean="0"/>
              <a:t>the </a:t>
            </a:r>
            <a:r>
              <a:rPr lang="en-GB" dirty="0" smtClean="0"/>
              <a:t>first week’s three meetings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ECS notes as your reference point</a:t>
            </a:r>
            <a:endParaRPr lang="en-GB" dirty="0"/>
          </a:p>
        </p:txBody>
      </p:sp>
      <p:pic>
        <p:nvPicPr>
          <p:cNvPr id="4" name="Content Placeholder 3" descr="Screenshot 2014-09-29 12.34.0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4" r="-321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" y="6488668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</a:t>
            </a:r>
            <a:r>
              <a:rPr lang="en-GB" dirty="0">
                <a:hlinkClick r:id="rId2"/>
              </a:rPr>
              <a:t>module</a:t>
            </a:r>
            <a:r>
              <a:rPr lang="en-GB" dirty="0"/>
              <a:t>/1415/WEBS6203/33406/</a:t>
            </a:r>
          </a:p>
        </p:txBody>
      </p:sp>
    </p:spTree>
    <p:extLst>
      <p:ext uri="{BB962C8B-B14F-4D97-AF65-F5344CB8AC3E}">
        <p14:creationId xmlns:p14="http://schemas.microsoft.com/office/powerpoint/2010/main" val="3921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 you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1</a:t>
            </a:r>
            <a:r>
              <a:rPr lang="en-GB" b="1" dirty="0"/>
              <a:t>. DEFINE</a:t>
            </a:r>
            <a:r>
              <a:rPr lang="en-GB" dirty="0"/>
              <a:t> problems, issues, topics or questions that warrant interdisciplinary examination</a:t>
            </a:r>
          </a:p>
          <a:p>
            <a:r>
              <a:rPr lang="en-GB" b="1" dirty="0"/>
              <a:t>2. PRESENT</a:t>
            </a:r>
            <a:r>
              <a:rPr lang="en-GB" dirty="0"/>
              <a:t> a clear rationale for taking interdisciplinary approach including the advantages to be gained</a:t>
            </a:r>
          </a:p>
          <a:p>
            <a:r>
              <a:rPr lang="en-GB" b="1" dirty="0"/>
              <a:t>3. IDENTIFY</a:t>
            </a:r>
            <a:r>
              <a:rPr lang="en-GB" dirty="0"/>
              <a:t> relevant disciplines</a:t>
            </a:r>
          </a:p>
          <a:p>
            <a:r>
              <a:rPr lang="en-GB" b="1" dirty="0"/>
              <a:t>4. CONDUCT</a:t>
            </a:r>
            <a:r>
              <a:rPr lang="en-GB" dirty="0"/>
              <a:t> a literature review (what is known on the topic from each of the disciplines)</a:t>
            </a:r>
          </a:p>
          <a:p>
            <a:r>
              <a:rPr lang="en-GB" b="1" dirty="0"/>
              <a:t>5. DEVELOP</a:t>
            </a:r>
            <a:r>
              <a:rPr lang="en-GB" dirty="0"/>
              <a:t> a command of each relevant discipline set out the analytical structure central to each discipline, identify key underlying assumptions, and methods of evaluation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6. STUDY</a:t>
            </a:r>
            <a:r>
              <a:rPr lang="en-GB" dirty="0"/>
              <a:t> the problem and generate insights including predictions from each of the relevant disciplines - in isolation!!</a:t>
            </a:r>
          </a:p>
          <a:p>
            <a:r>
              <a:rPr lang="en-GB" b="1" dirty="0"/>
              <a:t>7. IDENTIFY</a:t>
            </a:r>
            <a:r>
              <a:rPr lang="en-GB" dirty="0"/>
              <a:t> conflicts between and/or areas of complementary between the insights offered from each discipline</a:t>
            </a:r>
          </a:p>
          <a:p>
            <a:r>
              <a:rPr lang="en-GB" b="1" dirty="0"/>
              <a:t>8. CREATE</a:t>
            </a:r>
            <a:r>
              <a:rPr lang="en-GB" dirty="0"/>
              <a:t> common ground by developing a cohesive framework of analysis that incorporates insights from the relevant disciplines in a systematic manner</a:t>
            </a:r>
          </a:p>
          <a:p>
            <a:r>
              <a:rPr lang="en-GB" b="1" dirty="0"/>
              <a:t>9. COMBINE</a:t>
            </a:r>
            <a:r>
              <a:rPr lang="en-GB" dirty="0"/>
              <a:t> disciplinary insights to construct new more integrated understanding of the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8300" y="6042960"/>
            <a:ext cx="83185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 err="1" smtClean="0"/>
              <a:t>Repko</a:t>
            </a:r>
            <a:r>
              <a:rPr lang="en-GB" dirty="0" smtClean="0"/>
              <a:t> &amp; Welch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flow of </a:t>
            </a:r>
            <a:r>
              <a:rPr lang="en-GB" dirty="0" err="1" smtClean="0"/>
              <a:t>activites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59787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2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scope of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pic>
        <p:nvPicPr>
          <p:cNvPr id="4" name="Content Placeholder 3" descr="1wordsala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10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your topic:</a:t>
            </a:r>
            <a:br>
              <a:rPr lang="en-GB" dirty="0" smtClean="0"/>
            </a:br>
            <a:r>
              <a:rPr lang="en-GB" dirty="0" smtClean="0"/>
              <a:t>What to do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Think about your target contributory topics</a:t>
            </a:r>
          </a:p>
          <a:p>
            <a:r>
              <a:rPr lang="en-GB" dirty="0" smtClean="0"/>
              <a:t>Look into their foundational concepts</a:t>
            </a:r>
          </a:p>
          <a:p>
            <a:r>
              <a:rPr lang="en-GB" dirty="0" smtClean="0"/>
              <a:t>Consult textbooks (university library)</a:t>
            </a:r>
          </a:p>
          <a:p>
            <a:r>
              <a:rPr lang="en-GB" dirty="0" smtClean="0"/>
              <a:t>Look at programme specification (online, this university and others)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Watch a few video lectures –e.g. YouTube, </a:t>
            </a:r>
            <a:r>
              <a:rPr lang="en-GB" dirty="0" err="1"/>
              <a:t>ITunesU</a:t>
            </a:r>
            <a:endParaRPr lang="en-GB" dirty="0"/>
          </a:p>
          <a:p>
            <a:r>
              <a:rPr lang="en-GB" dirty="0"/>
              <a:t>Talk to your fellow students</a:t>
            </a:r>
          </a:p>
          <a:p>
            <a:r>
              <a:rPr lang="en-GB" dirty="0"/>
              <a:t>Reflect on your other lecture content</a:t>
            </a:r>
          </a:p>
          <a:p>
            <a:r>
              <a:rPr lang="en-GB" dirty="0"/>
              <a:t>Look at proceedings from previous web science conferences</a:t>
            </a:r>
          </a:p>
          <a:p>
            <a:r>
              <a:rPr lang="en-GB" dirty="0"/>
              <a:t>Establish some shared working methods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posters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new groups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Identify contributory disciplines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8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idea of web science you may have seen…</a:t>
            </a:r>
            <a:endParaRPr lang="en-GB" dirty="0"/>
          </a:p>
        </p:txBody>
      </p:sp>
      <p:pic>
        <p:nvPicPr>
          <p:cNvPr id="4" name="Content Placeholder 3" descr="nigel-shadbolt-web-science-cluster-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39" r="-17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4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Another…</a:t>
            </a:r>
            <a:endParaRPr lang="en-GB" dirty="0"/>
          </a:p>
        </p:txBody>
      </p:sp>
      <p:pic>
        <p:nvPicPr>
          <p:cNvPr id="4" name="Content Placeholder 3" descr="websci-butterfly-300x2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3" r="-14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Hooper</a:t>
            </a:r>
            <a:r>
              <a:rPr lang="en-GB" dirty="0"/>
              <a:t>, Clare J., </a:t>
            </a:r>
            <a:r>
              <a:rPr lang="en-GB" dirty="0" err="1"/>
              <a:t>Georgeta</a:t>
            </a:r>
            <a:r>
              <a:rPr lang="en-GB" dirty="0"/>
              <a:t> </a:t>
            </a:r>
            <a:r>
              <a:rPr lang="en-GB" dirty="0" err="1"/>
              <a:t>Bordea</a:t>
            </a:r>
            <a:r>
              <a:rPr lang="en-GB" dirty="0"/>
              <a:t>, and Paul </a:t>
            </a:r>
            <a:r>
              <a:rPr lang="en-GB" dirty="0" err="1"/>
              <a:t>Buitelaar</a:t>
            </a:r>
            <a:r>
              <a:rPr lang="en-GB" dirty="0"/>
              <a:t>. "Web Science and the Two (Hundred) Cultures: Representation of Disciplines Publishing in Web Science." (2013).</a:t>
            </a:r>
          </a:p>
        </p:txBody>
      </p:sp>
    </p:spTree>
    <p:extLst>
      <p:ext uri="{BB962C8B-B14F-4D97-AF65-F5344CB8AC3E}">
        <p14:creationId xmlns:p14="http://schemas.microsoft.com/office/powerpoint/2010/main" val="26954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be here today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761570"/>
              </p:ext>
            </p:extLst>
          </p:nvPr>
        </p:nvGraphicFramePr>
        <p:xfrm>
          <a:off x="339624" y="1828800"/>
          <a:ext cx="40974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612"/>
                <a:gridCol w="217782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Neil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nsa1g14@soton.ac.uk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Baird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Edmund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eb16g11@soton.ac.uk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Bennett 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Nicholas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nb1g11@soton.ac.uk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Dinca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Flavia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fmd2g11@soton.ac.uk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Nicholas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nsrf1g12@soton.ac.uk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Gilbert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Paul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pjg1g14@soton.ac.uk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Gray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Briony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bjg1g11@soton.ac.uk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Hewitt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Sarah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sh9g14@soton.ac.uk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Taekyun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tk1c09@soton.ac.uk</a:t>
                      </a:r>
                    </a:p>
                  </a:txBody>
                  <a:tcPr marL="6125" marR="6125" marT="12700" marB="0" anchor="ctr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900352"/>
              </p:ext>
            </p:extLst>
          </p:nvPr>
        </p:nvGraphicFramePr>
        <p:xfrm>
          <a:off x="4687886" y="1828800"/>
          <a:ext cx="411279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50"/>
                <a:gridCol w="181624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Majekodunmi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Oluwadolapo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oam1g14@soton.ac.uk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McDowell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Simon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sm15g14@soton.ac.uk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Melgarejo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Rafael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rm2e14@soton.ac.uk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Pattinson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Colin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cogp1g14@soton.ac.uk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Taylor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Keisha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kct1g14@soton.ac.uk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Thuermer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gt2g14@soton.ac.uk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klt1g14@soton.ac.uk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Tsakalakis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Niko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nt4g14@soton.ac.uk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Webster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Jack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jw30g11@soton.ac.uk</a:t>
                      </a:r>
                    </a:p>
                  </a:txBody>
                  <a:tcPr marL="6125" marR="6125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this module is structured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 exercise in Interdisciplinary thinking</a:t>
            </a:r>
          </a:p>
          <a:p>
            <a:r>
              <a:rPr lang="en-GB" dirty="0" smtClean="0"/>
              <a:t>Developing and evolving your understanding</a:t>
            </a:r>
          </a:p>
          <a:p>
            <a:r>
              <a:rPr lang="en-GB" dirty="0" smtClean="0"/>
              <a:t>Rehearsing arguments</a:t>
            </a:r>
          </a:p>
          <a:p>
            <a:r>
              <a:rPr lang="en-GB" dirty="0" smtClean="0"/>
              <a:t>Exploring ideas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Explore and research topic areas</a:t>
            </a:r>
          </a:p>
          <a:p>
            <a:r>
              <a:rPr lang="en-GB" dirty="0" smtClean="0"/>
              <a:t>Identify a web science research question which can be considered from two distinct disciplinary perspectives</a:t>
            </a:r>
          </a:p>
          <a:p>
            <a:r>
              <a:rPr lang="en-GB" dirty="0"/>
              <a:t>Decide on a comparative study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3655113"/>
              </p:ext>
            </p:extLst>
          </p:nvPr>
        </p:nvGraphicFramePr>
        <p:xfrm>
          <a:off x="744069" y="369054"/>
          <a:ext cx="758348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799"/>
                <a:gridCol w="69486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Weekly focus</a:t>
                      </a:r>
                      <a:endParaRPr lang="en-GB" sz="1600" kern="150" dirty="0" smtClean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Introductions and scoping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Clarification and beginnings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Process lecture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Focus on hand ins: Revisit specification for posters and reports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surgery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pitches and poster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Peer review and revisions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Q&amp;A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Vacation </a:t>
                      </a: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1-3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Last minute surgery, report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Exam period </a:t>
                      </a:r>
                      <a:endParaRPr lang="en-GB" sz="14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will demonstrate your learning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4861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3868005"/>
              </p:ext>
            </p:extLst>
          </p:nvPr>
        </p:nvGraphicFramePr>
        <p:xfrm>
          <a:off x="240694" y="3645647"/>
          <a:ext cx="8738205" cy="458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</a:t>
            </a:r>
            <a:r>
              <a:rPr lang="en-GB" dirty="0" err="1" smtClean="0"/>
              <a:t>interdisciplinarity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For the people in this room today</a:t>
            </a:r>
          </a:p>
          <a:p>
            <a:r>
              <a:rPr lang="en-GB" dirty="0" smtClean="0"/>
              <a:t>What academic perspectives shape each of our understandings of the world?</a:t>
            </a:r>
          </a:p>
          <a:p>
            <a:r>
              <a:rPr lang="en-GB" dirty="0" smtClean="0"/>
              <a:t>What do we each consider to be our ‘home’ discipline (s)?</a:t>
            </a:r>
          </a:p>
          <a:p>
            <a:r>
              <a:rPr lang="en-GB" dirty="0" smtClean="0"/>
              <a:t>What are the values, beliefs and working methods to which we each cleave?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Academic disciplines</a:t>
            </a:r>
          </a:p>
          <a:p>
            <a:r>
              <a:rPr lang="en-GB" dirty="0" smtClean="0"/>
              <a:t>Fields of study</a:t>
            </a:r>
            <a:endParaRPr lang="en-GB" dirty="0"/>
          </a:p>
        </p:txBody>
      </p:sp>
      <p:sp>
        <p:nvSpPr>
          <p:cNvPr id="5" name="Explosion 1 4"/>
          <p:cNvSpPr/>
          <p:nvPr/>
        </p:nvSpPr>
        <p:spPr>
          <a:xfrm>
            <a:off x="4688541" y="3111500"/>
            <a:ext cx="4201459" cy="32512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Think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Then break into groups for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exercise: apologies for yet another introductory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Small groups</a:t>
            </a:r>
          </a:p>
          <a:p>
            <a:r>
              <a:rPr lang="en-GB" dirty="0" smtClean="0"/>
              <a:t>Ask about disciplinary stories</a:t>
            </a:r>
          </a:p>
          <a:p>
            <a:r>
              <a:rPr lang="en-GB" dirty="0" smtClean="0"/>
              <a:t>Tell the class what you learnt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“This is my friend &lt;</a:t>
            </a:r>
            <a:r>
              <a:rPr lang="en-GB" dirty="0" err="1" smtClean="0"/>
              <a:t>xxxx</a:t>
            </a:r>
            <a:r>
              <a:rPr lang="en-GB" dirty="0" smtClean="0"/>
              <a:t>&gt;</a:t>
            </a:r>
          </a:p>
          <a:p>
            <a:pPr marL="0" indent="0">
              <a:buNone/>
            </a:pPr>
            <a:r>
              <a:rPr lang="en-GB" dirty="0" smtClean="0"/>
              <a:t>They have a background in &lt;</a:t>
            </a:r>
            <a:r>
              <a:rPr lang="en-GB" dirty="0" err="1" smtClean="0"/>
              <a:t>xxxx</a:t>
            </a:r>
            <a:r>
              <a:rPr lang="en-GB" dirty="0" smtClean="0"/>
              <a:t>&gt;</a:t>
            </a:r>
          </a:p>
          <a:p>
            <a:pPr marL="0" indent="0">
              <a:buNone/>
            </a:pPr>
            <a:r>
              <a:rPr lang="en-GB" dirty="0" smtClean="0"/>
              <a:t>They explained that the values and principles of their predominant field of study are …..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4439505"/>
              </p:ext>
            </p:extLst>
          </p:nvPr>
        </p:nvGraphicFramePr>
        <p:xfrm>
          <a:off x="2133600" y="3975100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3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“This is my friend &lt;</a:t>
            </a:r>
            <a:r>
              <a:rPr lang="en-GB" dirty="0" err="1"/>
              <a:t>xxxx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They have a background in &lt;</a:t>
            </a:r>
            <a:r>
              <a:rPr lang="en-GB" dirty="0" err="1"/>
              <a:t>xxxx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/>
              <a:t>They explained that the values and principles of their predominant field of study are …..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be here today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2333445"/>
              </p:ext>
            </p:extLst>
          </p:nvPr>
        </p:nvGraphicFramePr>
        <p:xfrm>
          <a:off x="339624" y="1828800"/>
          <a:ext cx="40974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612"/>
                <a:gridCol w="217782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Neil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nsa1g14@soton.ac.uk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Baird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Edmund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eb16g11@soton.ac.uk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Bennett 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Nicholas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nb1g11@soton.ac.uk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Dinca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Flavia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fmd2g11@soton.ac.uk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Nicholas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nsrf1g12@soton.ac.uk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Gilbert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Paul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pjg1g14@soton.ac.uk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Gray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Briony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bjg1g11@soton.ac.uk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Hewitt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Sarah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sh9g14@soton.ac.uk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Taekyun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tk1c09@soton.ac.uk</a:t>
                      </a:r>
                    </a:p>
                  </a:txBody>
                  <a:tcPr marL="6125" marR="6125" marT="12700" marB="0" anchor="ctr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4916504"/>
              </p:ext>
            </p:extLst>
          </p:nvPr>
        </p:nvGraphicFramePr>
        <p:xfrm>
          <a:off x="4687886" y="1828800"/>
          <a:ext cx="411279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50"/>
                <a:gridCol w="181624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Majekodunmi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Oluwadolapo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oam1g14@soton.ac.uk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McDowell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Simon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sm15g14@soton.ac.uk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Melgarejo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Rafael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rm2e14@soton.ac.uk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Pattinson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Colin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cogp1g14@soton.ac.uk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Taylor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Keisha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kct1g14@soton.ac.uk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Thuermer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gt2g14@soton.ac.uk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klt1g14@soton.ac.uk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Tsakalakis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Niko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nt4g14@soton.ac.uk</a:t>
                      </a:r>
                    </a:p>
                  </a:txBody>
                  <a:tcPr marL="6125" marR="6125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Webster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Jack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5" marR="6125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jw30g11@soton.ac.uk</a:t>
                      </a:r>
                    </a:p>
                  </a:txBody>
                  <a:tcPr marL="6125" marR="6125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8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2820</TotalTime>
  <Words>914</Words>
  <Application>Microsoft Macintosh PowerPoint</Application>
  <PresentationFormat>On-screen Show (4:3)</PresentationFormat>
  <Paragraphs>187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WEBS6203 Interdisciplinary Thinking W1 Introduction</vt:lpstr>
      <vt:lpstr>Who should be here today </vt:lpstr>
      <vt:lpstr>How this module is structured</vt:lpstr>
      <vt:lpstr>PowerPoint Presentation</vt:lpstr>
      <vt:lpstr>How you will demonstrate your learning</vt:lpstr>
      <vt:lpstr>What is our interdisciplinarity?</vt:lpstr>
      <vt:lpstr>Class exercise: apologies for yet another introductory round</vt:lpstr>
      <vt:lpstr>Feedback round</vt:lpstr>
      <vt:lpstr>Who should be here today </vt:lpstr>
      <vt:lpstr>Use ECS notes as your reference point</vt:lpstr>
      <vt:lpstr>What we expect you to do</vt:lpstr>
      <vt:lpstr>The flow of activites</vt:lpstr>
      <vt:lpstr>The scope of interdisciplinarity</vt:lpstr>
      <vt:lpstr>Selecting your topic: What to do next</vt:lpstr>
      <vt:lpstr>Look at the posters</vt:lpstr>
      <vt:lpstr>An idea of web science you may have seen…</vt:lpstr>
      <vt:lpstr>Another…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COMP6044 Introduction</dc:title>
  <dc:creator>Su White</dc:creator>
  <cp:lastModifiedBy>User</cp:lastModifiedBy>
  <cp:revision>27</cp:revision>
  <dcterms:created xsi:type="dcterms:W3CDTF">2013-09-30T14:06:30Z</dcterms:created>
  <dcterms:modified xsi:type="dcterms:W3CDTF">2014-10-02T18:40:57Z</dcterms:modified>
</cp:coreProperties>
</file>