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70" r:id="rId15"/>
    <p:sldId id="272" r:id="rId16"/>
    <p:sldId id="273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242B13-7CB8-A24F-872F-6E28A4E3BCB7}" type="doc">
      <dgm:prSet loTypeId="urn:microsoft.com/office/officeart/2005/8/layout/chevron1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616550CA-8C41-7E40-BFA2-E94DD49FA2A9}">
      <dgm:prSet phldrT="[Text]"/>
      <dgm:spPr/>
      <dgm:t>
        <a:bodyPr/>
        <a:lstStyle/>
        <a:p>
          <a:r>
            <a:rPr lang="en-GB" dirty="0" smtClean="0"/>
            <a:t>think</a:t>
          </a:r>
          <a:endParaRPr lang="en-GB" dirty="0"/>
        </a:p>
      </dgm:t>
    </dgm:pt>
    <dgm:pt modelId="{D65474BD-7522-1F48-9253-E9B1CBBCC18D}" type="parTrans" cxnId="{7CBFFC30-40BA-CC44-856D-528653159F88}">
      <dgm:prSet/>
      <dgm:spPr/>
      <dgm:t>
        <a:bodyPr/>
        <a:lstStyle/>
        <a:p>
          <a:endParaRPr lang="en-GB"/>
        </a:p>
      </dgm:t>
    </dgm:pt>
    <dgm:pt modelId="{517534EE-37BB-BA4C-87F0-D07594E66A21}" type="sibTrans" cxnId="{7CBFFC30-40BA-CC44-856D-528653159F88}">
      <dgm:prSet/>
      <dgm:spPr/>
      <dgm:t>
        <a:bodyPr/>
        <a:lstStyle/>
        <a:p>
          <a:endParaRPr lang="en-GB"/>
        </a:p>
      </dgm:t>
    </dgm:pt>
    <dgm:pt modelId="{5A56E71C-7664-9746-998C-FCF998E6F6AE}">
      <dgm:prSet phldrT="[Text]"/>
      <dgm:spPr/>
      <dgm:t>
        <a:bodyPr/>
        <a:lstStyle/>
        <a:p>
          <a:r>
            <a:rPr lang="en-GB" dirty="0" smtClean="0"/>
            <a:t>share</a:t>
          </a:r>
          <a:endParaRPr lang="en-GB" dirty="0"/>
        </a:p>
      </dgm:t>
    </dgm:pt>
    <dgm:pt modelId="{D851AEC8-2254-8F45-A521-3B9A0A2C0255}" type="parTrans" cxnId="{A482649A-0FEF-8E4B-A384-BCD27FEA410C}">
      <dgm:prSet/>
      <dgm:spPr/>
      <dgm:t>
        <a:bodyPr/>
        <a:lstStyle/>
        <a:p>
          <a:endParaRPr lang="en-GB"/>
        </a:p>
      </dgm:t>
    </dgm:pt>
    <dgm:pt modelId="{55B5BB8C-40EA-A24F-8E9E-90FFC9E42FBD}" type="sibTrans" cxnId="{A482649A-0FEF-8E4B-A384-BCD27FEA410C}">
      <dgm:prSet/>
      <dgm:spPr/>
      <dgm:t>
        <a:bodyPr/>
        <a:lstStyle/>
        <a:p>
          <a:endParaRPr lang="en-GB"/>
        </a:p>
      </dgm:t>
    </dgm:pt>
    <dgm:pt modelId="{BF621190-2E13-064D-A9F9-36DD93243C2D}">
      <dgm:prSet phldrT="[Text]"/>
      <dgm:spPr/>
      <dgm:t>
        <a:bodyPr/>
        <a:lstStyle/>
        <a:p>
          <a:r>
            <a:rPr lang="en-GB" dirty="0" smtClean="0"/>
            <a:t>pair</a:t>
          </a:r>
          <a:endParaRPr lang="en-GB" dirty="0"/>
        </a:p>
      </dgm:t>
    </dgm:pt>
    <dgm:pt modelId="{DAADB05C-B0BA-2A46-9DB3-FDCDBA1F7812}" type="parTrans" cxnId="{94DDE8D6-BAEA-D44A-B628-550FCC402BEE}">
      <dgm:prSet/>
      <dgm:spPr/>
      <dgm:t>
        <a:bodyPr/>
        <a:lstStyle/>
        <a:p>
          <a:endParaRPr lang="en-GB"/>
        </a:p>
      </dgm:t>
    </dgm:pt>
    <dgm:pt modelId="{C233C33C-0D8A-F144-95F7-1F053F69867E}" type="sibTrans" cxnId="{94DDE8D6-BAEA-D44A-B628-550FCC402BEE}">
      <dgm:prSet/>
      <dgm:spPr/>
      <dgm:t>
        <a:bodyPr/>
        <a:lstStyle/>
        <a:p>
          <a:endParaRPr lang="en-GB"/>
        </a:p>
      </dgm:t>
    </dgm:pt>
    <dgm:pt modelId="{D649E90A-49EC-A342-8EFD-DD4101DFD35F}" type="pres">
      <dgm:prSet presAssocID="{83242B13-7CB8-A24F-872F-6E28A4E3BC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A20A10D-8B18-8D45-B54D-85DF286C5D9E}" type="pres">
      <dgm:prSet presAssocID="{616550CA-8C41-7E40-BFA2-E94DD49FA2A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470F03-9D33-B048-B586-485554E39025}" type="pres">
      <dgm:prSet presAssocID="{517534EE-37BB-BA4C-87F0-D07594E66A21}" presName="parTxOnlySpace" presStyleCnt="0"/>
      <dgm:spPr/>
    </dgm:pt>
    <dgm:pt modelId="{C514909A-BEFB-AF45-AC36-8CE33D3C5691}" type="pres">
      <dgm:prSet presAssocID="{BF621190-2E13-064D-A9F9-36DD93243C2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55F028-0AD8-1C4C-8BC0-FD3C6FCA116D}" type="pres">
      <dgm:prSet presAssocID="{C233C33C-0D8A-F144-95F7-1F053F69867E}" presName="parTxOnlySpace" presStyleCnt="0"/>
      <dgm:spPr/>
    </dgm:pt>
    <dgm:pt modelId="{B8F16D7A-019F-9D46-81CB-AFF3E16CC3B4}" type="pres">
      <dgm:prSet presAssocID="{5A56E71C-7664-9746-998C-FCF998E6F6A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79AFC4D-B64C-EC49-B5F9-DC0C7D9DC2C6}" type="presOf" srcId="{616550CA-8C41-7E40-BFA2-E94DD49FA2A9}" destId="{EA20A10D-8B18-8D45-B54D-85DF286C5D9E}" srcOrd="0" destOrd="0" presId="urn:microsoft.com/office/officeart/2005/8/layout/chevron1"/>
    <dgm:cxn modelId="{D1FC667C-504C-1F40-B889-6084EE8A3E24}" type="presOf" srcId="{83242B13-7CB8-A24F-872F-6E28A4E3BCB7}" destId="{D649E90A-49EC-A342-8EFD-DD4101DFD35F}" srcOrd="0" destOrd="0" presId="urn:microsoft.com/office/officeart/2005/8/layout/chevron1"/>
    <dgm:cxn modelId="{777C436E-367D-D949-81B0-DBE567A23D78}" type="presOf" srcId="{BF621190-2E13-064D-A9F9-36DD93243C2D}" destId="{C514909A-BEFB-AF45-AC36-8CE33D3C5691}" srcOrd="0" destOrd="0" presId="urn:microsoft.com/office/officeart/2005/8/layout/chevron1"/>
    <dgm:cxn modelId="{A482649A-0FEF-8E4B-A384-BCD27FEA410C}" srcId="{83242B13-7CB8-A24F-872F-6E28A4E3BCB7}" destId="{5A56E71C-7664-9746-998C-FCF998E6F6AE}" srcOrd="2" destOrd="0" parTransId="{D851AEC8-2254-8F45-A521-3B9A0A2C0255}" sibTransId="{55B5BB8C-40EA-A24F-8E9E-90FFC9E42FBD}"/>
    <dgm:cxn modelId="{4DBBAB66-78FB-9D4F-80B1-0CF7EE51D72C}" type="presOf" srcId="{5A56E71C-7664-9746-998C-FCF998E6F6AE}" destId="{B8F16D7A-019F-9D46-81CB-AFF3E16CC3B4}" srcOrd="0" destOrd="0" presId="urn:microsoft.com/office/officeart/2005/8/layout/chevron1"/>
    <dgm:cxn modelId="{7CBFFC30-40BA-CC44-856D-528653159F88}" srcId="{83242B13-7CB8-A24F-872F-6E28A4E3BCB7}" destId="{616550CA-8C41-7E40-BFA2-E94DD49FA2A9}" srcOrd="0" destOrd="0" parTransId="{D65474BD-7522-1F48-9253-E9B1CBBCC18D}" sibTransId="{517534EE-37BB-BA4C-87F0-D07594E66A21}"/>
    <dgm:cxn modelId="{94DDE8D6-BAEA-D44A-B628-550FCC402BEE}" srcId="{83242B13-7CB8-A24F-872F-6E28A4E3BCB7}" destId="{BF621190-2E13-064D-A9F9-36DD93243C2D}" srcOrd="1" destOrd="0" parTransId="{DAADB05C-B0BA-2A46-9DB3-FDCDBA1F7812}" sibTransId="{C233C33C-0D8A-F144-95F7-1F053F69867E}"/>
    <dgm:cxn modelId="{EAE854C9-7BAE-C24F-9F9D-AE6944FD1E67}" type="presParOf" srcId="{D649E90A-49EC-A342-8EFD-DD4101DFD35F}" destId="{EA20A10D-8B18-8D45-B54D-85DF286C5D9E}" srcOrd="0" destOrd="0" presId="urn:microsoft.com/office/officeart/2005/8/layout/chevron1"/>
    <dgm:cxn modelId="{FE63496B-807B-0046-8638-72249A349F3C}" type="presParOf" srcId="{D649E90A-49EC-A342-8EFD-DD4101DFD35F}" destId="{A1470F03-9D33-B048-B586-485554E39025}" srcOrd="1" destOrd="0" presId="urn:microsoft.com/office/officeart/2005/8/layout/chevron1"/>
    <dgm:cxn modelId="{EEB72477-2AE6-7E48-95B5-DCD836D8FFE8}" type="presParOf" srcId="{D649E90A-49EC-A342-8EFD-DD4101DFD35F}" destId="{C514909A-BEFB-AF45-AC36-8CE33D3C5691}" srcOrd="2" destOrd="0" presId="urn:microsoft.com/office/officeart/2005/8/layout/chevron1"/>
    <dgm:cxn modelId="{7611B12C-2A27-6A41-8FB2-BCBFB277A6AC}" type="presParOf" srcId="{D649E90A-49EC-A342-8EFD-DD4101DFD35F}" destId="{0E55F028-0AD8-1C4C-8BC0-FD3C6FCA116D}" srcOrd="3" destOrd="0" presId="urn:microsoft.com/office/officeart/2005/8/layout/chevron1"/>
    <dgm:cxn modelId="{E04F6C1B-6016-0141-A703-20570268535C}" type="presParOf" srcId="{D649E90A-49EC-A342-8EFD-DD4101DFD35F}" destId="{B8F16D7A-019F-9D46-81CB-AFF3E16CC3B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0A10D-8B18-8D45-B54D-85DF286C5D9E}">
      <dsp:nvSpPr>
        <dsp:cNvPr id="0" name=""/>
        <dsp:cNvSpPr/>
      </dsp:nvSpPr>
      <dsp:spPr>
        <a:xfrm>
          <a:off x="1425" y="1259317"/>
          <a:ext cx="1736160" cy="694464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think</a:t>
          </a:r>
          <a:endParaRPr lang="en-GB" sz="3100" kern="1200" dirty="0"/>
        </a:p>
      </dsp:txBody>
      <dsp:txXfrm>
        <a:off x="348657" y="1259317"/>
        <a:ext cx="1041696" cy="694464"/>
      </dsp:txXfrm>
    </dsp:sp>
    <dsp:sp modelId="{C514909A-BEFB-AF45-AC36-8CE33D3C5691}">
      <dsp:nvSpPr>
        <dsp:cNvPr id="0" name=""/>
        <dsp:cNvSpPr/>
      </dsp:nvSpPr>
      <dsp:spPr>
        <a:xfrm>
          <a:off x="1563969" y="1259317"/>
          <a:ext cx="1736160" cy="694464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pair</a:t>
          </a:r>
          <a:endParaRPr lang="en-GB" sz="3100" kern="1200" dirty="0"/>
        </a:p>
      </dsp:txBody>
      <dsp:txXfrm>
        <a:off x="1911201" y="1259317"/>
        <a:ext cx="1041696" cy="694464"/>
      </dsp:txXfrm>
    </dsp:sp>
    <dsp:sp modelId="{B8F16D7A-019F-9D46-81CB-AFF3E16CC3B4}">
      <dsp:nvSpPr>
        <dsp:cNvPr id="0" name=""/>
        <dsp:cNvSpPr/>
      </dsp:nvSpPr>
      <dsp:spPr>
        <a:xfrm>
          <a:off x="3126514" y="1259317"/>
          <a:ext cx="1736160" cy="694464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share</a:t>
          </a:r>
          <a:endParaRPr lang="en-GB" sz="3100" kern="1200" dirty="0"/>
        </a:p>
      </dsp:txBody>
      <dsp:txXfrm>
        <a:off x="3473746" y="1259317"/>
        <a:ext cx="1041696" cy="694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95B6F-F9CC-344D-A086-512F9A5FA345}" type="datetimeFigureOut">
              <a:rPr lang="en-US" smtClean="0"/>
              <a:t>02/10/2014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A8CBB-19A9-FD4A-9330-EAA570FA7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35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There</a:t>
            </a:r>
            <a:r>
              <a:rPr lang="en-GB" baseline="0" dirty="0" smtClean="0"/>
              <a:t> is a </a:t>
            </a:r>
            <a:r>
              <a:rPr lang="en-GB" baseline="0" dirty="0" err="1" smtClean="0"/>
              <a:t>handout</a:t>
            </a:r>
            <a:r>
              <a:rPr lang="en-GB" baseline="0" dirty="0" smtClean="0"/>
              <a:t>, make notes during the </a:t>
            </a:r>
            <a:r>
              <a:rPr lang="en-GB" baseline="0" dirty="0" smtClean="0"/>
              <a:t>feedback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62358-751C-3749-BADF-47E8B758716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802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E9B9-C616-F040-B23D-265734240137}" type="datetimeFigureOut">
              <a:rPr lang="en-US" smtClean="0"/>
              <a:t>02/10/2014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290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E9B9-C616-F040-B23D-265734240137}" type="datetimeFigureOut">
              <a:rPr lang="en-US" smtClean="0"/>
              <a:t>02/10/2014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29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E9B9-C616-F040-B23D-265734240137}" type="datetimeFigureOut">
              <a:rPr lang="en-US" smtClean="0"/>
              <a:t>02/10/2014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3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E9B9-C616-F040-B23D-265734240137}" type="datetimeFigureOut">
              <a:rPr lang="en-US" smtClean="0"/>
              <a:t>02/10/2014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767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E9B9-C616-F040-B23D-265734240137}" type="datetimeFigureOut">
              <a:rPr lang="en-US" smtClean="0"/>
              <a:t>02/10/2014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80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E9B9-C616-F040-B23D-265734240137}" type="datetimeFigureOut">
              <a:rPr lang="en-US" smtClean="0"/>
              <a:t>02/10/2014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15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E9B9-C616-F040-B23D-265734240137}" type="datetimeFigureOut">
              <a:rPr lang="en-US" smtClean="0"/>
              <a:t>02/10/2014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08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E9B9-C616-F040-B23D-265734240137}" type="datetimeFigureOut">
              <a:rPr lang="en-US" smtClean="0"/>
              <a:t>02/10/2014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19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E9B9-C616-F040-B23D-265734240137}" type="datetimeFigureOut">
              <a:rPr lang="en-US" smtClean="0"/>
              <a:t>02/10/2014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68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E9B9-C616-F040-B23D-265734240137}" type="datetimeFigureOut">
              <a:rPr lang="en-US" smtClean="0"/>
              <a:t>02/10/2014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197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E9B9-C616-F040-B23D-265734240137}" type="datetimeFigureOut">
              <a:rPr lang="en-US" smtClean="0"/>
              <a:t>02/10/2014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15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8E9B9-C616-F040-B23D-265734240137}" type="datetimeFigureOut">
              <a:rPr lang="en-US" smtClean="0"/>
              <a:t>02/10/2014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32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WEBS2002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Posters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076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shot 2014-10-02 11.45.0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3" b="36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8528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shot 2014-10-02 11.44.5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" b="30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1077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shot 2014-10-02 11.44.5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" b="17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1224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Possible activities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Posters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350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Quick </a:t>
            </a:r>
            <a:r>
              <a:rPr lang="en-GB" dirty="0" smtClean="0"/>
              <a:t>preview: group projects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Why you are looking at the posters go by</a:t>
            </a:r>
          </a:p>
          <a:p>
            <a:r>
              <a:rPr lang="en-GB" dirty="0" smtClean="0"/>
              <a:t>Use them to help you think your own groups’ ideas</a:t>
            </a:r>
          </a:p>
          <a:p>
            <a:r>
              <a:rPr lang="en-GB" dirty="0" smtClean="0"/>
              <a:t>Reflect on them </a:t>
            </a:r>
            <a:endParaRPr lang="en-GB" dirty="0"/>
          </a:p>
        </p:txBody>
      </p:sp>
      <p:pic>
        <p:nvPicPr>
          <p:cNvPr id="5" name="Content Placeholder 4" descr="Screenshot 2014-10-02 14.29.52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161" b="-18161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344592" y="5680715"/>
            <a:ext cx="8342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Posters are available in a slide set http</a:t>
            </a:r>
            <a:r>
              <a:rPr lang="en-GB" dirty="0"/>
              <a:t>://</a:t>
            </a:r>
            <a:r>
              <a:rPr lang="en-GB" dirty="0" err="1"/>
              <a:t>www.edshare.soton.ac.uk</a:t>
            </a:r>
            <a:r>
              <a:rPr lang="en-GB" dirty="0"/>
              <a:t>/13359</a:t>
            </a:r>
            <a:r>
              <a:rPr lang="en-GB" dirty="0" smtClean="0"/>
              <a:t>/</a:t>
            </a: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Or </a:t>
            </a:r>
            <a:r>
              <a:rPr lang="en-GB" dirty="0" smtClean="0"/>
              <a:t>you can look at them on the web site </a:t>
            </a:r>
            <a:r>
              <a:rPr lang="en-GB" dirty="0" err="1" smtClean="0"/>
              <a:t>pdf</a:t>
            </a:r>
            <a:r>
              <a:rPr lang="en-GB" dirty="0" smtClean="0"/>
              <a:t> downloads </a:t>
            </a:r>
            <a:r>
              <a:rPr lang="en-GB" dirty="0"/>
              <a:t>available </a:t>
            </a:r>
            <a:br>
              <a:rPr lang="en-GB" dirty="0"/>
            </a:br>
            <a:r>
              <a:rPr lang="en-GB" dirty="0"/>
              <a:t>http://</a:t>
            </a:r>
            <a:r>
              <a:rPr lang="en-GB" dirty="0" err="1"/>
              <a:t>dtc.webscience.ecs.soton.ac.uk</a:t>
            </a:r>
            <a:r>
              <a:rPr lang="en-GB" dirty="0"/>
              <a:t>/people-and-partners/list-of-students/student-research-interests/web-science-posters/</a:t>
            </a:r>
          </a:p>
        </p:txBody>
      </p:sp>
    </p:spTree>
    <p:extLst>
      <p:ext uri="{BB962C8B-B14F-4D97-AF65-F5344CB8AC3E}">
        <p14:creationId xmlns:p14="http://schemas.microsoft.com/office/powerpoint/2010/main" val="2218054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Quick </a:t>
            </a:r>
            <a:r>
              <a:rPr lang="en-GB" dirty="0" smtClean="0"/>
              <a:t>preview: individual reports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Why you are looking at the posters go by</a:t>
            </a:r>
          </a:p>
          <a:p>
            <a:r>
              <a:rPr lang="en-GB" dirty="0" smtClean="0"/>
              <a:t>Use them to help you think your own groups’ ideas</a:t>
            </a:r>
          </a:p>
          <a:p>
            <a:r>
              <a:rPr lang="en-GB" dirty="0" smtClean="0"/>
              <a:t>Reflect on them </a:t>
            </a:r>
            <a:endParaRPr lang="en-GB" dirty="0"/>
          </a:p>
        </p:txBody>
      </p:sp>
      <p:pic>
        <p:nvPicPr>
          <p:cNvPr id="5" name="Content Placeholder 4" descr="Screenshot 2014-10-02 14.29.52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161" b="-18161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344592" y="5680715"/>
            <a:ext cx="8342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Posters are available in a slide set http</a:t>
            </a:r>
            <a:r>
              <a:rPr lang="en-GB" dirty="0"/>
              <a:t>://</a:t>
            </a:r>
            <a:r>
              <a:rPr lang="en-GB" dirty="0" err="1"/>
              <a:t>www.edshare.soton.ac.uk</a:t>
            </a:r>
            <a:r>
              <a:rPr lang="en-GB" dirty="0"/>
              <a:t>/13359</a:t>
            </a:r>
            <a:r>
              <a:rPr lang="en-GB" dirty="0" smtClean="0"/>
              <a:t>/</a:t>
            </a: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Or </a:t>
            </a:r>
            <a:r>
              <a:rPr lang="en-GB" dirty="0" smtClean="0"/>
              <a:t>you can look at them on the web site </a:t>
            </a:r>
            <a:r>
              <a:rPr lang="en-GB" dirty="0" err="1" smtClean="0"/>
              <a:t>pdf</a:t>
            </a:r>
            <a:r>
              <a:rPr lang="en-GB" dirty="0" smtClean="0"/>
              <a:t> downloads </a:t>
            </a:r>
            <a:r>
              <a:rPr lang="en-GB" dirty="0"/>
              <a:t>available </a:t>
            </a:r>
            <a:br>
              <a:rPr lang="en-GB" dirty="0"/>
            </a:br>
            <a:r>
              <a:rPr lang="en-GB" dirty="0"/>
              <a:t>http://</a:t>
            </a:r>
            <a:r>
              <a:rPr lang="en-GB" dirty="0" err="1"/>
              <a:t>dtc.webscience.ecs.soton.ac.uk</a:t>
            </a:r>
            <a:r>
              <a:rPr lang="en-GB" dirty="0"/>
              <a:t>/people-and-partners/list-of-students/student-research-interests/web-science-posters/</a:t>
            </a:r>
          </a:p>
        </p:txBody>
      </p:sp>
    </p:spTree>
    <p:extLst>
      <p:ext uri="{BB962C8B-B14F-4D97-AF65-F5344CB8AC3E}">
        <p14:creationId xmlns:p14="http://schemas.microsoft.com/office/powerpoint/2010/main" val="3008296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Quick </a:t>
            </a:r>
            <a:r>
              <a:rPr lang="en-GB" dirty="0" smtClean="0"/>
              <a:t>preview: poster preparation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Why you are looking at the posters go by</a:t>
            </a:r>
          </a:p>
          <a:p>
            <a:r>
              <a:rPr lang="en-GB" dirty="0" smtClean="0"/>
              <a:t>Which ones are most visually appealing?</a:t>
            </a:r>
            <a:endParaRPr lang="en-GB" dirty="0" smtClean="0"/>
          </a:p>
          <a:p>
            <a:r>
              <a:rPr lang="en-GB" dirty="0" smtClean="0"/>
              <a:t>Which ones can you actually read?</a:t>
            </a:r>
          </a:p>
          <a:p>
            <a:r>
              <a:rPr lang="en-GB" dirty="0" smtClean="0"/>
              <a:t>How useful are the titles?</a:t>
            </a:r>
            <a:endParaRPr lang="en-GB" dirty="0"/>
          </a:p>
        </p:txBody>
      </p:sp>
      <p:pic>
        <p:nvPicPr>
          <p:cNvPr id="5" name="Content Placeholder 4" descr="Screenshot 2014-10-02 14.29.52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161" b="-18161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344592" y="5680715"/>
            <a:ext cx="8342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Posters are available in a slide set http</a:t>
            </a:r>
            <a:r>
              <a:rPr lang="en-GB" dirty="0"/>
              <a:t>://</a:t>
            </a:r>
            <a:r>
              <a:rPr lang="en-GB" dirty="0" err="1"/>
              <a:t>www.edshare.soton.ac.uk</a:t>
            </a:r>
            <a:r>
              <a:rPr lang="en-GB" dirty="0"/>
              <a:t>/13359</a:t>
            </a:r>
            <a:r>
              <a:rPr lang="en-GB" dirty="0" smtClean="0"/>
              <a:t>/</a:t>
            </a: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Or </a:t>
            </a:r>
            <a:r>
              <a:rPr lang="en-GB" dirty="0" smtClean="0"/>
              <a:t>you can look at them on the web site </a:t>
            </a:r>
            <a:r>
              <a:rPr lang="en-GB" dirty="0" err="1" smtClean="0"/>
              <a:t>pdf</a:t>
            </a:r>
            <a:r>
              <a:rPr lang="en-GB" dirty="0" smtClean="0"/>
              <a:t> downloads </a:t>
            </a:r>
            <a:r>
              <a:rPr lang="en-GB" dirty="0"/>
              <a:t>available </a:t>
            </a:r>
            <a:br>
              <a:rPr lang="en-GB" dirty="0"/>
            </a:br>
            <a:r>
              <a:rPr lang="en-GB" dirty="0"/>
              <a:t>http://</a:t>
            </a:r>
            <a:r>
              <a:rPr lang="en-GB" dirty="0" err="1"/>
              <a:t>dtc.webscience.ecs.soton.ac.uk</a:t>
            </a:r>
            <a:r>
              <a:rPr lang="en-GB" dirty="0"/>
              <a:t>/people-and-partners/list-of-students/student-research-interests/web-science-posters/</a:t>
            </a:r>
          </a:p>
        </p:txBody>
      </p:sp>
    </p:spTree>
    <p:extLst>
      <p:ext uri="{BB962C8B-B14F-4D97-AF65-F5344CB8AC3E}">
        <p14:creationId xmlns:p14="http://schemas.microsoft.com/office/powerpoint/2010/main" val="3008296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Class </a:t>
            </a:r>
            <a:r>
              <a:rPr lang="en-GB" dirty="0" smtClean="0"/>
              <a:t>exercise: </a:t>
            </a:r>
            <a:br>
              <a:rPr lang="en-GB" dirty="0" smtClean="0"/>
            </a:br>
            <a:r>
              <a:rPr lang="en-GB" dirty="0" smtClean="0"/>
              <a:t>thinking about </a:t>
            </a:r>
            <a:r>
              <a:rPr lang="en-GB" dirty="0" err="1" smtClean="0"/>
              <a:t>interdisciplinarity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Individually</a:t>
            </a:r>
          </a:p>
          <a:p>
            <a:r>
              <a:rPr lang="en-GB" dirty="0" smtClean="0"/>
              <a:t>Look at the posters</a:t>
            </a:r>
          </a:p>
          <a:p>
            <a:r>
              <a:rPr lang="en-GB" dirty="0" smtClean="0"/>
              <a:t>Identify the (possible) contributory disciplines</a:t>
            </a:r>
          </a:p>
          <a:p>
            <a:pPr marL="0" indent="0">
              <a:buNone/>
            </a:pPr>
            <a:r>
              <a:rPr lang="en-GB" dirty="0" smtClean="0"/>
              <a:t>In Pairs</a:t>
            </a:r>
          </a:p>
          <a:p>
            <a:r>
              <a:rPr lang="en-GB" dirty="0" smtClean="0"/>
              <a:t>Discuss your analysis</a:t>
            </a:r>
          </a:p>
          <a:p>
            <a:r>
              <a:rPr lang="en-GB" dirty="0" smtClean="0"/>
              <a:t>Expand the list of contributory views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Share</a:t>
            </a:r>
          </a:p>
          <a:p>
            <a:r>
              <a:rPr lang="en-GB" dirty="0" smtClean="0"/>
              <a:t>In a round</a:t>
            </a:r>
          </a:p>
          <a:p>
            <a:r>
              <a:rPr lang="en-GB" dirty="0" smtClean="0"/>
              <a:t>Tell </a:t>
            </a:r>
            <a:r>
              <a:rPr lang="en-GB" dirty="0"/>
              <a:t>the class what you </a:t>
            </a:r>
            <a:r>
              <a:rPr lang="en-GB" dirty="0" smtClean="0"/>
              <a:t>learnt</a:t>
            </a:r>
          </a:p>
          <a:p>
            <a:r>
              <a:rPr lang="en-GB" dirty="0" smtClean="0"/>
              <a:t>How useful are the titles?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40499734"/>
              </p:ext>
            </p:extLst>
          </p:nvPr>
        </p:nvGraphicFramePr>
        <p:xfrm>
          <a:off x="2133600" y="4418108"/>
          <a:ext cx="4864100" cy="321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3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Screenshot 2014-10-02 11.46.0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0" b="50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7518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shot 2014-10-02 11.46.0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4" b="34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2108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Screenshot 2014-10-02 11.45.5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9" b="49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9657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shot 2014-10-02 11.45.4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4" b="43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4754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shot 2014-10-02 11.45.4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0" b="4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7405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shot 2014-10-02 11.45.3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" b="2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9926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shot 2014-10-02 11.45.2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0" b="42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2196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shot 2014-10-02 11.45.1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3" b="27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0388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196</Words>
  <Application>Microsoft Macintosh PowerPoint</Application>
  <PresentationFormat>On-screen Show (4:3)</PresentationFormat>
  <Paragraphs>36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WEBS2002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Possible activities</vt:lpstr>
      <vt:lpstr>Quick preview: group projects</vt:lpstr>
      <vt:lpstr>Quick preview: individual reports</vt:lpstr>
      <vt:lpstr>Quick preview: poster preparation</vt:lpstr>
      <vt:lpstr>Class exercise:  thinking about interdisciplinarity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</cp:revision>
  <cp:lastPrinted>2014-10-02T14:40:37Z</cp:lastPrinted>
  <dcterms:created xsi:type="dcterms:W3CDTF">2014-10-02T10:46:20Z</dcterms:created>
  <dcterms:modified xsi:type="dcterms:W3CDTF">2014-10-02T17:33:50Z</dcterms:modified>
</cp:coreProperties>
</file>