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48" r:id="rId5"/>
    <p:sldMasterId id="2147483650" r:id="rId6"/>
  </p:sldMasterIdLst>
  <p:notesMasterIdLst>
    <p:notesMasterId r:id="rId32"/>
  </p:notesMasterIdLst>
  <p:handoutMasterIdLst>
    <p:handoutMasterId r:id="rId33"/>
  </p:handoutMasterIdLst>
  <p:sldIdLst>
    <p:sldId id="256" r:id="rId7"/>
    <p:sldId id="257" r:id="rId8"/>
    <p:sldId id="273" r:id="rId9"/>
    <p:sldId id="275" r:id="rId10"/>
    <p:sldId id="276" r:id="rId11"/>
    <p:sldId id="274" r:id="rId12"/>
    <p:sldId id="277" r:id="rId13"/>
    <p:sldId id="281" r:id="rId14"/>
    <p:sldId id="278" r:id="rId15"/>
    <p:sldId id="279" r:id="rId16"/>
    <p:sldId id="280" r:id="rId17"/>
    <p:sldId id="283" r:id="rId18"/>
    <p:sldId id="259" r:id="rId19"/>
    <p:sldId id="260" r:id="rId20"/>
    <p:sldId id="261" r:id="rId21"/>
    <p:sldId id="262" r:id="rId22"/>
    <p:sldId id="263" r:id="rId23"/>
    <p:sldId id="270" r:id="rId24"/>
    <p:sldId id="264" r:id="rId25"/>
    <p:sldId id="265" r:id="rId26"/>
    <p:sldId id="266" r:id="rId27"/>
    <p:sldId id="267" r:id="rId28"/>
    <p:sldId id="268" r:id="rId29"/>
    <p:sldId id="272" r:id="rId30"/>
    <p:sldId id="282" r:id="rId31"/>
  </p:sldIdLst>
  <p:sldSz cx="9144000" cy="6858000" type="screen4x3"/>
  <p:notesSz cx="6858000" cy="9144000"/>
  <p:defaultTextStyle>
    <a:defPPr>
      <a:defRPr lang="en-GB"/>
    </a:defPPr>
    <a:lvl1pPr algn="ctr" rtl="0" eaLnBrk="0" fontAlgn="base" hangingPunct="0">
      <a:spcBef>
        <a:spcPct val="0"/>
      </a:spcBef>
      <a:spcAft>
        <a:spcPct val="0"/>
      </a:spcAft>
      <a:defRPr sz="1200" kern="1200">
        <a:solidFill>
          <a:schemeClr val="tx1"/>
        </a:solidFill>
        <a:latin typeface="Lucida Sans" panose="020B0602030504020204" pitchFamily="34" charset="0"/>
        <a:ea typeface="MS PGothic" panose="020B0600070205080204" pitchFamily="34" charset="-128"/>
        <a:cs typeface="+mn-cs"/>
      </a:defRPr>
    </a:lvl1pPr>
    <a:lvl2pPr marL="457200" algn="ctr" rtl="0" eaLnBrk="0" fontAlgn="base" hangingPunct="0">
      <a:spcBef>
        <a:spcPct val="0"/>
      </a:spcBef>
      <a:spcAft>
        <a:spcPct val="0"/>
      </a:spcAft>
      <a:defRPr sz="1200" kern="1200">
        <a:solidFill>
          <a:schemeClr val="tx1"/>
        </a:solidFill>
        <a:latin typeface="Lucida Sans" panose="020B0602030504020204" pitchFamily="34" charset="0"/>
        <a:ea typeface="MS PGothic" panose="020B0600070205080204" pitchFamily="34" charset="-128"/>
        <a:cs typeface="+mn-cs"/>
      </a:defRPr>
    </a:lvl2pPr>
    <a:lvl3pPr marL="914400" algn="ctr" rtl="0" eaLnBrk="0" fontAlgn="base" hangingPunct="0">
      <a:spcBef>
        <a:spcPct val="0"/>
      </a:spcBef>
      <a:spcAft>
        <a:spcPct val="0"/>
      </a:spcAft>
      <a:defRPr sz="1200" kern="1200">
        <a:solidFill>
          <a:schemeClr val="tx1"/>
        </a:solidFill>
        <a:latin typeface="Lucida Sans" panose="020B0602030504020204" pitchFamily="34" charset="0"/>
        <a:ea typeface="MS PGothic" panose="020B0600070205080204" pitchFamily="34" charset="-128"/>
        <a:cs typeface="+mn-cs"/>
      </a:defRPr>
    </a:lvl3pPr>
    <a:lvl4pPr marL="1371600" algn="ctr" rtl="0" eaLnBrk="0" fontAlgn="base" hangingPunct="0">
      <a:spcBef>
        <a:spcPct val="0"/>
      </a:spcBef>
      <a:spcAft>
        <a:spcPct val="0"/>
      </a:spcAft>
      <a:defRPr sz="1200" kern="1200">
        <a:solidFill>
          <a:schemeClr val="tx1"/>
        </a:solidFill>
        <a:latin typeface="Lucida Sans" panose="020B0602030504020204" pitchFamily="34" charset="0"/>
        <a:ea typeface="MS PGothic" panose="020B0600070205080204" pitchFamily="34" charset="-128"/>
        <a:cs typeface="+mn-cs"/>
      </a:defRPr>
    </a:lvl4pPr>
    <a:lvl5pPr marL="1828800" algn="ctr" rtl="0" eaLnBrk="0" fontAlgn="base" hangingPunct="0">
      <a:spcBef>
        <a:spcPct val="0"/>
      </a:spcBef>
      <a:spcAft>
        <a:spcPct val="0"/>
      </a:spcAft>
      <a:defRPr sz="1200" kern="1200">
        <a:solidFill>
          <a:schemeClr val="tx1"/>
        </a:solidFill>
        <a:latin typeface="Lucida Sans" panose="020B0602030504020204" pitchFamily="34" charset="0"/>
        <a:ea typeface="MS PGothic" panose="020B0600070205080204" pitchFamily="34" charset="-128"/>
        <a:cs typeface="+mn-cs"/>
      </a:defRPr>
    </a:lvl5pPr>
    <a:lvl6pPr marL="2286000" algn="l" defTabSz="914400" rtl="0" eaLnBrk="1" latinLnBrk="0" hangingPunct="1">
      <a:defRPr sz="1200" kern="1200">
        <a:solidFill>
          <a:schemeClr val="tx1"/>
        </a:solidFill>
        <a:latin typeface="Lucida Sans" panose="020B0602030504020204" pitchFamily="34" charset="0"/>
        <a:ea typeface="MS PGothic" panose="020B0600070205080204" pitchFamily="34" charset="-128"/>
        <a:cs typeface="+mn-cs"/>
      </a:defRPr>
    </a:lvl6pPr>
    <a:lvl7pPr marL="2743200" algn="l" defTabSz="914400" rtl="0" eaLnBrk="1" latinLnBrk="0" hangingPunct="1">
      <a:defRPr sz="1200" kern="1200">
        <a:solidFill>
          <a:schemeClr val="tx1"/>
        </a:solidFill>
        <a:latin typeface="Lucida Sans" panose="020B0602030504020204" pitchFamily="34" charset="0"/>
        <a:ea typeface="MS PGothic" panose="020B0600070205080204" pitchFamily="34" charset="-128"/>
        <a:cs typeface="+mn-cs"/>
      </a:defRPr>
    </a:lvl7pPr>
    <a:lvl8pPr marL="3200400" algn="l" defTabSz="914400" rtl="0" eaLnBrk="1" latinLnBrk="0" hangingPunct="1">
      <a:defRPr sz="1200" kern="1200">
        <a:solidFill>
          <a:schemeClr val="tx1"/>
        </a:solidFill>
        <a:latin typeface="Lucida Sans" panose="020B0602030504020204" pitchFamily="34" charset="0"/>
        <a:ea typeface="MS PGothic" panose="020B0600070205080204" pitchFamily="34" charset="-128"/>
        <a:cs typeface="+mn-cs"/>
      </a:defRPr>
    </a:lvl8pPr>
    <a:lvl9pPr marL="3657600" algn="l" defTabSz="914400" rtl="0" eaLnBrk="1" latinLnBrk="0" hangingPunct="1">
      <a:defRPr sz="1200" kern="1200">
        <a:solidFill>
          <a:schemeClr val="tx1"/>
        </a:solidFill>
        <a:latin typeface="Lucida Sans" panose="020B0602030504020204" pitchFamily="34" charset="0"/>
        <a:ea typeface="MS PGothic" panose="020B0600070205080204" pitchFamily="34" charset="-128"/>
        <a:cs typeface="+mn-cs"/>
      </a:defRPr>
    </a:lvl9pPr>
  </p:defaultTextStyle>
  <p:extLst>
    <p:ext uri="{521415D9-36F7-43E2-AB2F-B90AF26B5E84}">
      <p14:sectionLst xmlns:p14="http://schemas.microsoft.com/office/powerpoint/2010/main">
        <p14:section name="Default Section" id="{154544F1-B40B-4C08-A86F-9CF687E4A9CE}">
          <p14:sldIdLst>
            <p14:sldId id="256"/>
            <p14:sldId id="257"/>
            <p14:sldId id="273"/>
            <p14:sldId id="275"/>
            <p14:sldId id="276"/>
            <p14:sldId id="274"/>
            <p14:sldId id="277"/>
            <p14:sldId id="281"/>
            <p14:sldId id="278"/>
            <p14:sldId id="279"/>
            <p14:sldId id="280"/>
            <p14:sldId id="283"/>
            <p14:sldId id="259"/>
          </p14:sldIdLst>
        </p14:section>
        <p14:section name="Building up" id="{83A2DBF5-8BFE-4BDF-BEA0-7BE42C786601}">
          <p14:sldIdLst>
            <p14:sldId id="260"/>
            <p14:sldId id="261"/>
            <p14:sldId id="262"/>
            <p14:sldId id="263"/>
            <p14:sldId id="270"/>
            <p14:sldId id="264"/>
            <p14:sldId id="265"/>
            <p14:sldId id="266"/>
            <p14:sldId id="267"/>
            <p14:sldId id="268"/>
            <p14:sldId id="272"/>
            <p14:sldId id="282"/>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0"/>
    <a:srgbClr val="FFFFCC"/>
    <a:srgbClr val="ECBA26"/>
    <a:srgbClr val="A6D85F"/>
    <a:srgbClr val="615A20"/>
    <a:srgbClr val="FFB300"/>
    <a:srgbClr val="FE3E14"/>
    <a:srgbClr val="F00F2C"/>
    <a:srgbClr val="8A412B"/>
    <a:srgbClr val="1CBE2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4690" autoAdjust="0"/>
  </p:normalViewPr>
  <p:slideViewPr>
    <p:cSldViewPr>
      <p:cViewPr varScale="1">
        <p:scale>
          <a:sx n="85" d="100"/>
          <a:sy n="85" d="100"/>
        </p:scale>
        <p:origin x="96" y="47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21" Type="http://schemas.openxmlformats.org/officeDocument/2006/relationships/slide" Target="slides/slide15.xml"/><Relationship Id="rId34" Type="http://schemas.openxmlformats.org/officeDocument/2006/relationships/presProps" Target="pres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viewProps" Target="viewProps.xml"/><Relationship Id="rId8" Type="http://schemas.openxmlformats.org/officeDocument/2006/relationships/slide" Target="slides/slide2.xml"/><Relationship Id="rId3" Type="http://schemas.openxmlformats.org/officeDocument/2006/relationships/customXml" Target="../customXml/item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a:latin typeface="Arial" panose="020B0604020202020204" pitchFamily="34" charset="0"/>
              </a:defRPr>
            </a:lvl1pPr>
          </a:lstStyle>
          <a:p>
            <a:endParaRPr lang="en-US" altLang="en-US"/>
          </a:p>
        </p:txBody>
      </p:sp>
      <p:sp>
        <p:nvSpPr>
          <p:cNvPr id="20483"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latin typeface="Arial" panose="020B0604020202020204" pitchFamily="34" charset="0"/>
              </a:defRPr>
            </a:lvl1pPr>
          </a:lstStyle>
          <a:p>
            <a:endParaRPr lang="en-US" altLang="en-US"/>
          </a:p>
        </p:txBody>
      </p:sp>
      <p:sp>
        <p:nvSpPr>
          <p:cNvPr id="20484"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a:latin typeface="Arial" panose="020B0604020202020204" pitchFamily="34" charset="0"/>
              </a:defRPr>
            </a:lvl1pPr>
          </a:lstStyle>
          <a:p>
            <a:endParaRPr lang="en-US" altLang="en-US"/>
          </a:p>
        </p:txBody>
      </p:sp>
      <p:sp>
        <p:nvSpPr>
          <p:cNvPr id="20485"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latin typeface="Arial" panose="020B0604020202020204" pitchFamily="34" charset="0"/>
              </a:defRPr>
            </a:lvl1pPr>
          </a:lstStyle>
          <a:p>
            <a:fld id="{9EB6F8B5-9164-44D1-81DA-E19F086A2B88}" type="slidenum">
              <a:rPr lang="en-GB" altLang="en-US"/>
              <a:pPr/>
              <a:t>‹#›</a:t>
            </a:fld>
            <a:endParaRPr lang="en-GB" altLang="en-US"/>
          </a:p>
        </p:txBody>
      </p:sp>
    </p:spTree>
    <p:extLst>
      <p:ext uri="{BB962C8B-B14F-4D97-AF65-F5344CB8AC3E}">
        <p14:creationId xmlns:p14="http://schemas.microsoft.com/office/powerpoint/2010/main" val="25668414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a:defRPr>
                <a:latin typeface="Arial" panose="020B0604020202020204" pitchFamily="34" charset="0"/>
              </a:defRPr>
            </a:lvl1pPr>
          </a:lstStyle>
          <a:p>
            <a:endParaRPr lang="en-US" altLang="en-US"/>
          </a:p>
        </p:txBody>
      </p:sp>
      <p:sp>
        <p:nvSpPr>
          <p:cNvPr id="6147" name="Rectangle 3"/>
          <p:cNvSpPr>
            <a:spLocks noGrp="1" noChangeArrowheads="1"/>
          </p:cNvSpPr>
          <p:nvPr>
            <p:ph type="dt" idx="1"/>
          </p:nvPr>
        </p:nvSpPr>
        <p:spPr bwMode="auto">
          <a:xfrm>
            <a:off x="388620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a:latin typeface="Arial" panose="020B0604020202020204" pitchFamily="34" charset="0"/>
              </a:defRPr>
            </a:lvl1pPr>
          </a:lstStyle>
          <a:p>
            <a:endParaRPr lang="en-US" altLang="en-US"/>
          </a:p>
        </p:txBody>
      </p:sp>
      <p:sp>
        <p:nvSpPr>
          <p:cNvPr id="1843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6149"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6150"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l">
              <a:defRPr>
                <a:latin typeface="Arial" panose="020B0604020202020204" pitchFamily="34" charset="0"/>
              </a:defRPr>
            </a:lvl1pPr>
          </a:lstStyle>
          <a:p>
            <a:endParaRPr lang="en-US" altLang="en-US"/>
          </a:p>
        </p:txBody>
      </p:sp>
      <p:sp>
        <p:nvSpPr>
          <p:cNvPr id="6151"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a:latin typeface="Arial" panose="020B0604020202020204" pitchFamily="34" charset="0"/>
              </a:defRPr>
            </a:lvl1pPr>
          </a:lstStyle>
          <a:p>
            <a:fld id="{5FB5A292-FDDC-4266-B97A-E05ABD665B8A}" type="slidenum">
              <a:rPr lang="en-GB" altLang="en-US"/>
              <a:pPr/>
              <a:t>‹#›</a:t>
            </a:fld>
            <a:endParaRPr lang="en-GB" altLang="en-US"/>
          </a:p>
        </p:txBody>
      </p:sp>
    </p:spTree>
    <p:extLst>
      <p:ext uri="{BB962C8B-B14F-4D97-AF65-F5344CB8AC3E}">
        <p14:creationId xmlns:p14="http://schemas.microsoft.com/office/powerpoint/2010/main" val="352028565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S PGothic" pitchFamily="34"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Arial" charset="0"/>
        <a:ea typeface="MS PGothic" pitchFamily="34" charset="-128"/>
        <a:cs typeface="+mn-cs"/>
      </a:defRPr>
    </a:lvl2pPr>
    <a:lvl3pPr marL="914400" algn="l" rtl="0" eaLnBrk="0" fontAlgn="base" hangingPunct="0">
      <a:spcBef>
        <a:spcPct val="30000"/>
      </a:spcBef>
      <a:spcAft>
        <a:spcPct val="0"/>
      </a:spcAft>
      <a:defRPr sz="1200" kern="1200">
        <a:solidFill>
          <a:schemeClr val="tx1"/>
        </a:solidFill>
        <a:latin typeface="Arial" charset="0"/>
        <a:ea typeface="MS PGothic" pitchFamily="34" charset="-128"/>
        <a:cs typeface="+mn-cs"/>
      </a:defRPr>
    </a:lvl3pPr>
    <a:lvl4pPr marL="1371600" algn="l" rtl="0" eaLnBrk="0" fontAlgn="base" hangingPunct="0">
      <a:spcBef>
        <a:spcPct val="30000"/>
      </a:spcBef>
      <a:spcAft>
        <a:spcPct val="0"/>
      </a:spcAft>
      <a:defRPr sz="1200" kern="1200">
        <a:solidFill>
          <a:schemeClr val="tx1"/>
        </a:solidFill>
        <a:latin typeface="Arial" charset="0"/>
        <a:ea typeface="MS PGothic" pitchFamily="34" charset="-128"/>
        <a:cs typeface="+mn-cs"/>
      </a:defRPr>
    </a:lvl4pPr>
    <a:lvl5pPr marL="1828800" algn="l" rtl="0" eaLnBrk="0" fontAlgn="base" hangingPunct="0">
      <a:spcBef>
        <a:spcPct val="30000"/>
      </a:spcBef>
      <a:spcAft>
        <a:spcPct val="0"/>
      </a:spcAft>
      <a:defRPr sz="1200" kern="1200">
        <a:solidFill>
          <a:schemeClr val="tx1"/>
        </a:solidFill>
        <a:latin typeface="Arial" charset="0"/>
        <a:ea typeface="MS PGothic" pitchFamily="34"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1200">
                <a:solidFill>
                  <a:schemeClr val="tx1"/>
                </a:solidFill>
                <a:latin typeface="Lucida Sans" panose="020B0602030504020204" pitchFamily="34" charset="0"/>
                <a:ea typeface="MS PGothic" panose="020B0600070205080204" pitchFamily="34" charset="-128"/>
              </a:defRPr>
            </a:lvl1pPr>
            <a:lvl2pPr marL="742950" indent="-285750">
              <a:defRPr sz="1200">
                <a:solidFill>
                  <a:schemeClr val="tx1"/>
                </a:solidFill>
                <a:latin typeface="Lucida Sans" panose="020B0602030504020204" pitchFamily="34" charset="0"/>
                <a:ea typeface="MS PGothic" panose="020B0600070205080204" pitchFamily="34" charset="-128"/>
              </a:defRPr>
            </a:lvl2pPr>
            <a:lvl3pPr marL="1143000" indent="-228600">
              <a:defRPr sz="1200">
                <a:solidFill>
                  <a:schemeClr val="tx1"/>
                </a:solidFill>
                <a:latin typeface="Lucida Sans" panose="020B0602030504020204" pitchFamily="34" charset="0"/>
                <a:ea typeface="MS PGothic" panose="020B0600070205080204" pitchFamily="34" charset="-128"/>
              </a:defRPr>
            </a:lvl3pPr>
            <a:lvl4pPr marL="1600200" indent="-228600">
              <a:defRPr sz="1200">
                <a:solidFill>
                  <a:schemeClr val="tx1"/>
                </a:solidFill>
                <a:latin typeface="Lucida Sans" panose="020B0602030504020204" pitchFamily="34" charset="0"/>
                <a:ea typeface="MS PGothic" panose="020B0600070205080204" pitchFamily="34" charset="-128"/>
              </a:defRPr>
            </a:lvl4pPr>
            <a:lvl5pPr marL="2057400" indent="-228600">
              <a:defRPr sz="1200">
                <a:solidFill>
                  <a:schemeClr val="tx1"/>
                </a:solidFill>
                <a:latin typeface="Lucida Sans" panose="020B0602030504020204" pitchFamily="34" charset="0"/>
                <a:ea typeface="MS PGothic" panose="020B0600070205080204" pitchFamily="34" charset="-128"/>
              </a:defRPr>
            </a:lvl5pPr>
            <a:lvl6pPr marL="2514600" indent="-228600" algn="ctr" eaLnBrk="0" fontAlgn="base" hangingPunct="0">
              <a:spcBef>
                <a:spcPct val="0"/>
              </a:spcBef>
              <a:spcAft>
                <a:spcPct val="0"/>
              </a:spcAft>
              <a:defRPr sz="1200">
                <a:solidFill>
                  <a:schemeClr val="tx1"/>
                </a:solidFill>
                <a:latin typeface="Lucida Sans" panose="020B0602030504020204" pitchFamily="34" charset="0"/>
                <a:ea typeface="MS PGothic" panose="020B0600070205080204" pitchFamily="34" charset="-128"/>
              </a:defRPr>
            </a:lvl6pPr>
            <a:lvl7pPr marL="2971800" indent="-228600" algn="ctr" eaLnBrk="0" fontAlgn="base" hangingPunct="0">
              <a:spcBef>
                <a:spcPct val="0"/>
              </a:spcBef>
              <a:spcAft>
                <a:spcPct val="0"/>
              </a:spcAft>
              <a:defRPr sz="1200">
                <a:solidFill>
                  <a:schemeClr val="tx1"/>
                </a:solidFill>
                <a:latin typeface="Lucida Sans" panose="020B0602030504020204" pitchFamily="34" charset="0"/>
                <a:ea typeface="MS PGothic" panose="020B0600070205080204" pitchFamily="34" charset="-128"/>
              </a:defRPr>
            </a:lvl7pPr>
            <a:lvl8pPr marL="3429000" indent="-228600" algn="ctr" eaLnBrk="0" fontAlgn="base" hangingPunct="0">
              <a:spcBef>
                <a:spcPct val="0"/>
              </a:spcBef>
              <a:spcAft>
                <a:spcPct val="0"/>
              </a:spcAft>
              <a:defRPr sz="1200">
                <a:solidFill>
                  <a:schemeClr val="tx1"/>
                </a:solidFill>
                <a:latin typeface="Lucida Sans" panose="020B0602030504020204" pitchFamily="34" charset="0"/>
                <a:ea typeface="MS PGothic" panose="020B0600070205080204" pitchFamily="34" charset="-128"/>
              </a:defRPr>
            </a:lvl8pPr>
            <a:lvl9pPr marL="3886200" indent="-228600" algn="ctr" eaLnBrk="0" fontAlgn="base" hangingPunct="0">
              <a:spcBef>
                <a:spcPct val="0"/>
              </a:spcBef>
              <a:spcAft>
                <a:spcPct val="0"/>
              </a:spcAft>
              <a:defRPr sz="1200">
                <a:solidFill>
                  <a:schemeClr val="tx1"/>
                </a:solidFill>
                <a:latin typeface="Lucida Sans" panose="020B0602030504020204" pitchFamily="34" charset="0"/>
                <a:ea typeface="MS PGothic" panose="020B0600070205080204" pitchFamily="34" charset="-128"/>
              </a:defRPr>
            </a:lvl9pPr>
          </a:lstStyle>
          <a:p>
            <a:fld id="{5444A84A-8598-491D-82E8-7590B9A87048}" type="slidenum">
              <a:rPr lang="en-GB" altLang="en-US">
                <a:latin typeface="Arial" panose="020B0604020202020204" pitchFamily="34" charset="0"/>
              </a:rPr>
              <a:pPr/>
              <a:t>1</a:t>
            </a:fld>
            <a:endParaRPr lang="en-GB" altLang="en-US">
              <a:latin typeface="Arial" panose="020B0604020202020204" pitchFamily="34" charset="0"/>
            </a:endParaRPr>
          </a:p>
        </p:txBody>
      </p:sp>
      <p:sp>
        <p:nvSpPr>
          <p:cNvPr id="19459" name="Rectangle 2"/>
          <p:cNvSpPr>
            <a:spLocks noGrp="1" noRot="1" noChangeAspect="1" noChangeArrowheads="1" noTextEdit="1"/>
          </p:cNvSpPr>
          <p:nvPr>
            <p:ph type="sldImg"/>
          </p:nvPr>
        </p:nvSpPr>
        <p:spPr>
          <a:ln/>
        </p:spPr>
      </p:sp>
      <p:sp>
        <p:nvSpPr>
          <p:cNvPr id="19460"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endParaRPr>
          </a:p>
        </p:txBody>
      </p:sp>
    </p:spTree>
    <p:extLst>
      <p:ext uri="{BB962C8B-B14F-4D97-AF65-F5344CB8AC3E}">
        <p14:creationId xmlns:p14="http://schemas.microsoft.com/office/powerpoint/2010/main" val="27132101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TV to display</a:t>
            </a:r>
            <a:r>
              <a:rPr lang="en-GB" baseline="0" dirty="0" smtClean="0"/>
              <a:t> the power point / Auto Cue notes!  This is important as it has no loud fan in it.</a:t>
            </a:r>
            <a:endParaRPr lang="en-GB" dirty="0"/>
          </a:p>
        </p:txBody>
      </p:sp>
      <p:sp>
        <p:nvSpPr>
          <p:cNvPr id="4" name="Slide Number Placeholder 3"/>
          <p:cNvSpPr>
            <a:spLocks noGrp="1"/>
          </p:cNvSpPr>
          <p:nvPr>
            <p:ph type="sldNum" sz="quarter" idx="10"/>
          </p:nvPr>
        </p:nvSpPr>
        <p:spPr/>
        <p:txBody>
          <a:bodyPr/>
          <a:lstStyle/>
          <a:p>
            <a:fld id="{5FB5A292-FDDC-4266-B97A-E05ABD665B8A}" type="slidenum">
              <a:rPr lang="en-GB" altLang="en-US" smtClean="0"/>
              <a:pPr/>
              <a:t>14</a:t>
            </a:fld>
            <a:endParaRPr lang="en-GB" altLang="en-US"/>
          </a:p>
        </p:txBody>
      </p:sp>
    </p:spTree>
    <p:extLst>
      <p:ext uri="{BB962C8B-B14F-4D97-AF65-F5344CB8AC3E}">
        <p14:creationId xmlns:p14="http://schemas.microsoft.com/office/powerpoint/2010/main" val="3881773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Put the camera between the screen and the speaker, this means when they are looking at their</a:t>
            </a:r>
            <a:r>
              <a:rPr lang="en-GB" baseline="0" dirty="0"/>
              <a:t> notes they are looking at the viewer.</a:t>
            </a:r>
          </a:p>
          <a:p>
            <a:r>
              <a:rPr lang="en-GB" dirty="0">
                <a:cs typeface="Arial"/>
              </a:rPr>
              <a:t/>
            </a:r>
            <a:br>
              <a:rPr lang="en-GB" dirty="0">
                <a:cs typeface="Arial"/>
              </a:rPr>
            </a:br>
            <a:endParaRPr lang="en-GB" baseline="0" dirty="0"/>
          </a:p>
          <a:p>
            <a:r>
              <a:rPr lang="en-GB" baseline="0" dirty="0"/>
              <a:t>Point of note, the background here should be blank or at least tidy. We have used portable projection screens or white walls in the past.</a:t>
            </a:r>
          </a:p>
          <a:p>
            <a:endParaRPr lang="en-GB" dirty="0">
              <a:cs typeface="Arial"/>
            </a:endParaRPr>
          </a:p>
          <a:p>
            <a:r>
              <a:rPr lang="en-US" dirty="0">
                <a:cs typeface="Arial"/>
              </a:rPr>
              <a:t>The important thing here is that the webcam is placed in a way that it looks like the speaker is looking directly at the camera. That connection of having the speaker look at the camera is really important in helping to engage the viewer</a:t>
            </a:r>
            <a:r>
              <a:rPr lang="en-US" dirty="0" smtClean="0">
                <a:cs typeface="Arial"/>
              </a:rPr>
              <a:t>.</a:t>
            </a:r>
          </a:p>
          <a:p>
            <a:endParaRPr lang="en-US" dirty="0" smtClean="0">
              <a:cs typeface="Arial"/>
            </a:endParaRPr>
          </a:p>
          <a:p>
            <a:r>
              <a:rPr lang="en-US" sz="1200" kern="1200" dirty="0" smtClean="0">
                <a:solidFill>
                  <a:schemeClr val="tx1"/>
                </a:solidFill>
                <a:latin typeface="Arial" charset="0"/>
                <a:ea typeface="MS PGothic" pitchFamily="34" charset="-128"/>
                <a:cs typeface="ＭＳ Ｐゴシック" charset="-128"/>
              </a:rPr>
              <a:t>acknowledging that this isn’t necessarily a natural skill and that is the benefit of having someone to help the academic prepare for the experience. A little bit of time spent ‘training’ an academic can save a lot of time on the shoot (and of course gives them the confidence to continue doing this kind of presentation in the future on their own).</a:t>
            </a:r>
            <a:endParaRPr lang="en-GB" dirty="0">
              <a:cs typeface="Arial"/>
            </a:endParaRPr>
          </a:p>
        </p:txBody>
      </p:sp>
      <p:sp>
        <p:nvSpPr>
          <p:cNvPr id="4" name="Slide Number Placeholder 3"/>
          <p:cNvSpPr>
            <a:spLocks noGrp="1"/>
          </p:cNvSpPr>
          <p:nvPr>
            <p:ph type="sldNum" sz="quarter" idx="10"/>
          </p:nvPr>
        </p:nvSpPr>
        <p:spPr/>
        <p:txBody>
          <a:bodyPr/>
          <a:lstStyle/>
          <a:p>
            <a:fld id="{5FB5A292-FDDC-4266-B97A-E05ABD665B8A}" type="slidenum">
              <a:rPr lang="en-GB" altLang="en-US" smtClean="0"/>
              <a:pPr/>
              <a:t>15</a:t>
            </a:fld>
            <a:endParaRPr lang="en-GB" altLang="en-US"/>
          </a:p>
        </p:txBody>
      </p:sp>
    </p:spTree>
    <p:extLst>
      <p:ext uri="{BB962C8B-B14F-4D97-AF65-F5344CB8AC3E}">
        <p14:creationId xmlns:p14="http://schemas.microsoft.com/office/powerpoint/2010/main" val="18764475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There are many software's that do this now, Camtasia, </a:t>
            </a:r>
            <a:r>
              <a:rPr lang="en-GB" dirty="0" err="1" smtClean="0"/>
              <a:t>Panopto</a:t>
            </a:r>
            <a:r>
              <a:rPr lang="en-GB" dirty="0" smtClean="0"/>
              <a:t>,</a:t>
            </a:r>
            <a:r>
              <a:rPr lang="en-GB" baseline="0" dirty="0" smtClean="0"/>
              <a:t> etc. Even better, if the prompts are the same as the visual aids you want the audience to see.</a:t>
            </a:r>
            <a:endParaRPr lang="en-GB" dirty="0"/>
          </a:p>
        </p:txBody>
      </p:sp>
      <p:sp>
        <p:nvSpPr>
          <p:cNvPr id="4" name="Slide Number Placeholder 3"/>
          <p:cNvSpPr>
            <a:spLocks noGrp="1"/>
          </p:cNvSpPr>
          <p:nvPr>
            <p:ph type="sldNum" sz="quarter" idx="10"/>
          </p:nvPr>
        </p:nvSpPr>
        <p:spPr/>
        <p:txBody>
          <a:bodyPr/>
          <a:lstStyle/>
          <a:p>
            <a:fld id="{5FB5A292-FDDC-4266-B97A-E05ABD665B8A}" type="slidenum">
              <a:rPr lang="en-GB" altLang="en-US" smtClean="0"/>
              <a:pPr/>
              <a:t>16</a:t>
            </a:fld>
            <a:endParaRPr lang="en-GB" altLang="en-US"/>
          </a:p>
        </p:txBody>
      </p:sp>
    </p:spTree>
    <p:extLst>
      <p:ext uri="{BB962C8B-B14F-4D97-AF65-F5344CB8AC3E}">
        <p14:creationId xmlns:p14="http://schemas.microsoft.com/office/powerpoint/2010/main" val="15392149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Many academics like to stand, this is a natural for their lecture performance,</a:t>
            </a:r>
            <a:r>
              <a:rPr lang="en-GB" baseline="0" dirty="0"/>
              <a:t> using a chair allows you </a:t>
            </a:r>
            <a:r>
              <a:rPr lang="en-GB" baseline="0"/>
              <a:t>to </a:t>
            </a:r>
            <a:r>
              <a:rPr lang="en-GB"/>
              <a:t>anchor </a:t>
            </a:r>
            <a:r>
              <a:rPr lang="en-GB" baseline="0" smtClean="0"/>
              <a:t>them </a:t>
            </a:r>
            <a:r>
              <a:rPr lang="en-GB" baseline="0" dirty="0"/>
              <a:t>so that they are in </a:t>
            </a:r>
            <a:r>
              <a:rPr lang="en-GB" baseline="0"/>
              <a:t>shot.</a:t>
            </a:r>
            <a:r>
              <a:rPr lang="en-GB" dirty="0"/>
              <a:t> </a:t>
            </a:r>
            <a:r>
              <a:rPr lang="en-GB" baseline="0"/>
              <a:t> </a:t>
            </a:r>
            <a:r>
              <a:rPr lang="en-GB" baseline="0" smtClean="0"/>
              <a:t>They </a:t>
            </a:r>
            <a:r>
              <a:rPr lang="en-GB" baseline="0" dirty="0"/>
              <a:t>can still move their hands around as well.</a:t>
            </a:r>
            <a:endParaRPr lang="en-GB" dirty="0"/>
          </a:p>
        </p:txBody>
      </p:sp>
      <p:sp>
        <p:nvSpPr>
          <p:cNvPr id="4" name="Slide Number Placeholder 3"/>
          <p:cNvSpPr>
            <a:spLocks noGrp="1"/>
          </p:cNvSpPr>
          <p:nvPr>
            <p:ph type="sldNum" sz="quarter" idx="10"/>
          </p:nvPr>
        </p:nvSpPr>
        <p:spPr/>
        <p:txBody>
          <a:bodyPr/>
          <a:lstStyle/>
          <a:p>
            <a:fld id="{5FB5A292-FDDC-4266-B97A-E05ABD665B8A}" type="slidenum">
              <a:rPr lang="en-GB" altLang="en-US" smtClean="0"/>
              <a:pPr/>
              <a:t>17</a:t>
            </a:fld>
            <a:endParaRPr lang="en-GB" altLang="en-US"/>
          </a:p>
        </p:txBody>
      </p:sp>
    </p:spTree>
    <p:extLst>
      <p:ext uri="{BB962C8B-B14F-4D97-AF65-F5344CB8AC3E}">
        <p14:creationId xmlns:p14="http://schemas.microsoft.com/office/powerpoint/2010/main" val="32779183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 want something here that bring</a:t>
            </a:r>
            <a:r>
              <a:rPr lang="en-GB" baseline="0" dirty="0" smtClean="0"/>
              <a:t> the laptop up to the chair and have a stylus so people are writing on the screen.</a:t>
            </a:r>
          </a:p>
          <a:p>
            <a:r>
              <a:rPr lang="en-GB" baseline="0" dirty="0" smtClean="0"/>
              <a:t>It is </a:t>
            </a:r>
            <a:r>
              <a:rPr lang="en-GB" dirty="0" smtClean="0"/>
              <a:t>a digression, and then goes back to the other slides.</a:t>
            </a:r>
            <a:endParaRPr lang="en-GB" dirty="0"/>
          </a:p>
        </p:txBody>
      </p:sp>
      <p:sp>
        <p:nvSpPr>
          <p:cNvPr id="4" name="Slide Number Placeholder 3"/>
          <p:cNvSpPr>
            <a:spLocks noGrp="1"/>
          </p:cNvSpPr>
          <p:nvPr>
            <p:ph type="sldNum" sz="quarter" idx="10"/>
          </p:nvPr>
        </p:nvSpPr>
        <p:spPr/>
        <p:txBody>
          <a:bodyPr/>
          <a:lstStyle/>
          <a:p>
            <a:fld id="{5FB5A292-FDDC-4266-B97A-E05ABD665B8A}" type="slidenum">
              <a:rPr lang="en-GB" altLang="en-US" smtClean="0"/>
              <a:pPr/>
              <a:t>18</a:t>
            </a:fld>
            <a:endParaRPr lang="en-GB" altLang="en-US"/>
          </a:p>
        </p:txBody>
      </p:sp>
    </p:spTree>
    <p:extLst>
      <p:ext uri="{BB962C8B-B14F-4D97-AF65-F5344CB8AC3E}">
        <p14:creationId xmlns:p14="http://schemas.microsoft.com/office/powerpoint/2010/main" val="32779183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You can</a:t>
            </a:r>
            <a:r>
              <a:rPr lang="en-GB" baseline="0" dirty="0" smtClean="0"/>
              <a:t> add consumer handy cams or professional cameras, this gives a lot more scope in post production with 1080 HD footage.</a:t>
            </a:r>
            <a:endParaRPr lang="en-GB" dirty="0"/>
          </a:p>
        </p:txBody>
      </p:sp>
      <p:sp>
        <p:nvSpPr>
          <p:cNvPr id="4" name="Slide Number Placeholder 3"/>
          <p:cNvSpPr>
            <a:spLocks noGrp="1"/>
          </p:cNvSpPr>
          <p:nvPr>
            <p:ph type="sldNum" sz="quarter" idx="10"/>
          </p:nvPr>
        </p:nvSpPr>
        <p:spPr/>
        <p:txBody>
          <a:bodyPr/>
          <a:lstStyle/>
          <a:p>
            <a:fld id="{5FB5A292-FDDC-4266-B97A-E05ABD665B8A}" type="slidenum">
              <a:rPr lang="en-GB" altLang="en-US" smtClean="0"/>
              <a:pPr/>
              <a:t>19</a:t>
            </a:fld>
            <a:endParaRPr lang="en-GB" altLang="en-US"/>
          </a:p>
        </p:txBody>
      </p:sp>
    </p:spTree>
    <p:extLst>
      <p:ext uri="{BB962C8B-B14F-4D97-AF65-F5344CB8AC3E}">
        <p14:creationId xmlns:p14="http://schemas.microsoft.com/office/powerpoint/2010/main" val="23750877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Having boundary mics or tie clip mics positioned</a:t>
            </a:r>
            <a:r>
              <a:rPr lang="en-GB" baseline="0" dirty="0" smtClean="0"/>
              <a:t> to for the presenter will improve the audio, which can become distracting for the audience if it is poor.</a:t>
            </a:r>
          </a:p>
          <a:p>
            <a:r>
              <a:rPr lang="en-GB" baseline="0" dirty="0" smtClean="0"/>
              <a:t>Also we have found that having a few separate audio recordings is very helpful if one of them has a problem you can switch source.</a:t>
            </a:r>
            <a:endParaRPr lang="en-GB" dirty="0"/>
          </a:p>
        </p:txBody>
      </p:sp>
      <p:sp>
        <p:nvSpPr>
          <p:cNvPr id="4" name="Slide Number Placeholder 3"/>
          <p:cNvSpPr>
            <a:spLocks noGrp="1"/>
          </p:cNvSpPr>
          <p:nvPr>
            <p:ph type="sldNum" sz="quarter" idx="10"/>
          </p:nvPr>
        </p:nvSpPr>
        <p:spPr/>
        <p:txBody>
          <a:bodyPr/>
          <a:lstStyle/>
          <a:p>
            <a:fld id="{5FB5A292-FDDC-4266-B97A-E05ABD665B8A}" type="slidenum">
              <a:rPr lang="en-GB" altLang="en-US" smtClean="0"/>
              <a:pPr/>
              <a:t>20</a:t>
            </a:fld>
            <a:endParaRPr lang="en-GB" altLang="en-US"/>
          </a:p>
        </p:txBody>
      </p:sp>
    </p:spTree>
    <p:extLst>
      <p:ext uri="{BB962C8B-B14F-4D97-AF65-F5344CB8AC3E}">
        <p14:creationId xmlns:p14="http://schemas.microsoft.com/office/powerpoint/2010/main" val="8884306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Adding suitable</a:t>
            </a:r>
            <a:r>
              <a:rPr lang="en-GB" baseline="0" dirty="0" smtClean="0"/>
              <a:t> lighting will improve the look of the speaker, getting rid of harsh shadows and giving them a bit more colour.</a:t>
            </a:r>
            <a:endParaRPr lang="en-GB" dirty="0"/>
          </a:p>
        </p:txBody>
      </p:sp>
      <p:sp>
        <p:nvSpPr>
          <p:cNvPr id="4" name="Slide Number Placeholder 3"/>
          <p:cNvSpPr>
            <a:spLocks noGrp="1"/>
          </p:cNvSpPr>
          <p:nvPr>
            <p:ph type="sldNum" sz="quarter" idx="10"/>
          </p:nvPr>
        </p:nvSpPr>
        <p:spPr/>
        <p:txBody>
          <a:bodyPr/>
          <a:lstStyle/>
          <a:p>
            <a:fld id="{5FB5A292-FDDC-4266-B97A-E05ABD665B8A}" type="slidenum">
              <a:rPr lang="en-GB" altLang="en-US" smtClean="0"/>
              <a:pPr/>
              <a:t>21</a:t>
            </a:fld>
            <a:endParaRPr lang="en-GB" altLang="en-US"/>
          </a:p>
        </p:txBody>
      </p:sp>
    </p:spTree>
    <p:extLst>
      <p:ext uri="{BB962C8B-B14F-4D97-AF65-F5344CB8AC3E}">
        <p14:creationId xmlns:p14="http://schemas.microsoft.com/office/powerpoint/2010/main" val="39854750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Greenscreen</a:t>
            </a:r>
            <a:r>
              <a:rPr lang="en-GB"/>
              <a:t> can be used to bring the speaker out of the background. This is a reasonably advanced technique, but allows you to move the person around more in post production.</a:t>
            </a:r>
            <a:endParaRPr lang="en-GB" dirty="0"/>
          </a:p>
        </p:txBody>
      </p:sp>
      <p:sp>
        <p:nvSpPr>
          <p:cNvPr id="4" name="Slide Number Placeholder 3"/>
          <p:cNvSpPr>
            <a:spLocks noGrp="1"/>
          </p:cNvSpPr>
          <p:nvPr>
            <p:ph type="sldNum" sz="quarter" idx="10"/>
          </p:nvPr>
        </p:nvSpPr>
        <p:spPr/>
        <p:txBody>
          <a:bodyPr/>
          <a:lstStyle/>
          <a:p>
            <a:fld id="{5FB5A292-FDDC-4266-B97A-E05ABD665B8A}" type="slidenum">
              <a:rPr lang="en-GB" altLang="en-US" smtClean="0"/>
              <a:pPr/>
              <a:t>22</a:t>
            </a:fld>
            <a:endParaRPr lang="en-GB" altLang="en-US"/>
          </a:p>
        </p:txBody>
      </p:sp>
    </p:spTree>
    <p:extLst>
      <p:ext uri="{BB962C8B-B14F-4D97-AF65-F5344CB8AC3E}">
        <p14:creationId xmlns:p14="http://schemas.microsoft.com/office/powerpoint/2010/main" val="26680450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 autocue will allow the speaker to look directly at the lens without any obstructions. This helps to maximise viewer engagement. The autocue can allow for scripts to be used by allowing the speaker to scroll through the text and read it as it is scrolling.</a:t>
            </a:r>
          </a:p>
        </p:txBody>
      </p:sp>
      <p:sp>
        <p:nvSpPr>
          <p:cNvPr id="4" name="Slide Number Placeholder 3"/>
          <p:cNvSpPr>
            <a:spLocks noGrp="1"/>
          </p:cNvSpPr>
          <p:nvPr>
            <p:ph type="sldNum" sz="quarter" idx="10"/>
          </p:nvPr>
        </p:nvSpPr>
        <p:spPr/>
        <p:txBody>
          <a:bodyPr/>
          <a:lstStyle/>
          <a:p>
            <a:fld id="{5FB5A292-FDDC-4266-B97A-E05ABD665B8A}" type="slidenum">
              <a:rPr lang="en-GB" altLang="en-US" smtClean="0"/>
              <a:pPr/>
              <a:t>23</a:t>
            </a:fld>
            <a:endParaRPr lang="en-GB" altLang="en-US"/>
          </a:p>
        </p:txBody>
      </p:sp>
    </p:spTree>
    <p:extLst>
      <p:ext uri="{BB962C8B-B14F-4D97-AF65-F5344CB8AC3E}">
        <p14:creationId xmlns:p14="http://schemas.microsoft.com/office/powerpoint/2010/main" val="10011942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FB5A292-FDDC-4266-B97A-E05ABD665B8A}" type="slidenum">
              <a:rPr lang="en-GB" altLang="en-US" smtClean="0"/>
              <a:pPr/>
              <a:t>5</a:t>
            </a:fld>
            <a:endParaRPr lang="en-GB" altLang="en-US"/>
          </a:p>
        </p:txBody>
      </p:sp>
    </p:spTree>
    <p:extLst>
      <p:ext uri="{BB962C8B-B14F-4D97-AF65-F5344CB8AC3E}">
        <p14:creationId xmlns:p14="http://schemas.microsoft.com/office/powerpoint/2010/main" val="11164975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This is</a:t>
            </a:r>
            <a:r>
              <a:rPr lang="en-GB" baseline="0" dirty="0" smtClean="0"/>
              <a:t> what the top end configuration looks like.</a:t>
            </a:r>
            <a:endParaRPr lang="en-GB" dirty="0"/>
          </a:p>
        </p:txBody>
      </p:sp>
      <p:sp>
        <p:nvSpPr>
          <p:cNvPr id="4" name="Slide Number Placeholder 3"/>
          <p:cNvSpPr>
            <a:spLocks noGrp="1"/>
          </p:cNvSpPr>
          <p:nvPr>
            <p:ph type="sldNum" sz="quarter" idx="10"/>
          </p:nvPr>
        </p:nvSpPr>
        <p:spPr/>
        <p:txBody>
          <a:bodyPr/>
          <a:lstStyle/>
          <a:p>
            <a:fld id="{5FB5A292-FDDC-4266-B97A-E05ABD665B8A}" type="slidenum">
              <a:rPr lang="en-GB" altLang="en-US" smtClean="0"/>
              <a:pPr/>
              <a:t>24</a:t>
            </a:fld>
            <a:endParaRPr lang="en-GB" altLang="en-US"/>
          </a:p>
        </p:txBody>
      </p:sp>
    </p:spTree>
    <p:extLst>
      <p:ext uri="{BB962C8B-B14F-4D97-AF65-F5344CB8AC3E}">
        <p14:creationId xmlns:p14="http://schemas.microsoft.com/office/powerpoint/2010/main" val="21199416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FB5A292-FDDC-4266-B97A-E05ABD665B8A}" type="slidenum">
              <a:rPr lang="en-GB" altLang="en-US" smtClean="0"/>
              <a:pPr/>
              <a:t>25</a:t>
            </a:fld>
            <a:endParaRPr lang="en-GB" altLang="en-US"/>
          </a:p>
        </p:txBody>
      </p:sp>
    </p:spTree>
    <p:extLst>
      <p:ext uri="{BB962C8B-B14F-4D97-AF65-F5344CB8AC3E}">
        <p14:creationId xmlns:p14="http://schemas.microsoft.com/office/powerpoint/2010/main" val="32067493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FB5A292-FDDC-4266-B97A-E05ABD665B8A}" type="slidenum">
              <a:rPr lang="en-GB" altLang="en-US" smtClean="0"/>
              <a:pPr/>
              <a:t>7</a:t>
            </a:fld>
            <a:endParaRPr lang="en-GB" altLang="en-US"/>
          </a:p>
        </p:txBody>
      </p:sp>
    </p:spTree>
    <p:extLst>
      <p:ext uri="{BB962C8B-B14F-4D97-AF65-F5344CB8AC3E}">
        <p14:creationId xmlns:p14="http://schemas.microsoft.com/office/powerpoint/2010/main" val="25337928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This is what the team have drawn up</a:t>
            </a:r>
            <a:r>
              <a:rPr lang="en-GB" baseline="0" dirty="0" smtClean="0"/>
              <a:t> to support what they do and allow them to communicate to each other what their roles will be on shoot.</a:t>
            </a:r>
            <a:endParaRPr lang="en-GB" dirty="0"/>
          </a:p>
        </p:txBody>
      </p:sp>
      <p:sp>
        <p:nvSpPr>
          <p:cNvPr id="4" name="Slide Number Placeholder 3"/>
          <p:cNvSpPr>
            <a:spLocks noGrp="1"/>
          </p:cNvSpPr>
          <p:nvPr>
            <p:ph type="sldNum" sz="quarter" idx="10"/>
          </p:nvPr>
        </p:nvSpPr>
        <p:spPr/>
        <p:txBody>
          <a:bodyPr/>
          <a:lstStyle/>
          <a:p>
            <a:fld id="{5FB5A292-FDDC-4266-B97A-E05ABD665B8A}" type="slidenum">
              <a:rPr lang="en-GB" altLang="en-US" smtClean="0"/>
              <a:pPr/>
              <a:t>8</a:t>
            </a:fld>
            <a:endParaRPr lang="en-GB" altLang="en-US"/>
          </a:p>
        </p:txBody>
      </p:sp>
    </p:spTree>
    <p:extLst>
      <p:ext uri="{BB962C8B-B14F-4D97-AF65-F5344CB8AC3E}">
        <p14:creationId xmlns:p14="http://schemas.microsoft.com/office/powerpoint/2010/main" val="27966779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This</a:t>
            </a:r>
            <a:r>
              <a:rPr lang="en-GB" baseline="0" dirty="0" smtClean="0"/>
              <a:t> is an example that academics and post grads could cope with. It is a tool they are familiar with.</a:t>
            </a:r>
            <a:endParaRPr lang="en-GB" dirty="0"/>
          </a:p>
        </p:txBody>
      </p:sp>
      <p:sp>
        <p:nvSpPr>
          <p:cNvPr id="4" name="Slide Number Placeholder 3"/>
          <p:cNvSpPr>
            <a:spLocks noGrp="1"/>
          </p:cNvSpPr>
          <p:nvPr>
            <p:ph type="sldNum" sz="quarter" idx="10"/>
          </p:nvPr>
        </p:nvSpPr>
        <p:spPr/>
        <p:txBody>
          <a:bodyPr/>
          <a:lstStyle/>
          <a:p>
            <a:fld id="{5FB5A292-FDDC-4266-B97A-E05ABD665B8A}" type="slidenum">
              <a:rPr lang="en-GB" altLang="en-US" smtClean="0"/>
              <a:pPr/>
              <a:t>9</a:t>
            </a:fld>
            <a:endParaRPr lang="en-GB" altLang="en-US"/>
          </a:p>
        </p:txBody>
      </p:sp>
    </p:spTree>
    <p:extLst>
      <p:ext uri="{BB962C8B-B14F-4D97-AF65-F5344CB8AC3E}">
        <p14:creationId xmlns:p14="http://schemas.microsoft.com/office/powerpoint/2010/main" val="875084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FB5A292-FDDC-4266-B97A-E05ABD665B8A}" type="slidenum">
              <a:rPr lang="en-GB" altLang="en-US" smtClean="0"/>
              <a:pPr/>
              <a:t>10</a:t>
            </a:fld>
            <a:endParaRPr lang="en-GB" altLang="en-US"/>
          </a:p>
        </p:txBody>
      </p:sp>
    </p:spTree>
    <p:extLst>
      <p:ext uri="{BB962C8B-B14F-4D97-AF65-F5344CB8AC3E}">
        <p14:creationId xmlns:p14="http://schemas.microsoft.com/office/powerpoint/2010/main" val="39770965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If</a:t>
            </a:r>
            <a:r>
              <a:rPr lang="en-GB" baseline="0" dirty="0" smtClean="0"/>
              <a:t> you use the prompt as a visual aid, either directly like here or with photos / information for the editor this can speed up post production.</a:t>
            </a:r>
            <a:endParaRPr lang="en-GB" dirty="0"/>
          </a:p>
        </p:txBody>
      </p:sp>
      <p:sp>
        <p:nvSpPr>
          <p:cNvPr id="4" name="Slide Number Placeholder 3"/>
          <p:cNvSpPr>
            <a:spLocks noGrp="1"/>
          </p:cNvSpPr>
          <p:nvPr>
            <p:ph type="sldNum" sz="quarter" idx="10"/>
          </p:nvPr>
        </p:nvSpPr>
        <p:spPr/>
        <p:txBody>
          <a:bodyPr/>
          <a:lstStyle/>
          <a:p>
            <a:fld id="{5FB5A292-FDDC-4266-B97A-E05ABD665B8A}" type="slidenum">
              <a:rPr lang="en-GB" altLang="en-US" smtClean="0"/>
              <a:pPr/>
              <a:t>11</a:t>
            </a:fld>
            <a:endParaRPr lang="en-GB" altLang="en-US"/>
          </a:p>
        </p:txBody>
      </p:sp>
    </p:spTree>
    <p:extLst>
      <p:ext uri="{BB962C8B-B14F-4D97-AF65-F5344CB8AC3E}">
        <p14:creationId xmlns:p14="http://schemas.microsoft.com/office/powerpoint/2010/main" val="31463046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Practice, Practice, Practice!</a:t>
            </a:r>
            <a:endParaRPr lang="en-GB" dirty="0"/>
          </a:p>
        </p:txBody>
      </p:sp>
      <p:sp>
        <p:nvSpPr>
          <p:cNvPr id="4" name="Slide Number Placeholder 3"/>
          <p:cNvSpPr>
            <a:spLocks noGrp="1"/>
          </p:cNvSpPr>
          <p:nvPr>
            <p:ph type="sldNum" sz="quarter" idx="10"/>
          </p:nvPr>
        </p:nvSpPr>
        <p:spPr/>
        <p:txBody>
          <a:bodyPr/>
          <a:lstStyle/>
          <a:p>
            <a:fld id="{5FB5A292-FDDC-4266-B97A-E05ABD665B8A}" type="slidenum">
              <a:rPr lang="en-GB" altLang="en-US" smtClean="0"/>
              <a:pPr/>
              <a:t>12</a:t>
            </a:fld>
            <a:endParaRPr lang="en-GB" altLang="en-US"/>
          </a:p>
        </p:txBody>
      </p:sp>
    </p:spTree>
    <p:extLst>
      <p:ext uri="{BB962C8B-B14F-4D97-AF65-F5344CB8AC3E}">
        <p14:creationId xmlns:p14="http://schemas.microsoft.com/office/powerpoint/2010/main" val="40783369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FB5A292-FDDC-4266-B97A-E05ABD665B8A}" type="slidenum">
              <a:rPr lang="en-GB" altLang="en-US" smtClean="0"/>
              <a:pPr/>
              <a:t>13</a:t>
            </a:fld>
            <a:endParaRPr lang="en-GB" altLang="en-US"/>
          </a:p>
        </p:txBody>
      </p:sp>
    </p:spTree>
    <p:extLst>
      <p:ext uri="{BB962C8B-B14F-4D97-AF65-F5344CB8AC3E}">
        <p14:creationId xmlns:p14="http://schemas.microsoft.com/office/powerpoint/2010/main" val="324164312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1031"/>
          <p:cNvSpPr>
            <a:spLocks noChangeArrowheads="1"/>
          </p:cNvSpPr>
          <p:nvPr/>
        </p:nvSpPr>
        <p:spPr bwMode="auto">
          <a:xfrm>
            <a:off x="-79375" y="3200400"/>
            <a:ext cx="9223375" cy="3657600"/>
          </a:xfrm>
          <a:prstGeom prst="rect">
            <a:avLst/>
          </a:prstGeom>
          <a:gradFill rotWithShape="0">
            <a:gsLst>
              <a:gs pos="0">
                <a:srgbClr val="014359"/>
              </a:gs>
              <a:gs pos="100000">
                <a:srgbClr val="007275"/>
              </a:gs>
            </a:gsLst>
            <a:lin ang="5400000" scaled="1"/>
          </a:gra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lvl1pPr>
              <a:defRPr sz="1200">
                <a:solidFill>
                  <a:schemeClr val="tx1"/>
                </a:solidFill>
                <a:latin typeface="Lucida Sans" panose="020B0602030504020204" pitchFamily="34" charset="0"/>
                <a:ea typeface="MS PGothic" panose="020B0600070205080204" pitchFamily="34" charset="-128"/>
              </a:defRPr>
            </a:lvl1pPr>
            <a:lvl2pPr marL="742950" indent="-285750">
              <a:defRPr sz="1200">
                <a:solidFill>
                  <a:schemeClr val="tx1"/>
                </a:solidFill>
                <a:latin typeface="Lucida Sans" panose="020B0602030504020204" pitchFamily="34" charset="0"/>
                <a:ea typeface="MS PGothic" panose="020B0600070205080204" pitchFamily="34" charset="-128"/>
              </a:defRPr>
            </a:lvl2pPr>
            <a:lvl3pPr marL="1143000" indent="-228600">
              <a:defRPr sz="1200">
                <a:solidFill>
                  <a:schemeClr val="tx1"/>
                </a:solidFill>
                <a:latin typeface="Lucida Sans" panose="020B0602030504020204" pitchFamily="34" charset="0"/>
                <a:ea typeface="MS PGothic" panose="020B0600070205080204" pitchFamily="34" charset="-128"/>
              </a:defRPr>
            </a:lvl3pPr>
            <a:lvl4pPr marL="1600200" indent="-228600">
              <a:defRPr sz="1200">
                <a:solidFill>
                  <a:schemeClr val="tx1"/>
                </a:solidFill>
                <a:latin typeface="Lucida Sans" panose="020B0602030504020204" pitchFamily="34" charset="0"/>
                <a:ea typeface="MS PGothic" panose="020B0600070205080204" pitchFamily="34" charset="-128"/>
              </a:defRPr>
            </a:lvl4pPr>
            <a:lvl5pPr marL="2057400" indent="-228600">
              <a:defRPr sz="1200">
                <a:solidFill>
                  <a:schemeClr val="tx1"/>
                </a:solidFill>
                <a:latin typeface="Lucida Sans" panose="020B0602030504020204" pitchFamily="34" charset="0"/>
                <a:ea typeface="MS PGothic" panose="020B0600070205080204" pitchFamily="34" charset="-128"/>
              </a:defRPr>
            </a:lvl5pPr>
            <a:lvl6pPr marL="2514600" indent="-228600" algn="ctr" eaLnBrk="0" fontAlgn="base" hangingPunct="0">
              <a:spcBef>
                <a:spcPct val="0"/>
              </a:spcBef>
              <a:spcAft>
                <a:spcPct val="0"/>
              </a:spcAft>
              <a:defRPr sz="1200">
                <a:solidFill>
                  <a:schemeClr val="tx1"/>
                </a:solidFill>
                <a:latin typeface="Lucida Sans" panose="020B0602030504020204" pitchFamily="34" charset="0"/>
                <a:ea typeface="MS PGothic" panose="020B0600070205080204" pitchFamily="34" charset="-128"/>
              </a:defRPr>
            </a:lvl6pPr>
            <a:lvl7pPr marL="2971800" indent="-228600" algn="ctr" eaLnBrk="0" fontAlgn="base" hangingPunct="0">
              <a:spcBef>
                <a:spcPct val="0"/>
              </a:spcBef>
              <a:spcAft>
                <a:spcPct val="0"/>
              </a:spcAft>
              <a:defRPr sz="1200">
                <a:solidFill>
                  <a:schemeClr val="tx1"/>
                </a:solidFill>
                <a:latin typeface="Lucida Sans" panose="020B0602030504020204" pitchFamily="34" charset="0"/>
                <a:ea typeface="MS PGothic" panose="020B0600070205080204" pitchFamily="34" charset="-128"/>
              </a:defRPr>
            </a:lvl7pPr>
            <a:lvl8pPr marL="3429000" indent="-228600" algn="ctr" eaLnBrk="0" fontAlgn="base" hangingPunct="0">
              <a:spcBef>
                <a:spcPct val="0"/>
              </a:spcBef>
              <a:spcAft>
                <a:spcPct val="0"/>
              </a:spcAft>
              <a:defRPr sz="1200">
                <a:solidFill>
                  <a:schemeClr val="tx1"/>
                </a:solidFill>
                <a:latin typeface="Lucida Sans" panose="020B0602030504020204" pitchFamily="34" charset="0"/>
                <a:ea typeface="MS PGothic" panose="020B0600070205080204" pitchFamily="34" charset="-128"/>
              </a:defRPr>
            </a:lvl8pPr>
            <a:lvl9pPr marL="3886200" indent="-228600" algn="ctr" eaLnBrk="0" fontAlgn="base" hangingPunct="0">
              <a:spcBef>
                <a:spcPct val="0"/>
              </a:spcBef>
              <a:spcAft>
                <a:spcPct val="0"/>
              </a:spcAft>
              <a:defRPr sz="1200">
                <a:solidFill>
                  <a:schemeClr val="tx1"/>
                </a:solidFill>
                <a:latin typeface="Lucida Sans" panose="020B0602030504020204" pitchFamily="34" charset="0"/>
                <a:ea typeface="MS PGothic" panose="020B0600070205080204" pitchFamily="34" charset="-128"/>
              </a:defRPr>
            </a:lvl9pPr>
          </a:lstStyle>
          <a:p>
            <a:endParaRPr lang="en-US" altLang="en-US"/>
          </a:p>
        </p:txBody>
      </p:sp>
      <p:sp>
        <p:nvSpPr>
          <p:cNvPr id="5" name="Rectangle 1032"/>
          <p:cNvSpPr>
            <a:spLocks noChangeArrowheads="1"/>
          </p:cNvSpPr>
          <p:nvPr/>
        </p:nvSpPr>
        <p:spPr bwMode="auto">
          <a:xfrm>
            <a:off x="-79375" y="0"/>
            <a:ext cx="9223375" cy="3276600"/>
          </a:xfrm>
          <a:prstGeom prst="rect">
            <a:avLst/>
          </a:prstGeom>
          <a:solidFill>
            <a:srgbClr val="014359"/>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lvl1pPr>
              <a:defRPr sz="1200">
                <a:solidFill>
                  <a:schemeClr val="tx1"/>
                </a:solidFill>
                <a:latin typeface="Lucida Sans" panose="020B0602030504020204" pitchFamily="34" charset="0"/>
                <a:ea typeface="MS PGothic" panose="020B0600070205080204" pitchFamily="34" charset="-128"/>
              </a:defRPr>
            </a:lvl1pPr>
            <a:lvl2pPr marL="742950" indent="-285750">
              <a:defRPr sz="1200">
                <a:solidFill>
                  <a:schemeClr val="tx1"/>
                </a:solidFill>
                <a:latin typeface="Lucida Sans" panose="020B0602030504020204" pitchFamily="34" charset="0"/>
                <a:ea typeface="MS PGothic" panose="020B0600070205080204" pitchFamily="34" charset="-128"/>
              </a:defRPr>
            </a:lvl2pPr>
            <a:lvl3pPr marL="1143000" indent="-228600">
              <a:defRPr sz="1200">
                <a:solidFill>
                  <a:schemeClr val="tx1"/>
                </a:solidFill>
                <a:latin typeface="Lucida Sans" panose="020B0602030504020204" pitchFamily="34" charset="0"/>
                <a:ea typeface="MS PGothic" panose="020B0600070205080204" pitchFamily="34" charset="-128"/>
              </a:defRPr>
            </a:lvl3pPr>
            <a:lvl4pPr marL="1600200" indent="-228600">
              <a:defRPr sz="1200">
                <a:solidFill>
                  <a:schemeClr val="tx1"/>
                </a:solidFill>
                <a:latin typeface="Lucida Sans" panose="020B0602030504020204" pitchFamily="34" charset="0"/>
                <a:ea typeface="MS PGothic" panose="020B0600070205080204" pitchFamily="34" charset="-128"/>
              </a:defRPr>
            </a:lvl4pPr>
            <a:lvl5pPr marL="2057400" indent="-228600">
              <a:defRPr sz="1200">
                <a:solidFill>
                  <a:schemeClr val="tx1"/>
                </a:solidFill>
                <a:latin typeface="Lucida Sans" panose="020B0602030504020204" pitchFamily="34" charset="0"/>
                <a:ea typeface="MS PGothic" panose="020B0600070205080204" pitchFamily="34" charset="-128"/>
              </a:defRPr>
            </a:lvl5pPr>
            <a:lvl6pPr marL="2514600" indent="-228600" algn="ctr" eaLnBrk="0" fontAlgn="base" hangingPunct="0">
              <a:spcBef>
                <a:spcPct val="0"/>
              </a:spcBef>
              <a:spcAft>
                <a:spcPct val="0"/>
              </a:spcAft>
              <a:defRPr sz="1200">
                <a:solidFill>
                  <a:schemeClr val="tx1"/>
                </a:solidFill>
                <a:latin typeface="Lucida Sans" panose="020B0602030504020204" pitchFamily="34" charset="0"/>
                <a:ea typeface="MS PGothic" panose="020B0600070205080204" pitchFamily="34" charset="-128"/>
              </a:defRPr>
            </a:lvl6pPr>
            <a:lvl7pPr marL="2971800" indent="-228600" algn="ctr" eaLnBrk="0" fontAlgn="base" hangingPunct="0">
              <a:spcBef>
                <a:spcPct val="0"/>
              </a:spcBef>
              <a:spcAft>
                <a:spcPct val="0"/>
              </a:spcAft>
              <a:defRPr sz="1200">
                <a:solidFill>
                  <a:schemeClr val="tx1"/>
                </a:solidFill>
                <a:latin typeface="Lucida Sans" panose="020B0602030504020204" pitchFamily="34" charset="0"/>
                <a:ea typeface="MS PGothic" panose="020B0600070205080204" pitchFamily="34" charset="-128"/>
              </a:defRPr>
            </a:lvl7pPr>
            <a:lvl8pPr marL="3429000" indent="-228600" algn="ctr" eaLnBrk="0" fontAlgn="base" hangingPunct="0">
              <a:spcBef>
                <a:spcPct val="0"/>
              </a:spcBef>
              <a:spcAft>
                <a:spcPct val="0"/>
              </a:spcAft>
              <a:defRPr sz="1200">
                <a:solidFill>
                  <a:schemeClr val="tx1"/>
                </a:solidFill>
                <a:latin typeface="Lucida Sans" panose="020B0602030504020204" pitchFamily="34" charset="0"/>
                <a:ea typeface="MS PGothic" panose="020B0600070205080204" pitchFamily="34" charset="-128"/>
              </a:defRPr>
            </a:lvl8pPr>
            <a:lvl9pPr marL="3886200" indent="-228600" algn="ctr" eaLnBrk="0" fontAlgn="base" hangingPunct="0">
              <a:spcBef>
                <a:spcPct val="0"/>
              </a:spcBef>
              <a:spcAft>
                <a:spcPct val="0"/>
              </a:spcAft>
              <a:defRPr sz="1200">
                <a:solidFill>
                  <a:schemeClr val="tx1"/>
                </a:solidFill>
                <a:latin typeface="Lucida Sans" panose="020B0602030504020204" pitchFamily="34" charset="0"/>
                <a:ea typeface="MS PGothic" panose="020B0600070205080204" pitchFamily="34" charset="-128"/>
              </a:defRPr>
            </a:lvl9pPr>
          </a:lstStyle>
          <a:p>
            <a:endParaRPr lang="en-US" altLang="en-US" sz="2400">
              <a:latin typeface="Arial" panose="020B0604020202020204" pitchFamily="34" charset="0"/>
            </a:endParaRPr>
          </a:p>
        </p:txBody>
      </p:sp>
      <p:pic>
        <p:nvPicPr>
          <p:cNvPr id="6" name="Picture 1033"/>
          <p:cNvPicPr>
            <a:picLocks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480000" y="108000"/>
            <a:ext cx="2461217" cy="12763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242" name="Rectangle 1026"/>
          <p:cNvSpPr>
            <a:spLocks noGrp="1" noChangeArrowheads="1"/>
          </p:cNvSpPr>
          <p:nvPr>
            <p:ph type="ctrTitle"/>
          </p:nvPr>
        </p:nvSpPr>
        <p:spPr>
          <a:xfrm>
            <a:off x="323850" y="1700213"/>
            <a:ext cx="8496300" cy="2160587"/>
          </a:xfrm>
        </p:spPr>
        <p:txBody>
          <a:bodyPr lIns="91440"/>
          <a:lstStyle>
            <a:lvl1pPr>
              <a:defRPr sz="7500">
                <a:solidFill>
                  <a:schemeClr val="bg1"/>
                </a:solidFill>
              </a:defRPr>
            </a:lvl1pPr>
          </a:lstStyle>
          <a:p>
            <a:r>
              <a:rPr lang="en-GB"/>
              <a:t>Click to edit Master title style</a:t>
            </a:r>
          </a:p>
        </p:txBody>
      </p:sp>
      <p:sp>
        <p:nvSpPr>
          <p:cNvPr id="10243" name="Rectangle 1027"/>
          <p:cNvSpPr>
            <a:spLocks noGrp="1" noChangeArrowheads="1"/>
          </p:cNvSpPr>
          <p:nvPr>
            <p:ph type="subTitle" idx="1"/>
          </p:nvPr>
        </p:nvSpPr>
        <p:spPr>
          <a:xfrm>
            <a:off x="323850" y="3933825"/>
            <a:ext cx="8496300" cy="1752600"/>
          </a:xfrm>
        </p:spPr>
        <p:txBody>
          <a:bodyPr lIns="91440"/>
          <a:lstStyle>
            <a:lvl1pPr marL="0" indent="0">
              <a:buFontTx/>
              <a:buNone/>
              <a:defRPr sz="3500">
                <a:solidFill>
                  <a:schemeClr val="accent1"/>
                </a:solidFill>
              </a:defRPr>
            </a:lvl1pPr>
          </a:lstStyle>
          <a:p>
            <a:r>
              <a:rPr lang="en-GB"/>
              <a:t>Click to edit Master subtitle style</a:t>
            </a:r>
          </a:p>
        </p:txBody>
      </p:sp>
      <p:sp>
        <p:nvSpPr>
          <p:cNvPr id="7" name="Rectangle 1030"/>
          <p:cNvSpPr>
            <a:spLocks noGrp="1" noChangeArrowheads="1"/>
          </p:cNvSpPr>
          <p:nvPr>
            <p:ph type="sldNum" sz="quarter" idx="10"/>
          </p:nvPr>
        </p:nvSpPr>
        <p:spPr>
          <a:xfrm>
            <a:off x="6553200" y="6245225"/>
            <a:ext cx="2133600" cy="476250"/>
          </a:xfrm>
        </p:spPr>
        <p:txBody>
          <a:bodyPr rIns="91440"/>
          <a:lstStyle>
            <a:lvl1pPr>
              <a:defRPr>
                <a:latin typeface="Arial" panose="020B0604020202020204" pitchFamily="34" charset="0"/>
              </a:defRPr>
            </a:lvl1pPr>
          </a:lstStyle>
          <a:p>
            <a:fld id="{CBFC46F2-76D5-431D-BB4A-7B5B8C915BB2}" type="slidenum">
              <a:rPr lang="en-GB" altLang="en-US"/>
              <a:pPr/>
              <a:t>‹#›</a:t>
            </a:fld>
            <a:endParaRPr lang="en-GB" altLang="en-US"/>
          </a:p>
        </p:txBody>
      </p:sp>
    </p:spTree>
    <p:extLst>
      <p:ext uri="{BB962C8B-B14F-4D97-AF65-F5344CB8AC3E}">
        <p14:creationId xmlns:p14="http://schemas.microsoft.com/office/powerpoint/2010/main" val="6955375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323850" y="908050"/>
            <a:ext cx="5976342" cy="649288"/>
          </a:xfrm>
        </p:spPr>
        <p:txBody>
          <a:bodyPr/>
          <a:lstStyle/>
          <a:p>
            <a:r>
              <a:rPr lang="en-GB" dirty="0"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endParaRPr lang="en-US" altLang="en-US"/>
          </a:p>
        </p:txBody>
      </p:sp>
      <p:sp>
        <p:nvSpPr>
          <p:cNvPr id="5" name="Rectangle 5"/>
          <p:cNvSpPr>
            <a:spLocks noGrp="1" noChangeArrowheads="1"/>
          </p:cNvSpPr>
          <p:nvPr>
            <p:ph type="ftr" sz="quarter" idx="11"/>
          </p:nvPr>
        </p:nvSpPr>
        <p:spPr>
          <a:ln/>
        </p:spPr>
        <p:txBody>
          <a:bodyPr/>
          <a:lstStyle>
            <a:lvl1pPr>
              <a:defRPr/>
            </a:lvl1pPr>
          </a:lstStyle>
          <a:p>
            <a:endParaRPr lang="en-US" altLang="en-US"/>
          </a:p>
        </p:txBody>
      </p:sp>
      <p:sp>
        <p:nvSpPr>
          <p:cNvPr id="6" name="Rectangle 6"/>
          <p:cNvSpPr>
            <a:spLocks noGrp="1" noChangeArrowheads="1"/>
          </p:cNvSpPr>
          <p:nvPr>
            <p:ph type="sldNum" sz="quarter" idx="12"/>
          </p:nvPr>
        </p:nvSpPr>
        <p:spPr>
          <a:ln/>
        </p:spPr>
        <p:txBody>
          <a:bodyPr/>
          <a:lstStyle>
            <a:lvl1pPr>
              <a:defRPr/>
            </a:lvl1pPr>
          </a:lstStyle>
          <a:p>
            <a:fld id="{72B99F9A-FC2B-44EA-AF6A-AFA3B544D268}" type="slidenum">
              <a:rPr lang="en-GB" altLang="en-US"/>
              <a:pPr/>
              <a:t>‹#›</a:t>
            </a:fld>
            <a:endParaRPr lang="en-GB" altLang="en-US"/>
          </a:p>
        </p:txBody>
      </p:sp>
    </p:spTree>
    <p:extLst>
      <p:ext uri="{BB962C8B-B14F-4D97-AF65-F5344CB8AC3E}">
        <p14:creationId xmlns:p14="http://schemas.microsoft.com/office/powerpoint/2010/main" val="36433696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6075" y="1412776"/>
            <a:ext cx="2124075" cy="4402237"/>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323850" y="908050"/>
            <a:ext cx="6219825" cy="4906963"/>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endParaRPr lang="en-US" altLang="en-US"/>
          </a:p>
        </p:txBody>
      </p:sp>
      <p:sp>
        <p:nvSpPr>
          <p:cNvPr id="5" name="Rectangle 5"/>
          <p:cNvSpPr>
            <a:spLocks noGrp="1" noChangeArrowheads="1"/>
          </p:cNvSpPr>
          <p:nvPr>
            <p:ph type="ftr" sz="quarter" idx="11"/>
          </p:nvPr>
        </p:nvSpPr>
        <p:spPr>
          <a:ln/>
        </p:spPr>
        <p:txBody>
          <a:bodyPr/>
          <a:lstStyle>
            <a:lvl1pPr>
              <a:defRPr/>
            </a:lvl1pPr>
          </a:lstStyle>
          <a:p>
            <a:endParaRPr lang="en-US" altLang="en-US"/>
          </a:p>
        </p:txBody>
      </p:sp>
      <p:sp>
        <p:nvSpPr>
          <p:cNvPr id="6" name="Rectangle 6"/>
          <p:cNvSpPr>
            <a:spLocks noGrp="1" noChangeArrowheads="1"/>
          </p:cNvSpPr>
          <p:nvPr>
            <p:ph type="sldNum" sz="quarter" idx="12"/>
          </p:nvPr>
        </p:nvSpPr>
        <p:spPr>
          <a:ln/>
        </p:spPr>
        <p:txBody>
          <a:bodyPr/>
          <a:lstStyle>
            <a:lvl1pPr>
              <a:defRPr/>
            </a:lvl1pPr>
          </a:lstStyle>
          <a:p>
            <a:fld id="{DBE13440-A6A5-4683-BFA8-9569721C12C1}" type="slidenum">
              <a:rPr lang="en-GB" altLang="en-US"/>
              <a:pPr/>
              <a:t>‹#›</a:t>
            </a:fld>
            <a:endParaRPr lang="en-GB" altLang="en-US"/>
          </a:p>
        </p:txBody>
      </p:sp>
    </p:spTree>
    <p:extLst>
      <p:ext uri="{BB962C8B-B14F-4D97-AF65-F5344CB8AC3E}">
        <p14:creationId xmlns:p14="http://schemas.microsoft.com/office/powerpoint/2010/main" val="35141525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1031"/>
          <p:cNvSpPr>
            <a:spLocks noChangeArrowheads="1"/>
          </p:cNvSpPr>
          <p:nvPr/>
        </p:nvSpPr>
        <p:spPr bwMode="auto">
          <a:xfrm>
            <a:off x="-90488" y="3200400"/>
            <a:ext cx="9234488" cy="3657600"/>
          </a:xfrm>
          <a:prstGeom prst="rect">
            <a:avLst/>
          </a:prstGeom>
          <a:gradFill rotWithShape="0">
            <a:gsLst>
              <a:gs pos="0">
                <a:srgbClr val="007275"/>
              </a:gs>
              <a:gs pos="100000">
                <a:srgbClr val="008CAC"/>
              </a:gs>
            </a:gsLst>
            <a:lin ang="5400000" scaled="1"/>
          </a:gra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lvl1pPr>
              <a:defRPr sz="1200">
                <a:solidFill>
                  <a:schemeClr val="tx1"/>
                </a:solidFill>
                <a:latin typeface="Lucida Sans" panose="020B0602030504020204" pitchFamily="34" charset="0"/>
                <a:ea typeface="MS PGothic" panose="020B0600070205080204" pitchFamily="34" charset="-128"/>
              </a:defRPr>
            </a:lvl1pPr>
            <a:lvl2pPr marL="742950" indent="-285750">
              <a:defRPr sz="1200">
                <a:solidFill>
                  <a:schemeClr val="tx1"/>
                </a:solidFill>
                <a:latin typeface="Lucida Sans" panose="020B0602030504020204" pitchFamily="34" charset="0"/>
                <a:ea typeface="MS PGothic" panose="020B0600070205080204" pitchFamily="34" charset="-128"/>
              </a:defRPr>
            </a:lvl2pPr>
            <a:lvl3pPr marL="1143000" indent="-228600">
              <a:defRPr sz="1200">
                <a:solidFill>
                  <a:schemeClr val="tx1"/>
                </a:solidFill>
                <a:latin typeface="Lucida Sans" panose="020B0602030504020204" pitchFamily="34" charset="0"/>
                <a:ea typeface="MS PGothic" panose="020B0600070205080204" pitchFamily="34" charset="-128"/>
              </a:defRPr>
            </a:lvl3pPr>
            <a:lvl4pPr marL="1600200" indent="-228600">
              <a:defRPr sz="1200">
                <a:solidFill>
                  <a:schemeClr val="tx1"/>
                </a:solidFill>
                <a:latin typeface="Lucida Sans" panose="020B0602030504020204" pitchFamily="34" charset="0"/>
                <a:ea typeface="MS PGothic" panose="020B0600070205080204" pitchFamily="34" charset="-128"/>
              </a:defRPr>
            </a:lvl4pPr>
            <a:lvl5pPr marL="2057400" indent="-228600">
              <a:defRPr sz="1200">
                <a:solidFill>
                  <a:schemeClr val="tx1"/>
                </a:solidFill>
                <a:latin typeface="Lucida Sans" panose="020B0602030504020204" pitchFamily="34" charset="0"/>
                <a:ea typeface="MS PGothic" panose="020B0600070205080204" pitchFamily="34" charset="-128"/>
              </a:defRPr>
            </a:lvl5pPr>
            <a:lvl6pPr marL="2514600" indent="-228600" algn="ctr" eaLnBrk="0" fontAlgn="base" hangingPunct="0">
              <a:spcBef>
                <a:spcPct val="0"/>
              </a:spcBef>
              <a:spcAft>
                <a:spcPct val="0"/>
              </a:spcAft>
              <a:defRPr sz="1200">
                <a:solidFill>
                  <a:schemeClr val="tx1"/>
                </a:solidFill>
                <a:latin typeface="Lucida Sans" panose="020B0602030504020204" pitchFamily="34" charset="0"/>
                <a:ea typeface="MS PGothic" panose="020B0600070205080204" pitchFamily="34" charset="-128"/>
              </a:defRPr>
            </a:lvl6pPr>
            <a:lvl7pPr marL="2971800" indent="-228600" algn="ctr" eaLnBrk="0" fontAlgn="base" hangingPunct="0">
              <a:spcBef>
                <a:spcPct val="0"/>
              </a:spcBef>
              <a:spcAft>
                <a:spcPct val="0"/>
              </a:spcAft>
              <a:defRPr sz="1200">
                <a:solidFill>
                  <a:schemeClr val="tx1"/>
                </a:solidFill>
                <a:latin typeface="Lucida Sans" panose="020B0602030504020204" pitchFamily="34" charset="0"/>
                <a:ea typeface="MS PGothic" panose="020B0600070205080204" pitchFamily="34" charset="-128"/>
              </a:defRPr>
            </a:lvl7pPr>
            <a:lvl8pPr marL="3429000" indent="-228600" algn="ctr" eaLnBrk="0" fontAlgn="base" hangingPunct="0">
              <a:spcBef>
                <a:spcPct val="0"/>
              </a:spcBef>
              <a:spcAft>
                <a:spcPct val="0"/>
              </a:spcAft>
              <a:defRPr sz="1200">
                <a:solidFill>
                  <a:schemeClr val="tx1"/>
                </a:solidFill>
                <a:latin typeface="Lucida Sans" panose="020B0602030504020204" pitchFamily="34" charset="0"/>
                <a:ea typeface="MS PGothic" panose="020B0600070205080204" pitchFamily="34" charset="-128"/>
              </a:defRPr>
            </a:lvl8pPr>
            <a:lvl9pPr marL="3886200" indent="-228600" algn="ctr" eaLnBrk="0" fontAlgn="base" hangingPunct="0">
              <a:spcBef>
                <a:spcPct val="0"/>
              </a:spcBef>
              <a:spcAft>
                <a:spcPct val="0"/>
              </a:spcAft>
              <a:defRPr sz="1200">
                <a:solidFill>
                  <a:schemeClr val="tx1"/>
                </a:solidFill>
                <a:latin typeface="Lucida Sans" panose="020B0602030504020204" pitchFamily="34" charset="0"/>
                <a:ea typeface="MS PGothic" panose="020B0600070205080204" pitchFamily="34" charset="-128"/>
              </a:defRPr>
            </a:lvl9pPr>
          </a:lstStyle>
          <a:p>
            <a:endParaRPr lang="en-US" altLang="en-US"/>
          </a:p>
        </p:txBody>
      </p:sp>
      <p:sp>
        <p:nvSpPr>
          <p:cNvPr id="5" name="Rectangle 1032"/>
          <p:cNvSpPr>
            <a:spLocks noChangeArrowheads="1"/>
          </p:cNvSpPr>
          <p:nvPr/>
        </p:nvSpPr>
        <p:spPr bwMode="auto">
          <a:xfrm>
            <a:off x="-90488" y="0"/>
            <a:ext cx="9234488" cy="3276600"/>
          </a:xfrm>
          <a:prstGeom prst="rect">
            <a:avLst/>
          </a:prstGeom>
          <a:solidFill>
            <a:srgbClr val="007275"/>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lvl1pPr>
              <a:defRPr sz="1200">
                <a:solidFill>
                  <a:schemeClr val="tx1"/>
                </a:solidFill>
                <a:latin typeface="Lucida Sans" panose="020B0602030504020204" pitchFamily="34" charset="0"/>
                <a:ea typeface="MS PGothic" panose="020B0600070205080204" pitchFamily="34" charset="-128"/>
              </a:defRPr>
            </a:lvl1pPr>
            <a:lvl2pPr marL="742950" indent="-285750">
              <a:defRPr sz="1200">
                <a:solidFill>
                  <a:schemeClr val="tx1"/>
                </a:solidFill>
                <a:latin typeface="Lucida Sans" panose="020B0602030504020204" pitchFamily="34" charset="0"/>
                <a:ea typeface="MS PGothic" panose="020B0600070205080204" pitchFamily="34" charset="-128"/>
              </a:defRPr>
            </a:lvl2pPr>
            <a:lvl3pPr marL="1143000" indent="-228600">
              <a:defRPr sz="1200">
                <a:solidFill>
                  <a:schemeClr val="tx1"/>
                </a:solidFill>
                <a:latin typeface="Lucida Sans" panose="020B0602030504020204" pitchFamily="34" charset="0"/>
                <a:ea typeface="MS PGothic" panose="020B0600070205080204" pitchFamily="34" charset="-128"/>
              </a:defRPr>
            </a:lvl3pPr>
            <a:lvl4pPr marL="1600200" indent="-228600">
              <a:defRPr sz="1200">
                <a:solidFill>
                  <a:schemeClr val="tx1"/>
                </a:solidFill>
                <a:latin typeface="Lucida Sans" panose="020B0602030504020204" pitchFamily="34" charset="0"/>
                <a:ea typeface="MS PGothic" panose="020B0600070205080204" pitchFamily="34" charset="-128"/>
              </a:defRPr>
            </a:lvl4pPr>
            <a:lvl5pPr marL="2057400" indent="-228600">
              <a:defRPr sz="1200">
                <a:solidFill>
                  <a:schemeClr val="tx1"/>
                </a:solidFill>
                <a:latin typeface="Lucida Sans" panose="020B0602030504020204" pitchFamily="34" charset="0"/>
                <a:ea typeface="MS PGothic" panose="020B0600070205080204" pitchFamily="34" charset="-128"/>
              </a:defRPr>
            </a:lvl5pPr>
            <a:lvl6pPr marL="2514600" indent="-228600" algn="ctr" eaLnBrk="0" fontAlgn="base" hangingPunct="0">
              <a:spcBef>
                <a:spcPct val="0"/>
              </a:spcBef>
              <a:spcAft>
                <a:spcPct val="0"/>
              </a:spcAft>
              <a:defRPr sz="1200">
                <a:solidFill>
                  <a:schemeClr val="tx1"/>
                </a:solidFill>
                <a:latin typeface="Lucida Sans" panose="020B0602030504020204" pitchFamily="34" charset="0"/>
                <a:ea typeface="MS PGothic" panose="020B0600070205080204" pitchFamily="34" charset="-128"/>
              </a:defRPr>
            </a:lvl6pPr>
            <a:lvl7pPr marL="2971800" indent="-228600" algn="ctr" eaLnBrk="0" fontAlgn="base" hangingPunct="0">
              <a:spcBef>
                <a:spcPct val="0"/>
              </a:spcBef>
              <a:spcAft>
                <a:spcPct val="0"/>
              </a:spcAft>
              <a:defRPr sz="1200">
                <a:solidFill>
                  <a:schemeClr val="tx1"/>
                </a:solidFill>
                <a:latin typeface="Lucida Sans" panose="020B0602030504020204" pitchFamily="34" charset="0"/>
                <a:ea typeface="MS PGothic" panose="020B0600070205080204" pitchFamily="34" charset="-128"/>
              </a:defRPr>
            </a:lvl7pPr>
            <a:lvl8pPr marL="3429000" indent="-228600" algn="ctr" eaLnBrk="0" fontAlgn="base" hangingPunct="0">
              <a:spcBef>
                <a:spcPct val="0"/>
              </a:spcBef>
              <a:spcAft>
                <a:spcPct val="0"/>
              </a:spcAft>
              <a:defRPr sz="1200">
                <a:solidFill>
                  <a:schemeClr val="tx1"/>
                </a:solidFill>
                <a:latin typeface="Lucida Sans" panose="020B0602030504020204" pitchFamily="34" charset="0"/>
                <a:ea typeface="MS PGothic" panose="020B0600070205080204" pitchFamily="34" charset="-128"/>
              </a:defRPr>
            </a:lvl8pPr>
            <a:lvl9pPr marL="3886200" indent="-228600" algn="ctr" eaLnBrk="0" fontAlgn="base" hangingPunct="0">
              <a:spcBef>
                <a:spcPct val="0"/>
              </a:spcBef>
              <a:spcAft>
                <a:spcPct val="0"/>
              </a:spcAft>
              <a:defRPr sz="1200">
                <a:solidFill>
                  <a:schemeClr val="tx1"/>
                </a:solidFill>
                <a:latin typeface="Lucida Sans" panose="020B0602030504020204" pitchFamily="34" charset="0"/>
                <a:ea typeface="MS PGothic" panose="020B0600070205080204" pitchFamily="34" charset="-128"/>
              </a:defRPr>
            </a:lvl9pPr>
          </a:lstStyle>
          <a:p>
            <a:endParaRPr lang="en-US" altLang="en-US" sz="2400">
              <a:latin typeface="Arial" panose="020B0604020202020204" pitchFamily="34" charset="0"/>
            </a:endParaRPr>
          </a:p>
        </p:txBody>
      </p:sp>
      <p:pic>
        <p:nvPicPr>
          <p:cNvPr id="6" name="Picture 1033"/>
          <p:cNvPicPr>
            <a:picLocks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480000" y="108000"/>
            <a:ext cx="2461216" cy="12763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2290" name="Rectangle 1026"/>
          <p:cNvSpPr>
            <a:spLocks noGrp="1" noChangeArrowheads="1"/>
          </p:cNvSpPr>
          <p:nvPr>
            <p:ph type="ctrTitle"/>
          </p:nvPr>
        </p:nvSpPr>
        <p:spPr>
          <a:xfrm>
            <a:off x="323850" y="1700213"/>
            <a:ext cx="8496300" cy="4105275"/>
          </a:xfrm>
        </p:spPr>
        <p:txBody>
          <a:bodyPr lIns="91440"/>
          <a:lstStyle>
            <a:lvl1pPr algn="r">
              <a:defRPr sz="7500">
                <a:solidFill>
                  <a:schemeClr val="bg1"/>
                </a:solidFill>
              </a:defRPr>
            </a:lvl1pPr>
          </a:lstStyle>
          <a:p>
            <a:r>
              <a:rPr lang="en-GB"/>
              <a:t>Click to edit Master title style</a:t>
            </a:r>
          </a:p>
        </p:txBody>
      </p:sp>
      <p:sp>
        <p:nvSpPr>
          <p:cNvPr id="12291" name="Rectangle 1027"/>
          <p:cNvSpPr>
            <a:spLocks noGrp="1" noChangeArrowheads="1"/>
          </p:cNvSpPr>
          <p:nvPr>
            <p:ph type="subTitle" idx="1"/>
          </p:nvPr>
        </p:nvSpPr>
        <p:spPr>
          <a:xfrm>
            <a:off x="-69850" y="7461250"/>
            <a:ext cx="69850" cy="69850"/>
          </a:xfrm>
        </p:spPr>
        <p:txBody>
          <a:bodyPr lIns="91440"/>
          <a:lstStyle>
            <a:lvl1pPr marL="0" indent="0" algn="ctr">
              <a:buFontTx/>
              <a:buNone/>
              <a:defRPr/>
            </a:lvl1pPr>
          </a:lstStyle>
          <a:p>
            <a:r>
              <a:rPr lang="en-GB"/>
              <a:t>Click to edit Master subtitle style</a:t>
            </a:r>
          </a:p>
        </p:txBody>
      </p:sp>
    </p:spTree>
    <p:extLst>
      <p:ext uri="{BB962C8B-B14F-4D97-AF65-F5344CB8AC3E}">
        <p14:creationId xmlns:p14="http://schemas.microsoft.com/office/powerpoint/2010/main" val="29390723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endParaRPr lang="en-US" altLang="en-US"/>
          </a:p>
        </p:txBody>
      </p:sp>
      <p:sp>
        <p:nvSpPr>
          <p:cNvPr id="5" name="Rectangle 5"/>
          <p:cNvSpPr>
            <a:spLocks noGrp="1" noChangeArrowheads="1"/>
          </p:cNvSpPr>
          <p:nvPr>
            <p:ph type="ftr" sz="quarter" idx="11"/>
          </p:nvPr>
        </p:nvSpPr>
        <p:spPr>
          <a:ln/>
        </p:spPr>
        <p:txBody>
          <a:bodyPr/>
          <a:lstStyle>
            <a:lvl1pPr>
              <a:defRPr/>
            </a:lvl1pPr>
          </a:lstStyle>
          <a:p>
            <a:endParaRPr lang="en-US" altLang="en-US"/>
          </a:p>
        </p:txBody>
      </p:sp>
      <p:sp>
        <p:nvSpPr>
          <p:cNvPr id="6" name="Rectangle 6"/>
          <p:cNvSpPr>
            <a:spLocks noGrp="1" noChangeArrowheads="1"/>
          </p:cNvSpPr>
          <p:nvPr>
            <p:ph type="sldNum" sz="quarter" idx="12"/>
          </p:nvPr>
        </p:nvSpPr>
        <p:spPr>
          <a:ln/>
        </p:spPr>
        <p:txBody>
          <a:bodyPr/>
          <a:lstStyle>
            <a:lvl1pPr>
              <a:defRPr/>
            </a:lvl1pPr>
          </a:lstStyle>
          <a:p>
            <a:endParaRPr lang="en-US" altLang="en-US"/>
          </a:p>
        </p:txBody>
      </p:sp>
    </p:spTree>
    <p:extLst>
      <p:ext uri="{BB962C8B-B14F-4D97-AF65-F5344CB8AC3E}">
        <p14:creationId xmlns:p14="http://schemas.microsoft.com/office/powerpoint/2010/main" val="6206466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endParaRPr lang="en-US" altLang="en-US"/>
          </a:p>
        </p:txBody>
      </p:sp>
      <p:sp>
        <p:nvSpPr>
          <p:cNvPr id="5" name="Rectangle 5"/>
          <p:cNvSpPr>
            <a:spLocks noGrp="1" noChangeArrowheads="1"/>
          </p:cNvSpPr>
          <p:nvPr>
            <p:ph type="ftr" sz="quarter" idx="11"/>
          </p:nvPr>
        </p:nvSpPr>
        <p:spPr>
          <a:ln/>
        </p:spPr>
        <p:txBody>
          <a:bodyPr/>
          <a:lstStyle>
            <a:lvl1pPr>
              <a:defRPr/>
            </a:lvl1pPr>
          </a:lstStyle>
          <a:p>
            <a:endParaRPr lang="en-US" altLang="en-US"/>
          </a:p>
        </p:txBody>
      </p:sp>
      <p:sp>
        <p:nvSpPr>
          <p:cNvPr id="6" name="Rectangle 6"/>
          <p:cNvSpPr>
            <a:spLocks noGrp="1" noChangeArrowheads="1"/>
          </p:cNvSpPr>
          <p:nvPr>
            <p:ph type="sldNum" sz="quarter" idx="12"/>
          </p:nvPr>
        </p:nvSpPr>
        <p:spPr>
          <a:ln/>
        </p:spPr>
        <p:txBody>
          <a:bodyPr/>
          <a:lstStyle>
            <a:lvl1pPr>
              <a:defRPr/>
            </a:lvl1pPr>
          </a:lstStyle>
          <a:p>
            <a:endParaRPr lang="en-US" altLang="en-US"/>
          </a:p>
        </p:txBody>
      </p:sp>
    </p:spTree>
    <p:extLst>
      <p:ext uri="{BB962C8B-B14F-4D97-AF65-F5344CB8AC3E}">
        <p14:creationId xmlns:p14="http://schemas.microsoft.com/office/powerpoint/2010/main" val="15850041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323850" y="1700213"/>
            <a:ext cx="417195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700213"/>
            <a:ext cx="417195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endParaRPr lang="en-US" altLang="en-US"/>
          </a:p>
        </p:txBody>
      </p:sp>
      <p:sp>
        <p:nvSpPr>
          <p:cNvPr id="6" name="Rectangle 5"/>
          <p:cNvSpPr>
            <a:spLocks noGrp="1" noChangeArrowheads="1"/>
          </p:cNvSpPr>
          <p:nvPr>
            <p:ph type="ftr" sz="quarter" idx="11"/>
          </p:nvPr>
        </p:nvSpPr>
        <p:spPr>
          <a:ln/>
        </p:spPr>
        <p:txBody>
          <a:bodyPr/>
          <a:lstStyle>
            <a:lvl1pPr>
              <a:defRPr/>
            </a:lvl1pPr>
          </a:lstStyle>
          <a:p>
            <a:endParaRPr lang="en-US" altLang="en-US"/>
          </a:p>
        </p:txBody>
      </p:sp>
      <p:sp>
        <p:nvSpPr>
          <p:cNvPr id="7" name="Rectangle 6"/>
          <p:cNvSpPr>
            <a:spLocks noGrp="1" noChangeArrowheads="1"/>
          </p:cNvSpPr>
          <p:nvPr>
            <p:ph type="sldNum" sz="quarter" idx="12"/>
          </p:nvPr>
        </p:nvSpPr>
        <p:spPr>
          <a:ln/>
        </p:spPr>
        <p:txBody>
          <a:bodyPr/>
          <a:lstStyle>
            <a:lvl1pPr>
              <a:defRPr/>
            </a:lvl1pPr>
          </a:lstStyle>
          <a:p>
            <a:endParaRPr lang="en-US" altLang="en-US"/>
          </a:p>
        </p:txBody>
      </p:sp>
    </p:spTree>
    <p:extLst>
      <p:ext uri="{BB962C8B-B14F-4D97-AF65-F5344CB8AC3E}">
        <p14:creationId xmlns:p14="http://schemas.microsoft.com/office/powerpoint/2010/main" val="1503298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endParaRPr lang="en-US" altLang="en-US"/>
          </a:p>
        </p:txBody>
      </p:sp>
      <p:sp>
        <p:nvSpPr>
          <p:cNvPr id="8" name="Rectangle 5"/>
          <p:cNvSpPr>
            <a:spLocks noGrp="1" noChangeArrowheads="1"/>
          </p:cNvSpPr>
          <p:nvPr>
            <p:ph type="ftr" sz="quarter" idx="11"/>
          </p:nvPr>
        </p:nvSpPr>
        <p:spPr>
          <a:ln/>
        </p:spPr>
        <p:txBody>
          <a:bodyPr/>
          <a:lstStyle>
            <a:lvl1pPr>
              <a:defRPr/>
            </a:lvl1pPr>
          </a:lstStyle>
          <a:p>
            <a:endParaRPr lang="en-US" altLang="en-US"/>
          </a:p>
        </p:txBody>
      </p:sp>
      <p:sp>
        <p:nvSpPr>
          <p:cNvPr id="9" name="Rectangle 6"/>
          <p:cNvSpPr>
            <a:spLocks noGrp="1" noChangeArrowheads="1"/>
          </p:cNvSpPr>
          <p:nvPr>
            <p:ph type="sldNum" sz="quarter" idx="12"/>
          </p:nvPr>
        </p:nvSpPr>
        <p:spPr>
          <a:ln/>
        </p:spPr>
        <p:txBody>
          <a:bodyPr/>
          <a:lstStyle>
            <a:lvl1pPr>
              <a:defRPr/>
            </a:lvl1pPr>
          </a:lstStyle>
          <a:p>
            <a:endParaRPr lang="en-US" altLang="en-US"/>
          </a:p>
        </p:txBody>
      </p:sp>
    </p:spTree>
    <p:extLst>
      <p:ext uri="{BB962C8B-B14F-4D97-AF65-F5344CB8AC3E}">
        <p14:creationId xmlns:p14="http://schemas.microsoft.com/office/powerpoint/2010/main" val="33997144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endParaRPr lang="en-US" altLang="en-US"/>
          </a:p>
        </p:txBody>
      </p:sp>
      <p:sp>
        <p:nvSpPr>
          <p:cNvPr id="4" name="Rectangle 5"/>
          <p:cNvSpPr>
            <a:spLocks noGrp="1" noChangeArrowheads="1"/>
          </p:cNvSpPr>
          <p:nvPr>
            <p:ph type="ftr" sz="quarter" idx="11"/>
          </p:nvPr>
        </p:nvSpPr>
        <p:spPr>
          <a:ln/>
        </p:spPr>
        <p:txBody>
          <a:bodyPr/>
          <a:lstStyle>
            <a:lvl1pPr>
              <a:defRPr/>
            </a:lvl1pPr>
          </a:lstStyle>
          <a:p>
            <a:endParaRPr lang="en-US" altLang="en-US"/>
          </a:p>
        </p:txBody>
      </p:sp>
      <p:sp>
        <p:nvSpPr>
          <p:cNvPr id="5" name="Rectangle 6"/>
          <p:cNvSpPr>
            <a:spLocks noGrp="1" noChangeArrowheads="1"/>
          </p:cNvSpPr>
          <p:nvPr>
            <p:ph type="sldNum" sz="quarter" idx="12"/>
          </p:nvPr>
        </p:nvSpPr>
        <p:spPr>
          <a:ln/>
        </p:spPr>
        <p:txBody>
          <a:bodyPr/>
          <a:lstStyle>
            <a:lvl1pPr>
              <a:defRPr/>
            </a:lvl1pPr>
          </a:lstStyle>
          <a:p>
            <a:endParaRPr lang="en-US" altLang="en-US"/>
          </a:p>
        </p:txBody>
      </p:sp>
    </p:spTree>
    <p:extLst>
      <p:ext uri="{BB962C8B-B14F-4D97-AF65-F5344CB8AC3E}">
        <p14:creationId xmlns:p14="http://schemas.microsoft.com/office/powerpoint/2010/main" val="370926850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endParaRPr lang="en-US" altLang="en-US"/>
          </a:p>
        </p:txBody>
      </p:sp>
      <p:sp>
        <p:nvSpPr>
          <p:cNvPr id="3" name="Rectangle 5"/>
          <p:cNvSpPr>
            <a:spLocks noGrp="1" noChangeArrowheads="1"/>
          </p:cNvSpPr>
          <p:nvPr>
            <p:ph type="ftr" sz="quarter" idx="11"/>
          </p:nvPr>
        </p:nvSpPr>
        <p:spPr>
          <a:ln/>
        </p:spPr>
        <p:txBody>
          <a:bodyPr/>
          <a:lstStyle>
            <a:lvl1pPr>
              <a:defRPr/>
            </a:lvl1pPr>
          </a:lstStyle>
          <a:p>
            <a:endParaRPr lang="en-US" altLang="en-US"/>
          </a:p>
        </p:txBody>
      </p:sp>
      <p:sp>
        <p:nvSpPr>
          <p:cNvPr id="4" name="Rectangle 6"/>
          <p:cNvSpPr>
            <a:spLocks noGrp="1" noChangeArrowheads="1"/>
          </p:cNvSpPr>
          <p:nvPr>
            <p:ph type="sldNum" sz="quarter" idx="12"/>
          </p:nvPr>
        </p:nvSpPr>
        <p:spPr>
          <a:ln/>
        </p:spPr>
        <p:txBody>
          <a:bodyPr/>
          <a:lstStyle>
            <a:lvl1pPr>
              <a:defRPr/>
            </a:lvl1pPr>
          </a:lstStyle>
          <a:p>
            <a:endParaRPr lang="en-US" altLang="en-US"/>
          </a:p>
        </p:txBody>
      </p:sp>
    </p:spTree>
    <p:extLst>
      <p:ext uri="{BB962C8B-B14F-4D97-AF65-F5344CB8AC3E}">
        <p14:creationId xmlns:p14="http://schemas.microsoft.com/office/powerpoint/2010/main" val="18901423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endParaRPr lang="en-US" altLang="en-US"/>
          </a:p>
        </p:txBody>
      </p:sp>
      <p:sp>
        <p:nvSpPr>
          <p:cNvPr id="6" name="Rectangle 5"/>
          <p:cNvSpPr>
            <a:spLocks noGrp="1" noChangeArrowheads="1"/>
          </p:cNvSpPr>
          <p:nvPr>
            <p:ph type="ftr" sz="quarter" idx="11"/>
          </p:nvPr>
        </p:nvSpPr>
        <p:spPr>
          <a:ln/>
        </p:spPr>
        <p:txBody>
          <a:bodyPr/>
          <a:lstStyle>
            <a:lvl1pPr>
              <a:defRPr/>
            </a:lvl1pPr>
          </a:lstStyle>
          <a:p>
            <a:endParaRPr lang="en-US" altLang="en-US"/>
          </a:p>
        </p:txBody>
      </p:sp>
      <p:sp>
        <p:nvSpPr>
          <p:cNvPr id="7" name="Rectangle 6"/>
          <p:cNvSpPr>
            <a:spLocks noGrp="1" noChangeArrowheads="1"/>
          </p:cNvSpPr>
          <p:nvPr>
            <p:ph type="sldNum" sz="quarter" idx="12"/>
          </p:nvPr>
        </p:nvSpPr>
        <p:spPr>
          <a:ln/>
        </p:spPr>
        <p:txBody>
          <a:bodyPr/>
          <a:lstStyle>
            <a:lvl1pPr>
              <a:defRPr/>
            </a:lvl1pPr>
          </a:lstStyle>
          <a:p>
            <a:endParaRPr lang="en-US" altLang="en-US"/>
          </a:p>
        </p:txBody>
      </p:sp>
    </p:spTree>
    <p:extLst>
      <p:ext uri="{BB962C8B-B14F-4D97-AF65-F5344CB8AC3E}">
        <p14:creationId xmlns:p14="http://schemas.microsoft.com/office/powerpoint/2010/main" val="42863929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23850" y="908050"/>
            <a:ext cx="6120358" cy="649288"/>
          </a:xfrm>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endParaRPr lang="en-US" altLang="en-US"/>
          </a:p>
        </p:txBody>
      </p:sp>
      <p:sp>
        <p:nvSpPr>
          <p:cNvPr id="5" name="Rectangle 5"/>
          <p:cNvSpPr>
            <a:spLocks noGrp="1" noChangeArrowheads="1"/>
          </p:cNvSpPr>
          <p:nvPr>
            <p:ph type="ftr" sz="quarter" idx="11"/>
          </p:nvPr>
        </p:nvSpPr>
        <p:spPr>
          <a:ln/>
        </p:spPr>
        <p:txBody>
          <a:bodyPr/>
          <a:lstStyle>
            <a:lvl1pPr>
              <a:defRPr/>
            </a:lvl1pPr>
          </a:lstStyle>
          <a:p>
            <a:endParaRPr lang="en-US" altLang="en-US"/>
          </a:p>
        </p:txBody>
      </p:sp>
      <p:sp>
        <p:nvSpPr>
          <p:cNvPr id="6" name="Rectangle 6"/>
          <p:cNvSpPr>
            <a:spLocks noGrp="1" noChangeArrowheads="1"/>
          </p:cNvSpPr>
          <p:nvPr>
            <p:ph type="sldNum" sz="quarter" idx="12"/>
          </p:nvPr>
        </p:nvSpPr>
        <p:spPr>
          <a:ln/>
        </p:spPr>
        <p:txBody>
          <a:bodyPr/>
          <a:lstStyle>
            <a:lvl1pPr>
              <a:defRPr/>
            </a:lvl1pPr>
          </a:lstStyle>
          <a:p>
            <a:fld id="{E03C5D65-EAB4-4070-ACA7-EF1BFCAF32E3}" type="slidenum">
              <a:rPr lang="en-GB" altLang="en-US"/>
              <a:pPr/>
              <a:t>‹#›</a:t>
            </a:fld>
            <a:endParaRPr lang="en-GB" altLang="en-US"/>
          </a:p>
        </p:txBody>
      </p:sp>
    </p:spTree>
    <p:extLst>
      <p:ext uri="{BB962C8B-B14F-4D97-AF65-F5344CB8AC3E}">
        <p14:creationId xmlns:p14="http://schemas.microsoft.com/office/powerpoint/2010/main" val="41346167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endParaRPr lang="en-US" altLang="en-US"/>
          </a:p>
        </p:txBody>
      </p:sp>
      <p:sp>
        <p:nvSpPr>
          <p:cNvPr id="6" name="Rectangle 5"/>
          <p:cNvSpPr>
            <a:spLocks noGrp="1" noChangeArrowheads="1"/>
          </p:cNvSpPr>
          <p:nvPr>
            <p:ph type="ftr" sz="quarter" idx="11"/>
          </p:nvPr>
        </p:nvSpPr>
        <p:spPr>
          <a:ln/>
        </p:spPr>
        <p:txBody>
          <a:bodyPr/>
          <a:lstStyle>
            <a:lvl1pPr>
              <a:defRPr/>
            </a:lvl1pPr>
          </a:lstStyle>
          <a:p>
            <a:endParaRPr lang="en-US" altLang="en-US"/>
          </a:p>
        </p:txBody>
      </p:sp>
      <p:sp>
        <p:nvSpPr>
          <p:cNvPr id="7" name="Rectangle 6"/>
          <p:cNvSpPr>
            <a:spLocks noGrp="1" noChangeArrowheads="1"/>
          </p:cNvSpPr>
          <p:nvPr>
            <p:ph type="sldNum" sz="quarter" idx="12"/>
          </p:nvPr>
        </p:nvSpPr>
        <p:spPr>
          <a:ln/>
        </p:spPr>
        <p:txBody>
          <a:bodyPr/>
          <a:lstStyle>
            <a:lvl1pPr>
              <a:defRPr/>
            </a:lvl1pPr>
          </a:lstStyle>
          <a:p>
            <a:endParaRPr lang="en-US" altLang="en-US"/>
          </a:p>
        </p:txBody>
      </p:sp>
    </p:spTree>
    <p:extLst>
      <p:ext uri="{BB962C8B-B14F-4D97-AF65-F5344CB8AC3E}">
        <p14:creationId xmlns:p14="http://schemas.microsoft.com/office/powerpoint/2010/main" val="10336787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endParaRPr lang="en-US" altLang="en-US"/>
          </a:p>
        </p:txBody>
      </p:sp>
      <p:sp>
        <p:nvSpPr>
          <p:cNvPr id="5" name="Rectangle 5"/>
          <p:cNvSpPr>
            <a:spLocks noGrp="1" noChangeArrowheads="1"/>
          </p:cNvSpPr>
          <p:nvPr>
            <p:ph type="ftr" sz="quarter" idx="11"/>
          </p:nvPr>
        </p:nvSpPr>
        <p:spPr>
          <a:ln/>
        </p:spPr>
        <p:txBody>
          <a:bodyPr/>
          <a:lstStyle>
            <a:lvl1pPr>
              <a:defRPr/>
            </a:lvl1pPr>
          </a:lstStyle>
          <a:p>
            <a:endParaRPr lang="en-US" altLang="en-US"/>
          </a:p>
        </p:txBody>
      </p:sp>
      <p:sp>
        <p:nvSpPr>
          <p:cNvPr id="6" name="Rectangle 6"/>
          <p:cNvSpPr>
            <a:spLocks noGrp="1" noChangeArrowheads="1"/>
          </p:cNvSpPr>
          <p:nvPr>
            <p:ph type="sldNum" sz="quarter" idx="12"/>
          </p:nvPr>
        </p:nvSpPr>
        <p:spPr>
          <a:ln/>
        </p:spPr>
        <p:txBody>
          <a:bodyPr/>
          <a:lstStyle>
            <a:lvl1pPr>
              <a:defRPr/>
            </a:lvl1pPr>
          </a:lstStyle>
          <a:p>
            <a:endParaRPr lang="en-US" altLang="en-US"/>
          </a:p>
        </p:txBody>
      </p:sp>
    </p:spTree>
    <p:extLst>
      <p:ext uri="{BB962C8B-B14F-4D97-AF65-F5344CB8AC3E}">
        <p14:creationId xmlns:p14="http://schemas.microsoft.com/office/powerpoint/2010/main" val="7670891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6075" y="908050"/>
            <a:ext cx="2124075" cy="53181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323850" y="908050"/>
            <a:ext cx="6219825" cy="53181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endParaRPr lang="en-US" altLang="en-US"/>
          </a:p>
        </p:txBody>
      </p:sp>
      <p:sp>
        <p:nvSpPr>
          <p:cNvPr id="5" name="Rectangle 5"/>
          <p:cNvSpPr>
            <a:spLocks noGrp="1" noChangeArrowheads="1"/>
          </p:cNvSpPr>
          <p:nvPr>
            <p:ph type="ftr" sz="quarter" idx="11"/>
          </p:nvPr>
        </p:nvSpPr>
        <p:spPr>
          <a:ln/>
        </p:spPr>
        <p:txBody>
          <a:bodyPr/>
          <a:lstStyle>
            <a:lvl1pPr>
              <a:defRPr/>
            </a:lvl1pPr>
          </a:lstStyle>
          <a:p>
            <a:endParaRPr lang="en-US" altLang="en-US"/>
          </a:p>
        </p:txBody>
      </p:sp>
      <p:sp>
        <p:nvSpPr>
          <p:cNvPr id="6" name="Rectangle 6"/>
          <p:cNvSpPr>
            <a:spLocks noGrp="1" noChangeArrowheads="1"/>
          </p:cNvSpPr>
          <p:nvPr>
            <p:ph type="sldNum" sz="quarter" idx="12"/>
          </p:nvPr>
        </p:nvSpPr>
        <p:spPr>
          <a:ln/>
        </p:spPr>
        <p:txBody>
          <a:bodyPr/>
          <a:lstStyle>
            <a:lvl1pPr>
              <a:defRPr/>
            </a:lvl1pPr>
          </a:lstStyle>
          <a:p>
            <a:endParaRPr lang="en-US" altLang="en-US"/>
          </a:p>
        </p:txBody>
      </p:sp>
    </p:spTree>
    <p:extLst>
      <p:ext uri="{BB962C8B-B14F-4D97-AF65-F5344CB8AC3E}">
        <p14:creationId xmlns:p14="http://schemas.microsoft.com/office/powerpoint/2010/main" val="12145597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GB" dirty="0"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dirty="0"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endParaRPr lang="en-US" altLang="en-US"/>
          </a:p>
        </p:txBody>
      </p:sp>
      <p:sp>
        <p:nvSpPr>
          <p:cNvPr id="5" name="Rectangle 5"/>
          <p:cNvSpPr>
            <a:spLocks noGrp="1" noChangeArrowheads="1"/>
          </p:cNvSpPr>
          <p:nvPr>
            <p:ph type="ftr" sz="quarter" idx="11"/>
          </p:nvPr>
        </p:nvSpPr>
        <p:spPr>
          <a:ln/>
        </p:spPr>
        <p:txBody>
          <a:bodyPr/>
          <a:lstStyle>
            <a:lvl1pPr>
              <a:defRPr/>
            </a:lvl1pPr>
          </a:lstStyle>
          <a:p>
            <a:endParaRPr lang="en-US" altLang="en-US"/>
          </a:p>
        </p:txBody>
      </p:sp>
      <p:sp>
        <p:nvSpPr>
          <p:cNvPr id="6" name="Rectangle 6"/>
          <p:cNvSpPr>
            <a:spLocks noGrp="1" noChangeArrowheads="1"/>
          </p:cNvSpPr>
          <p:nvPr>
            <p:ph type="sldNum" sz="quarter" idx="12"/>
          </p:nvPr>
        </p:nvSpPr>
        <p:spPr>
          <a:ln/>
        </p:spPr>
        <p:txBody>
          <a:bodyPr/>
          <a:lstStyle>
            <a:lvl1pPr>
              <a:defRPr/>
            </a:lvl1pPr>
          </a:lstStyle>
          <a:p>
            <a:fld id="{ED56D233-FBF7-43EE-B7CD-335675822B01}" type="slidenum">
              <a:rPr lang="en-GB" altLang="en-US"/>
              <a:pPr/>
              <a:t>‹#›</a:t>
            </a:fld>
            <a:endParaRPr lang="en-GB" altLang="en-US"/>
          </a:p>
        </p:txBody>
      </p:sp>
    </p:spTree>
    <p:extLst>
      <p:ext uri="{BB962C8B-B14F-4D97-AF65-F5344CB8AC3E}">
        <p14:creationId xmlns:p14="http://schemas.microsoft.com/office/powerpoint/2010/main" val="3233255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23850" y="908050"/>
            <a:ext cx="5904334" cy="649288"/>
          </a:xfrm>
        </p:spPr>
        <p:txBody>
          <a:bodyPr/>
          <a:lstStyle/>
          <a:p>
            <a:r>
              <a:rPr lang="en-GB" smtClean="0"/>
              <a:t>Click to edit Master title style</a:t>
            </a:r>
            <a:endParaRPr lang="en-US"/>
          </a:p>
        </p:txBody>
      </p:sp>
      <p:sp>
        <p:nvSpPr>
          <p:cNvPr id="3" name="Content Placeholder 2"/>
          <p:cNvSpPr>
            <a:spLocks noGrp="1"/>
          </p:cNvSpPr>
          <p:nvPr>
            <p:ph sz="half" idx="1"/>
          </p:nvPr>
        </p:nvSpPr>
        <p:spPr>
          <a:xfrm>
            <a:off x="323850" y="1700213"/>
            <a:ext cx="417195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700213"/>
            <a:ext cx="417195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endParaRPr lang="en-US" altLang="en-US"/>
          </a:p>
        </p:txBody>
      </p:sp>
      <p:sp>
        <p:nvSpPr>
          <p:cNvPr id="6" name="Rectangle 5"/>
          <p:cNvSpPr>
            <a:spLocks noGrp="1" noChangeArrowheads="1"/>
          </p:cNvSpPr>
          <p:nvPr>
            <p:ph type="ftr" sz="quarter" idx="11"/>
          </p:nvPr>
        </p:nvSpPr>
        <p:spPr>
          <a:ln/>
        </p:spPr>
        <p:txBody>
          <a:bodyPr/>
          <a:lstStyle>
            <a:lvl1pPr>
              <a:defRPr/>
            </a:lvl1pPr>
          </a:lstStyle>
          <a:p>
            <a:endParaRPr lang="en-US" altLang="en-US"/>
          </a:p>
        </p:txBody>
      </p:sp>
      <p:sp>
        <p:nvSpPr>
          <p:cNvPr id="7" name="Rectangle 6"/>
          <p:cNvSpPr>
            <a:spLocks noGrp="1" noChangeArrowheads="1"/>
          </p:cNvSpPr>
          <p:nvPr>
            <p:ph type="sldNum" sz="quarter" idx="12"/>
          </p:nvPr>
        </p:nvSpPr>
        <p:spPr>
          <a:ln/>
        </p:spPr>
        <p:txBody>
          <a:bodyPr/>
          <a:lstStyle>
            <a:lvl1pPr>
              <a:defRPr/>
            </a:lvl1pPr>
          </a:lstStyle>
          <a:p>
            <a:fld id="{D7D143AE-D0DD-4327-B4E2-E482FDEFA3D7}" type="slidenum">
              <a:rPr lang="en-GB" altLang="en-US"/>
              <a:pPr/>
              <a:t>‹#›</a:t>
            </a:fld>
            <a:endParaRPr lang="en-GB" altLang="en-US"/>
          </a:p>
        </p:txBody>
      </p:sp>
    </p:spTree>
    <p:extLst>
      <p:ext uri="{BB962C8B-B14F-4D97-AF65-F5344CB8AC3E}">
        <p14:creationId xmlns:p14="http://schemas.microsoft.com/office/powerpoint/2010/main" val="6261041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5770984" cy="1143000"/>
          </a:xfrm>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endParaRPr lang="en-US" altLang="en-US"/>
          </a:p>
        </p:txBody>
      </p:sp>
      <p:sp>
        <p:nvSpPr>
          <p:cNvPr id="8" name="Rectangle 5"/>
          <p:cNvSpPr>
            <a:spLocks noGrp="1" noChangeArrowheads="1"/>
          </p:cNvSpPr>
          <p:nvPr>
            <p:ph type="ftr" sz="quarter" idx="11"/>
          </p:nvPr>
        </p:nvSpPr>
        <p:spPr>
          <a:ln/>
        </p:spPr>
        <p:txBody>
          <a:bodyPr/>
          <a:lstStyle>
            <a:lvl1pPr>
              <a:defRPr/>
            </a:lvl1pPr>
          </a:lstStyle>
          <a:p>
            <a:endParaRPr lang="en-US" altLang="en-US"/>
          </a:p>
        </p:txBody>
      </p:sp>
      <p:sp>
        <p:nvSpPr>
          <p:cNvPr id="9" name="Rectangle 6"/>
          <p:cNvSpPr>
            <a:spLocks noGrp="1" noChangeArrowheads="1"/>
          </p:cNvSpPr>
          <p:nvPr>
            <p:ph type="sldNum" sz="quarter" idx="12"/>
          </p:nvPr>
        </p:nvSpPr>
        <p:spPr>
          <a:ln/>
        </p:spPr>
        <p:txBody>
          <a:bodyPr/>
          <a:lstStyle>
            <a:lvl1pPr>
              <a:defRPr/>
            </a:lvl1pPr>
          </a:lstStyle>
          <a:p>
            <a:fld id="{5692FAC8-278B-4C09-86A9-E8C3CB306CBC}" type="slidenum">
              <a:rPr lang="en-GB" altLang="en-US"/>
              <a:pPr/>
              <a:t>‹#›</a:t>
            </a:fld>
            <a:endParaRPr lang="en-GB" altLang="en-US"/>
          </a:p>
        </p:txBody>
      </p:sp>
    </p:spTree>
    <p:extLst>
      <p:ext uri="{BB962C8B-B14F-4D97-AF65-F5344CB8AC3E}">
        <p14:creationId xmlns:p14="http://schemas.microsoft.com/office/powerpoint/2010/main" val="26319726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23850" y="908050"/>
            <a:ext cx="6048350" cy="649288"/>
          </a:xfrm>
        </p:spPr>
        <p:txBody>
          <a:bodyPr/>
          <a:lstStyle/>
          <a:p>
            <a:r>
              <a:rPr lang="en-GB" dirty="0" smtClean="0"/>
              <a:t>Click to edit Master title style</a:t>
            </a:r>
            <a:endParaRPr lang="en-US" dirty="0"/>
          </a:p>
        </p:txBody>
      </p:sp>
      <p:sp>
        <p:nvSpPr>
          <p:cNvPr id="3" name="Rectangle 4"/>
          <p:cNvSpPr>
            <a:spLocks noGrp="1" noChangeArrowheads="1"/>
          </p:cNvSpPr>
          <p:nvPr>
            <p:ph type="dt" sz="half" idx="10"/>
          </p:nvPr>
        </p:nvSpPr>
        <p:spPr>
          <a:ln/>
        </p:spPr>
        <p:txBody>
          <a:bodyPr/>
          <a:lstStyle>
            <a:lvl1pPr>
              <a:defRPr/>
            </a:lvl1pPr>
          </a:lstStyle>
          <a:p>
            <a:endParaRPr lang="en-US" altLang="en-US"/>
          </a:p>
        </p:txBody>
      </p:sp>
      <p:sp>
        <p:nvSpPr>
          <p:cNvPr id="4" name="Rectangle 5"/>
          <p:cNvSpPr>
            <a:spLocks noGrp="1" noChangeArrowheads="1"/>
          </p:cNvSpPr>
          <p:nvPr>
            <p:ph type="ftr" sz="quarter" idx="11"/>
          </p:nvPr>
        </p:nvSpPr>
        <p:spPr>
          <a:ln/>
        </p:spPr>
        <p:txBody>
          <a:bodyPr/>
          <a:lstStyle>
            <a:lvl1pPr>
              <a:defRPr/>
            </a:lvl1pPr>
          </a:lstStyle>
          <a:p>
            <a:endParaRPr lang="en-US" altLang="en-US"/>
          </a:p>
        </p:txBody>
      </p:sp>
      <p:sp>
        <p:nvSpPr>
          <p:cNvPr id="5" name="Rectangle 6"/>
          <p:cNvSpPr>
            <a:spLocks noGrp="1" noChangeArrowheads="1"/>
          </p:cNvSpPr>
          <p:nvPr>
            <p:ph type="sldNum" sz="quarter" idx="12"/>
          </p:nvPr>
        </p:nvSpPr>
        <p:spPr>
          <a:ln/>
        </p:spPr>
        <p:txBody>
          <a:bodyPr/>
          <a:lstStyle>
            <a:lvl1pPr>
              <a:defRPr/>
            </a:lvl1pPr>
          </a:lstStyle>
          <a:p>
            <a:fld id="{66318317-B9E2-4EEF-969E-4B0CF0E68DBA}" type="slidenum">
              <a:rPr lang="en-GB" altLang="en-US"/>
              <a:pPr/>
              <a:t>‹#›</a:t>
            </a:fld>
            <a:endParaRPr lang="en-GB" altLang="en-US"/>
          </a:p>
        </p:txBody>
      </p:sp>
    </p:spTree>
    <p:extLst>
      <p:ext uri="{BB962C8B-B14F-4D97-AF65-F5344CB8AC3E}">
        <p14:creationId xmlns:p14="http://schemas.microsoft.com/office/powerpoint/2010/main" val="29068369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endParaRPr lang="en-US" altLang="en-US"/>
          </a:p>
        </p:txBody>
      </p:sp>
      <p:sp>
        <p:nvSpPr>
          <p:cNvPr id="3" name="Rectangle 5"/>
          <p:cNvSpPr>
            <a:spLocks noGrp="1" noChangeArrowheads="1"/>
          </p:cNvSpPr>
          <p:nvPr>
            <p:ph type="ftr" sz="quarter" idx="11"/>
          </p:nvPr>
        </p:nvSpPr>
        <p:spPr>
          <a:ln/>
        </p:spPr>
        <p:txBody>
          <a:bodyPr/>
          <a:lstStyle>
            <a:lvl1pPr>
              <a:defRPr/>
            </a:lvl1pPr>
          </a:lstStyle>
          <a:p>
            <a:endParaRPr lang="en-US" altLang="en-US"/>
          </a:p>
        </p:txBody>
      </p:sp>
      <p:sp>
        <p:nvSpPr>
          <p:cNvPr id="4" name="Rectangle 6"/>
          <p:cNvSpPr>
            <a:spLocks noGrp="1" noChangeArrowheads="1"/>
          </p:cNvSpPr>
          <p:nvPr>
            <p:ph type="sldNum" sz="quarter" idx="12"/>
          </p:nvPr>
        </p:nvSpPr>
        <p:spPr>
          <a:ln/>
        </p:spPr>
        <p:txBody>
          <a:bodyPr/>
          <a:lstStyle>
            <a:lvl1pPr>
              <a:defRPr/>
            </a:lvl1pPr>
          </a:lstStyle>
          <a:p>
            <a:fld id="{ABBD9AAC-4A70-4A62-92D0-35D3A1EC9706}" type="slidenum">
              <a:rPr lang="en-GB" altLang="en-US"/>
              <a:pPr/>
              <a:t>‹#›</a:t>
            </a:fld>
            <a:endParaRPr lang="en-GB" altLang="en-US"/>
          </a:p>
        </p:txBody>
      </p:sp>
    </p:spTree>
    <p:extLst>
      <p:ext uri="{BB962C8B-B14F-4D97-AF65-F5344CB8AC3E}">
        <p14:creationId xmlns:p14="http://schemas.microsoft.com/office/powerpoint/2010/main" val="19409846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1435100"/>
            <a:ext cx="5111750" cy="46910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US"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endParaRPr lang="en-US" altLang="en-US"/>
          </a:p>
        </p:txBody>
      </p:sp>
      <p:sp>
        <p:nvSpPr>
          <p:cNvPr id="6" name="Rectangle 5"/>
          <p:cNvSpPr>
            <a:spLocks noGrp="1" noChangeArrowheads="1"/>
          </p:cNvSpPr>
          <p:nvPr>
            <p:ph type="ftr" sz="quarter" idx="11"/>
          </p:nvPr>
        </p:nvSpPr>
        <p:spPr>
          <a:ln/>
        </p:spPr>
        <p:txBody>
          <a:bodyPr/>
          <a:lstStyle>
            <a:lvl1pPr>
              <a:defRPr/>
            </a:lvl1pPr>
          </a:lstStyle>
          <a:p>
            <a:endParaRPr lang="en-US" altLang="en-US"/>
          </a:p>
        </p:txBody>
      </p:sp>
      <p:sp>
        <p:nvSpPr>
          <p:cNvPr id="7" name="Rectangle 6"/>
          <p:cNvSpPr>
            <a:spLocks noGrp="1" noChangeArrowheads="1"/>
          </p:cNvSpPr>
          <p:nvPr>
            <p:ph type="sldNum" sz="quarter" idx="12"/>
          </p:nvPr>
        </p:nvSpPr>
        <p:spPr>
          <a:ln/>
        </p:spPr>
        <p:txBody>
          <a:bodyPr/>
          <a:lstStyle>
            <a:lvl1pPr>
              <a:defRPr/>
            </a:lvl1pPr>
          </a:lstStyle>
          <a:p>
            <a:fld id="{228F25DB-60D0-4DCD-AFAA-B0E422E6516C}" type="slidenum">
              <a:rPr lang="en-GB" altLang="en-US"/>
              <a:pPr/>
              <a:t>‹#›</a:t>
            </a:fld>
            <a:endParaRPr lang="en-GB" altLang="en-US"/>
          </a:p>
        </p:txBody>
      </p:sp>
    </p:spTree>
    <p:extLst>
      <p:ext uri="{BB962C8B-B14F-4D97-AF65-F5344CB8AC3E}">
        <p14:creationId xmlns:p14="http://schemas.microsoft.com/office/powerpoint/2010/main" val="40864225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endParaRPr lang="en-US" altLang="en-US"/>
          </a:p>
        </p:txBody>
      </p:sp>
      <p:sp>
        <p:nvSpPr>
          <p:cNvPr id="6" name="Rectangle 5"/>
          <p:cNvSpPr>
            <a:spLocks noGrp="1" noChangeArrowheads="1"/>
          </p:cNvSpPr>
          <p:nvPr>
            <p:ph type="ftr" sz="quarter" idx="11"/>
          </p:nvPr>
        </p:nvSpPr>
        <p:spPr>
          <a:ln/>
        </p:spPr>
        <p:txBody>
          <a:bodyPr/>
          <a:lstStyle>
            <a:lvl1pPr>
              <a:defRPr/>
            </a:lvl1pPr>
          </a:lstStyle>
          <a:p>
            <a:endParaRPr lang="en-US" altLang="en-US"/>
          </a:p>
        </p:txBody>
      </p:sp>
      <p:sp>
        <p:nvSpPr>
          <p:cNvPr id="7" name="Rectangle 6"/>
          <p:cNvSpPr>
            <a:spLocks noGrp="1" noChangeArrowheads="1"/>
          </p:cNvSpPr>
          <p:nvPr>
            <p:ph type="sldNum" sz="quarter" idx="12"/>
          </p:nvPr>
        </p:nvSpPr>
        <p:spPr>
          <a:ln/>
        </p:spPr>
        <p:txBody>
          <a:bodyPr/>
          <a:lstStyle>
            <a:lvl1pPr>
              <a:defRPr/>
            </a:lvl1pPr>
          </a:lstStyle>
          <a:p>
            <a:fld id="{85CD0547-0406-442C-8E47-B99010BFB27B}" type="slidenum">
              <a:rPr lang="en-GB" altLang="en-US"/>
              <a:pPr/>
              <a:t>‹#›</a:t>
            </a:fld>
            <a:endParaRPr lang="en-GB" altLang="en-US"/>
          </a:p>
        </p:txBody>
      </p:sp>
    </p:spTree>
    <p:extLst>
      <p:ext uri="{BB962C8B-B14F-4D97-AF65-F5344CB8AC3E}">
        <p14:creationId xmlns:p14="http://schemas.microsoft.com/office/powerpoint/2010/main" val="21022516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8"/>
          <p:cNvSpPr>
            <a:spLocks noChangeArrowheads="1"/>
          </p:cNvSpPr>
          <p:nvPr/>
        </p:nvSpPr>
        <p:spPr bwMode="auto">
          <a:xfrm>
            <a:off x="-79375" y="0"/>
            <a:ext cx="9223375" cy="3810000"/>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lvl1pPr>
              <a:defRPr sz="1200">
                <a:solidFill>
                  <a:schemeClr val="tx1"/>
                </a:solidFill>
                <a:latin typeface="Lucida Sans" panose="020B0602030504020204" pitchFamily="34" charset="0"/>
                <a:ea typeface="MS PGothic" panose="020B0600070205080204" pitchFamily="34" charset="-128"/>
              </a:defRPr>
            </a:lvl1pPr>
            <a:lvl2pPr marL="742950" indent="-285750">
              <a:defRPr sz="1200">
                <a:solidFill>
                  <a:schemeClr val="tx1"/>
                </a:solidFill>
                <a:latin typeface="Lucida Sans" panose="020B0602030504020204" pitchFamily="34" charset="0"/>
                <a:ea typeface="MS PGothic" panose="020B0600070205080204" pitchFamily="34" charset="-128"/>
              </a:defRPr>
            </a:lvl2pPr>
            <a:lvl3pPr marL="1143000" indent="-228600">
              <a:defRPr sz="1200">
                <a:solidFill>
                  <a:schemeClr val="tx1"/>
                </a:solidFill>
                <a:latin typeface="Lucida Sans" panose="020B0602030504020204" pitchFamily="34" charset="0"/>
                <a:ea typeface="MS PGothic" panose="020B0600070205080204" pitchFamily="34" charset="-128"/>
              </a:defRPr>
            </a:lvl3pPr>
            <a:lvl4pPr marL="1600200" indent="-228600">
              <a:defRPr sz="1200">
                <a:solidFill>
                  <a:schemeClr val="tx1"/>
                </a:solidFill>
                <a:latin typeface="Lucida Sans" panose="020B0602030504020204" pitchFamily="34" charset="0"/>
                <a:ea typeface="MS PGothic" panose="020B0600070205080204" pitchFamily="34" charset="-128"/>
              </a:defRPr>
            </a:lvl4pPr>
            <a:lvl5pPr marL="2057400" indent="-228600">
              <a:defRPr sz="1200">
                <a:solidFill>
                  <a:schemeClr val="tx1"/>
                </a:solidFill>
                <a:latin typeface="Lucida Sans" panose="020B0602030504020204" pitchFamily="34" charset="0"/>
                <a:ea typeface="MS PGothic" panose="020B0600070205080204" pitchFamily="34" charset="-128"/>
              </a:defRPr>
            </a:lvl5pPr>
            <a:lvl6pPr marL="2514600" indent="-228600" algn="ctr" eaLnBrk="0" fontAlgn="base" hangingPunct="0">
              <a:spcBef>
                <a:spcPct val="0"/>
              </a:spcBef>
              <a:spcAft>
                <a:spcPct val="0"/>
              </a:spcAft>
              <a:defRPr sz="1200">
                <a:solidFill>
                  <a:schemeClr val="tx1"/>
                </a:solidFill>
                <a:latin typeface="Lucida Sans" panose="020B0602030504020204" pitchFamily="34" charset="0"/>
                <a:ea typeface="MS PGothic" panose="020B0600070205080204" pitchFamily="34" charset="-128"/>
              </a:defRPr>
            </a:lvl6pPr>
            <a:lvl7pPr marL="2971800" indent="-228600" algn="ctr" eaLnBrk="0" fontAlgn="base" hangingPunct="0">
              <a:spcBef>
                <a:spcPct val="0"/>
              </a:spcBef>
              <a:spcAft>
                <a:spcPct val="0"/>
              </a:spcAft>
              <a:defRPr sz="1200">
                <a:solidFill>
                  <a:schemeClr val="tx1"/>
                </a:solidFill>
                <a:latin typeface="Lucida Sans" panose="020B0602030504020204" pitchFamily="34" charset="0"/>
                <a:ea typeface="MS PGothic" panose="020B0600070205080204" pitchFamily="34" charset="-128"/>
              </a:defRPr>
            </a:lvl7pPr>
            <a:lvl8pPr marL="3429000" indent="-228600" algn="ctr" eaLnBrk="0" fontAlgn="base" hangingPunct="0">
              <a:spcBef>
                <a:spcPct val="0"/>
              </a:spcBef>
              <a:spcAft>
                <a:spcPct val="0"/>
              </a:spcAft>
              <a:defRPr sz="1200">
                <a:solidFill>
                  <a:schemeClr val="tx1"/>
                </a:solidFill>
                <a:latin typeface="Lucida Sans" panose="020B0602030504020204" pitchFamily="34" charset="0"/>
                <a:ea typeface="MS PGothic" panose="020B0600070205080204" pitchFamily="34" charset="-128"/>
              </a:defRPr>
            </a:lvl8pPr>
            <a:lvl9pPr marL="3886200" indent="-228600" algn="ctr" eaLnBrk="0" fontAlgn="base" hangingPunct="0">
              <a:spcBef>
                <a:spcPct val="0"/>
              </a:spcBef>
              <a:spcAft>
                <a:spcPct val="0"/>
              </a:spcAft>
              <a:defRPr sz="1200">
                <a:solidFill>
                  <a:schemeClr val="tx1"/>
                </a:solidFill>
                <a:latin typeface="Lucida Sans" panose="020B0602030504020204" pitchFamily="34" charset="0"/>
                <a:ea typeface="MS PGothic" panose="020B0600070205080204" pitchFamily="34" charset="-128"/>
              </a:defRPr>
            </a:lvl9pPr>
          </a:lstStyle>
          <a:p>
            <a:endParaRPr lang="en-US" altLang="en-US" sz="2400">
              <a:latin typeface="Arial" panose="020B0604020202020204" pitchFamily="34" charset="0"/>
            </a:endParaRPr>
          </a:p>
        </p:txBody>
      </p:sp>
      <p:sp>
        <p:nvSpPr>
          <p:cNvPr id="1027" name="Rectangle 9"/>
          <p:cNvSpPr>
            <a:spLocks noChangeArrowheads="1"/>
          </p:cNvSpPr>
          <p:nvPr/>
        </p:nvSpPr>
        <p:spPr bwMode="auto">
          <a:xfrm>
            <a:off x="-79375" y="3048000"/>
            <a:ext cx="9223375" cy="3810000"/>
          </a:xfrm>
          <a:prstGeom prst="rect">
            <a:avLst/>
          </a:prstGeom>
          <a:gradFill rotWithShape="0">
            <a:gsLst>
              <a:gs pos="0">
                <a:schemeClr val="bg1"/>
              </a:gs>
              <a:gs pos="100000">
                <a:srgbClr val="DCDEDE"/>
              </a:gs>
            </a:gsLst>
            <a:lin ang="5400000" scaled="1"/>
          </a:gra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lvl1pPr>
              <a:defRPr sz="1200">
                <a:solidFill>
                  <a:schemeClr val="tx1"/>
                </a:solidFill>
                <a:latin typeface="Lucida Sans" panose="020B0602030504020204" pitchFamily="34" charset="0"/>
                <a:ea typeface="MS PGothic" panose="020B0600070205080204" pitchFamily="34" charset="-128"/>
              </a:defRPr>
            </a:lvl1pPr>
            <a:lvl2pPr marL="742950" indent="-285750">
              <a:defRPr sz="1200">
                <a:solidFill>
                  <a:schemeClr val="tx1"/>
                </a:solidFill>
                <a:latin typeface="Lucida Sans" panose="020B0602030504020204" pitchFamily="34" charset="0"/>
                <a:ea typeface="MS PGothic" panose="020B0600070205080204" pitchFamily="34" charset="-128"/>
              </a:defRPr>
            </a:lvl2pPr>
            <a:lvl3pPr marL="1143000" indent="-228600">
              <a:defRPr sz="1200">
                <a:solidFill>
                  <a:schemeClr val="tx1"/>
                </a:solidFill>
                <a:latin typeface="Lucida Sans" panose="020B0602030504020204" pitchFamily="34" charset="0"/>
                <a:ea typeface="MS PGothic" panose="020B0600070205080204" pitchFamily="34" charset="-128"/>
              </a:defRPr>
            </a:lvl3pPr>
            <a:lvl4pPr marL="1600200" indent="-228600">
              <a:defRPr sz="1200">
                <a:solidFill>
                  <a:schemeClr val="tx1"/>
                </a:solidFill>
                <a:latin typeface="Lucida Sans" panose="020B0602030504020204" pitchFamily="34" charset="0"/>
                <a:ea typeface="MS PGothic" panose="020B0600070205080204" pitchFamily="34" charset="-128"/>
              </a:defRPr>
            </a:lvl4pPr>
            <a:lvl5pPr marL="2057400" indent="-228600">
              <a:defRPr sz="1200">
                <a:solidFill>
                  <a:schemeClr val="tx1"/>
                </a:solidFill>
                <a:latin typeface="Lucida Sans" panose="020B0602030504020204" pitchFamily="34" charset="0"/>
                <a:ea typeface="MS PGothic" panose="020B0600070205080204" pitchFamily="34" charset="-128"/>
              </a:defRPr>
            </a:lvl5pPr>
            <a:lvl6pPr marL="2514600" indent="-228600" algn="ctr" eaLnBrk="0" fontAlgn="base" hangingPunct="0">
              <a:spcBef>
                <a:spcPct val="0"/>
              </a:spcBef>
              <a:spcAft>
                <a:spcPct val="0"/>
              </a:spcAft>
              <a:defRPr sz="1200">
                <a:solidFill>
                  <a:schemeClr val="tx1"/>
                </a:solidFill>
                <a:latin typeface="Lucida Sans" panose="020B0602030504020204" pitchFamily="34" charset="0"/>
                <a:ea typeface="MS PGothic" panose="020B0600070205080204" pitchFamily="34" charset="-128"/>
              </a:defRPr>
            </a:lvl6pPr>
            <a:lvl7pPr marL="2971800" indent="-228600" algn="ctr" eaLnBrk="0" fontAlgn="base" hangingPunct="0">
              <a:spcBef>
                <a:spcPct val="0"/>
              </a:spcBef>
              <a:spcAft>
                <a:spcPct val="0"/>
              </a:spcAft>
              <a:defRPr sz="1200">
                <a:solidFill>
                  <a:schemeClr val="tx1"/>
                </a:solidFill>
                <a:latin typeface="Lucida Sans" panose="020B0602030504020204" pitchFamily="34" charset="0"/>
                <a:ea typeface="MS PGothic" panose="020B0600070205080204" pitchFamily="34" charset="-128"/>
              </a:defRPr>
            </a:lvl7pPr>
            <a:lvl8pPr marL="3429000" indent="-228600" algn="ctr" eaLnBrk="0" fontAlgn="base" hangingPunct="0">
              <a:spcBef>
                <a:spcPct val="0"/>
              </a:spcBef>
              <a:spcAft>
                <a:spcPct val="0"/>
              </a:spcAft>
              <a:defRPr sz="1200">
                <a:solidFill>
                  <a:schemeClr val="tx1"/>
                </a:solidFill>
                <a:latin typeface="Lucida Sans" panose="020B0602030504020204" pitchFamily="34" charset="0"/>
                <a:ea typeface="MS PGothic" panose="020B0600070205080204" pitchFamily="34" charset="-128"/>
              </a:defRPr>
            </a:lvl8pPr>
            <a:lvl9pPr marL="3886200" indent="-228600" algn="ctr" eaLnBrk="0" fontAlgn="base" hangingPunct="0">
              <a:spcBef>
                <a:spcPct val="0"/>
              </a:spcBef>
              <a:spcAft>
                <a:spcPct val="0"/>
              </a:spcAft>
              <a:defRPr sz="1200">
                <a:solidFill>
                  <a:schemeClr val="tx1"/>
                </a:solidFill>
                <a:latin typeface="Lucida Sans" panose="020B0602030504020204" pitchFamily="34" charset="0"/>
                <a:ea typeface="MS PGothic" panose="020B0600070205080204" pitchFamily="34" charset="-128"/>
              </a:defRPr>
            </a:lvl9pPr>
          </a:lstStyle>
          <a:p>
            <a:endParaRPr lang="en-US" altLang="en-US"/>
          </a:p>
        </p:txBody>
      </p:sp>
      <p:sp>
        <p:nvSpPr>
          <p:cNvPr id="1028" name="Rectangle 2"/>
          <p:cNvSpPr>
            <a:spLocks noGrp="1" noChangeArrowheads="1"/>
          </p:cNvSpPr>
          <p:nvPr>
            <p:ph type="title"/>
          </p:nvPr>
        </p:nvSpPr>
        <p:spPr bwMode="auto">
          <a:xfrm>
            <a:off x="323850" y="908050"/>
            <a:ext cx="8496300" cy="6492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45720" rIns="91440" bIns="45720" numCol="1" anchor="t" anchorCtr="0" compatLnSpc="1">
            <a:prstTxWarp prst="textNoShape">
              <a:avLst/>
            </a:prstTxWarp>
          </a:bodyPr>
          <a:lstStyle/>
          <a:p>
            <a:pPr lvl="0"/>
            <a:r>
              <a:rPr lang="en-GB" altLang="en-US" smtClean="0"/>
              <a:t>Click to edit Master title style</a:t>
            </a:r>
          </a:p>
        </p:txBody>
      </p:sp>
      <p:sp>
        <p:nvSpPr>
          <p:cNvPr id="1029" name="Rectangle 3"/>
          <p:cNvSpPr>
            <a:spLocks noGrp="1" noChangeArrowheads="1"/>
          </p:cNvSpPr>
          <p:nvPr>
            <p:ph type="body" idx="1"/>
          </p:nvPr>
        </p:nvSpPr>
        <p:spPr bwMode="auto">
          <a:xfrm>
            <a:off x="323850" y="1700213"/>
            <a:ext cx="8496300" cy="411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45720" rIns="91440" bIns="45720" numCol="1" anchor="t" anchorCtr="0" compatLnSpc="1">
            <a:prstTxWarp prst="textNoShape">
              <a:avLst/>
            </a:prstTxWarp>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a:p>
            <a:pPr lvl="4"/>
            <a:r>
              <a:rPr lang="en-GB" altLang="en-US" smtClean="0"/>
              <a:t>Fifth level</a:t>
            </a:r>
          </a:p>
        </p:txBody>
      </p:sp>
      <p:sp>
        <p:nvSpPr>
          <p:cNvPr id="2"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a:defRPr sz="1400">
                <a:latin typeface="Arial" panose="020B0604020202020204" pitchFamily="34" charset="0"/>
              </a:defRPr>
            </a:lvl1pPr>
          </a:lstStyle>
          <a:p>
            <a:endParaRPr lang="en-US" altLang="en-US"/>
          </a:p>
        </p:txBody>
      </p:sp>
      <p:sp>
        <p:nvSpPr>
          <p:cNvPr id="3"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atin typeface="Arial" panose="020B0604020202020204" pitchFamily="34" charset="0"/>
              </a:defRPr>
            </a:lvl1pPr>
          </a:lstStyle>
          <a:p>
            <a:endParaRPr lang="en-US" altLang="en-US"/>
          </a:p>
        </p:txBody>
      </p:sp>
      <p:sp>
        <p:nvSpPr>
          <p:cNvPr id="1030" name="Rectangle 6"/>
          <p:cNvSpPr>
            <a:spLocks noGrp="1" noChangeArrowheads="1"/>
          </p:cNvSpPr>
          <p:nvPr>
            <p:ph type="sldNum" sz="quarter" idx="4"/>
          </p:nvPr>
        </p:nvSpPr>
        <p:spPr bwMode="auto">
          <a:xfrm>
            <a:off x="6877050" y="6308725"/>
            <a:ext cx="1905000" cy="457200"/>
          </a:xfrm>
          <a:prstGeom prst="rect">
            <a:avLst/>
          </a:prstGeom>
          <a:noFill/>
          <a:ln w="9525">
            <a:noFill/>
            <a:miter lim="800000"/>
            <a:headEnd/>
            <a:tailEnd/>
          </a:ln>
        </p:spPr>
        <p:txBody>
          <a:bodyPr vert="horz" wrap="square" lIns="91440" tIns="45720" rIns="0" bIns="45720" numCol="1" anchor="t" anchorCtr="0" compatLnSpc="1">
            <a:prstTxWarp prst="textNoShape">
              <a:avLst/>
            </a:prstTxWarp>
          </a:bodyPr>
          <a:lstStyle>
            <a:lvl1pPr algn="r">
              <a:defRPr sz="1400">
                <a:latin typeface="Georgia" panose="02040502050405020303" pitchFamily="18" charset="0"/>
              </a:defRPr>
            </a:lvl1pPr>
          </a:lstStyle>
          <a:p>
            <a:fld id="{47EF37DC-138A-47ED-ADB2-5A9EB6DF9477}" type="slidenum">
              <a:rPr lang="en-GB" altLang="en-US"/>
              <a:pPr/>
              <a:t>‹#›</a:t>
            </a:fld>
            <a:endParaRPr lang="en-GB" altLang="en-US"/>
          </a:p>
        </p:txBody>
      </p:sp>
      <p:pic>
        <p:nvPicPr>
          <p:cNvPr id="1033" name="Picture 7"/>
          <p:cNvPicPr>
            <a:picLocks noChangeAspect="1" noChangeArrowheads="1"/>
          </p:cNvPicPr>
          <p:nvPr/>
        </p:nvPicPr>
        <p:blipFill>
          <a:blip r:embed="rId13">
            <a:extLst>
              <a:ext uri="{28A0092B-C50C-407E-A947-70E740481C1C}">
                <a14:useLocalDpi xmlns:a14="http://schemas.microsoft.com/office/drawing/2010/main" val="0"/>
              </a:ext>
            </a:extLst>
          </a:blip>
          <a:stretch>
            <a:fillRect/>
          </a:stretch>
        </p:blipFill>
        <p:spPr bwMode="auto">
          <a:xfrm>
            <a:off x="6480000" y="108000"/>
            <a:ext cx="2381250" cy="12763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963" r:id="rId1"/>
    <p:sldLayoutId id="2147483932" r:id="rId2"/>
    <p:sldLayoutId id="2147483933" r:id="rId3"/>
    <p:sldLayoutId id="2147483934" r:id="rId4"/>
    <p:sldLayoutId id="2147483935" r:id="rId5"/>
    <p:sldLayoutId id="2147483936" r:id="rId6"/>
    <p:sldLayoutId id="2147483937" r:id="rId7"/>
    <p:sldLayoutId id="2147483938" r:id="rId8"/>
    <p:sldLayoutId id="2147483939" r:id="rId9"/>
    <p:sldLayoutId id="2147483940" r:id="rId10"/>
    <p:sldLayoutId id="2147483941" r:id="rId11"/>
  </p:sldLayoutIdLst>
  <p:hf hdr="0" ftr="0" dt="0"/>
  <p:txStyles>
    <p:titleStyle>
      <a:lvl1pPr algn="l" rtl="0" eaLnBrk="0" fontAlgn="base" hangingPunct="0">
        <a:spcBef>
          <a:spcPct val="0"/>
        </a:spcBef>
        <a:spcAft>
          <a:spcPct val="0"/>
        </a:spcAft>
        <a:defRPr sz="3500">
          <a:solidFill>
            <a:schemeClr val="tx2"/>
          </a:solidFill>
          <a:latin typeface="+mj-lt"/>
          <a:ea typeface="MS PGothic" pitchFamily="34" charset="-128"/>
          <a:cs typeface="+mj-cs"/>
        </a:defRPr>
      </a:lvl1pPr>
      <a:lvl2pPr algn="l" rtl="0" eaLnBrk="0" fontAlgn="base" hangingPunct="0">
        <a:spcBef>
          <a:spcPct val="0"/>
        </a:spcBef>
        <a:spcAft>
          <a:spcPct val="0"/>
        </a:spcAft>
        <a:defRPr sz="3500">
          <a:solidFill>
            <a:schemeClr val="tx2"/>
          </a:solidFill>
          <a:latin typeface="Georgia" charset="0"/>
          <a:ea typeface="MS PGothic" pitchFamily="34" charset="-128"/>
          <a:cs typeface="ＭＳ Ｐゴシック" charset="-128"/>
        </a:defRPr>
      </a:lvl2pPr>
      <a:lvl3pPr algn="l" rtl="0" eaLnBrk="0" fontAlgn="base" hangingPunct="0">
        <a:spcBef>
          <a:spcPct val="0"/>
        </a:spcBef>
        <a:spcAft>
          <a:spcPct val="0"/>
        </a:spcAft>
        <a:defRPr sz="3500">
          <a:solidFill>
            <a:schemeClr val="tx2"/>
          </a:solidFill>
          <a:latin typeface="Georgia" charset="0"/>
          <a:ea typeface="MS PGothic" pitchFamily="34" charset="-128"/>
          <a:cs typeface="ＭＳ Ｐゴシック" charset="-128"/>
        </a:defRPr>
      </a:lvl3pPr>
      <a:lvl4pPr algn="l" rtl="0" eaLnBrk="0" fontAlgn="base" hangingPunct="0">
        <a:spcBef>
          <a:spcPct val="0"/>
        </a:spcBef>
        <a:spcAft>
          <a:spcPct val="0"/>
        </a:spcAft>
        <a:defRPr sz="3500">
          <a:solidFill>
            <a:schemeClr val="tx2"/>
          </a:solidFill>
          <a:latin typeface="Georgia" charset="0"/>
          <a:ea typeface="MS PGothic" pitchFamily="34" charset="-128"/>
          <a:cs typeface="ＭＳ Ｐゴシック" charset="-128"/>
        </a:defRPr>
      </a:lvl4pPr>
      <a:lvl5pPr algn="l" rtl="0" eaLnBrk="0" fontAlgn="base" hangingPunct="0">
        <a:spcBef>
          <a:spcPct val="0"/>
        </a:spcBef>
        <a:spcAft>
          <a:spcPct val="0"/>
        </a:spcAft>
        <a:defRPr sz="3500">
          <a:solidFill>
            <a:schemeClr val="tx2"/>
          </a:solidFill>
          <a:latin typeface="Georgia" charset="0"/>
          <a:ea typeface="MS PGothic" pitchFamily="34" charset="-128"/>
          <a:cs typeface="ＭＳ Ｐゴシック" charset="-128"/>
        </a:defRPr>
      </a:lvl5pPr>
      <a:lvl6pPr marL="457200" algn="l" rtl="0" fontAlgn="base">
        <a:spcBef>
          <a:spcPct val="0"/>
        </a:spcBef>
        <a:spcAft>
          <a:spcPct val="0"/>
        </a:spcAft>
        <a:defRPr sz="3500">
          <a:solidFill>
            <a:schemeClr val="tx2"/>
          </a:solidFill>
          <a:latin typeface="Georgia" charset="0"/>
          <a:ea typeface="ＭＳ Ｐゴシック" charset="-128"/>
          <a:cs typeface="ＭＳ Ｐゴシック" charset="-128"/>
        </a:defRPr>
      </a:lvl6pPr>
      <a:lvl7pPr marL="914400" algn="l" rtl="0" fontAlgn="base">
        <a:spcBef>
          <a:spcPct val="0"/>
        </a:spcBef>
        <a:spcAft>
          <a:spcPct val="0"/>
        </a:spcAft>
        <a:defRPr sz="3500">
          <a:solidFill>
            <a:schemeClr val="tx2"/>
          </a:solidFill>
          <a:latin typeface="Georgia" charset="0"/>
          <a:ea typeface="ＭＳ Ｐゴシック" charset="-128"/>
          <a:cs typeface="ＭＳ Ｐゴシック" charset="-128"/>
        </a:defRPr>
      </a:lvl7pPr>
      <a:lvl8pPr marL="1371600" algn="l" rtl="0" fontAlgn="base">
        <a:spcBef>
          <a:spcPct val="0"/>
        </a:spcBef>
        <a:spcAft>
          <a:spcPct val="0"/>
        </a:spcAft>
        <a:defRPr sz="3500">
          <a:solidFill>
            <a:schemeClr val="tx2"/>
          </a:solidFill>
          <a:latin typeface="Georgia" charset="0"/>
          <a:ea typeface="ＭＳ Ｐゴシック" charset="-128"/>
          <a:cs typeface="ＭＳ Ｐゴシック" charset="-128"/>
        </a:defRPr>
      </a:lvl8pPr>
      <a:lvl9pPr marL="1828800" algn="l" rtl="0" fontAlgn="base">
        <a:spcBef>
          <a:spcPct val="0"/>
        </a:spcBef>
        <a:spcAft>
          <a:spcPct val="0"/>
        </a:spcAft>
        <a:defRPr sz="3500">
          <a:solidFill>
            <a:schemeClr val="tx2"/>
          </a:solidFill>
          <a:latin typeface="Georgia" charset="0"/>
          <a:ea typeface="ＭＳ Ｐゴシック" charset="-128"/>
          <a:cs typeface="ＭＳ Ｐゴシック" charset="-128"/>
        </a:defRPr>
      </a:lvl9pPr>
    </p:titleStyle>
    <p:bodyStyle>
      <a:lvl1pPr marL="342900" indent="-342900" algn="l" rtl="0" eaLnBrk="0" fontAlgn="base" hangingPunct="0">
        <a:spcBef>
          <a:spcPct val="0"/>
        </a:spcBef>
        <a:spcAft>
          <a:spcPct val="70000"/>
        </a:spcAft>
        <a:buChar char="•"/>
        <a:defRPr sz="2400">
          <a:solidFill>
            <a:schemeClr val="tx1"/>
          </a:solidFill>
          <a:latin typeface="+mn-lt"/>
          <a:ea typeface="MS PGothic" pitchFamily="34" charset="-128"/>
          <a:cs typeface="+mn-cs"/>
        </a:defRPr>
      </a:lvl1pPr>
      <a:lvl2pPr marL="811213" indent="-288925" algn="l" rtl="0" eaLnBrk="0" fontAlgn="base" hangingPunct="0">
        <a:lnSpc>
          <a:spcPct val="90000"/>
        </a:lnSpc>
        <a:spcBef>
          <a:spcPct val="0"/>
        </a:spcBef>
        <a:spcAft>
          <a:spcPct val="50000"/>
        </a:spcAft>
        <a:buChar char="–"/>
        <a:defRPr sz="2400">
          <a:solidFill>
            <a:schemeClr val="tx1"/>
          </a:solidFill>
          <a:latin typeface="+mn-lt"/>
          <a:ea typeface="MS PGothic" pitchFamily="34" charset="-128"/>
        </a:defRPr>
      </a:lvl2pPr>
      <a:lvl3pPr marL="1219200" indent="-228600" algn="l" rtl="0" eaLnBrk="0" fontAlgn="base" hangingPunct="0">
        <a:lnSpc>
          <a:spcPct val="90000"/>
        </a:lnSpc>
        <a:spcBef>
          <a:spcPct val="20000"/>
        </a:spcBef>
        <a:spcAft>
          <a:spcPct val="0"/>
        </a:spcAft>
        <a:buChar char="•"/>
        <a:defRPr sz="2400">
          <a:solidFill>
            <a:schemeClr val="tx1"/>
          </a:solidFill>
          <a:latin typeface="+mn-lt"/>
          <a:ea typeface="MS PGothic" pitchFamily="34" charset="-128"/>
        </a:defRPr>
      </a:lvl3pPr>
      <a:lvl4pPr marL="1627188" indent="-228600" algn="l" rtl="0" eaLnBrk="0" fontAlgn="base" hangingPunct="0">
        <a:lnSpc>
          <a:spcPct val="90000"/>
        </a:lnSpc>
        <a:spcBef>
          <a:spcPct val="20000"/>
        </a:spcBef>
        <a:spcAft>
          <a:spcPct val="0"/>
        </a:spcAft>
        <a:buChar char="–"/>
        <a:defRPr sz="2400">
          <a:solidFill>
            <a:schemeClr val="tx1"/>
          </a:solidFill>
          <a:latin typeface="+mn-lt"/>
          <a:ea typeface="MS PGothic" pitchFamily="34" charset="-128"/>
        </a:defRPr>
      </a:lvl4pPr>
      <a:lvl5pPr marL="2057400" indent="-228600" algn="l" rtl="0" eaLnBrk="0" fontAlgn="base" hangingPunct="0">
        <a:lnSpc>
          <a:spcPct val="90000"/>
        </a:lnSpc>
        <a:spcBef>
          <a:spcPct val="20000"/>
        </a:spcBef>
        <a:spcAft>
          <a:spcPct val="0"/>
        </a:spcAft>
        <a:buChar char="»"/>
        <a:defRPr sz="2400">
          <a:solidFill>
            <a:schemeClr val="tx1"/>
          </a:solidFill>
          <a:latin typeface="+mn-lt"/>
          <a:ea typeface="MS PGothic" pitchFamily="34" charset="-128"/>
        </a:defRPr>
      </a:lvl5pPr>
      <a:lvl6pPr marL="2514600" indent="-228600" algn="l" rtl="0" fontAlgn="base">
        <a:lnSpc>
          <a:spcPct val="90000"/>
        </a:lnSpc>
        <a:spcBef>
          <a:spcPct val="20000"/>
        </a:spcBef>
        <a:spcAft>
          <a:spcPct val="0"/>
        </a:spcAft>
        <a:buChar char="»"/>
        <a:defRPr sz="2400">
          <a:solidFill>
            <a:schemeClr val="tx1"/>
          </a:solidFill>
          <a:latin typeface="+mn-lt"/>
          <a:ea typeface="+mn-ea"/>
        </a:defRPr>
      </a:lvl6pPr>
      <a:lvl7pPr marL="2971800" indent="-228600" algn="l" rtl="0" fontAlgn="base">
        <a:lnSpc>
          <a:spcPct val="90000"/>
        </a:lnSpc>
        <a:spcBef>
          <a:spcPct val="20000"/>
        </a:spcBef>
        <a:spcAft>
          <a:spcPct val="0"/>
        </a:spcAft>
        <a:buChar char="»"/>
        <a:defRPr sz="2400">
          <a:solidFill>
            <a:schemeClr val="tx1"/>
          </a:solidFill>
          <a:latin typeface="+mn-lt"/>
          <a:ea typeface="+mn-ea"/>
        </a:defRPr>
      </a:lvl7pPr>
      <a:lvl8pPr marL="3429000" indent="-228600" algn="l" rtl="0" fontAlgn="base">
        <a:lnSpc>
          <a:spcPct val="90000"/>
        </a:lnSpc>
        <a:spcBef>
          <a:spcPct val="20000"/>
        </a:spcBef>
        <a:spcAft>
          <a:spcPct val="0"/>
        </a:spcAft>
        <a:buChar char="»"/>
        <a:defRPr sz="2400">
          <a:solidFill>
            <a:schemeClr val="tx1"/>
          </a:solidFill>
          <a:latin typeface="+mn-lt"/>
          <a:ea typeface="+mn-ea"/>
        </a:defRPr>
      </a:lvl8pPr>
      <a:lvl9pPr marL="3886200" indent="-228600" algn="l" rtl="0" fontAlgn="base">
        <a:lnSpc>
          <a:spcPct val="90000"/>
        </a:lnSpc>
        <a:spcBef>
          <a:spcPct val="20000"/>
        </a:spcBef>
        <a:spcAft>
          <a:spcPct val="0"/>
        </a:spcAft>
        <a:buChar char="»"/>
        <a:defRPr sz="24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323850" y="908050"/>
            <a:ext cx="8496300" cy="6492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45720" rIns="91440" bIns="45720" numCol="1" anchor="ctr" anchorCtr="0" compatLnSpc="1">
            <a:prstTxWarp prst="textNoShape">
              <a:avLst/>
            </a:prstTxWarp>
          </a:bodyPr>
          <a:lstStyle/>
          <a:p>
            <a:pPr lvl="0"/>
            <a:r>
              <a:rPr lang="en-GB" altLang="en-US" smtClean="0"/>
              <a:t>Click to edit Master title style</a:t>
            </a:r>
          </a:p>
        </p:txBody>
      </p:sp>
      <p:sp>
        <p:nvSpPr>
          <p:cNvPr id="2051" name="Rectangle 3"/>
          <p:cNvSpPr>
            <a:spLocks noGrp="1" noChangeArrowheads="1"/>
          </p:cNvSpPr>
          <p:nvPr>
            <p:ph type="body" idx="1"/>
          </p:nvPr>
        </p:nvSpPr>
        <p:spPr bwMode="auto">
          <a:xfrm>
            <a:off x="323850" y="1700213"/>
            <a:ext cx="8496300" cy="45259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45720" rIns="91440" bIns="45720" numCol="1" anchor="t" anchorCtr="0" compatLnSpc="1">
            <a:prstTxWarp prst="textNoShape">
              <a:avLst/>
            </a:prstTxWarp>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a:p>
            <a:pPr lvl="4"/>
            <a:r>
              <a:rPr lang="en-GB" altLang="en-US" smtClean="0"/>
              <a:t>Fifth level</a:t>
            </a:r>
          </a:p>
        </p:txBody>
      </p:sp>
      <p:sp>
        <p:nvSpPr>
          <p:cNvPr id="1126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latin typeface="Arial" panose="020B0604020202020204" pitchFamily="34" charset="0"/>
              </a:defRPr>
            </a:lvl1pPr>
          </a:lstStyle>
          <a:p>
            <a:endParaRPr lang="en-US" altLang="en-US"/>
          </a:p>
        </p:txBody>
      </p:sp>
      <p:sp>
        <p:nvSpPr>
          <p:cNvPr id="1126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panose="020B0604020202020204" pitchFamily="34" charset="0"/>
              </a:defRPr>
            </a:lvl1pPr>
          </a:lstStyle>
          <a:p>
            <a:endParaRPr lang="en-US" altLang="en-US"/>
          </a:p>
        </p:txBody>
      </p:sp>
      <p:sp>
        <p:nvSpPr>
          <p:cNvPr id="11270" name="Rectangle 6"/>
          <p:cNvSpPr>
            <a:spLocks noGrp="1" noChangeArrowheads="1"/>
          </p:cNvSpPr>
          <p:nvPr>
            <p:ph type="sldNum" sz="quarter" idx="4"/>
          </p:nvPr>
        </p:nvSpPr>
        <p:spPr bwMode="auto">
          <a:xfrm>
            <a:off x="6642100" y="6308725"/>
            <a:ext cx="2133600" cy="476250"/>
          </a:xfrm>
          <a:prstGeom prst="rect">
            <a:avLst/>
          </a:prstGeom>
          <a:noFill/>
          <a:ln w="9525">
            <a:noFill/>
            <a:miter lim="800000"/>
            <a:headEnd/>
            <a:tailEnd/>
          </a:ln>
          <a:effectLst/>
        </p:spPr>
        <p:txBody>
          <a:bodyPr vert="horz" wrap="square" lIns="91440" tIns="45720" rIns="0" bIns="45720" numCol="1" anchor="t" anchorCtr="0" compatLnSpc="1">
            <a:prstTxWarp prst="textNoShape">
              <a:avLst/>
            </a:prstTxWarp>
          </a:bodyPr>
          <a:lstStyle>
            <a:lvl1pPr algn="r">
              <a:defRPr sz="1400">
                <a:latin typeface="Georgia" panose="02040502050405020303" pitchFamily="18" charset="0"/>
              </a:defRPr>
            </a:lvl1pPr>
          </a:lstStyle>
          <a:p>
            <a:endParaRPr lang="en-US" altLang="en-US"/>
          </a:p>
        </p:txBody>
      </p:sp>
      <p:pic>
        <p:nvPicPr>
          <p:cNvPr id="2055" name="Picture 7"/>
          <p:cNvPicPr>
            <a:picLocks noChangeAspect="1" noChangeArrowheads="1"/>
          </p:cNvPicPr>
          <p:nvPr/>
        </p:nvPicPr>
        <p:blipFill>
          <a:blip r:embed="rId13">
            <a:extLst>
              <a:ext uri="{28A0092B-C50C-407E-A947-70E740481C1C}">
                <a14:useLocalDpi xmlns:a14="http://schemas.microsoft.com/office/drawing/2010/main" val="0"/>
              </a:ext>
            </a:extLst>
          </a:blip>
          <a:stretch>
            <a:fillRect/>
          </a:stretch>
        </p:blipFill>
        <p:spPr bwMode="auto">
          <a:xfrm>
            <a:off x="6480000" y="108000"/>
            <a:ext cx="2381250" cy="12763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964" r:id="rId1"/>
    <p:sldLayoutId id="2147483942" r:id="rId2"/>
    <p:sldLayoutId id="2147483943" r:id="rId3"/>
    <p:sldLayoutId id="2147483944" r:id="rId4"/>
    <p:sldLayoutId id="2147483945" r:id="rId5"/>
    <p:sldLayoutId id="2147483946" r:id="rId6"/>
    <p:sldLayoutId id="2147483947" r:id="rId7"/>
    <p:sldLayoutId id="2147483948" r:id="rId8"/>
    <p:sldLayoutId id="2147483949" r:id="rId9"/>
    <p:sldLayoutId id="2147483950" r:id="rId10"/>
    <p:sldLayoutId id="2147483951" r:id="rId11"/>
  </p:sldLayoutIdLst>
  <p:txStyles>
    <p:titleStyle>
      <a:lvl1pPr algn="l" rtl="0" eaLnBrk="0" fontAlgn="base" hangingPunct="0">
        <a:spcBef>
          <a:spcPct val="0"/>
        </a:spcBef>
        <a:spcAft>
          <a:spcPct val="0"/>
        </a:spcAft>
        <a:defRPr sz="3500">
          <a:solidFill>
            <a:schemeClr val="tx2"/>
          </a:solidFill>
          <a:latin typeface="+mj-lt"/>
          <a:ea typeface="MS PGothic" pitchFamily="34" charset="-128"/>
          <a:cs typeface="ＭＳ Ｐゴシック" charset="-128"/>
        </a:defRPr>
      </a:lvl1pPr>
      <a:lvl2pPr algn="l" rtl="0" eaLnBrk="0" fontAlgn="base" hangingPunct="0">
        <a:spcBef>
          <a:spcPct val="0"/>
        </a:spcBef>
        <a:spcAft>
          <a:spcPct val="0"/>
        </a:spcAft>
        <a:defRPr sz="3500">
          <a:solidFill>
            <a:schemeClr val="tx2"/>
          </a:solidFill>
          <a:latin typeface="Georgia" charset="0"/>
          <a:ea typeface="MS PGothic" pitchFamily="34" charset="-128"/>
          <a:cs typeface="ＭＳ Ｐゴシック" charset="-128"/>
        </a:defRPr>
      </a:lvl2pPr>
      <a:lvl3pPr algn="l" rtl="0" eaLnBrk="0" fontAlgn="base" hangingPunct="0">
        <a:spcBef>
          <a:spcPct val="0"/>
        </a:spcBef>
        <a:spcAft>
          <a:spcPct val="0"/>
        </a:spcAft>
        <a:defRPr sz="3500">
          <a:solidFill>
            <a:schemeClr val="tx2"/>
          </a:solidFill>
          <a:latin typeface="Georgia" charset="0"/>
          <a:ea typeface="MS PGothic" pitchFamily="34" charset="-128"/>
          <a:cs typeface="ＭＳ Ｐゴシック" charset="-128"/>
        </a:defRPr>
      </a:lvl3pPr>
      <a:lvl4pPr algn="l" rtl="0" eaLnBrk="0" fontAlgn="base" hangingPunct="0">
        <a:spcBef>
          <a:spcPct val="0"/>
        </a:spcBef>
        <a:spcAft>
          <a:spcPct val="0"/>
        </a:spcAft>
        <a:defRPr sz="3500">
          <a:solidFill>
            <a:schemeClr val="tx2"/>
          </a:solidFill>
          <a:latin typeface="Georgia" charset="0"/>
          <a:ea typeface="MS PGothic" pitchFamily="34" charset="-128"/>
          <a:cs typeface="ＭＳ Ｐゴシック" charset="-128"/>
        </a:defRPr>
      </a:lvl4pPr>
      <a:lvl5pPr algn="l" rtl="0" eaLnBrk="0" fontAlgn="base" hangingPunct="0">
        <a:spcBef>
          <a:spcPct val="0"/>
        </a:spcBef>
        <a:spcAft>
          <a:spcPct val="0"/>
        </a:spcAft>
        <a:defRPr sz="3500">
          <a:solidFill>
            <a:schemeClr val="tx2"/>
          </a:solidFill>
          <a:latin typeface="Georgia" charset="0"/>
          <a:ea typeface="MS PGothic" pitchFamily="34" charset="-128"/>
          <a:cs typeface="ＭＳ Ｐゴシック" charset="-128"/>
        </a:defRPr>
      </a:lvl5pPr>
      <a:lvl6pPr marL="457200" algn="l" rtl="0" fontAlgn="base">
        <a:spcBef>
          <a:spcPct val="0"/>
        </a:spcBef>
        <a:spcAft>
          <a:spcPct val="0"/>
        </a:spcAft>
        <a:defRPr sz="3500">
          <a:solidFill>
            <a:schemeClr val="tx2"/>
          </a:solidFill>
          <a:latin typeface="Georgia" charset="0"/>
        </a:defRPr>
      </a:lvl6pPr>
      <a:lvl7pPr marL="914400" algn="l" rtl="0" fontAlgn="base">
        <a:spcBef>
          <a:spcPct val="0"/>
        </a:spcBef>
        <a:spcAft>
          <a:spcPct val="0"/>
        </a:spcAft>
        <a:defRPr sz="3500">
          <a:solidFill>
            <a:schemeClr val="tx2"/>
          </a:solidFill>
          <a:latin typeface="Georgia" charset="0"/>
        </a:defRPr>
      </a:lvl7pPr>
      <a:lvl8pPr marL="1371600" algn="l" rtl="0" fontAlgn="base">
        <a:spcBef>
          <a:spcPct val="0"/>
        </a:spcBef>
        <a:spcAft>
          <a:spcPct val="0"/>
        </a:spcAft>
        <a:defRPr sz="3500">
          <a:solidFill>
            <a:schemeClr val="tx2"/>
          </a:solidFill>
          <a:latin typeface="Georgia" charset="0"/>
        </a:defRPr>
      </a:lvl8pPr>
      <a:lvl9pPr marL="1828800" algn="l" rtl="0" fontAlgn="base">
        <a:spcBef>
          <a:spcPct val="0"/>
        </a:spcBef>
        <a:spcAft>
          <a:spcPct val="0"/>
        </a:spcAft>
        <a:defRPr sz="3500">
          <a:solidFill>
            <a:schemeClr val="tx2"/>
          </a:solidFill>
          <a:latin typeface="Georgia" charset="0"/>
        </a:defRPr>
      </a:lvl9pPr>
    </p:titleStyle>
    <p:bodyStyle>
      <a:lvl1pPr marL="342900" indent="-342900" algn="l" rtl="0" eaLnBrk="0" fontAlgn="base" hangingPunct="0">
        <a:spcBef>
          <a:spcPct val="0"/>
        </a:spcBef>
        <a:spcAft>
          <a:spcPct val="70000"/>
        </a:spcAft>
        <a:buChar char="•"/>
        <a:defRPr sz="2400">
          <a:solidFill>
            <a:schemeClr val="tx1"/>
          </a:solidFill>
          <a:latin typeface="+mn-lt"/>
          <a:ea typeface="MS PGothic" pitchFamily="34" charset="-128"/>
          <a:cs typeface="ＭＳ Ｐゴシック" charset="-128"/>
        </a:defRPr>
      </a:lvl1pPr>
      <a:lvl2pPr marL="742950" indent="-285750" algn="l" rtl="0" eaLnBrk="0" fontAlgn="base" hangingPunct="0">
        <a:lnSpc>
          <a:spcPct val="90000"/>
        </a:lnSpc>
        <a:spcBef>
          <a:spcPct val="0"/>
        </a:spcBef>
        <a:spcAft>
          <a:spcPct val="50000"/>
        </a:spcAft>
        <a:buChar char="–"/>
        <a:defRPr sz="2400">
          <a:solidFill>
            <a:schemeClr val="tx1"/>
          </a:solidFill>
          <a:latin typeface="+mn-lt"/>
          <a:ea typeface="MS PGothic" pitchFamily="34" charset="-128"/>
        </a:defRPr>
      </a:lvl2pPr>
      <a:lvl3pPr marL="1143000" indent="-228600" algn="l" rtl="0" eaLnBrk="0" fontAlgn="base" hangingPunct="0">
        <a:spcBef>
          <a:spcPct val="20000"/>
        </a:spcBef>
        <a:spcAft>
          <a:spcPct val="50000"/>
        </a:spcAft>
        <a:buChar char="•"/>
        <a:defRPr sz="2400">
          <a:solidFill>
            <a:schemeClr val="tx1"/>
          </a:solidFill>
          <a:latin typeface="+mn-lt"/>
          <a:ea typeface="MS PGothic" pitchFamily="34" charset="-128"/>
        </a:defRPr>
      </a:lvl3pPr>
      <a:lvl4pPr marL="1600200" indent="-228600" algn="l" rtl="0" eaLnBrk="0" fontAlgn="base" hangingPunct="0">
        <a:spcBef>
          <a:spcPct val="20000"/>
        </a:spcBef>
        <a:spcAft>
          <a:spcPct val="50000"/>
        </a:spcAft>
        <a:buChar char="–"/>
        <a:defRPr sz="2400">
          <a:solidFill>
            <a:schemeClr val="tx1"/>
          </a:solidFill>
          <a:latin typeface="+mn-lt"/>
          <a:ea typeface="MS PGothic" pitchFamily="34" charset="-128"/>
        </a:defRPr>
      </a:lvl4pPr>
      <a:lvl5pPr marL="2057400" indent="-228600" algn="l" rtl="0" eaLnBrk="0" fontAlgn="base" hangingPunct="0">
        <a:spcBef>
          <a:spcPct val="20000"/>
        </a:spcBef>
        <a:spcAft>
          <a:spcPct val="50000"/>
        </a:spcAft>
        <a:buChar char="»"/>
        <a:defRPr sz="2400">
          <a:solidFill>
            <a:schemeClr val="tx1"/>
          </a:solidFill>
          <a:latin typeface="+mn-lt"/>
          <a:ea typeface="MS PGothic" pitchFamily="34" charset="-128"/>
        </a:defRPr>
      </a:lvl5pPr>
      <a:lvl6pPr marL="2514600" indent="-228600" algn="l" rtl="0" fontAlgn="base">
        <a:spcBef>
          <a:spcPct val="20000"/>
        </a:spcBef>
        <a:spcAft>
          <a:spcPct val="50000"/>
        </a:spcAft>
        <a:buChar char="»"/>
        <a:defRPr sz="2400">
          <a:solidFill>
            <a:schemeClr val="tx1"/>
          </a:solidFill>
          <a:latin typeface="+mn-lt"/>
          <a:ea typeface="ＭＳ Ｐゴシック" charset="-128"/>
        </a:defRPr>
      </a:lvl6pPr>
      <a:lvl7pPr marL="2971800" indent="-228600" algn="l" rtl="0" fontAlgn="base">
        <a:spcBef>
          <a:spcPct val="20000"/>
        </a:spcBef>
        <a:spcAft>
          <a:spcPct val="50000"/>
        </a:spcAft>
        <a:buChar char="»"/>
        <a:defRPr sz="2400">
          <a:solidFill>
            <a:schemeClr val="tx1"/>
          </a:solidFill>
          <a:latin typeface="+mn-lt"/>
          <a:ea typeface="ＭＳ Ｐゴシック" charset="-128"/>
        </a:defRPr>
      </a:lvl7pPr>
      <a:lvl8pPr marL="3429000" indent="-228600" algn="l" rtl="0" fontAlgn="base">
        <a:spcBef>
          <a:spcPct val="20000"/>
        </a:spcBef>
        <a:spcAft>
          <a:spcPct val="50000"/>
        </a:spcAft>
        <a:buChar char="»"/>
        <a:defRPr sz="2400">
          <a:solidFill>
            <a:schemeClr val="tx1"/>
          </a:solidFill>
          <a:latin typeface="+mn-lt"/>
          <a:ea typeface="ＭＳ Ｐゴシック" charset="-128"/>
        </a:defRPr>
      </a:lvl8pPr>
      <a:lvl9pPr marL="3886200" indent="-228600" algn="l" rtl="0" fontAlgn="base">
        <a:spcBef>
          <a:spcPct val="20000"/>
        </a:spcBef>
        <a:spcAft>
          <a:spcPct val="50000"/>
        </a:spcAft>
        <a:buChar char="»"/>
        <a:defRPr sz="24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hyperlink" Target="http://youtu.be/wgX85GjTUL4" TargetMode="External"/><Relationship Id="rId2" Type="http://schemas.openxmlformats.org/officeDocument/2006/relationships/notesSlide" Target="../notesSlides/notesSlide21.xml"/><Relationship Id="rId1" Type="http://schemas.openxmlformats.org/officeDocument/2006/relationships/slideLayout" Target="../slideLayouts/slideLayout13.xml"/><Relationship Id="rId4" Type="http://schemas.openxmlformats.org/officeDocument/2006/relationships/image" Target="../media/image2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package" Target="../embeddings/Microsoft_Word_Document1.docx"/><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3.emf"/></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package" Target="../embeddings/Microsoft_Word_Document2.docx"/><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4.emf"/></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5.emf"/><Relationship Id="rId4" Type="http://schemas.openxmlformats.org/officeDocument/2006/relationships/package" Target="../embeddings/Microsoft_Word_Document3.docx"/></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3"/>
          <p:cNvSpPr>
            <a:spLocks noGrp="1" noChangeArrowheads="1"/>
          </p:cNvSpPr>
          <p:nvPr>
            <p:ph type="ctrTitle"/>
          </p:nvPr>
        </p:nvSpPr>
        <p:spPr>
          <a:xfrm>
            <a:off x="323850" y="1916113"/>
            <a:ext cx="8496300" cy="2160587"/>
          </a:xfrm>
        </p:spPr>
        <p:txBody>
          <a:bodyPr/>
          <a:lstStyle/>
          <a:p>
            <a:pPr algn="ctr" eaLnBrk="1" hangingPunct="1"/>
            <a:r>
              <a:rPr lang="en-GB" altLang="en-US" sz="4400" dirty="0"/>
              <a:t>A helping hand for academics capturing their content on </a:t>
            </a:r>
            <a:r>
              <a:rPr lang="en-GB" altLang="en-US" sz="4400" dirty="0" smtClean="0"/>
              <a:t>video</a:t>
            </a:r>
            <a:br>
              <a:rPr lang="en-GB" altLang="en-US" sz="4400" dirty="0" smtClean="0"/>
            </a:br>
            <a:r>
              <a:rPr lang="en-GB" altLang="en-US" sz="4400" dirty="0" smtClean="0"/>
              <a:t/>
            </a:r>
            <a:br>
              <a:rPr lang="en-GB" altLang="en-US" sz="4400" dirty="0" smtClean="0"/>
            </a:br>
            <a:r>
              <a:rPr lang="en-GB" altLang="en-US" sz="4400" dirty="0" smtClean="0"/>
              <a:t>ALT-C</a:t>
            </a:r>
          </a:p>
        </p:txBody>
      </p:sp>
      <p:sp>
        <p:nvSpPr>
          <p:cNvPr id="6147" name="Text Box 25"/>
          <p:cNvSpPr txBox="1">
            <a:spLocks noChangeArrowheads="1"/>
          </p:cNvSpPr>
          <p:nvPr/>
        </p:nvSpPr>
        <p:spPr bwMode="auto">
          <a:xfrm>
            <a:off x="381000" y="5851525"/>
            <a:ext cx="6477000" cy="685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nchor="b"/>
          <a:lstStyle>
            <a:lvl1pPr>
              <a:defRPr sz="1200">
                <a:solidFill>
                  <a:schemeClr val="tx1"/>
                </a:solidFill>
                <a:latin typeface="Lucida Sans" panose="020B0602030504020204" pitchFamily="34" charset="0"/>
                <a:ea typeface="MS PGothic" panose="020B0600070205080204" pitchFamily="34" charset="-128"/>
              </a:defRPr>
            </a:lvl1pPr>
            <a:lvl2pPr marL="742950" indent="-285750">
              <a:defRPr sz="1200">
                <a:solidFill>
                  <a:schemeClr val="tx1"/>
                </a:solidFill>
                <a:latin typeface="Lucida Sans" panose="020B0602030504020204" pitchFamily="34" charset="0"/>
                <a:ea typeface="MS PGothic" panose="020B0600070205080204" pitchFamily="34" charset="-128"/>
              </a:defRPr>
            </a:lvl2pPr>
            <a:lvl3pPr marL="1143000" indent="-228600">
              <a:defRPr sz="1200">
                <a:solidFill>
                  <a:schemeClr val="tx1"/>
                </a:solidFill>
                <a:latin typeface="Lucida Sans" panose="020B0602030504020204" pitchFamily="34" charset="0"/>
                <a:ea typeface="MS PGothic" panose="020B0600070205080204" pitchFamily="34" charset="-128"/>
              </a:defRPr>
            </a:lvl3pPr>
            <a:lvl4pPr marL="1600200" indent="-228600">
              <a:defRPr sz="1200">
                <a:solidFill>
                  <a:schemeClr val="tx1"/>
                </a:solidFill>
                <a:latin typeface="Lucida Sans" panose="020B0602030504020204" pitchFamily="34" charset="0"/>
                <a:ea typeface="MS PGothic" panose="020B0600070205080204" pitchFamily="34" charset="-128"/>
              </a:defRPr>
            </a:lvl4pPr>
            <a:lvl5pPr marL="2057400" indent="-228600">
              <a:defRPr sz="1200">
                <a:solidFill>
                  <a:schemeClr val="tx1"/>
                </a:solidFill>
                <a:latin typeface="Lucida Sans" panose="020B0602030504020204" pitchFamily="34" charset="0"/>
                <a:ea typeface="MS PGothic" panose="020B0600070205080204" pitchFamily="34" charset="-128"/>
              </a:defRPr>
            </a:lvl5pPr>
            <a:lvl6pPr marL="2514600" indent="-228600" algn="ctr" eaLnBrk="0" fontAlgn="base" hangingPunct="0">
              <a:spcBef>
                <a:spcPct val="0"/>
              </a:spcBef>
              <a:spcAft>
                <a:spcPct val="0"/>
              </a:spcAft>
              <a:defRPr sz="1200">
                <a:solidFill>
                  <a:schemeClr val="tx1"/>
                </a:solidFill>
                <a:latin typeface="Lucida Sans" panose="020B0602030504020204" pitchFamily="34" charset="0"/>
                <a:ea typeface="MS PGothic" panose="020B0600070205080204" pitchFamily="34" charset="-128"/>
              </a:defRPr>
            </a:lvl6pPr>
            <a:lvl7pPr marL="2971800" indent="-228600" algn="ctr" eaLnBrk="0" fontAlgn="base" hangingPunct="0">
              <a:spcBef>
                <a:spcPct val="0"/>
              </a:spcBef>
              <a:spcAft>
                <a:spcPct val="0"/>
              </a:spcAft>
              <a:defRPr sz="1200">
                <a:solidFill>
                  <a:schemeClr val="tx1"/>
                </a:solidFill>
                <a:latin typeface="Lucida Sans" panose="020B0602030504020204" pitchFamily="34" charset="0"/>
                <a:ea typeface="MS PGothic" panose="020B0600070205080204" pitchFamily="34" charset="-128"/>
              </a:defRPr>
            </a:lvl7pPr>
            <a:lvl8pPr marL="3429000" indent="-228600" algn="ctr" eaLnBrk="0" fontAlgn="base" hangingPunct="0">
              <a:spcBef>
                <a:spcPct val="0"/>
              </a:spcBef>
              <a:spcAft>
                <a:spcPct val="0"/>
              </a:spcAft>
              <a:defRPr sz="1200">
                <a:solidFill>
                  <a:schemeClr val="tx1"/>
                </a:solidFill>
                <a:latin typeface="Lucida Sans" panose="020B0602030504020204" pitchFamily="34" charset="0"/>
                <a:ea typeface="MS PGothic" panose="020B0600070205080204" pitchFamily="34" charset="-128"/>
              </a:defRPr>
            </a:lvl8pPr>
            <a:lvl9pPr marL="3886200" indent="-228600" algn="ctr" eaLnBrk="0" fontAlgn="base" hangingPunct="0">
              <a:spcBef>
                <a:spcPct val="0"/>
              </a:spcBef>
              <a:spcAft>
                <a:spcPct val="0"/>
              </a:spcAft>
              <a:defRPr sz="1200">
                <a:solidFill>
                  <a:schemeClr val="tx1"/>
                </a:solidFill>
                <a:latin typeface="Lucida Sans" panose="020B0602030504020204" pitchFamily="34" charset="0"/>
                <a:ea typeface="MS PGothic" panose="020B0600070205080204" pitchFamily="34" charset="-128"/>
              </a:defRPr>
            </a:lvl9pPr>
          </a:lstStyle>
          <a:p>
            <a:pPr algn="l">
              <a:lnSpc>
                <a:spcPts val="2400"/>
              </a:lnSpc>
            </a:pPr>
            <a:r>
              <a:rPr lang="en-GB" altLang="en-US" sz="2000" dirty="0" smtClean="0">
                <a:solidFill>
                  <a:srgbClr val="B2D5D5"/>
                </a:solidFill>
                <a:latin typeface="Georgia" panose="02040502050405020303" pitchFamily="18" charset="0"/>
              </a:rPr>
              <a:t>Justin Steele-Davies, Joe Brett</a:t>
            </a:r>
            <a:r>
              <a:rPr lang="en-GB" altLang="en-US" sz="2000" dirty="0">
                <a:solidFill>
                  <a:srgbClr val="B2D5D5"/>
                </a:solidFill>
                <a:latin typeface="Georgia" panose="02040502050405020303" pitchFamily="18" charset="0"/>
              </a:rPr>
              <a:t/>
            </a:r>
            <a:br>
              <a:rPr lang="en-GB" altLang="en-US" sz="2000" dirty="0">
                <a:solidFill>
                  <a:srgbClr val="B2D5D5"/>
                </a:solidFill>
                <a:latin typeface="Georgia" panose="02040502050405020303" pitchFamily="18" charset="0"/>
              </a:rPr>
            </a:br>
            <a:r>
              <a:rPr lang="en-GB" altLang="en-US" sz="2000" dirty="0" smtClean="0">
                <a:solidFill>
                  <a:srgbClr val="B2D5D5"/>
                </a:solidFill>
                <a:latin typeface="Georgia" panose="02040502050405020303" pitchFamily="18" charset="0"/>
              </a:rPr>
              <a:t>Sep 2014 </a:t>
            </a:r>
            <a:endParaRPr lang="en-GB" altLang="en-US" sz="2000" dirty="0">
              <a:solidFill>
                <a:srgbClr val="B2D5D5"/>
              </a:solidFill>
              <a:latin typeface="Georgia" panose="02040502050405020303"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Preparation for filming</a:t>
            </a:r>
            <a:endParaRPr lang="en-US" dirty="0"/>
          </a:p>
        </p:txBody>
      </p:sp>
      <p:sp>
        <p:nvSpPr>
          <p:cNvPr id="3" name="Content Placeholder 2"/>
          <p:cNvSpPr>
            <a:spLocks noGrp="1"/>
          </p:cNvSpPr>
          <p:nvPr>
            <p:ph idx="1"/>
          </p:nvPr>
        </p:nvSpPr>
        <p:spPr/>
        <p:txBody>
          <a:bodyPr/>
          <a:lstStyle/>
          <a:p>
            <a:r>
              <a:rPr lang="en-US" dirty="0" smtClean="0">
                <a:solidFill>
                  <a:schemeClr val="tx1">
                    <a:lumMod val="40000"/>
                    <a:lumOff val="60000"/>
                  </a:schemeClr>
                </a:solidFill>
              </a:rPr>
              <a:t>Pre-meeting scope document</a:t>
            </a:r>
          </a:p>
          <a:p>
            <a:r>
              <a:rPr lang="en-US" dirty="0" smtClean="0">
                <a:solidFill>
                  <a:schemeClr val="tx1">
                    <a:lumMod val="40000"/>
                    <a:lumOff val="60000"/>
                  </a:schemeClr>
                </a:solidFill>
              </a:rPr>
              <a:t>One page of advice for filming</a:t>
            </a:r>
          </a:p>
          <a:p>
            <a:r>
              <a:rPr lang="en-US" dirty="0" smtClean="0">
                <a:solidFill>
                  <a:schemeClr val="tx1">
                    <a:lumMod val="40000"/>
                    <a:lumOff val="60000"/>
                  </a:schemeClr>
                </a:solidFill>
              </a:rPr>
              <a:t>Storyboard (word or PowerPoint)</a:t>
            </a:r>
          </a:p>
          <a:p>
            <a:r>
              <a:rPr lang="en-US" dirty="0" smtClean="0"/>
              <a:t>Prompts / Visual aids</a:t>
            </a:r>
          </a:p>
          <a:p>
            <a:endParaRPr lang="en-US" dirty="0"/>
          </a:p>
        </p:txBody>
      </p:sp>
      <p:sp>
        <p:nvSpPr>
          <p:cNvPr id="4" name="Slide Number Placeholder 3"/>
          <p:cNvSpPr>
            <a:spLocks noGrp="1"/>
          </p:cNvSpPr>
          <p:nvPr>
            <p:ph type="sldNum" sz="quarter" idx="12"/>
          </p:nvPr>
        </p:nvSpPr>
        <p:spPr/>
        <p:txBody>
          <a:bodyPr/>
          <a:lstStyle/>
          <a:p>
            <a:fld id="{E03C5D65-EAB4-4070-ACA7-EF1BFCAF32E3}" type="slidenum">
              <a:rPr lang="en-GB" altLang="en-US" smtClean="0"/>
              <a:pPr/>
              <a:t>10</a:t>
            </a:fld>
            <a:endParaRPr lang="en-GB" altLang="en-US"/>
          </a:p>
        </p:txBody>
      </p:sp>
    </p:spTree>
    <p:extLst>
      <p:ext uri="{BB962C8B-B14F-4D97-AF65-F5344CB8AC3E}">
        <p14:creationId xmlns:p14="http://schemas.microsoft.com/office/powerpoint/2010/main" val="39904608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Prompts </a:t>
            </a:r>
            <a:r>
              <a:rPr lang="en-US" dirty="0"/>
              <a:t>/ Visual aids</a:t>
            </a:r>
            <a:br>
              <a:rPr lang="en-US" dirty="0"/>
            </a:br>
            <a:endParaRPr lang="en-GB"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39552" y="1700808"/>
            <a:ext cx="6534730" cy="4945930"/>
          </a:xfrm>
        </p:spPr>
      </p:pic>
      <p:sp>
        <p:nvSpPr>
          <p:cNvPr id="4" name="Slide Number Placeholder 3"/>
          <p:cNvSpPr>
            <a:spLocks noGrp="1"/>
          </p:cNvSpPr>
          <p:nvPr>
            <p:ph type="sldNum" sz="quarter" idx="12"/>
          </p:nvPr>
        </p:nvSpPr>
        <p:spPr/>
        <p:txBody>
          <a:bodyPr/>
          <a:lstStyle/>
          <a:p>
            <a:fld id="{E03C5D65-EAB4-4070-ACA7-EF1BFCAF32E3}" type="slidenum">
              <a:rPr lang="en-GB" altLang="en-US" smtClean="0"/>
              <a:pPr/>
              <a:t>11</a:t>
            </a:fld>
            <a:endParaRPr lang="en-GB" altLang="en-US"/>
          </a:p>
        </p:txBody>
      </p:sp>
    </p:spTree>
    <p:extLst>
      <p:ext uri="{BB962C8B-B14F-4D97-AF65-F5344CB8AC3E}">
        <p14:creationId xmlns:p14="http://schemas.microsoft.com/office/powerpoint/2010/main" val="307159890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Preparation for filming</a:t>
            </a:r>
            <a:endParaRPr lang="en-US" dirty="0"/>
          </a:p>
        </p:txBody>
      </p:sp>
      <p:sp>
        <p:nvSpPr>
          <p:cNvPr id="3" name="Content Placeholder 2"/>
          <p:cNvSpPr>
            <a:spLocks noGrp="1"/>
          </p:cNvSpPr>
          <p:nvPr>
            <p:ph idx="1"/>
          </p:nvPr>
        </p:nvSpPr>
        <p:spPr/>
        <p:txBody>
          <a:bodyPr/>
          <a:lstStyle/>
          <a:p>
            <a:r>
              <a:rPr lang="en-US" dirty="0" smtClean="0">
                <a:solidFill>
                  <a:schemeClr val="tx1">
                    <a:lumMod val="40000"/>
                    <a:lumOff val="60000"/>
                  </a:schemeClr>
                </a:solidFill>
              </a:rPr>
              <a:t>Pre-meeting scope document</a:t>
            </a:r>
          </a:p>
          <a:p>
            <a:r>
              <a:rPr lang="en-US" dirty="0" smtClean="0">
                <a:solidFill>
                  <a:schemeClr val="tx1">
                    <a:lumMod val="40000"/>
                    <a:lumOff val="60000"/>
                  </a:schemeClr>
                </a:solidFill>
              </a:rPr>
              <a:t>One page of advice for filming</a:t>
            </a:r>
          </a:p>
          <a:p>
            <a:r>
              <a:rPr lang="en-US" dirty="0" smtClean="0">
                <a:solidFill>
                  <a:schemeClr val="tx1">
                    <a:lumMod val="40000"/>
                    <a:lumOff val="60000"/>
                  </a:schemeClr>
                </a:solidFill>
              </a:rPr>
              <a:t>Storyboard (word or PowerPoint)</a:t>
            </a:r>
          </a:p>
          <a:p>
            <a:r>
              <a:rPr lang="en-US" dirty="0" smtClean="0">
                <a:solidFill>
                  <a:schemeClr val="tx1">
                    <a:lumMod val="40000"/>
                    <a:lumOff val="60000"/>
                  </a:schemeClr>
                </a:solidFill>
              </a:rPr>
              <a:t>Prompts / Visual aids</a:t>
            </a:r>
          </a:p>
          <a:p>
            <a:pPr marL="0" indent="0">
              <a:buNone/>
            </a:pPr>
            <a:r>
              <a:rPr lang="en-US" dirty="0" smtClean="0"/>
              <a:t>Finally!</a:t>
            </a:r>
            <a:endParaRPr lang="en-US" dirty="0"/>
          </a:p>
          <a:p>
            <a:r>
              <a:rPr lang="en-US" dirty="0" smtClean="0"/>
              <a:t>Presentation is a skill!</a:t>
            </a:r>
          </a:p>
          <a:p>
            <a:endParaRPr lang="en-US" dirty="0"/>
          </a:p>
        </p:txBody>
      </p:sp>
      <p:sp>
        <p:nvSpPr>
          <p:cNvPr id="4" name="Slide Number Placeholder 3"/>
          <p:cNvSpPr>
            <a:spLocks noGrp="1"/>
          </p:cNvSpPr>
          <p:nvPr>
            <p:ph type="sldNum" sz="quarter" idx="12"/>
          </p:nvPr>
        </p:nvSpPr>
        <p:spPr/>
        <p:txBody>
          <a:bodyPr/>
          <a:lstStyle/>
          <a:p>
            <a:fld id="{E03C5D65-EAB4-4070-ACA7-EF1BFCAF32E3}" type="slidenum">
              <a:rPr lang="en-GB" altLang="en-US" smtClean="0"/>
              <a:pPr/>
              <a:t>12</a:t>
            </a:fld>
            <a:endParaRPr lang="en-GB" altLang="en-US"/>
          </a:p>
        </p:txBody>
      </p:sp>
    </p:spTree>
    <p:extLst>
      <p:ext uri="{BB962C8B-B14F-4D97-AF65-F5344CB8AC3E}">
        <p14:creationId xmlns:p14="http://schemas.microsoft.com/office/powerpoint/2010/main" val="346905880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Example of finished product</a:t>
            </a:r>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75875" y="1700807"/>
            <a:ext cx="8040541" cy="4992995"/>
          </a:xfrm>
        </p:spPr>
      </p:pic>
      <p:sp>
        <p:nvSpPr>
          <p:cNvPr id="4" name="Slide Number Placeholder 3"/>
          <p:cNvSpPr>
            <a:spLocks noGrp="1"/>
          </p:cNvSpPr>
          <p:nvPr>
            <p:ph type="sldNum" sz="quarter" idx="12"/>
          </p:nvPr>
        </p:nvSpPr>
        <p:spPr/>
        <p:txBody>
          <a:bodyPr/>
          <a:lstStyle/>
          <a:p>
            <a:fld id="{E03C5D65-EAB4-4070-ACA7-EF1BFCAF32E3}" type="slidenum">
              <a:rPr lang="en-GB" altLang="en-US" smtClean="0"/>
              <a:pPr/>
              <a:t>13</a:t>
            </a:fld>
            <a:endParaRPr lang="en-GB" altLang="en-US"/>
          </a:p>
        </p:txBody>
      </p:sp>
    </p:spTree>
    <p:extLst>
      <p:ext uri="{BB962C8B-B14F-4D97-AF65-F5344CB8AC3E}">
        <p14:creationId xmlns:p14="http://schemas.microsoft.com/office/powerpoint/2010/main" val="286708000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Building up from the basics</a:t>
            </a:r>
            <a:endParaRPr lang="en-GB" dirty="0"/>
          </a:p>
        </p:txBody>
      </p:sp>
      <p:pic>
        <p:nvPicPr>
          <p:cNvPr id="17" name="Content Placeholder 16"/>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00100" y="1700213"/>
            <a:ext cx="7543800" cy="4114800"/>
          </a:xfrm>
        </p:spPr>
      </p:pic>
      <p:sp>
        <p:nvSpPr>
          <p:cNvPr id="4" name="Slide Number Placeholder 3"/>
          <p:cNvSpPr>
            <a:spLocks noGrp="1"/>
          </p:cNvSpPr>
          <p:nvPr>
            <p:ph type="sldNum" sz="quarter" idx="12"/>
          </p:nvPr>
        </p:nvSpPr>
        <p:spPr/>
        <p:txBody>
          <a:bodyPr/>
          <a:lstStyle/>
          <a:p>
            <a:fld id="{E03C5D65-EAB4-4070-ACA7-EF1BFCAF32E3}" type="slidenum">
              <a:rPr lang="en-GB" altLang="en-US" smtClean="0"/>
              <a:pPr/>
              <a:t>14</a:t>
            </a:fld>
            <a:endParaRPr lang="en-GB" altLang="en-US"/>
          </a:p>
        </p:txBody>
      </p:sp>
    </p:spTree>
    <p:extLst>
      <p:ext uri="{BB962C8B-B14F-4D97-AF65-F5344CB8AC3E}">
        <p14:creationId xmlns:p14="http://schemas.microsoft.com/office/powerpoint/2010/main" val="339298702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Camera </a:t>
            </a:r>
            <a:r>
              <a:rPr lang="en-GB" dirty="0" err="1" smtClean="0"/>
              <a:t>placment</a:t>
            </a:r>
            <a:endParaRPr lang="en-GB"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00100" y="1700213"/>
            <a:ext cx="7543800" cy="4114800"/>
          </a:xfrm>
        </p:spPr>
      </p:pic>
      <p:sp>
        <p:nvSpPr>
          <p:cNvPr id="4" name="Slide Number Placeholder 3"/>
          <p:cNvSpPr>
            <a:spLocks noGrp="1"/>
          </p:cNvSpPr>
          <p:nvPr>
            <p:ph type="sldNum" sz="quarter" idx="12"/>
          </p:nvPr>
        </p:nvSpPr>
        <p:spPr/>
        <p:txBody>
          <a:bodyPr/>
          <a:lstStyle/>
          <a:p>
            <a:fld id="{E03C5D65-EAB4-4070-ACA7-EF1BFCAF32E3}" type="slidenum">
              <a:rPr lang="en-GB" altLang="en-US" smtClean="0"/>
              <a:pPr/>
              <a:t>15</a:t>
            </a:fld>
            <a:endParaRPr lang="en-GB" altLang="en-US"/>
          </a:p>
        </p:txBody>
      </p:sp>
    </p:spTree>
    <p:extLst>
      <p:ext uri="{BB962C8B-B14F-4D97-AF65-F5344CB8AC3E}">
        <p14:creationId xmlns:p14="http://schemas.microsoft.com/office/powerpoint/2010/main" val="61066492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Sync prompts to recording</a:t>
            </a:r>
            <a:endParaRPr lang="en-GB"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00100" y="1700213"/>
            <a:ext cx="7543800" cy="4114800"/>
          </a:xfrm>
        </p:spPr>
      </p:pic>
      <p:sp>
        <p:nvSpPr>
          <p:cNvPr id="4" name="Slide Number Placeholder 3"/>
          <p:cNvSpPr>
            <a:spLocks noGrp="1"/>
          </p:cNvSpPr>
          <p:nvPr>
            <p:ph type="sldNum" sz="quarter" idx="12"/>
          </p:nvPr>
        </p:nvSpPr>
        <p:spPr/>
        <p:txBody>
          <a:bodyPr/>
          <a:lstStyle/>
          <a:p>
            <a:fld id="{E03C5D65-EAB4-4070-ACA7-EF1BFCAF32E3}" type="slidenum">
              <a:rPr lang="en-GB" altLang="en-US" smtClean="0"/>
              <a:pPr/>
              <a:t>16</a:t>
            </a:fld>
            <a:endParaRPr lang="en-GB" altLang="en-US"/>
          </a:p>
        </p:txBody>
      </p:sp>
    </p:spTree>
    <p:extLst>
      <p:ext uri="{BB962C8B-B14F-4D97-AF65-F5344CB8AC3E}">
        <p14:creationId xmlns:p14="http://schemas.microsoft.com/office/powerpoint/2010/main" val="78463191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Anchor the </a:t>
            </a:r>
            <a:r>
              <a:rPr lang="en-GB" dirty="0" smtClean="0"/>
              <a:t>presenter</a:t>
            </a:r>
            <a:endParaRPr lang="en-GB"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00100" y="1700213"/>
            <a:ext cx="7543800" cy="4114800"/>
          </a:xfrm>
        </p:spPr>
      </p:pic>
      <p:sp>
        <p:nvSpPr>
          <p:cNvPr id="4" name="Slide Number Placeholder 3"/>
          <p:cNvSpPr>
            <a:spLocks noGrp="1"/>
          </p:cNvSpPr>
          <p:nvPr>
            <p:ph type="sldNum" sz="quarter" idx="12"/>
          </p:nvPr>
        </p:nvSpPr>
        <p:spPr/>
        <p:txBody>
          <a:bodyPr/>
          <a:lstStyle/>
          <a:p>
            <a:fld id="{E03C5D65-EAB4-4070-ACA7-EF1BFCAF32E3}" type="slidenum">
              <a:rPr lang="en-GB" altLang="en-US" smtClean="0"/>
              <a:pPr/>
              <a:t>17</a:t>
            </a:fld>
            <a:endParaRPr lang="en-GB" altLang="en-US"/>
          </a:p>
        </p:txBody>
      </p:sp>
    </p:spTree>
    <p:extLst>
      <p:ext uri="{BB962C8B-B14F-4D97-AF65-F5344CB8AC3E}">
        <p14:creationId xmlns:p14="http://schemas.microsoft.com/office/powerpoint/2010/main" val="372900534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Slid interaction</a:t>
            </a:r>
            <a:endParaRPr lang="en-GB"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00100" y="1700213"/>
            <a:ext cx="7543800" cy="4114799"/>
          </a:xfrm>
        </p:spPr>
      </p:pic>
      <p:sp>
        <p:nvSpPr>
          <p:cNvPr id="4" name="Slide Number Placeholder 3"/>
          <p:cNvSpPr>
            <a:spLocks noGrp="1"/>
          </p:cNvSpPr>
          <p:nvPr>
            <p:ph type="sldNum" sz="quarter" idx="12"/>
          </p:nvPr>
        </p:nvSpPr>
        <p:spPr/>
        <p:txBody>
          <a:bodyPr/>
          <a:lstStyle/>
          <a:p>
            <a:fld id="{E03C5D65-EAB4-4070-ACA7-EF1BFCAF32E3}" type="slidenum">
              <a:rPr lang="en-GB" altLang="en-US" smtClean="0"/>
              <a:pPr/>
              <a:t>18</a:t>
            </a:fld>
            <a:endParaRPr lang="en-GB" altLang="en-US"/>
          </a:p>
        </p:txBody>
      </p:sp>
    </p:spTree>
    <p:extLst>
      <p:ext uri="{BB962C8B-B14F-4D97-AF65-F5344CB8AC3E}">
        <p14:creationId xmlns:p14="http://schemas.microsoft.com/office/powerpoint/2010/main" val="348222549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Improve the video quality</a:t>
            </a:r>
            <a:endParaRPr lang="en-GB"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00100" y="1700213"/>
            <a:ext cx="7543800" cy="4114800"/>
          </a:xfrm>
        </p:spPr>
      </p:pic>
      <p:sp>
        <p:nvSpPr>
          <p:cNvPr id="4" name="Slide Number Placeholder 3"/>
          <p:cNvSpPr>
            <a:spLocks noGrp="1"/>
          </p:cNvSpPr>
          <p:nvPr>
            <p:ph type="sldNum" sz="quarter" idx="12"/>
          </p:nvPr>
        </p:nvSpPr>
        <p:spPr/>
        <p:txBody>
          <a:bodyPr/>
          <a:lstStyle/>
          <a:p>
            <a:fld id="{E03C5D65-EAB4-4070-ACA7-EF1BFCAF32E3}" type="slidenum">
              <a:rPr lang="en-GB" altLang="en-US" smtClean="0"/>
              <a:pPr/>
              <a:t>19</a:t>
            </a:fld>
            <a:endParaRPr lang="en-GB" altLang="en-US"/>
          </a:p>
        </p:txBody>
      </p:sp>
    </p:spTree>
    <p:extLst>
      <p:ext uri="{BB962C8B-B14F-4D97-AF65-F5344CB8AC3E}">
        <p14:creationId xmlns:p14="http://schemas.microsoft.com/office/powerpoint/2010/main" val="7030168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Overview</a:t>
            </a:r>
            <a:endParaRPr lang="en-GB" dirty="0"/>
          </a:p>
        </p:txBody>
      </p:sp>
      <p:sp>
        <p:nvSpPr>
          <p:cNvPr id="3" name="Content Placeholder 2"/>
          <p:cNvSpPr>
            <a:spLocks noGrp="1"/>
          </p:cNvSpPr>
          <p:nvPr>
            <p:ph idx="1"/>
          </p:nvPr>
        </p:nvSpPr>
        <p:spPr/>
        <p:txBody>
          <a:bodyPr/>
          <a:lstStyle/>
          <a:p>
            <a:r>
              <a:rPr lang="en-GB" dirty="0" smtClean="0"/>
              <a:t>Preparation for filming</a:t>
            </a:r>
          </a:p>
          <a:p>
            <a:r>
              <a:rPr lang="en-GB" dirty="0" smtClean="0"/>
              <a:t>Story boarding</a:t>
            </a:r>
          </a:p>
          <a:p>
            <a:r>
              <a:rPr lang="en-GB" dirty="0" smtClean="0"/>
              <a:t>Making filming less intimidating</a:t>
            </a:r>
          </a:p>
          <a:p>
            <a:endParaRPr lang="en-GB" dirty="0"/>
          </a:p>
        </p:txBody>
      </p:sp>
      <p:sp>
        <p:nvSpPr>
          <p:cNvPr id="4" name="Slide Number Placeholder 3"/>
          <p:cNvSpPr>
            <a:spLocks noGrp="1"/>
          </p:cNvSpPr>
          <p:nvPr>
            <p:ph type="sldNum" sz="quarter" idx="12"/>
          </p:nvPr>
        </p:nvSpPr>
        <p:spPr/>
        <p:txBody>
          <a:bodyPr/>
          <a:lstStyle/>
          <a:p>
            <a:fld id="{E03C5D65-EAB4-4070-ACA7-EF1BFCAF32E3}" type="slidenum">
              <a:rPr lang="en-GB" altLang="en-US" smtClean="0"/>
              <a:pPr/>
              <a:t>2</a:t>
            </a:fld>
            <a:endParaRPr lang="en-GB" altLang="en-US"/>
          </a:p>
        </p:txBody>
      </p:sp>
    </p:spTree>
    <p:extLst>
      <p:ext uri="{BB962C8B-B14F-4D97-AF65-F5344CB8AC3E}">
        <p14:creationId xmlns:p14="http://schemas.microsoft.com/office/powerpoint/2010/main" val="7866680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Add more mics</a:t>
            </a:r>
            <a:endParaRPr lang="en-GB"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00100" y="1700213"/>
            <a:ext cx="7543800" cy="4114800"/>
          </a:xfrm>
        </p:spPr>
      </p:pic>
      <p:sp>
        <p:nvSpPr>
          <p:cNvPr id="4" name="Slide Number Placeholder 3"/>
          <p:cNvSpPr>
            <a:spLocks noGrp="1"/>
          </p:cNvSpPr>
          <p:nvPr>
            <p:ph type="sldNum" sz="quarter" idx="12"/>
          </p:nvPr>
        </p:nvSpPr>
        <p:spPr/>
        <p:txBody>
          <a:bodyPr/>
          <a:lstStyle/>
          <a:p>
            <a:fld id="{E03C5D65-EAB4-4070-ACA7-EF1BFCAF32E3}" type="slidenum">
              <a:rPr lang="en-GB" altLang="en-US" smtClean="0"/>
              <a:pPr/>
              <a:t>20</a:t>
            </a:fld>
            <a:endParaRPr lang="en-GB" altLang="en-US"/>
          </a:p>
        </p:txBody>
      </p:sp>
    </p:spTree>
    <p:extLst>
      <p:ext uri="{BB962C8B-B14F-4D97-AF65-F5344CB8AC3E}">
        <p14:creationId xmlns:p14="http://schemas.microsoft.com/office/powerpoint/2010/main" val="260654595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Let there be light</a:t>
            </a:r>
            <a:endParaRPr lang="en-GB"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00100" y="1700213"/>
            <a:ext cx="7543800" cy="4114800"/>
          </a:xfrm>
        </p:spPr>
      </p:pic>
      <p:sp>
        <p:nvSpPr>
          <p:cNvPr id="4" name="Slide Number Placeholder 3"/>
          <p:cNvSpPr>
            <a:spLocks noGrp="1"/>
          </p:cNvSpPr>
          <p:nvPr>
            <p:ph type="sldNum" sz="quarter" idx="12"/>
          </p:nvPr>
        </p:nvSpPr>
        <p:spPr/>
        <p:txBody>
          <a:bodyPr/>
          <a:lstStyle/>
          <a:p>
            <a:fld id="{E03C5D65-EAB4-4070-ACA7-EF1BFCAF32E3}" type="slidenum">
              <a:rPr lang="en-GB" altLang="en-US" smtClean="0"/>
              <a:pPr/>
              <a:t>21</a:t>
            </a:fld>
            <a:endParaRPr lang="en-GB" altLang="en-US"/>
          </a:p>
        </p:txBody>
      </p:sp>
    </p:spTree>
    <p:extLst>
      <p:ext uri="{BB962C8B-B14F-4D97-AF65-F5344CB8AC3E}">
        <p14:creationId xmlns:p14="http://schemas.microsoft.com/office/powerpoint/2010/main" val="200614320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Special effects</a:t>
            </a:r>
            <a:endParaRPr lang="en-GB"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00100" y="1700213"/>
            <a:ext cx="7543800" cy="4114800"/>
          </a:xfrm>
        </p:spPr>
      </p:pic>
      <p:sp>
        <p:nvSpPr>
          <p:cNvPr id="4" name="Slide Number Placeholder 3"/>
          <p:cNvSpPr>
            <a:spLocks noGrp="1"/>
          </p:cNvSpPr>
          <p:nvPr>
            <p:ph type="sldNum" sz="quarter" idx="12"/>
          </p:nvPr>
        </p:nvSpPr>
        <p:spPr/>
        <p:txBody>
          <a:bodyPr/>
          <a:lstStyle/>
          <a:p>
            <a:fld id="{E03C5D65-EAB4-4070-ACA7-EF1BFCAF32E3}" type="slidenum">
              <a:rPr lang="en-GB" altLang="en-US" smtClean="0"/>
              <a:pPr/>
              <a:t>22</a:t>
            </a:fld>
            <a:endParaRPr lang="en-GB" altLang="en-US"/>
          </a:p>
        </p:txBody>
      </p:sp>
    </p:spTree>
    <p:extLst>
      <p:ext uri="{BB962C8B-B14F-4D97-AF65-F5344CB8AC3E}">
        <p14:creationId xmlns:p14="http://schemas.microsoft.com/office/powerpoint/2010/main" val="193205638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Autocue like the news</a:t>
            </a:r>
            <a:endParaRPr lang="en-GB"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00100" y="1700213"/>
            <a:ext cx="7543800" cy="4114800"/>
          </a:xfrm>
        </p:spPr>
      </p:pic>
      <p:sp>
        <p:nvSpPr>
          <p:cNvPr id="4" name="Slide Number Placeholder 3"/>
          <p:cNvSpPr>
            <a:spLocks noGrp="1"/>
          </p:cNvSpPr>
          <p:nvPr>
            <p:ph type="sldNum" sz="quarter" idx="12"/>
          </p:nvPr>
        </p:nvSpPr>
        <p:spPr/>
        <p:txBody>
          <a:bodyPr/>
          <a:lstStyle/>
          <a:p>
            <a:fld id="{E03C5D65-EAB4-4070-ACA7-EF1BFCAF32E3}" type="slidenum">
              <a:rPr lang="en-GB" altLang="en-US" smtClean="0"/>
              <a:pPr/>
              <a:t>23</a:t>
            </a:fld>
            <a:endParaRPr lang="en-GB" altLang="en-US"/>
          </a:p>
        </p:txBody>
      </p:sp>
    </p:spTree>
    <p:extLst>
      <p:ext uri="{BB962C8B-B14F-4D97-AF65-F5344CB8AC3E}">
        <p14:creationId xmlns:p14="http://schemas.microsoft.com/office/powerpoint/2010/main" val="419237684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GB"/>
          </a:p>
        </p:txBody>
      </p:sp>
      <p:sp>
        <p:nvSpPr>
          <p:cNvPr id="3" name="Subtitle 2"/>
          <p:cNvSpPr>
            <a:spLocks noGrp="1"/>
          </p:cNvSpPr>
          <p:nvPr>
            <p:ph type="subTitle" idx="1"/>
          </p:nvPr>
        </p:nvSpPr>
        <p:spPr/>
        <p:txBody>
          <a:bodyPr/>
          <a:lstStyle/>
          <a:p>
            <a:endParaRPr lang="en-GB"/>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178" y="-1204620"/>
            <a:ext cx="6048672" cy="8062620"/>
          </a:xfrm>
          <a:prstGeom prst="rect">
            <a:avLst/>
          </a:prstGeom>
        </p:spPr>
      </p:pic>
    </p:spTree>
    <p:extLst>
      <p:ext uri="{BB962C8B-B14F-4D97-AF65-F5344CB8AC3E}">
        <p14:creationId xmlns:p14="http://schemas.microsoft.com/office/powerpoint/2010/main" val="105800397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Example of finished product</a:t>
            </a:r>
            <a:endParaRPr lang="en-GB" dirty="0"/>
          </a:p>
        </p:txBody>
      </p:sp>
      <p:pic>
        <p:nvPicPr>
          <p:cNvPr id="5" name="Content Placeholder 4">
            <a:hlinkClick r:id="rId3"/>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441801" y="1772816"/>
            <a:ext cx="8177415" cy="4535909"/>
          </a:xfrm>
        </p:spPr>
      </p:pic>
      <p:sp>
        <p:nvSpPr>
          <p:cNvPr id="4" name="Slide Number Placeholder 3"/>
          <p:cNvSpPr>
            <a:spLocks noGrp="1"/>
          </p:cNvSpPr>
          <p:nvPr>
            <p:ph type="sldNum" sz="quarter" idx="12"/>
          </p:nvPr>
        </p:nvSpPr>
        <p:spPr/>
        <p:txBody>
          <a:bodyPr/>
          <a:lstStyle/>
          <a:p>
            <a:fld id="{E03C5D65-EAB4-4070-ACA7-EF1BFCAF32E3}" type="slidenum">
              <a:rPr lang="en-GB" altLang="en-US" smtClean="0"/>
              <a:pPr/>
              <a:t>25</a:t>
            </a:fld>
            <a:endParaRPr lang="en-GB" altLang="en-US"/>
          </a:p>
        </p:txBody>
      </p:sp>
    </p:spTree>
    <p:extLst>
      <p:ext uri="{BB962C8B-B14F-4D97-AF65-F5344CB8AC3E}">
        <p14:creationId xmlns:p14="http://schemas.microsoft.com/office/powerpoint/2010/main" val="115386130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Preparation for filming</a:t>
            </a:r>
            <a:endParaRPr lang="en-US" dirty="0"/>
          </a:p>
        </p:txBody>
      </p:sp>
      <p:sp>
        <p:nvSpPr>
          <p:cNvPr id="3" name="Content Placeholder 2"/>
          <p:cNvSpPr>
            <a:spLocks noGrp="1"/>
          </p:cNvSpPr>
          <p:nvPr>
            <p:ph idx="1"/>
          </p:nvPr>
        </p:nvSpPr>
        <p:spPr/>
        <p:txBody>
          <a:bodyPr/>
          <a:lstStyle/>
          <a:p>
            <a:r>
              <a:rPr lang="en-US" dirty="0" smtClean="0"/>
              <a:t>Pre-meeting scope document</a:t>
            </a:r>
          </a:p>
        </p:txBody>
      </p:sp>
      <p:sp>
        <p:nvSpPr>
          <p:cNvPr id="4" name="Slide Number Placeholder 3"/>
          <p:cNvSpPr>
            <a:spLocks noGrp="1"/>
          </p:cNvSpPr>
          <p:nvPr>
            <p:ph type="sldNum" sz="quarter" idx="12"/>
          </p:nvPr>
        </p:nvSpPr>
        <p:spPr/>
        <p:txBody>
          <a:bodyPr/>
          <a:lstStyle/>
          <a:p>
            <a:fld id="{E03C5D65-EAB4-4070-ACA7-EF1BFCAF32E3}" type="slidenum">
              <a:rPr lang="en-GB" altLang="en-US" smtClean="0"/>
              <a:pPr/>
              <a:t>3</a:t>
            </a:fld>
            <a:endParaRPr lang="en-GB" altLang="en-US"/>
          </a:p>
        </p:txBody>
      </p:sp>
    </p:spTree>
    <p:extLst>
      <p:ext uri="{BB962C8B-B14F-4D97-AF65-F5344CB8AC3E}">
        <p14:creationId xmlns:p14="http://schemas.microsoft.com/office/powerpoint/2010/main" val="182899210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lstStyle/>
          <a:p>
            <a:endParaRPr lang="en-GB"/>
          </a:p>
        </p:txBody>
      </p:sp>
      <p:sp>
        <p:nvSpPr>
          <p:cNvPr id="4" name="Slide Number Placeholder 3"/>
          <p:cNvSpPr>
            <a:spLocks noGrp="1"/>
          </p:cNvSpPr>
          <p:nvPr>
            <p:ph type="sldNum" sz="quarter" idx="12"/>
          </p:nvPr>
        </p:nvSpPr>
        <p:spPr/>
        <p:txBody>
          <a:bodyPr/>
          <a:lstStyle/>
          <a:p>
            <a:fld id="{E03C5D65-EAB4-4070-ACA7-EF1BFCAF32E3}" type="slidenum">
              <a:rPr lang="en-GB" altLang="en-US" smtClean="0"/>
              <a:pPr/>
              <a:t>4</a:t>
            </a:fld>
            <a:endParaRPr lang="en-GB" altLang="en-US"/>
          </a:p>
        </p:txBody>
      </p:sp>
      <p:graphicFrame>
        <p:nvGraphicFramePr>
          <p:cNvPr id="5" name="Object 4"/>
          <p:cNvGraphicFramePr>
            <a:graphicFrameLocks noChangeAspect="1"/>
          </p:cNvGraphicFramePr>
          <p:nvPr>
            <p:extLst>
              <p:ext uri="{D42A27DB-BD31-4B8C-83A1-F6EECF244321}">
                <p14:modId xmlns:p14="http://schemas.microsoft.com/office/powerpoint/2010/main" val="2133755865"/>
              </p:ext>
            </p:extLst>
          </p:nvPr>
        </p:nvGraphicFramePr>
        <p:xfrm>
          <a:off x="285106" y="188640"/>
          <a:ext cx="8496944" cy="11527384"/>
        </p:xfrm>
        <a:graphic>
          <a:graphicData uri="http://schemas.openxmlformats.org/presentationml/2006/ole">
            <mc:AlternateContent xmlns:mc="http://schemas.openxmlformats.org/markup-compatibility/2006">
              <mc:Choice xmlns:v="urn:schemas-microsoft-com:vml" Requires="v">
                <p:oleObj spid="_x0000_s1031" name="Document" r:id="rId3" imgW="6520135" imgH="8844524" progId="Word.Document.12">
                  <p:embed/>
                </p:oleObj>
              </mc:Choice>
              <mc:Fallback>
                <p:oleObj name="Document" r:id="rId3" imgW="6520135" imgH="8844524" progId="Word.Document.12">
                  <p:embed/>
                  <p:pic>
                    <p:nvPicPr>
                      <p:cNvPr id="0" name=""/>
                      <p:cNvPicPr/>
                      <p:nvPr/>
                    </p:nvPicPr>
                    <p:blipFill>
                      <a:blip r:embed="rId4"/>
                      <a:stretch>
                        <a:fillRect/>
                      </a:stretch>
                    </p:blipFill>
                    <p:spPr>
                      <a:xfrm>
                        <a:off x="285106" y="188640"/>
                        <a:ext cx="8496944" cy="11527384"/>
                      </a:xfrm>
                      <a:prstGeom prst="rect">
                        <a:avLst/>
                      </a:prstGeom>
                      <a:solidFill>
                        <a:srgbClr val="FFFFF0"/>
                      </a:solidFill>
                    </p:spPr>
                  </p:pic>
                </p:oleObj>
              </mc:Fallback>
            </mc:AlternateContent>
          </a:graphicData>
        </a:graphic>
      </p:graphicFrame>
    </p:spTree>
    <p:extLst>
      <p:ext uri="{BB962C8B-B14F-4D97-AF65-F5344CB8AC3E}">
        <p14:creationId xmlns:p14="http://schemas.microsoft.com/office/powerpoint/2010/main" val="19844467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Preparation for filming</a:t>
            </a:r>
            <a:endParaRPr lang="en-US" dirty="0"/>
          </a:p>
        </p:txBody>
      </p:sp>
      <p:sp>
        <p:nvSpPr>
          <p:cNvPr id="3" name="Content Placeholder 2"/>
          <p:cNvSpPr>
            <a:spLocks noGrp="1"/>
          </p:cNvSpPr>
          <p:nvPr>
            <p:ph idx="1"/>
          </p:nvPr>
        </p:nvSpPr>
        <p:spPr/>
        <p:txBody>
          <a:bodyPr/>
          <a:lstStyle/>
          <a:p>
            <a:r>
              <a:rPr lang="en-US" dirty="0" smtClean="0">
                <a:solidFill>
                  <a:schemeClr val="tx1">
                    <a:lumMod val="40000"/>
                    <a:lumOff val="60000"/>
                  </a:schemeClr>
                </a:solidFill>
              </a:rPr>
              <a:t>Pre-meeting scope document</a:t>
            </a:r>
          </a:p>
          <a:p>
            <a:r>
              <a:rPr lang="en-US" dirty="0" smtClean="0"/>
              <a:t>One page of advice for filming</a:t>
            </a:r>
          </a:p>
          <a:p>
            <a:endParaRPr lang="en-US" dirty="0"/>
          </a:p>
        </p:txBody>
      </p:sp>
      <p:sp>
        <p:nvSpPr>
          <p:cNvPr id="4" name="Slide Number Placeholder 3"/>
          <p:cNvSpPr>
            <a:spLocks noGrp="1"/>
          </p:cNvSpPr>
          <p:nvPr>
            <p:ph type="sldNum" sz="quarter" idx="12"/>
          </p:nvPr>
        </p:nvSpPr>
        <p:spPr/>
        <p:txBody>
          <a:bodyPr/>
          <a:lstStyle/>
          <a:p>
            <a:fld id="{E03C5D65-EAB4-4070-ACA7-EF1BFCAF32E3}" type="slidenum">
              <a:rPr lang="en-GB" altLang="en-US" smtClean="0"/>
              <a:pPr/>
              <a:t>5</a:t>
            </a:fld>
            <a:endParaRPr lang="en-GB" altLang="en-US"/>
          </a:p>
        </p:txBody>
      </p:sp>
    </p:spTree>
    <p:extLst>
      <p:ext uri="{BB962C8B-B14F-4D97-AF65-F5344CB8AC3E}">
        <p14:creationId xmlns:p14="http://schemas.microsoft.com/office/powerpoint/2010/main" val="16835728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lstStyle/>
          <a:p>
            <a:endParaRPr lang="en-GB"/>
          </a:p>
        </p:txBody>
      </p:sp>
      <p:sp>
        <p:nvSpPr>
          <p:cNvPr id="4" name="Slide Number Placeholder 3"/>
          <p:cNvSpPr>
            <a:spLocks noGrp="1"/>
          </p:cNvSpPr>
          <p:nvPr>
            <p:ph type="sldNum" sz="quarter" idx="12"/>
          </p:nvPr>
        </p:nvSpPr>
        <p:spPr/>
        <p:txBody>
          <a:bodyPr/>
          <a:lstStyle/>
          <a:p>
            <a:fld id="{E03C5D65-EAB4-4070-ACA7-EF1BFCAF32E3}" type="slidenum">
              <a:rPr lang="en-GB" altLang="en-US" smtClean="0"/>
              <a:pPr/>
              <a:t>6</a:t>
            </a:fld>
            <a:endParaRPr lang="en-GB" altLang="en-US"/>
          </a:p>
        </p:txBody>
      </p:sp>
      <p:graphicFrame>
        <p:nvGraphicFramePr>
          <p:cNvPr id="5" name="Object 4"/>
          <p:cNvGraphicFramePr>
            <a:graphicFrameLocks noChangeAspect="1"/>
          </p:cNvGraphicFramePr>
          <p:nvPr>
            <p:extLst>
              <p:ext uri="{D42A27DB-BD31-4B8C-83A1-F6EECF244321}">
                <p14:modId xmlns:p14="http://schemas.microsoft.com/office/powerpoint/2010/main" val="1637761906"/>
              </p:ext>
            </p:extLst>
          </p:nvPr>
        </p:nvGraphicFramePr>
        <p:xfrm>
          <a:off x="323850" y="188640"/>
          <a:ext cx="8458200" cy="11053085"/>
        </p:xfrm>
        <a:graphic>
          <a:graphicData uri="http://schemas.openxmlformats.org/presentationml/2006/ole">
            <mc:AlternateContent xmlns:mc="http://schemas.openxmlformats.org/markup-compatibility/2006">
              <mc:Choice xmlns:v="urn:schemas-microsoft-com:vml" Requires="v">
                <p:oleObj spid="_x0000_s2055" name="Document" r:id="rId3" imgW="5730132" imgH="7489486" progId="Word.Document.12">
                  <p:embed/>
                </p:oleObj>
              </mc:Choice>
              <mc:Fallback>
                <p:oleObj name="Document" r:id="rId3" imgW="5730132" imgH="7489486" progId="Word.Document.12">
                  <p:embed/>
                  <p:pic>
                    <p:nvPicPr>
                      <p:cNvPr id="0" name=""/>
                      <p:cNvPicPr/>
                      <p:nvPr/>
                    </p:nvPicPr>
                    <p:blipFill>
                      <a:blip r:embed="rId4"/>
                      <a:stretch>
                        <a:fillRect/>
                      </a:stretch>
                    </p:blipFill>
                    <p:spPr>
                      <a:xfrm>
                        <a:off x="323850" y="188640"/>
                        <a:ext cx="8458200" cy="11053085"/>
                      </a:xfrm>
                      <a:prstGeom prst="rect">
                        <a:avLst/>
                      </a:prstGeom>
                      <a:solidFill>
                        <a:srgbClr val="FFFFF0"/>
                      </a:solidFill>
                    </p:spPr>
                  </p:pic>
                </p:oleObj>
              </mc:Fallback>
            </mc:AlternateContent>
          </a:graphicData>
        </a:graphic>
      </p:graphicFrame>
    </p:spTree>
    <p:extLst>
      <p:ext uri="{BB962C8B-B14F-4D97-AF65-F5344CB8AC3E}">
        <p14:creationId xmlns:p14="http://schemas.microsoft.com/office/powerpoint/2010/main" val="70131689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Preparation for filming</a:t>
            </a:r>
            <a:endParaRPr lang="en-US" dirty="0"/>
          </a:p>
        </p:txBody>
      </p:sp>
      <p:sp>
        <p:nvSpPr>
          <p:cNvPr id="3" name="Content Placeholder 2"/>
          <p:cNvSpPr>
            <a:spLocks noGrp="1"/>
          </p:cNvSpPr>
          <p:nvPr>
            <p:ph idx="1"/>
          </p:nvPr>
        </p:nvSpPr>
        <p:spPr/>
        <p:txBody>
          <a:bodyPr/>
          <a:lstStyle/>
          <a:p>
            <a:r>
              <a:rPr lang="en-US" dirty="0" smtClean="0">
                <a:solidFill>
                  <a:schemeClr val="tx1">
                    <a:lumMod val="40000"/>
                    <a:lumOff val="60000"/>
                  </a:schemeClr>
                </a:solidFill>
              </a:rPr>
              <a:t>Pre-meeting scope document</a:t>
            </a:r>
          </a:p>
          <a:p>
            <a:r>
              <a:rPr lang="en-US" dirty="0" smtClean="0">
                <a:solidFill>
                  <a:schemeClr val="tx1">
                    <a:lumMod val="40000"/>
                    <a:lumOff val="60000"/>
                  </a:schemeClr>
                </a:solidFill>
              </a:rPr>
              <a:t>One page of advice for filming</a:t>
            </a:r>
          </a:p>
          <a:p>
            <a:r>
              <a:rPr lang="en-US" dirty="0" smtClean="0"/>
              <a:t>Storyboard (word or PowerPoint)</a:t>
            </a:r>
          </a:p>
          <a:p>
            <a:endParaRPr lang="en-US" dirty="0"/>
          </a:p>
        </p:txBody>
      </p:sp>
      <p:sp>
        <p:nvSpPr>
          <p:cNvPr id="4" name="Slide Number Placeholder 3"/>
          <p:cNvSpPr>
            <a:spLocks noGrp="1"/>
          </p:cNvSpPr>
          <p:nvPr>
            <p:ph type="sldNum" sz="quarter" idx="12"/>
          </p:nvPr>
        </p:nvSpPr>
        <p:spPr/>
        <p:txBody>
          <a:bodyPr/>
          <a:lstStyle/>
          <a:p>
            <a:fld id="{E03C5D65-EAB4-4070-ACA7-EF1BFCAF32E3}" type="slidenum">
              <a:rPr lang="en-GB" altLang="en-US" smtClean="0"/>
              <a:pPr/>
              <a:t>7</a:t>
            </a:fld>
            <a:endParaRPr lang="en-GB" altLang="en-US"/>
          </a:p>
        </p:txBody>
      </p:sp>
    </p:spTree>
    <p:extLst>
      <p:ext uri="{BB962C8B-B14F-4D97-AF65-F5344CB8AC3E}">
        <p14:creationId xmlns:p14="http://schemas.microsoft.com/office/powerpoint/2010/main" val="51473643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dirty="0"/>
          </a:p>
        </p:txBody>
      </p:sp>
      <p:sp>
        <p:nvSpPr>
          <p:cNvPr id="4" name="Slide Number Placeholder 3"/>
          <p:cNvSpPr>
            <a:spLocks noGrp="1"/>
          </p:cNvSpPr>
          <p:nvPr>
            <p:ph type="sldNum" sz="quarter" idx="12"/>
          </p:nvPr>
        </p:nvSpPr>
        <p:spPr/>
        <p:txBody>
          <a:bodyPr/>
          <a:lstStyle/>
          <a:p>
            <a:fld id="{E03C5D65-EAB4-4070-ACA7-EF1BFCAF32E3}" type="slidenum">
              <a:rPr lang="en-GB" altLang="en-US" smtClean="0"/>
              <a:pPr/>
              <a:t>8</a:t>
            </a:fld>
            <a:endParaRPr lang="en-GB" altLang="en-US"/>
          </a:p>
        </p:txBody>
      </p:sp>
      <p:graphicFrame>
        <p:nvGraphicFramePr>
          <p:cNvPr id="6" name="Object 5"/>
          <p:cNvGraphicFramePr>
            <a:graphicFrameLocks noChangeAspect="1"/>
          </p:cNvGraphicFramePr>
          <p:nvPr>
            <p:extLst>
              <p:ext uri="{D42A27DB-BD31-4B8C-83A1-F6EECF244321}">
                <p14:modId xmlns:p14="http://schemas.microsoft.com/office/powerpoint/2010/main" val="2363085322"/>
              </p:ext>
            </p:extLst>
          </p:nvPr>
        </p:nvGraphicFramePr>
        <p:xfrm>
          <a:off x="575008" y="116632"/>
          <a:ext cx="8207042" cy="10412290"/>
        </p:xfrm>
        <a:graphic>
          <a:graphicData uri="http://schemas.openxmlformats.org/presentationml/2006/ole">
            <mc:AlternateContent xmlns:mc="http://schemas.openxmlformats.org/markup-compatibility/2006">
              <mc:Choice xmlns:v="urn:schemas-microsoft-com:vml" Requires="v">
                <p:oleObj spid="_x0000_s3078" name="Document" r:id="rId4" imgW="6196576" imgH="7879627" progId="Word.Document.12">
                  <p:embed/>
                </p:oleObj>
              </mc:Choice>
              <mc:Fallback>
                <p:oleObj name="Document" r:id="rId4" imgW="6196576" imgH="7879627" progId="Word.Document.12">
                  <p:embed/>
                  <p:pic>
                    <p:nvPicPr>
                      <p:cNvPr id="0" name=""/>
                      <p:cNvPicPr/>
                      <p:nvPr/>
                    </p:nvPicPr>
                    <p:blipFill>
                      <a:blip r:embed="rId5"/>
                      <a:stretch>
                        <a:fillRect/>
                      </a:stretch>
                    </p:blipFill>
                    <p:spPr>
                      <a:xfrm>
                        <a:off x="575008" y="116632"/>
                        <a:ext cx="8207042" cy="10412290"/>
                      </a:xfrm>
                      <a:prstGeom prst="rect">
                        <a:avLst/>
                      </a:prstGeom>
                      <a:solidFill>
                        <a:srgbClr val="FFFFF0"/>
                      </a:solidFill>
                    </p:spPr>
                  </p:pic>
                </p:oleObj>
              </mc:Fallback>
            </mc:AlternateContent>
          </a:graphicData>
        </a:graphic>
      </p:graphicFrame>
    </p:spTree>
    <p:extLst>
      <p:ext uri="{BB962C8B-B14F-4D97-AF65-F5344CB8AC3E}">
        <p14:creationId xmlns:p14="http://schemas.microsoft.com/office/powerpoint/2010/main" val="41878609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03219" y="29686"/>
            <a:ext cx="8465079" cy="6741368"/>
          </a:xfrm>
        </p:spPr>
      </p:pic>
      <p:sp>
        <p:nvSpPr>
          <p:cNvPr id="4" name="Slide Number Placeholder 3"/>
          <p:cNvSpPr>
            <a:spLocks noGrp="1"/>
          </p:cNvSpPr>
          <p:nvPr>
            <p:ph type="sldNum" sz="quarter" idx="12"/>
          </p:nvPr>
        </p:nvSpPr>
        <p:spPr/>
        <p:txBody>
          <a:bodyPr/>
          <a:lstStyle/>
          <a:p>
            <a:fld id="{E03C5D65-EAB4-4070-ACA7-EF1BFCAF32E3}" type="slidenum">
              <a:rPr lang="en-GB" altLang="en-US" smtClean="0"/>
              <a:pPr/>
              <a:t>9</a:t>
            </a:fld>
            <a:endParaRPr lang="en-GB" altLang="en-US"/>
          </a:p>
        </p:txBody>
      </p:sp>
    </p:spTree>
    <p:extLst>
      <p:ext uri="{BB962C8B-B14F-4D97-AF65-F5344CB8AC3E}">
        <p14:creationId xmlns:p14="http://schemas.microsoft.com/office/powerpoint/2010/main" val="4066244222"/>
      </p:ext>
    </p:extLst>
  </p:cSld>
  <p:clrMapOvr>
    <a:masterClrMapping/>
  </p:clrMapOvr>
  <p:timing>
    <p:tnLst>
      <p:par>
        <p:cTn id="1" dur="indefinite" restart="never" nodeType="tmRoot"/>
      </p:par>
    </p:tnLst>
  </p:timing>
</p:sld>
</file>

<file path=ppt/theme/theme1.xml><?xml version="1.0" encoding="utf-8"?>
<a:theme xmlns:a="http://schemas.openxmlformats.org/drawingml/2006/main" name="uos_ppt__template">
  <a:themeElements>
    <a:clrScheme name="uos_ppt__template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fontScheme name="uos_ppt__template">
      <a:majorFont>
        <a:latin typeface="Georgia"/>
        <a:ea typeface="ＭＳ Ｐゴシック"/>
        <a:cs typeface="ＭＳ Ｐゴシック"/>
      </a:majorFont>
      <a:minorFont>
        <a:latin typeface="Georgia"/>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99CCFF">
            <a:alpha val="64999"/>
          </a:srgbClr>
        </a:solidFill>
        <a:ln w="12700" cap="flat" cmpd="sng" algn="ctr">
          <a:solidFill>
            <a:schemeClr val="accent2"/>
          </a:solidFill>
          <a:prstDash val="solid"/>
          <a:round/>
          <a:headEnd type="none" w="med" len="med"/>
          <a:tailEnd type="none" w="med" len="med"/>
        </a:ln>
        <a:effectLst/>
      </a:spPr>
      <a:bodyPr vert="horz" wrap="square" lIns="91440" tIns="45720" rIns="91440" bIns="0" numCol="1" anchor="ctr"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a:ln>
              <a:noFill/>
            </a:ln>
            <a:solidFill>
              <a:schemeClr val="tx1"/>
            </a:solidFill>
            <a:effectLst/>
            <a:latin typeface="Lucida Sans" charset="0"/>
            <a:ea typeface="ＭＳ Ｐゴシック" charset="-128"/>
            <a:cs typeface="ＭＳ Ｐゴシック" charset="-128"/>
          </a:defRPr>
        </a:defPPr>
      </a:lstStyle>
    </a:spDef>
    <a:lnDef>
      <a:spPr bwMode="auto">
        <a:xfrm>
          <a:off x="0" y="0"/>
          <a:ext cx="1" cy="1"/>
        </a:xfrm>
        <a:custGeom>
          <a:avLst/>
          <a:gdLst/>
          <a:ahLst/>
          <a:cxnLst/>
          <a:rect l="0" t="0" r="0" b="0"/>
          <a:pathLst/>
        </a:custGeom>
        <a:solidFill>
          <a:srgbClr val="99CCFF">
            <a:alpha val="64999"/>
          </a:srgbClr>
        </a:solidFill>
        <a:ln w="12700" cap="flat" cmpd="sng" algn="ctr">
          <a:solidFill>
            <a:schemeClr val="accent2"/>
          </a:solidFill>
          <a:prstDash val="solid"/>
          <a:round/>
          <a:headEnd type="none" w="med" len="med"/>
          <a:tailEnd type="none" w="med" len="med"/>
        </a:ln>
        <a:effectLst/>
      </a:spPr>
      <a:bodyPr vert="horz" wrap="square" lIns="91440" tIns="45720" rIns="91440" bIns="0" numCol="1" anchor="ctr"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a:ln>
              <a:noFill/>
            </a:ln>
            <a:solidFill>
              <a:schemeClr val="tx1"/>
            </a:solidFill>
            <a:effectLst/>
            <a:latin typeface="Lucida Sans" charset="0"/>
            <a:ea typeface="ＭＳ Ｐゴシック" charset="-128"/>
            <a:cs typeface="ＭＳ Ｐゴシック" charset="-128"/>
          </a:defRPr>
        </a:defPPr>
      </a:lstStyle>
    </a:lnDef>
  </a:objectDefaults>
  <a:extraClrSchemeLst>
    <a:extraClrScheme>
      <a:clrScheme name="uos_ppt__template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UOS divider slide design">
  <a:themeElements>
    <a:clrScheme name="UOS divider slide design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fontScheme name="UOS divider slide design">
      <a:majorFont>
        <a:latin typeface="Georgia"/>
        <a:ea typeface=""/>
        <a:cs typeface=""/>
      </a:majorFont>
      <a:minorFont>
        <a:latin typeface="Georgi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99CCFF">
            <a:alpha val="64999"/>
          </a:srgbClr>
        </a:solidFill>
        <a:ln w="12700" cap="flat" cmpd="sng" algn="ctr">
          <a:solidFill>
            <a:schemeClr val="accent2"/>
          </a:solidFill>
          <a:prstDash val="solid"/>
          <a:round/>
          <a:headEnd type="none" w="med" len="med"/>
          <a:tailEnd type="none" w="med" len="med"/>
        </a:ln>
        <a:effectLst/>
      </a:spPr>
      <a:bodyPr vert="horz" wrap="square" lIns="91440" tIns="45720" rIns="91440" bIns="0" numCol="1" anchor="ctr"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a:ln>
              <a:noFill/>
            </a:ln>
            <a:solidFill>
              <a:schemeClr val="tx1"/>
            </a:solidFill>
            <a:effectLst/>
            <a:latin typeface="Lucida Sans" charset="0"/>
            <a:ea typeface="ＭＳ Ｐゴシック" charset="-128"/>
            <a:cs typeface="ＭＳ Ｐゴシック" charset="-128"/>
          </a:defRPr>
        </a:defPPr>
      </a:lstStyle>
    </a:spDef>
    <a:lnDef>
      <a:spPr bwMode="auto">
        <a:xfrm>
          <a:off x="0" y="0"/>
          <a:ext cx="1" cy="1"/>
        </a:xfrm>
        <a:custGeom>
          <a:avLst/>
          <a:gdLst/>
          <a:ahLst/>
          <a:cxnLst/>
          <a:rect l="0" t="0" r="0" b="0"/>
          <a:pathLst/>
        </a:custGeom>
        <a:solidFill>
          <a:srgbClr val="99CCFF">
            <a:alpha val="64999"/>
          </a:srgbClr>
        </a:solidFill>
        <a:ln w="12700" cap="flat" cmpd="sng" algn="ctr">
          <a:solidFill>
            <a:schemeClr val="accent2"/>
          </a:solidFill>
          <a:prstDash val="solid"/>
          <a:round/>
          <a:headEnd type="none" w="med" len="med"/>
          <a:tailEnd type="none" w="med" len="med"/>
        </a:ln>
        <a:effectLst/>
      </a:spPr>
      <a:bodyPr vert="horz" wrap="square" lIns="91440" tIns="45720" rIns="91440" bIns="0" numCol="1" anchor="ctr"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a:ln>
              <a:noFill/>
            </a:ln>
            <a:solidFill>
              <a:schemeClr val="tx1"/>
            </a:solidFill>
            <a:effectLst/>
            <a:latin typeface="Lucida Sans" charset="0"/>
            <a:ea typeface="ＭＳ Ｐゴシック" charset="-128"/>
            <a:cs typeface="ＭＳ Ｐゴシック" charset="-128"/>
          </a:defRPr>
        </a:defPPr>
      </a:lstStyle>
    </a:lnDef>
  </a:objectDefaults>
  <a:extraClrSchemeLst>
    <a:extraClrScheme>
      <a:clrScheme name="UOS divider slide design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LongProperties xmlns="http://schemas.microsoft.com/office/2006/metadata/longProperti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4.xml><?xml version="1.0" encoding="utf-8"?>
<ct:contentTypeSchema xmlns:ct="http://schemas.microsoft.com/office/2006/metadata/contentType" xmlns:ma="http://schemas.microsoft.com/office/2006/metadata/properties/metaAttributes" ct:_="" ma:_="" ma:contentTypeName="Document" ma:contentTypeID="0x0101004165598E0ADCD64AAB5533516F8B27DB" ma:contentTypeVersion="1" ma:contentTypeDescription="Create a new document." ma:contentTypeScope="" ma:versionID="248f157e13727ccd2d3682909870734a">
  <xsd:schema xmlns:xsd="http://www.w3.org/2001/XMLSchema" xmlns:xs="http://www.w3.org/2001/XMLSchema" xmlns:p="http://schemas.microsoft.com/office/2006/metadata/properties" xmlns:ns3="e73a3a05-1cc8-46ab-9197-241439df288a" targetNamespace="http://schemas.microsoft.com/office/2006/metadata/properties" ma:root="true" ma:fieldsID="7f471552f0ad08be8c74e27eeeb39b65" ns3:_="">
    <xsd:import namespace="e73a3a05-1cc8-46ab-9197-241439df288a"/>
    <xsd:element name="properties">
      <xsd:complexType>
        <xsd:sequence>
          <xsd:element name="documentManagement">
            <xsd:complexType>
              <xsd:all>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73a3a05-1cc8-46ab-9197-241439df288a"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B635429-DCFF-42A2-9F57-76F05141BB71}">
  <ds:schemaRefs>
    <ds:schemaRef ds:uri="http://schemas.microsoft.com/sharepoint/v3/contenttype/forms"/>
  </ds:schemaRefs>
</ds:datastoreItem>
</file>

<file path=customXml/itemProps2.xml><?xml version="1.0" encoding="utf-8"?>
<ds:datastoreItem xmlns:ds="http://schemas.openxmlformats.org/officeDocument/2006/customXml" ds:itemID="{56FCC828-0CD2-4D1C-B071-E40EF25118FF}">
  <ds:schemaRefs>
    <ds:schemaRef ds:uri="http://schemas.microsoft.com/office/2006/metadata/longProperties"/>
  </ds:schemaRefs>
</ds:datastoreItem>
</file>

<file path=customXml/itemProps3.xml><?xml version="1.0" encoding="utf-8"?>
<ds:datastoreItem xmlns:ds="http://schemas.openxmlformats.org/officeDocument/2006/customXml" ds:itemID="{6C8C14DC-59A5-4F65-8C10-EFB56E70BF22}">
  <ds:schemaRefs>
    <ds:schemaRef ds:uri="http://schemas.microsoft.com/office/2006/documentManagement/types"/>
    <ds:schemaRef ds:uri="e73a3a05-1cc8-46ab-9197-241439df288a"/>
    <ds:schemaRef ds:uri="http://purl.org/dc/elements/1.1/"/>
    <ds:schemaRef ds:uri="http://schemas.microsoft.com/office/infopath/2007/PartnerControls"/>
    <ds:schemaRef ds:uri="http://www.w3.org/XML/1998/namespace"/>
    <ds:schemaRef ds:uri="http://purl.org/dc/dcmitype/"/>
    <ds:schemaRef ds:uri="http://schemas.openxmlformats.org/package/2006/metadata/core-properties"/>
    <ds:schemaRef ds:uri="http://schemas.microsoft.com/office/2006/metadata/properties"/>
    <ds:schemaRef ds:uri="http://purl.org/dc/terms/"/>
  </ds:schemaRefs>
</ds:datastoreItem>
</file>

<file path=customXml/itemProps4.xml><?xml version="1.0" encoding="utf-8"?>
<ds:datastoreItem xmlns:ds="http://schemas.openxmlformats.org/officeDocument/2006/customXml" ds:itemID="{3E8D7133-7620-4F3E-8BFE-E65BACB313B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73a3a05-1cc8-46ab-9197-241439df288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uos_ppt__template</Template>
  <TotalTime>3035</TotalTime>
  <Words>634</Words>
  <Application>Microsoft Office PowerPoint</Application>
  <PresentationFormat>On-screen Show (4:3)</PresentationFormat>
  <Paragraphs>107</Paragraphs>
  <Slides>25</Slides>
  <Notes>21</Notes>
  <HiddenSlides>0</HiddenSlides>
  <MMClips>0</MMClips>
  <ScaleCrop>false</ScaleCrop>
  <HeadingPairs>
    <vt:vector size="8" baseType="variant">
      <vt:variant>
        <vt:lpstr>Fonts Used</vt:lpstr>
      </vt:variant>
      <vt:variant>
        <vt:i4>5</vt:i4>
      </vt:variant>
      <vt:variant>
        <vt:lpstr>Theme</vt:lpstr>
      </vt:variant>
      <vt:variant>
        <vt:i4>2</vt:i4>
      </vt:variant>
      <vt:variant>
        <vt:lpstr>Embedded OLE Servers</vt:lpstr>
      </vt:variant>
      <vt:variant>
        <vt:i4>1</vt:i4>
      </vt:variant>
      <vt:variant>
        <vt:lpstr>Slide Titles</vt:lpstr>
      </vt:variant>
      <vt:variant>
        <vt:i4>25</vt:i4>
      </vt:variant>
    </vt:vector>
  </HeadingPairs>
  <TitlesOfParts>
    <vt:vector size="33" baseType="lpstr">
      <vt:lpstr>MS PGothic</vt:lpstr>
      <vt:lpstr>MS PGothic</vt:lpstr>
      <vt:lpstr>Arial</vt:lpstr>
      <vt:lpstr>Georgia</vt:lpstr>
      <vt:lpstr>Lucida Sans</vt:lpstr>
      <vt:lpstr>uos_ppt__template</vt:lpstr>
      <vt:lpstr>UOS divider slide design</vt:lpstr>
      <vt:lpstr>Document</vt:lpstr>
      <vt:lpstr>A helping hand for academics capturing their content on video  ALT-C</vt:lpstr>
      <vt:lpstr>Overview</vt:lpstr>
      <vt:lpstr>Preparation for filming</vt:lpstr>
      <vt:lpstr>PowerPoint Presentation</vt:lpstr>
      <vt:lpstr>Preparation for filming</vt:lpstr>
      <vt:lpstr>PowerPoint Presentation</vt:lpstr>
      <vt:lpstr>Preparation for filming</vt:lpstr>
      <vt:lpstr>PowerPoint Presentation</vt:lpstr>
      <vt:lpstr>PowerPoint Presentation</vt:lpstr>
      <vt:lpstr>Preparation for filming</vt:lpstr>
      <vt:lpstr>Prompts / Visual aids </vt:lpstr>
      <vt:lpstr>Preparation for filming</vt:lpstr>
      <vt:lpstr>Example of finished product</vt:lpstr>
      <vt:lpstr>Building up from the basics</vt:lpstr>
      <vt:lpstr>Camera placment</vt:lpstr>
      <vt:lpstr>Sync prompts to recording</vt:lpstr>
      <vt:lpstr>Anchor the presenter</vt:lpstr>
      <vt:lpstr>Slid interaction</vt:lpstr>
      <vt:lpstr>Improve the video quality</vt:lpstr>
      <vt:lpstr>Add more mics</vt:lpstr>
      <vt:lpstr>Let there be light</vt:lpstr>
      <vt:lpstr>Special effects</vt:lpstr>
      <vt:lpstr>Autocue like the news</vt:lpstr>
      <vt:lpstr>PowerPoint Presentation</vt:lpstr>
      <vt:lpstr>Example of finished product</vt:lpstr>
    </vt:vector>
  </TitlesOfParts>
  <Company>University of Southampton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Provisioning of an underpinning technology Framework supporting SBE, SRE and SLE</dc:title>
  <dc:creator>Peter J Hancock</dc:creator>
  <cp:lastModifiedBy>The DeveR Steele-Davies</cp:lastModifiedBy>
  <cp:revision>88</cp:revision>
  <cp:lastPrinted>2013-07-16T14:00:48Z</cp:lastPrinted>
  <dcterms:created xsi:type="dcterms:W3CDTF">2010-10-26T11:53:00Z</dcterms:created>
  <dcterms:modified xsi:type="dcterms:W3CDTF">2014-09-19T12:21:45Z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sMyDocuments">
    <vt:bool>true</vt:bool>
  </property>
  <property fmtid="{D5CDD505-2E9C-101B-9397-08002B2CF9AE}" pid="3" name="ContentTypeId">
    <vt:lpwstr>0x0101004165598E0ADCD64AAB5533516F8B27DB</vt:lpwstr>
  </property>
</Properties>
</file>