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3.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Lst>
  <p:notesMasterIdLst>
    <p:notesMasterId r:id="rId43"/>
  </p:notesMasterIdLst>
  <p:sldIdLst>
    <p:sldId id="306" r:id="rId2"/>
    <p:sldId id="307" r:id="rId3"/>
    <p:sldId id="256" r:id="rId4"/>
    <p:sldId id="257" r:id="rId5"/>
    <p:sldId id="258" r:id="rId6"/>
    <p:sldId id="259" r:id="rId7"/>
    <p:sldId id="260" r:id="rId8"/>
    <p:sldId id="263" r:id="rId9"/>
    <p:sldId id="264" r:id="rId10"/>
    <p:sldId id="265" r:id="rId11"/>
    <p:sldId id="266" r:id="rId12"/>
    <p:sldId id="311" r:id="rId13"/>
    <p:sldId id="267" r:id="rId14"/>
    <p:sldId id="271" r:id="rId15"/>
    <p:sldId id="269" r:id="rId16"/>
    <p:sldId id="270" r:id="rId17"/>
    <p:sldId id="272" r:id="rId18"/>
    <p:sldId id="274" r:id="rId19"/>
    <p:sldId id="275" r:id="rId20"/>
    <p:sldId id="276" r:id="rId21"/>
    <p:sldId id="277" r:id="rId22"/>
    <p:sldId id="279" r:id="rId23"/>
    <p:sldId id="280" r:id="rId24"/>
    <p:sldId id="282" r:id="rId25"/>
    <p:sldId id="296" r:id="rId26"/>
    <p:sldId id="285" r:id="rId27"/>
    <p:sldId id="287" r:id="rId28"/>
    <p:sldId id="308" r:id="rId29"/>
    <p:sldId id="309" r:id="rId30"/>
    <p:sldId id="291" r:id="rId31"/>
    <p:sldId id="292" r:id="rId32"/>
    <p:sldId id="293" r:id="rId33"/>
    <p:sldId id="299" r:id="rId34"/>
    <p:sldId id="312" r:id="rId35"/>
    <p:sldId id="300" r:id="rId36"/>
    <p:sldId id="301" r:id="rId37"/>
    <p:sldId id="302" r:id="rId38"/>
    <p:sldId id="310" r:id="rId39"/>
    <p:sldId id="261" r:id="rId40"/>
    <p:sldId id="262" r:id="rId41"/>
    <p:sldId id="26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95253" autoAdjust="0"/>
  </p:normalViewPr>
  <p:slideViewPr>
    <p:cSldViewPr snapToGrid="0">
      <p:cViewPr varScale="1">
        <p:scale>
          <a:sx n="50" d="100"/>
          <a:sy n="50" d="100"/>
        </p:scale>
        <p:origin x="78" y="13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11D874-13A4-4903-A8DC-08CC05886676}"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US"/>
        </a:p>
      </dgm:t>
    </dgm:pt>
    <dgm:pt modelId="{2BEC19E0-C40E-4CC1-BBA2-237FF0B148F4}">
      <dgm:prSet/>
      <dgm:spPr/>
      <dgm:t>
        <a:bodyPr/>
        <a:lstStyle/>
        <a:p>
          <a:pPr rtl="0"/>
          <a:r>
            <a:rPr lang="en-GB" dirty="0" smtClean="0">
              <a:solidFill>
                <a:schemeClr val="bg1"/>
              </a:solidFill>
            </a:rPr>
            <a:t>Public Interest</a:t>
          </a:r>
          <a:endParaRPr lang="en-US" dirty="0">
            <a:solidFill>
              <a:schemeClr val="bg1"/>
            </a:solidFill>
          </a:endParaRPr>
        </a:p>
      </dgm:t>
    </dgm:pt>
    <dgm:pt modelId="{454B505B-7504-4E39-8804-8014FCA55262}" type="parTrans" cxnId="{FFD9A19E-9187-4E0B-8B58-C23E5AB1803C}">
      <dgm:prSet/>
      <dgm:spPr/>
      <dgm:t>
        <a:bodyPr/>
        <a:lstStyle/>
        <a:p>
          <a:endParaRPr lang="en-US"/>
        </a:p>
      </dgm:t>
    </dgm:pt>
    <dgm:pt modelId="{5A0D3E30-6F27-43A7-BADF-79D5609C2C9B}" type="sibTrans" cxnId="{FFD9A19E-9187-4E0B-8B58-C23E5AB1803C}">
      <dgm:prSet/>
      <dgm:spPr/>
      <dgm:t>
        <a:bodyPr/>
        <a:lstStyle/>
        <a:p>
          <a:endParaRPr lang="en-US"/>
        </a:p>
      </dgm:t>
    </dgm:pt>
    <dgm:pt modelId="{756D5477-C3AD-4881-9DB3-B73CA6E06754}">
      <dgm:prSet/>
      <dgm:spPr/>
      <dgm:t>
        <a:bodyPr/>
        <a:lstStyle/>
        <a:p>
          <a:pPr rtl="0"/>
          <a:r>
            <a:rPr lang="en-GB" dirty="0" smtClean="0">
              <a:solidFill>
                <a:schemeClr val="bg1"/>
              </a:solidFill>
            </a:rPr>
            <a:t>Equality</a:t>
          </a:r>
          <a:endParaRPr lang="en-US" dirty="0">
            <a:solidFill>
              <a:schemeClr val="bg1"/>
            </a:solidFill>
          </a:endParaRPr>
        </a:p>
      </dgm:t>
    </dgm:pt>
    <dgm:pt modelId="{897BB287-A54A-4E3C-ABB1-17C368478897}" type="parTrans" cxnId="{3B17DC06-2D88-468D-91B1-A5055EDD9579}">
      <dgm:prSet/>
      <dgm:spPr/>
      <dgm:t>
        <a:bodyPr/>
        <a:lstStyle/>
        <a:p>
          <a:endParaRPr lang="en-US"/>
        </a:p>
      </dgm:t>
    </dgm:pt>
    <dgm:pt modelId="{770BDAB3-A0F2-4DB3-A4B2-71077D1665E5}" type="sibTrans" cxnId="{3B17DC06-2D88-468D-91B1-A5055EDD9579}">
      <dgm:prSet/>
      <dgm:spPr/>
      <dgm:t>
        <a:bodyPr/>
        <a:lstStyle/>
        <a:p>
          <a:endParaRPr lang="en-US"/>
        </a:p>
      </dgm:t>
    </dgm:pt>
    <dgm:pt modelId="{017F7DBB-DC03-45DC-B7B1-E9EAA246C806}">
      <dgm:prSet/>
      <dgm:spPr/>
      <dgm:t>
        <a:bodyPr/>
        <a:lstStyle/>
        <a:p>
          <a:pPr rtl="0"/>
          <a:r>
            <a:rPr lang="en-GB" dirty="0" smtClean="0">
              <a:solidFill>
                <a:schemeClr val="bg1"/>
              </a:solidFill>
            </a:rPr>
            <a:t>Wellbeing</a:t>
          </a:r>
          <a:endParaRPr lang="en-US" dirty="0">
            <a:solidFill>
              <a:schemeClr val="bg1"/>
            </a:solidFill>
          </a:endParaRPr>
        </a:p>
      </dgm:t>
    </dgm:pt>
    <dgm:pt modelId="{7AB11186-476E-4ADD-A4D4-C82EEF1A16DB}" type="parTrans" cxnId="{B93E488C-5737-427A-9BD4-7F39CB9FEDF3}">
      <dgm:prSet/>
      <dgm:spPr/>
      <dgm:t>
        <a:bodyPr/>
        <a:lstStyle/>
        <a:p>
          <a:endParaRPr lang="en-US"/>
        </a:p>
      </dgm:t>
    </dgm:pt>
    <dgm:pt modelId="{5731FE32-B2A3-46BB-A90A-891DE8779D3A}" type="sibTrans" cxnId="{B93E488C-5737-427A-9BD4-7F39CB9FEDF3}">
      <dgm:prSet/>
      <dgm:spPr/>
      <dgm:t>
        <a:bodyPr/>
        <a:lstStyle/>
        <a:p>
          <a:endParaRPr lang="en-US"/>
        </a:p>
      </dgm:t>
    </dgm:pt>
    <dgm:pt modelId="{B34859B3-0125-4565-AF6F-962E747C3BC0}">
      <dgm:prSet/>
      <dgm:spPr/>
      <dgm:t>
        <a:bodyPr/>
        <a:lstStyle/>
        <a:p>
          <a:pPr rtl="0"/>
          <a:r>
            <a:rPr lang="en-GB" smtClean="0">
              <a:solidFill>
                <a:schemeClr val="bg1"/>
              </a:solidFill>
            </a:rPr>
            <a:t>Security</a:t>
          </a:r>
          <a:endParaRPr lang="en-US">
            <a:solidFill>
              <a:schemeClr val="bg1"/>
            </a:solidFill>
          </a:endParaRPr>
        </a:p>
      </dgm:t>
    </dgm:pt>
    <dgm:pt modelId="{66E790F3-146F-4F7E-B55B-FAFCB7317403}" type="parTrans" cxnId="{3378119F-8F20-4D99-AF3D-1830DAC80801}">
      <dgm:prSet/>
      <dgm:spPr/>
      <dgm:t>
        <a:bodyPr/>
        <a:lstStyle/>
        <a:p>
          <a:endParaRPr lang="en-US"/>
        </a:p>
      </dgm:t>
    </dgm:pt>
    <dgm:pt modelId="{2A9AD156-6415-4F74-935C-050FDF1F60E4}" type="sibTrans" cxnId="{3378119F-8F20-4D99-AF3D-1830DAC80801}">
      <dgm:prSet/>
      <dgm:spPr/>
      <dgm:t>
        <a:bodyPr/>
        <a:lstStyle/>
        <a:p>
          <a:endParaRPr lang="en-US"/>
        </a:p>
      </dgm:t>
    </dgm:pt>
    <dgm:pt modelId="{6C40B94A-E911-45E4-AC99-FFFDF0ED6861}">
      <dgm:prSet/>
      <dgm:spPr/>
      <dgm:t>
        <a:bodyPr/>
        <a:lstStyle/>
        <a:p>
          <a:pPr rtl="0"/>
          <a:r>
            <a:rPr lang="en-GB" smtClean="0">
              <a:solidFill>
                <a:schemeClr val="bg1"/>
              </a:solidFill>
            </a:rPr>
            <a:t>Privacy</a:t>
          </a:r>
          <a:endParaRPr lang="en-US">
            <a:solidFill>
              <a:schemeClr val="bg1"/>
            </a:solidFill>
          </a:endParaRPr>
        </a:p>
      </dgm:t>
    </dgm:pt>
    <dgm:pt modelId="{6AAD1B43-514A-4563-A57D-ECBD5D4F20F5}" type="parTrans" cxnId="{05B405A8-3C71-441E-9586-311EC1E3F98A}">
      <dgm:prSet/>
      <dgm:spPr/>
      <dgm:t>
        <a:bodyPr/>
        <a:lstStyle/>
        <a:p>
          <a:endParaRPr lang="en-US"/>
        </a:p>
      </dgm:t>
    </dgm:pt>
    <dgm:pt modelId="{F844C4FB-27CE-4751-914D-4C5AE361BF45}" type="sibTrans" cxnId="{05B405A8-3C71-441E-9586-311EC1E3F98A}">
      <dgm:prSet/>
      <dgm:spPr/>
      <dgm:t>
        <a:bodyPr/>
        <a:lstStyle/>
        <a:p>
          <a:endParaRPr lang="en-US"/>
        </a:p>
      </dgm:t>
    </dgm:pt>
    <dgm:pt modelId="{450410C6-DF81-4D8D-A426-9FC70EABA66D}">
      <dgm:prSet/>
      <dgm:spPr/>
      <dgm:t>
        <a:bodyPr/>
        <a:lstStyle/>
        <a:p>
          <a:pPr rtl="0"/>
          <a:r>
            <a:rPr lang="en-GB" smtClean="0">
              <a:solidFill>
                <a:schemeClr val="bg1"/>
              </a:solidFill>
            </a:rPr>
            <a:t>Professional Competence and Integrity</a:t>
          </a:r>
          <a:endParaRPr lang="en-US">
            <a:solidFill>
              <a:schemeClr val="bg1"/>
            </a:solidFill>
          </a:endParaRPr>
        </a:p>
      </dgm:t>
    </dgm:pt>
    <dgm:pt modelId="{F7CF1E82-0587-41C4-95F2-5BF7ED682CF2}" type="parTrans" cxnId="{94B2C876-9950-4A05-901F-940C247A4D1C}">
      <dgm:prSet/>
      <dgm:spPr/>
      <dgm:t>
        <a:bodyPr/>
        <a:lstStyle/>
        <a:p>
          <a:endParaRPr lang="en-US"/>
        </a:p>
      </dgm:t>
    </dgm:pt>
    <dgm:pt modelId="{7E10E63B-726C-4216-BD07-B40DB122A1A4}" type="sibTrans" cxnId="{94B2C876-9950-4A05-901F-940C247A4D1C}">
      <dgm:prSet/>
      <dgm:spPr/>
      <dgm:t>
        <a:bodyPr/>
        <a:lstStyle/>
        <a:p>
          <a:endParaRPr lang="en-US"/>
        </a:p>
      </dgm:t>
    </dgm:pt>
    <dgm:pt modelId="{F681D8AB-F6AD-4861-A4AB-60D0EDC88B59}">
      <dgm:prSet/>
      <dgm:spPr/>
      <dgm:t>
        <a:bodyPr/>
        <a:lstStyle/>
        <a:p>
          <a:pPr rtl="0"/>
          <a:r>
            <a:rPr lang="en-GB" smtClean="0">
              <a:solidFill>
                <a:schemeClr val="bg1"/>
              </a:solidFill>
            </a:rPr>
            <a:t>Integrity</a:t>
          </a:r>
          <a:endParaRPr lang="en-US">
            <a:solidFill>
              <a:schemeClr val="bg1"/>
            </a:solidFill>
          </a:endParaRPr>
        </a:p>
      </dgm:t>
    </dgm:pt>
    <dgm:pt modelId="{0C2D9C1E-58B7-45C0-A834-BA59DDA46871}" type="parTrans" cxnId="{BFD07971-F67B-4118-8C5E-0BBF760955C8}">
      <dgm:prSet/>
      <dgm:spPr/>
      <dgm:t>
        <a:bodyPr/>
        <a:lstStyle/>
        <a:p>
          <a:endParaRPr lang="en-US"/>
        </a:p>
      </dgm:t>
    </dgm:pt>
    <dgm:pt modelId="{DD04F4A2-FAD8-4391-B66D-4CB105D04FF2}" type="sibTrans" cxnId="{BFD07971-F67B-4118-8C5E-0BBF760955C8}">
      <dgm:prSet/>
      <dgm:spPr/>
      <dgm:t>
        <a:bodyPr/>
        <a:lstStyle/>
        <a:p>
          <a:endParaRPr lang="en-US"/>
        </a:p>
      </dgm:t>
    </dgm:pt>
    <dgm:pt modelId="{5C3518B4-49A2-4828-8051-3807A94C24C5}">
      <dgm:prSet/>
      <dgm:spPr/>
      <dgm:t>
        <a:bodyPr/>
        <a:lstStyle/>
        <a:p>
          <a:pPr rtl="0"/>
          <a:r>
            <a:rPr lang="en-GB" dirty="0" smtClean="0">
              <a:solidFill>
                <a:schemeClr val="bg1"/>
              </a:solidFill>
            </a:rPr>
            <a:t>Accurate Representation</a:t>
          </a:r>
          <a:endParaRPr lang="en-US" dirty="0">
            <a:solidFill>
              <a:schemeClr val="bg1"/>
            </a:solidFill>
          </a:endParaRPr>
        </a:p>
      </dgm:t>
    </dgm:pt>
    <dgm:pt modelId="{576848E6-863B-4809-A5A3-FB9BFDDFC686}" type="parTrans" cxnId="{25096B7D-9FD7-40FD-9F05-ACFEC4A8915D}">
      <dgm:prSet/>
      <dgm:spPr/>
      <dgm:t>
        <a:bodyPr/>
        <a:lstStyle/>
        <a:p>
          <a:endParaRPr lang="en-US"/>
        </a:p>
      </dgm:t>
    </dgm:pt>
    <dgm:pt modelId="{72D1EFB2-ED76-4AE0-A7FD-AEA3148E6FB4}" type="sibTrans" cxnId="{25096B7D-9FD7-40FD-9F05-ACFEC4A8915D}">
      <dgm:prSet/>
      <dgm:spPr/>
      <dgm:t>
        <a:bodyPr/>
        <a:lstStyle/>
        <a:p>
          <a:endParaRPr lang="en-US"/>
        </a:p>
      </dgm:t>
    </dgm:pt>
    <dgm:pt modelId="{4D62A6B5-9CB8-4C3B-8B7C-67CD09322374}">
      <dgm:prSet/>
      <dgm:spPr/>
      <dgm:t>
        <a:bodyPr/>
        <a:lstStyle/>
        <a:p>
          <a:pPr rtl="0"/>
          <a:r>
            <a:rPr lang="en-GB" dirty="0" smtClean="0">
              <a:solidFill>
                <a:schemeClr val="bg1"/>
              </a:solidFill>
            </a:rPr>
            <a:t>Fair Practice</a:t>
          </a:r>
          <a:endParaRPr lang="en-US" dirty="0">
            <a:solidFill>
              <a:schemeClr val="bg1"/>
            </a:solidFill>
          </a:endParaRPr>
        </a:p>
      </dgm:t>
    </dgm:pt>
    <dgm:pt modelId="{AF6E432B-B7A7-4A33-89A3-A41FEC949546}" type="parTrans" cxnId="{96B09FA3-9FF7-4A93-87B7-A21C57629C0A}">
      <dgm:prSet/>
      <dgm:spPr/>
      <dgm:t>
        <a:bodyPr/>
        <a:lstStyle/>
        <a:p>
          <a:endParaRPr lang="en-US"/>
        </a:p>
      </dgm:t>
    </dgm:pt>
    <dgm:pt modelId="{6B5A7999-BB77-417D-BEDA-CC2B123B6E9C}" type="sibTrans" cxnId="{96B09FA3-9FF7-4A93-87B7-A21C57629C0A}">
      <dgm:prSet/>
      <dgm:spPr/>
      <dgm:t>
        <a:bodyPr/>
        <a:lstStyle/>
        <a:p>
          <a:endParaRPr lang="en-US"/>
        </a:p>
      </dgm:t>
    </dgm:pt>
    <dgm:pt modelId="{675A28F9-4507-4754-93D6-089C7003D06E}">
      <dgm:prSet/>
      <dgm:spPr/>
      <dgm:t>
        <a:bodyPr/>
        <a:lstStyle/>
        <a:p>
          <a:pPr rtl="0"/>
          <a:r>
            <a:rPr lang="en-GB" smtClean="0">
              <a:solidFill>
                <a:schemeClr val="bg1"/>
              </a:solidFill>
            </a:rPr>
            <a:t>Duty to Relevant Authority</a:t>
          </a:r>
          <a:endParaRPr lang="en-US">
            <a:solidFill>
              <a:schemeClr val="bg1"/>
            </a:solidFill>
          </a:endParaRPr>
        </a:p>
      </dgm:t>
    </dgm:pt>
    <dgm:pt modelId="{6566EC12-D063-49D3-8ACC-E820A0195AE8}" type="parTrans" cxnId="{DF1F1AF0-19E4-4751-8EC5-4E66AC648846}">
      <dgm:prSet/>
      <dgm:spPr/>
      <dgm:t>
        <a:bodyPr/>
        <a:lstStyle/>
        <a:p>
          <a:endParaRPr lang="en-US"/>
        </a:p>
      </dgm:t>
    </dgm:pt>
    <dgm:pt modelId="{78860A8B-8ADD-4584-AF50-FBB6425C07F9}" type="sibTrans" cxnId="{DF1F1AF0-19E4-4751-8EC5-4E66AC648846}">
      <dgm:prSet/>
      <dgm:spPr/>
      <dgm:t>
        <a:bodyPr/>
        <a:lstStyle/>
        <a:p>
          <a:endParaRPr lang="en-US"/>
        </a:p>
      </dgm:t>
    </dgm:pt>
    <dgm:pt modelId="{E4A9B00F-7BC1-40B0-BC39-E314022607E7}">
      <dgm:prSet/>
      <dgm:spPr/>
      <dgm:t>
        <a:bodyPr/>
        <a:lstStyle/>
        <a:p>
          <a:pPr rtl="0"/>
          <a:r>
            <a:rPr lang="en-GB" dirty="0" smtClean="0">
              <a:solidFill>
                <a:schemeClr val="bg1"/>
              </a:solidFill>
            </a:rPr>
            <a:t>Legal Practice</a:t>
          </a:r>
          <a:endParaRPr lang="en-US" dirty="0">
            <a:solidFill>
              <a:schemeClr val="bg1"/>
            </a:solidFill>
          </a:endParaRPr>
        </a:p>
      </dgm:t>
    </dgm:pt>
    <dgm:pt modelId="{44926292-4D48-47BE-9BF5-0F1AFB3F885E}" type="parTrans" cxnId="{63549936-59B8-473A-8BB1-D05C8FD1E09F}">
      <dgm:prSet/>
      <dgm:spPr/>
      <dgm:t>
        <a:bodyPr/>
        <a:lstStyle/>
        <a:p>
          <a:endParaRPr lang="en-US"/>
        </a:p>
      </dgm:t>
    </dgm:pt>
    <dgm:pt modelId="{BABBD355-0D16-475C-B72E-058F2A91D377}" type="sibTrans" cxnId="{63549936-59B8-473A-8BB1-D05C8FD1E09F}">
      <dgm:prSet/>
      <dgm:spPr/>
      <dgm:t>
        <a:bodyPr/>
        <a:lstStyle/>
        <a:p>
          <a:endParaRPr lang="en-US"/>
        </a:p>
      </dgm:t>
    </dgm:pt>
    <dgm:pt modelId="{BDBC0F44-6531-427C-9247-60CC390F5BCD}">
      <dgm:prSet/>
      <dgm:spPr/>
      <dgm:t>
        <a:bodyPr/>
        <a:lstStyle/>
        <a:p>
          <a:pPr rtl="0"/>
          <a:r>
            <a:rPr lang="en-GB" smtClean="0">
              <a:solidFill>
                <a:schemeClr val="bg1"/>
              </a:solidFill>
            </a:rPr>
            <a:t>Responsibility</a:t>
          </a:r>
          <a:endParaRPr lang="en-US">
            <a:solidFill>
              <a:schemeClr val="bg1"/>
            </a:solidFill>
          </a:endParaRPr>
        </a:p>
      </dgm:t>
    </dgm:pt>
    <dgm:pt modelId="{AAA2AE2D-B3D2-493B-AE31-9A40986072C7}" type="parTrans" cxnId="{21695780-4D12-4007-B7CD-FF8991168702}">
      <dgm:prSet/>
      <dgm:spPr/>
      <dgm:t>
        <a:bodyPr/>
        <a:lstStyle/>
        <a:p>
          <a:endParaRPr lang="en-US"/>
        </a:p>
      </dgm:t>
    </dgm:pt>
    <dgm:pt modelId="{23DC3206-86CC-48A8-8D3E-A5672C9228D9}" type="sibTrans" cxnId="{21695780-4D12-4007-B7CD-FF8991168702}">
      <dgm:prSet/>
      <dgm:spPr/>
      <dgm:t>
        <a:bodyPr/>
        <a:lstStyle/>
        <a:p>
          <a:endParaRPr lang="en-US"/>
        </a:p>
      </dgm:t>
    </dgm:pt>
    <dgm:pt modelId="{844E16F5-C979-404E-ABA0-975411120D24}">
      <dgm:prSet/>
      <dgm:spPr/>
      <dgm:t>
        <a:bodyPr/>
        <a:lstStyle/>
        <a:p>
          <a:pPr rtl="0"/>
          <a:r>
            <a:rPr lang="en-GB" smtClean="0">
              <a:solidFill>
                <a:schemeClr val="bg1"/>
              </a:solidFill>
            </a:rPr>
            <a:t>Accountability</a:t>
          </a:r>
          <a:endParaRPr lang="en-US">
            <a:solidFill>
              <a:schemeClr val="bg1"/>
            </a:solidFill>
          </a:endParaRPr>
        </a:p>
      </dgm:t>
    </dgm:pt>
    <dgm:pt modelId="{9E623ACB-C6F9-4BAA-941E-8554203EA1E0}" type="parTrans" cxnId="{280DA6D4-02F6-419E-880C-20F04EED723D}">
      <dgm:prSet/>
      <dgm:spPr/>
      <dgm:t>
        <a:bodyPr/>
        <a:lstStyle/>
        <a:p>
          <a:endParaRPr lang="en-US"/>
        </a:p>
      </dgm:t>
    </dgm:pt>
    <dgm:pt modelId="{2CFDEEBF-C699-4195-8B23-3A344CECF748}" type="sibTrans" cxnId="{280DA6D4-02F6-419E-880C-20F04EED723D}">
      <dgm:prSet/>
      <dgm:spPr/>
      <dgm:t>
        <a:bodyPr/>
        <a:lstStyle/>
        <a:p>
          <a:endParaRPr lang="en-US"/>
        </a:p>
      </dgm:t>
    </dgm:pt>
    <dgm:pt modelId="{1C016BCB-005F-4922-A25B-B3DCC717B69C}">
      <dgm:prSet/>
      <dgm:spPr/>
      <dgm:t>
        <a:bodyPr/>
        <a:lstStyle/>
        <a:p>
          <a:pPr rtl="0"/>
          <a:r>
            <a:rPr lang="en-GB" dirty="0" smtClean="0">
              <a:solidFill>
                <a:schemeClr val="bg1"/>
              </a:solidFill>
            </a:rPr>
            <a:t>Duty to the Profession</a:t>
          </a:r>
          <a:endParaRPr lang="en-US" dirty="0">
            <a:solidFill>
              <a:schemeClr val="bg1"/>
            </a:solidFill>
          </a:endParaRPr>
        </a:p>
      </dgm:t>
    </dgm:pt>
    <dgm:pt modelId="{402CB18E-69C1-4394-BCAA-DDBD3993CC71}" type="parTrans" cxnId="{92B4B312-B1D2-4088-89CA-80D37CC2D3EA}">
      <dgm:prSet/>
      <dgm:spPr/>
      <dgm:t>
        <a:bodyPr/>
        <a:lstStyle/>
        <a:p>
          <a:endParaRPr lang="en-US"/>
        </a:p>
      </dgm:t>
    </dgm:pt>
    <dgm:pt modelId="{FFBD763D-BE0B-48E6-A57C-2481EDF0834F}" type="sibTrans" cxnId="{92B4B312-B1D2-4088-89CA-80D37CC2D3EA}">
      <dgm:prSet/>
      <dgm:spPr/>
      <dgm:t>
        <a:bodyPr/>
        <a:lstStyle/>
        <a:p>
          <a:endParaRPr lang="en-US"/>
        </a:p>
      </dgm:t>
    </dgm:pt>
    <dgm:pt modelId="{0A6FF450-401C-4EB8-AD25-9EC9BAC73F81}">
      <dgm:prSet/>
      <dgm:spPr/>
      <dgm:t>
        <a:bodyPr/>
        <a:lstStyle/>
        <a:p>
          <a:pPr rtl="0"/>
          <a:r>
            <a:rPr lang="en-GB" dirty="0" smtClean="0">
              <a:solidFill>
                <a:schemeClr val="bg1"/>
              </a:solidFill>
            </a:rPr>
            <a:t>Reputable Conduct</a:t>
          </a:r>
          <a:endParaRPr lang="en-US" dirty="0">
            <a:solidFill>
              <a:schemeClr val="bg1"/>
            </a:solidFill>
          </a:endParaRPr>
        </a:p>
      </dgm:t>
    </dgm:pt>
    <dgm:pt modelId="{1A46305B-2E65-4C46-BAAE-46B3E82B2DCF}" type="parTrans" cxnId="{2CE59BED-D86F-46E0-91AD-05E733885FC3}">
      <dgm:prSet/>
      <dgm:spPr/>
      <dgm:t>
        <a:bodyPr/>
        <a:lstStyle/>
        <a:p>
          <a:endParaRPr lang="en-US"/>
        </a:p>
      </dgm:t>
    </dgm:pt>
    <dgm:pt modelId="{5264E138-584C-4987-AE48-0394B9098394}" type="sibTrans" cxnId="{2CE59BED-D86F-46E0-91AD-05E733885FC3}">
      <dgm:prSet/>
      <dgm:spPr/>
      <dgm:t>
        <a:bodyPr/>
        <a:lstStyle/>
        <a:p>
          <a:endParaRPr lang="en-US"/>
        </a:p>
      </dgm:t>
    </dgm:pt>
    <dgm:pt modelId="{1DEF208D-5146-4962-BD7E-D60974055A1F}" type="pres">
      <dgm:prSet presAssocID="{2011D874-13A4-4903-A8DC-08CC05886676}" presName="vert0" presStyleCnt="0">
        <dgm:presLayoutVars>
          <dgm:dir/>
          <dgm:animOne val="branch"/>
          <dgm:animLvl val="lvl"/>
        </dgm:presLayoutVars>
      </dgm:prSet>
      <dgm:spPr/>
      <dgm:t>
        <a:bodyPr/>
        <a:lstStyle/>
        <a:p>
          <a:endParaRPr lang="en-GB"/>
        </a:p>
      </dgm:t>
    </dgm:pt>
    <dgm:pt modelId="{8FE082C8-4F98-4095-8D6B-B9574D347227}" type="pres">
      <dgm:prSet presAssocID="{2BEC19E0-C40E-4CC1-BBA2-237FF0B148F4}" presName="thickLine" presStyleLbl="alignNode1" presStyleIdx="0" presStyleCnt="4"/>
      <dgm:spPr/>
    </dgm:pt>
    <dgm:pt modelId="{89CFB59B-160E-4CA8-9A02-6FB1EC7DD528}" type="pres">
      <dgm:prSet presAssocID="{2BEC19E0-C40E-4CC1-BBA2-237FF0B148F4}" presName="horz1" presStyleCnt="0"/>
      <dgm:spPr/>
    </dgm:pt>
    <dgm:pt modelId="{48E3C9B3-7F00-4850-9DEA-2B3B5C1047D3}" type="pres">
      <dgm:prSet presAssocID="{2BEC19E0-C40E-4CC1-BBA2-237FF0B148F4}" presName="tx1" presStyleLbl="revTx" presStyleIdx="0" presStyleCnt="15"/>
      <dgm:spPr/>
      <dgm:t>
        <a:bodyPr/>
        <a:lstStyle/>
        <a:p>
          <a:endParaRPr lang="en-GB"/>
        </a:p>
      </dgm:t>
    </dgm:pt>
    <dgm:pt modelId="{5CB4C56B-41C7-4B2C-B65F-3C4522CEDFF5}" type="pres">
      <dgm:prSet presAssocID="{2BEC19E0-C40E-4CC1-BBA2-237FF0B148F4}" presName="vert1" presStyleCnt="0"/>
      <dgm:spPr/>
    </dgm:pt>
    <dgm:pt modelId="{BF51779A-3737-42FA-92F2-2C91F3DF43FA}" type="pres">
      <dgm:prSet presAssocID="{756D5477-C3AD-4881-9DB3-B73CA6E06754}" presName="vertSpace2a" presStyleCnt="0"/>
      <dgm:spPr/>
    </dgm:pt>
    <dgm:pt modelId="{B10764D3-E640-4815-B4BF-15C904FBF488}" type="pres">
      <dgm:prSet presAssocID="{756D5477-C3AD-4881-9DB3-B73CA6E06754}" presName="horz2" presStyleCnt="0"/>
      <dgm:spPr/>
    </dgm:pt>
    <dgm:pt modelId="{E7158D6C-4005-4F20-A521-38E6F7928122}" type="pres">
      <dgm:prSet presAssocID="{756D5477-C3AD-4881-9DB3-B73CA6E06754}" presName="horzSpace2" presStyleCnt="0"/>
      <dgm:spPr/>
    </dgm:pt>
    <dgm:pt modelId="{6C11DF53-CB4A-4D03-A237-B127F880A632}" type="pres">
      <dgm:prSet presAssocID="{756D5477-C3AD-4881-9DB3-B73CA6E06754}" presName="tx2" presStyleLbl="revTx" presStyleIdx="1" presStyleCnt="15"/>
      <dgm:spPr/>
      <dgm:t>
        <a:bodyPr/>
        <a:lstStyle/>
        <a:p>
          <a:endParaRPr lang="en-GB"/>
        </a:p>
      </dgm:t>
    </dgm:pt>
    <dgm:pt modelId="{0DCE686F-1B67-479A-BC59-26229667C95E}" type="pres">
      <dgm:prSet presAssocID="{756D5477-C3AD-4881-9DB3-B73CA6E06754}" presName="vert2" presStyleCnt="0"/>
      <dgm:spPr/>
    </dgm:pt>
    <dgm:pt modelId="{D91C0CBD-51F2-48E4-9726-28F0EB7F9F2A}" type="pres">
      <dgm:prSet presAssocID="{756D5477-C3AD-4881-9DB3-B73CA6E06754}" presName="thinLine2b" presStyleLbl="callout" presStyleIdx="0" presStyleCnt="11"/>
      <dgm:spPr/>
    </dgm:pt>
    <dgm:pt modelId="{6F416FB9-D615-43F0-904B-A6D6404FE976}" type="pres">
      <dgm:prSet presAssocID="{756D5477-C3AD-4881-9DB3-B73CA6E06754}" presName="vertSpace2b" presStyleCnt="0"/>
      <dgm:spPr/>
    </dgm:pt>
    <dgm:pt modelId="{BF27AC65-8AF1-4D64-BBDA-09E7CD99E1B2}" type="pres">
      <dgm:prSet presAssocID="{017F7DBB-DC03-45DC-B7B1-E9EAA246C806}" presName="horz2" presStyleCnt="0"/>
      <dgm:spPr/>
    </dgm:pt>
    <dgm:pt modelId="{E5AE84D1-3667-4C2B-9860-A747E8C1B0FB}" type="pres">
      <dgm:prSet presAssocID="{017F7DBB-DC03-45DC-B7B1-E9EAA246C806}" presName="horzSpace2" presStyleCnt="0"/>
      <dgm:spPr/>
    </dgm:pt>
    <dgm:pt modelId="{D3CBA14E-E49A-40F0-AE1C-6753DD0D88DA}" type="pres">
      <dgm:prSet presAssocID="{017F7DBB-DC03-45DC-B7B1-E9EAA246C806}" presName="tx2" presStyleLbl="revTx" presStyleIdx="2" presStyleCnt="15"/>
      <dgm:spPr/>
      <dgm:t>
        <a:bodyPr/>
        <a:lstStyle/>
        <a:p>
          <a:endParaRPr lang="en-GB"/>
        </a:p>
      </dgm:t>
    </dgm:pt>
    <dgm:pt modelId="{1EED9249-74F6-4573-9EB0-51D89B0CFD94}" type="pres">
      <dgm:prSet presAssocID="{017F7DBB-DC03-45DC-B7B1-E9EAA246C806}" presName="vert2" presStyleCnt="0"/>
      <dgm:spPr/>
    </dgm:pt>
    <dgm:pt modelId="{D17530B3-F8D9-4A7C-B237-220E5618F4CA}" type="pres">
      <dgm:prSet presAssocID="{017F7DBB-DC03-45DC-B7B1-E9EAA246C806}" presName="thinLine2b" presStyleLbl="callout" presStyleIdx="1" presStyleCnt="11"/>
      <dgm:spPr/>
    </dgm:pt>
    <dgm:pt modelId="{95D4E95C-C133-4D7F-9006-A5F12908AAC9}" type="pres">
      <dgm:prSet presAssocID="{017F7DBB-DC03-45DC-B7B1-E9EAA246C806}" presName="vertSpace2b" presStyleCnt="0"/>
      <dgm:spPr/>
    </dgm:pt>
    <dgm:pt modelId="{34BF54BD-5532-4ADF-913D-3562A205065C}" type="pres">
      <dgm:prSet presAssocID="{B34859B3-0125-4565-AF6F-962E747C3BC0}" presName="horz2" presStyleCnt="0"/>
      <dgm:spPr/>
    </dgm:pt>
    <dgm:pt modelId="{66751C2C-7941-443D-94E7-C180894F6D2D}" type="pres">
      <dgm:prSet presAssocID="{B34859B3-0125-4565-AF6F-962E747C3BC0}" presName="horzSpace2" presStyleCnt="0"/>
      <dgm:spPr/>
    </dgm:pt>
    <dgm:pt modelId="{DCF464E3-C985-403F-AE04-61CB6FBD2DC9}" type="pres">
      <dgm:prSet presAssocID="{B34859B3-0125-4565-AF6F-962E747C3BC0}" presName="tx2" presStyleLbl="revTx" presStyleIdx="3" presStyleCnt="15"/>
      <dgm:spPr/>
      <dgm:t>
        <a:bodyPr/>
        <a:lstStyle/>
        <a:p>
          <a:endParaRPr lang="en-GB"/>
        </a:p>
      </dgm:t>
    </dgm:pt>
    <dgm:pt modelId="{17DD4DE6-6B36-406B-ACBC-665576E5965C}" type="pres">
      <dgm:prSet presAssocID="{B34859B3-0125-4565-AF6F-962E747C3BC0}" presName="vert2" presStyleCnt="0"/>
      <dgm:spPr/>
    </dgm:pt>
    <dgm:pt modelId="{E4315F09-F1A1-4755-B861-0ED2C272EFB4}" type="pres">
      <dgm:prSet presAssocID="{B34859B3-0125-4565-AF6F-962E747C3BC0}" presName="thinLine2b" presStyleLbl="callout" presStyleIdx="2" presStyleCnt="11"/>
      <dgm:spPr/>
    </dgm:pt>
    <dgm:pt modelId="{CC53A167-EB37-4803-86D1-128B97C27A97}" type="pres">
      <dgm:prSet presAssocID="{B34859B3-0125-4565-AF6F-962E747C3BC0}" presName="vertSpace2b" presStyleCnt="0"/>
      <dgm:spPr/>
    </dgm:pt>
    <dgm:pt modelId="{F15F1347-0A6E-41BB-A7DD-1DD0BA6D115C}" type="pres">
      <dgm:prSet presAssocID="{6C40B94A-E911-45E4-AC99-FFFDF0ED6861}" presName="horz2" presStyleCnt="0"/>
      <dgm:spPr/>
    </dgm:pt>
    <dgm:pt modelId="{E2E3339C-4CDC-4812-94B7-D70016714EC9}" type="pres">
      <dgm:prSet presAssocID="{6C40B94A-E911-45E4-AC99-FFFDF0ED6861}" presName="horzSpace2" presStyleCnt="0"/>
      <dgm:spPr/>
    </dgm:pt>
    <dgm:pt modelId="{1B5A07A3-06BF-413A-B454-7393F38EB66B}" type="pres">
      <dgm:prSet presAssocID="{6C40B94A-E911-45E4-AC99-FFFDF0ED6861}" presName="tx2" presStyleLbl="revTx" presStyleIdx="4" presStyleCnt="15"/>
      <dgm:spPr/>
      <dgm:t>
        <a:bodyPr/>
        <a:lstStyle/>
        <a:p>
          <a:endParaRPr lang="en-GB"/>
        </a:p>
      </dgm:t>
    </dgm:pt>
    <dgm:pt modelId="{CDF4F542-181D-4DDE-9F46-CCAAFD31F427}" type="pres">
      <dgm:prSet presAssocID="{6C40B94A-E911-45E4-AC99-FFFDF0ED6861}" presName="vert2" presStyleCnt="0"/>
      <dgm:spPr/>
    </dgm:pt>
    <dgm:pt modelId="{D8C5BB7E-01A9-4A76-A946-856B484F4C86}" type="pres">
      <dgm:prSet presAssocID="{6C40B94A-E911-45E4-AC99-FFFDF0ED6861}" presName="thinLine2b" presStyleLbl="callout" presStyleIdx="3" presStyleCnt="11"/>
      <dgm:spPr/>
    </dgm:pt>
    <dgm:pt modelId="{0A80F45B-547D-4DDB-A216-14B7ECDFB53D}" type="pres">
      <dgm:prSet presAssocID="{6C40B94A-E911-45E4-AC99-FFFDF0ED6861}" presName="vertSpace2b" presStyleCnt="0"/>
      <dgm:spPr/>
    </dgm:pt>
    <dgm:pt modelId="{36F9BA3E-CCAE-4362-AFEE-B16990A1B28E}" type="pres">
      <dgm:prSet presAssocID="{450410C6-DF81-4D8D-A426-9FC70EABA66D}" presName="thickLine" presStyleLbl="alignNode1" presStyleIdx="1" presStyleCnt="4"/>
      <dgm:spPr/>
    </dgm:pt>
    <dgm:pt modelId="{A4D229BA-FEBF-421A-BD87-1B611F9ECD9F}" type="pres">
      <dgm:prSet presAssocID="{450410C6-DF81-4D8D-A426-9FC70EABA66D}" presName="horz1" presStyleCnt="0"/>
      <dgm:spPr/>
    </dgm:pt>
    <dgm:pt modelId="{DF41F71E-7E64-485D-894F-FC4B0BDF2D0D}" type="pres">
      <dgm:prSet presAssocID="{450410C6-DF81-4D8D-A426-9FC70EABA66D}" presName="tx1" presStyleLbl="revTx" presStyleIdx="5" presStyleCnt="15"/>
      <dgm:spPr/>
      <dgm:t>
        <a:bodyPr/>
        <a:lstStyle/>
        <a:p>
          <a:endParaRPr lang="en-GB"/>
        </a:p>
      </dgm:t>
    </dgm:pt>
    <dgm:pt modelId="{E15DE710-30CD-4E28-B6C4-5B0112D8D27F}" type="pres">
      <dgm:prSet presAssocID="{450410C6-DF81-4D8D-A426-9FC70EABA66D}" presName="vert1" presStyleCnt="0"/>
      <dgm:spPr/>
    </dgm:pt>
    <dgm:pt modelId="{FCF7D486-B742-43C8-947E-883394CCAF26}" type="pres">
      <dgm:prSet presAssocID="{F681D8AB-F6AD-4861-A4AB-60D0EDC88B59}" presName="vertSpace2a" presStyleCnt="0"/>
      <dgm:spPr/>
    </dgm:pt>
    <dgm:pt modelId="{5B753C03-D38F-4BCB-8400-4D6AD577C9A0}" type="pres">
      <dgm:prSet presAssocID="{F681D8AB-F6AD-4861-A4AB-60D0EDC88B59}" presName="horz2" presStyleCnt="0"/>
      <dgm:spPr/>
    </dgm:pt>
    <dgm:pt modelId="{AC0BD641-1963-4F95-97E1-92A1CF5DCA50}" type="pres">
      <dgm:prSet presAssocID="{F681D8AB-F6AD-4861-A4AB-60D0EDC88B59}" presName="horzSpace2" presStyleCnt="0"/>
      <dgm:spPr/>
    </dgm:pt>
    <dgm:pt modelId="{C88B534E-626D-433C-B197-77641E2F0A9E}" type="pres">
      <dgm:prSet presAssocID="{F681D8AB-F6AD-4861-A4AB-60D0EDC88B59}" presName="tx2" presStyleLbl="revTx" presStyleIdx="6" presStyleCnt="15"/>
      <dgm:spPr/>
      <dgm:t>
        <a:bodyPr/>
        <a:lstStyle/>
        <a:p>
          <a:endParaRPr lang="en-GB"/>
        </a:p>
      </dgm:t>
    </dgm:pt>
    <dgm:pt modelId="{2F59C639-F291-452F-9041-B3E61442BFF8}" type="pres">
      <dgm:prSet presAssocID="{F681D8AB-F6AD-4861-A4AB-60D0EDC88B59}" presName="vert2" presStyleCnt="0"/>
      <dgm:spPr/>
    </dgm:pt>
    <dgm:pt modelId="{0877236F-98C5-478F-9B31-5BFCC438244F}" type="pres">
      <dgm:prSet presAssocID="{F681D8AB-F6AD-4861-A4AB-60D0EDC88B59}" presName="thinLine2b" presStyleLbl="callout" presStyleIdx="4" presStyleCnt="11"/>
      <dgm:spPr/>
    </dgm:pt>
    <dgm:pt modelId="{77C801C2-50E0-49E4-8260-835D7900BDCE}" type="pres">
      <dgm:prSet presAssocID="{F681D8AB-F6AD-4861-A4AB-60D0EDC88B59}" presName="vertSpace2b" presStyleCnt="0"/>
      <dgm:spPr/>
    </dgm:pt>
    <dgm:pt modelId="{B00BE297-480B-49B3-BFFC-6A834E15241B}" type="pres">
      <dgm:prSet presAssocID="{5C3518B4-49A2-4828-8051-3807A94C24C5}" presName="horz2" presStyleCnt="0"/>
      <dgm:spPr/>
    </dgm:pt>
    <dgm:pt modelId="{4CE273DA-C22D-40CD-AC8D-AD7FED7A77FA}" type="pres">
      <dgm:prSet presAssocID="{5C3518B4-49A2-4828-8051-3807A94C24C5}" presName="horzSpace2" presStyleCnt="0"/>
      <dgm:spPr/>
    </dgm:pt>
    <dgm:pt modelId="{09E082AB-420E-4011-96A4-8F6385B9E4BD}" type="pres">
      <dgm:prSet presAssocID="{5C3518B4-49A2-4828-8051-3807A94C24C5}" presName="tx2" presStyleLbl="revTx" presStyleIdx="7" presStyleCnt="15"/>
      <dgm:spPr/>
      <dgm:t>
        <a:bodyPr/>
        <a:lstStyle/>
        <a:p>
          <a:endParaRPr lang="en-GB"/>
        </a:p>
      </dgm:t>
    </dgm:pt>
    <dgm:pt modelId="{13986E07-014E-4EA0-AE76-3AD6A2B6ED0D}" type="pres">
      <dgm:prSet presAssocID="{5C3518B4-49A2-4828-8051-3807A94C24C5}" presName="vert2" presStyleCnt="0"/>
      <dgm:spPr/>
    </dgm:pt>
    <dgm:pt modelId="{566EBE16-B47B-46CF-BA24-B8C2FE9D12F4}" type="pres">
      <dgm:prSet presAssocID="{5C3518B4-49A2-4828-8051-3807A94C24C5}" presName="thinLine2b" presStyleLbl="callout" presStyleIdx="5" presStyleCnt="11"/>
      <dgm:spPr/>
    </dgm:pt>
    <dgm:pt modelId="{D3630536-AD67-4F0E-8668-DCBAA17B425A}" type="pres">
      <dgm:prSet presAssocID="{5C3518B4-49A2-4828-8051-3807A94C24C5}" presName="vertSpace2b" presStyleCnt="0"/>
      <dgm:spPr/>
    </dgm:pt>
    <dgm:pt modelId="{EECF5D3B-1249-4F05-AD59-8CD02514CA86}" type="pres">
      <dgm:prSet presAssocID="{4D62A6B5-9CB8-4C3B-8B7C-67CD09322374}" presName="horz2" presStyleCnt="0"/>
      <dgm:spPr/>
    </dgm:pt>
    <dgm:pt modelId="{4930F3ED-A28D-4ABE-AC8E-3A9F03A6FEBC}" type="pres">
      <dgm:prSet presAssocID="{4D62A6B5-9CB8-4C3B-8B7C-67CD09322374}" presName="horzSpace2" presStyleCnt="0"/>
      <dgm:spPr/>
    </dgm:pt>
    <dgm:pt modelId="{9512B16F-AB60-425A-BF45-386B28448249}" type="pres">
      <dgm:prSet presAssocID="{4D62A6B5-9CB8-4C3B-8B7C-67CD09322374}" presName="tx2" presStyleLbl="revTx" presStyleIdx="8" presStyleCnt="15"/>
      <dgm:spPr/>
      <dgm:t>
        <a:bodyPr/>
        <a:lstStyle/>
        <a:p>
          <a:endParaRPr lang="en-GB"/>
        </a:p>
      </dgm:t>
    </dgm:pt>
    <dgm:pt modelId="{E8B9F48C-7AB6-42C7-9DCD-13520211071A}" type="pres">
      <dgm:prSet presAssocID="{4D62A6B5-9CB8-4C3B-8B7C-67CD09322374}" presName="vert2" presStyleCnt="0"/>
      <dgm:spPr/>
    </dgm:pt>
    <dgm:pt modelId="{C59D878A-870F-45AB-8D30-C5A9036860C7}" type="pres">
      <dgm:prSet presAssocID="{4D62A6B5-9CB8-4C3B-8B7C-67CD09322374}" presName="thinLine2b" presStyleLbl="callout" presStyleIdx="6" presStyleCnt="11"/>
      <dgm:spPr/>
    </dgm:pt>
    <dgm:pt modelId="{FA63EE75-CABF-4EE7-BD5F-3B5FF25BE08C}" type="pres">
      <dgm:prSet presAssocID="{4D62A6B5-9CB8-4C3B-8B7C-67CD09322374}" presName="vertSpace2b" presStyleCnt="0"/>
      <dgm:spPr/>
    </dgm:pt>
    <dgm:pt modelId="{DE8C2716-2B34-4DD8-BFED-2737B6B3EEDA}" type="pres">
      <dgm:prSet presAssocID="{675A28F9-4507-4754-93D6-089C7003D06E}" presName="thickLine" presStyleLbl="alignNode1" presStyleIdx="2" presStyleCnt="4"/>
      <dgm:spPr/>
    </dgm:pt>
    <dgm:pt modelId="{1C56C260-93A4-403C-87AF-7A734331E64C}" type="pres">
      <dgm:prSet presAssocID="{675A28F9-4507-4754-93D6-089C7003D06E}" presName="horz1" presStyleCnt="0"/>
      <dgm:spPr/>
    </dgm:pt>
    <dgm:pt modelId="{DAEFA37C-996D-4DD6-8C59-2DE6C70A2F3B}" type="pres">
      <dgm:prSet presAssocID="{675A28F9-4507-4754-93D6-089C7003D06E}" presName="tx1" presStyleLbl="revTx" presStyleIdx="9" presStyleCnt="15"/>
      <dgm:spPr/>
      <dgm:t>
        <a:bodyPr/>
        <a:lstStyle/>
        <a:p>
          <a:endParaRPr lang="en-GB"/>
        </a:p>
      </dgm:t>
    </dgm:pt>
    <dgm:pt modelId="{E40C1E37-8A48-4B9D-BACA-66272178BB02}" type="pres">
      <dgm:prSet presAssocID="{675A28F9-4507-4754-93D6-089C7003D06E}" presName="vert1" presStyleCnt="0"/>
      <dgm:spPr/>
    </dgm:pt>
    <dgm:pt modelId="{CDDE157D-7221-490E-A7FF-A13178EC5114}" type="pres">
      <dgm:prSet presAssocID="{E4A9B00F-7BC1-40B0-BC39-E314022607E7}" presName="vertSpace2a" presStyleCnt="0"/>
      <dgm:spPr/>
    </dgm:pt>
    <dgm:pt modelId="{C2571023-4FDF-4414-B6E5-58608A927E2F}" type="pres">
      <dgm:prSet presAssocID="{E4A9B00F-7BC1-40B0-BC39-E314022607E7}" presName="horz2" presStyleCnt="0"/>
      <dgm:spPr/>
    </dgm:pt>
    <dgm:pt modelId="{CB5D1298-C28B-4F78-A676-3CE2E85F855B}" type="pres">
      <dgm:prSet presAssocID="{E4A9B00F-7BC1-40B0-BC39-E314022607E7}" presName="horzSpace2" presStyleCnt="0"/>
      <dgm:spPr/>
    </dgm:pt>
    <dgm:pt modelId="{2CBE1985-EE0F-4EB5-81B1-A7BF8080D5E7}" type="pres">
      <dgm:prSet presAssocID="{E4A9B00F-7BC1-40B0-BC39-E314022607E7}" presName="tx2" presStyleLbl="revTx" presStyleIdx="10" presStyleCnt="15"/>
      <dgm:spPr/>
      <dgm:t>
        <a:bodyPr/>
        <a:lstStyle/>
        <a:p>
          <a:endParaRPr lang="en-GB"/>
        </a:p>
      </dgm:t>
    </dgm:pt>
    <dgm:pt modelId="{8797A707-E417-4AE4-B34D-CF15A87B72C5}" type="pres">
      <dgm:prSet presAssocID="{E4A9B00F-7BC1-40B0-BC39-E314022607E7}" presName="vert2" presStyleCnt="0"/>
      <dgm:spPr/>
    </dgm:pt>
    <dgm:pt modelId="{0B2F938D-B8BC-4CE5-BD7B-964B953051A9}" type="pres">
      <dgm:prSet presAssocID="{E4A9B00F-7BC1-40B0-BC39-E314022607E7}" presName="thinLine2b" presStyleLbl="callout" presStyleIdx="7" presStyleCnt="11"/>
      <dgm:spPr/>
    </dgm:pt>
    <dgm:pt modelId="{8C0E3C35-A2BF-4A74-AB59-F03BD371C8EE}" type="pres">
      <dgm:prSet presAssocID="{E4A9B00F-7BC1-40B0-BC39-E314022607E7}" presName="vertSpace2b" presStyleCnt="0"/>
      <dgm:spPr/>
    </dgm:pt>
    <dgm:pt modelId="{594C4EEA-8F8F-4EC4-987C-553D87508344}" type="pres">
      <dgm:prSet presAssocID="{BDBC0F44-6531-427C-9247-60CC390F5BCD}" presName="horz2" presStyleCnt="0"/>
      <dgm:spPr/>
    </dgm:pt>
    <dgm:pt modelId="{83D7B3C6-1859-4FE6-8401-EE7B25C599F9}" type="pres">
      <dgm:prSet presAssocID="{BDBC0F44-6531-427C-9247-60CC390F5BCD}" presName="horzSpace2" presStyleCnt="0"/>
      <dgm:spPr/>
    </dgm:pt>
    <dgm:pt modelId="{CA5B8286-CD2B-473D-AD8D-91A4575D8C0C}" type="pres">
      <dgm:prSet presAssocID="{BDBC0F44-6531-427C-9247-60CC390F5BCD}" presName="tx2" presStyleLbl="revTx" presStyleIdx="11" presStyleCnt="15"/>
      <dgm:spPr/>
      <dgm:t>
        <a:bodyPr/>
        <a:lstStyle/>
        <a:p>
          <a:endParaRPr lang="en-GB"/>
        </a:p>
      </dgm:t>
    </dgm:pt>
    <dgm:pt modelId="{E80D1DB0-6B79-40B3-BEAE-81178ACA3B5F}" type="pres">
      <dgm:prSet presAssocID="{BDBC0F44-6531-427C-9247-60CC390F5BCD}" presName="vert2" presStyleCnt="0"/>
      <dgm:spPr/>
    </dgm:pt>
    <dgm:pt modelId="{5AD8AB6E-3F90-4A6E-8F84-D9165D8C3E1A}" type="pres">
      <dgm:prSet presAssocID="{BDBC0F44-6531-427C-9247-60CC390F5BCD}" presName="thinLine2b" presStyleLbl="callout" presStyleIdx="8" presStyleCnt="11"/>
      <dgm:spPr/>
    </dgm:pt>
    <dgm:pt modelId="{62D4EB2C-E67D-483F-B61A-45C4E368967B}" type="pres">
      <dgm:prSet presAssocID="{BDBC0F44-6531-427C-9247-60CC390F5BCD}" presName="vertSpace2b" presStyleCnt="0"/>
      <dgm:spPr/>
    </dgm:pt>
    <dgm:pt modelId="{70396DC4-715F-4BDE-9085-3E6BF1B19160}" type="pres">
      <dgm:prSet presAssocID="{844E16F5-C979-404E-ABA0-975411120D24}" presName="horz2" presStyleCnt="0"/>
      <dgm:spPr/>
    </dgm:pt>
    <dgm:pt modelId="{F602E38E-7A7B-4FF8-9568-300832D7957C}" type="pres">
      <dgm:prSet presAssocID="{844E16F5-C979-404E-ABA0-975411120D24}" presName="horzSpace2" presStyleCnt="0"/>
      <dgm:spPr/>
    </dgm:pt>
    <dgm:pt modelId="{C5C1E79F-1876-4322-9213-26FE720E3C22}" type="pres">
      <dgm:prSet presAssocID="{844E16F5-C979-404E-ABA0-975411120D24}" presName="tx2" presStyleLbl="revTx" presStyleIdx="12" presStyleCnt="15"/>
      <dgm:spPr/>
      <dgm:t>
        <a:bodyPr/>
        <a:lstStyle/>
        <a:p>
          <a:endParaRPr lang="en-GB"/>
        </a:p>
      </dgm:t>
    </dgm:pt>
    <dgm:pt modelId="{95C9FF63-693C-4DEB-BA7C-81BE4FF902BD}" type="pres">
      <dgm:prSet presAssocID="{844E16F5-C979-404E-ABA0-975411120D24}" presName="vert2" presStyleCnt="0"/>
      <dgm:spPr/>
    </dgm:pt>
    <dgm:pt modelId="{215BC178-FB03-4522-AEEA-0859680C5964}" type="pres">
      <dgm:prSet presAssocID="{844E16F5-C979-404E-ABA0-975411120D24}" presName="thinLine2b" presStyleLbl="callout" presStyleIdx="9" presStyleCnt="11"/>
      <dgm:spPr/>
    </dgm:pt>
    <dgm:pt modelId="{8B4A12B1-0B2B-40D5-963A-C76328E4ACD1}" type="pres">
      <dgm:prSet presAssocID="{844E16F5-C979-404E-ABA0-975411120D24}" presName="vertSpace2b" presStyleCnt="0"/>
      <dgm:spPr/>
    </dgm:pt>
    <dgm:pt modelId="{ACF308F0-F40F-4F43-8974-0FF9808A75F3}" type="pres">
      <dgm:prSet presAssocID="{1C016BCB-005F-4922-A25B-B3DCC717B69C}" presName="thickLine" presStyleLbl="alignNode1" presStyleIdx="3" presStyleCnt="4"/>
      <dgm:spPr/>
    </dgm:pt>
    <dgm:pt modelId="{044D7159-7728-4771-856E-B30258BC3993}" type="pres">
      <dgm:prSet presAssocID="{1C016BCB-005F-4922-A25B-B3DCC717B69C}" presName="horz1" presStyleCnt="0"/>
      <dgm:spPr/>
    </dgm:pt>
    <dgm:pt modelId="{ACFC3CFD-3F56-4FD5-A28D-BE71913EE4BE}" type="pres">
      <dgm:prSet presAssocID="{1C016BCB-005F-4922-A25B-B3DCC717B69C}" presName="tx1" presStyleLbl="revTx" presStyleIdx="13" presStyleCnt="15"/>
      <dgm:spPr/>
      <dgm:t>
        <a:bodyPr/>
        <a:lstStyle/>
        <a:p>
          <a:endParaRPr lang="en-GB"/>
        </a:p>
      </dgm:t>
    </dgm:pt>
    <dgm:pt modelId="{01ED2065-A394-42B4-93EF-0EF3CD552935}" type="pres">
      <dgm:prSet presAssocID="{1C016BCB-005F-4922-A25B-B3DCC717B69C}" presName="vert1" presStyleCnt="0"/>
      <dgm:spPr/>
    </dgm:pt>
    <dgm:pt modelId="{9EBE0276-4791-4EA7-8E5F-BFC4E8D13A63}" type="pres">
      <dgm:prSet presAssocID="{0A6FF450-401C-4EB8-AD25-9EC9BAC73F81}" presName="vertSpace2a" presStyleCnt="0"/>
      <dgm:spPr/>
    </dgm:pt>
    <dgm:pt modelId="{BE6BC5E6-F776-4023-B051-B6BE7981D6A6}" type="pres">
      <dgm:prSet presAssocID="{0A6FF450-401C-4EB8-AD25-9EC9BAC73F81}" presName="horz2" presStyleCnt="0"/>
      <dgm:spPr/>
    </dgm:pt>
    <dgm:pt modelId="{78412468-E59C-4BA6-B282-46F91024EABE}" type="pres">
      <dgm:prSet presAssocID="{0A6FF450-401C-4EB8-AD25-9EC9BAC73F81}" presName="horzSpace2" presStyleCnt="0"/>
      <dgm:spPr/>
    </dgm:pt>
    <dgm:pt modelId="{6FAB62E0-17C5-42E9-ADFA-788F63CC29C5}" type="pres">
      <dgm:prSet presAssocID="{0A6FF450-401C-4EB8-AD25-9EC9BAC73F81}" presName="tx2" presStyleLbl="revTx" presStyleIdx="14" presStyleCnt="15"/>
      <dgm:spPr/>
      <dgm:t>
        <a:bodyPr/>
        <a:lstStyle/>
        <a:p>
          <a:endParaRPr lang="en-GB"/>
        </a:p>
      </dgm:t>
    </dgm:pt>
    <dgm:pt modelId="{47712B7F-CBCA-45C5-A6CF-D315DC5B229D}" type="pres">
      <dgm:prSet presAssocID="{0A6FF450-401C-4EB8-AD25-9EC9BAC73F81}" presName="vert2" presStyleCnt="0"/>
      <dgm:spPr/>
    </dgm:pt>
    <dgm:pt modelId="{4D8F1E9E-CD61-48AF-AC9A-E6C40823F1A6}" type="pres">
      <dgm:prSet presAssocID="{0A6FF450-401C-4EB8-AD25-9EC9BAC73F81}" presName="thinLine2b" presStyleLbl="callout" presStyleIdx="10" presStyleCnt="11"/>
      <dgm:spPr/>
    </dgm:pt>
    <dgm:pt modelId="{85E91B94-CFBA-4972-925A-0567ACFBBF05}" type="pres">
      <dgm:prSet presAssocID="{0A6FF450-401C-4EB8-AD25-9EC9BAC73F81}" presName="vertSpace2b" presStyleCnt="0"/>
      <dgm:spPr/>
    </dgm:pt>
  </dgm:ptLst>
  <dgm:cxnLst>
    <dgm:cxn modelId="{92B4B312-B1D2-4088-89CA-80D37CC2D3EA}" srcId="{2011D874-13A4-4903-A8DC-08CC05886676}" destId="{1C016BCB-005F-4922-A25B-B3DCC717B69C}" srcOrd="3" destOrd="0" parTransId="{402CB18E-69C1-4394-BCAA-DDBD3993CC71}" sibTransId="{FFBD763D-BE0B-48E6-A57C-2481EDF0834F}"/>
    <dgm:cxn modelId="{94B2C876-9950-4A05-901F-940C247A4D1C}" srcId="{2011D874-13A4-4903-A8DC-08CC05886676}" destId="{450410C6-DF81-4D8D-A426-9FC70EABA66D}" srcOrd="1" destOrd="0" parTransId="{F7CF1E82-0587-41C4-95F2-5BF7ED682CF2}" sibTransId="{7E10E63B-726C-4216-BD07-B40DB122A1A4}"/>
    <dgm:cxn modelId="{B93E488C-5737-427A-9BD4-7F39CB9FEDF3}" srcId="{2BEC19E0-C40E-4CC1-BBA2-237FF0B148F4}" destId="{017F7DBB-DC03-45DC-B7B1-E9EAA246C806}" srcOrd="1" destOrd="0" parTransId="{7AB11186-476E-4ADD-A4D4-C82EEF1A16DB}" sibTransId="{5731FE32-B2A3-46BB-A90A-891DE8779D3A}"/>
    <dgm:cxn modelId="{9F6755E4-F98B-463F-9DF1-BD25334A17E6}" type="presOf" srcId="{F681D8AB-F6AD-4861-A4AB-60D0EDC88B59}" destId="{C88B534E-626D-433C-B197-77641E2F0A9E}" srcOrd="0" destOrd="0" presId="urn:microsoft.com/office/officeart/2008/layout/LinedList"/>
    <dgm:cxn modelId="{17C4DFE8-A849-4394-9CE2-1436093B5F91}" type="presOf" srcId="{6C40B94A-E911-45E4-AC99-FFFDF0ED6861}" destId="{1B5A07A3-06BF-413A-B454-7393F38EB66B}" srcOrd="0" destOrd="0" presId="urn:microsoft.com/office/officeart/2008/layout/LinedList"/>
    <dgm:cxn modelId="{FD838DED-E219-47D0-BB76-726C2C455E87}" type="presOf" srcId="{0A6FF450-401C-4EB8-AD25-9EC9BAC73F81}" destId="{6FAB62E0-17C5-42E9-ADFA-788F63CC29C5}" srcOrd="0" destOrd="0" presId="urn:microsoft.com/office/officeart/2008/layout/LinedList"/>
    <dgm:cxn modelId="{DF1F1AF0-19E4-4751-8EC5-4E66AC648846}" srcId="{2011D874-13A4-4903-A8DC-08CC05886676}" destId="{675A28F9-4507-4754-93D6-089C7003D06E}" srcOrd="2" destOrd="0" parTransId="{6566EC12-D063-49D3-8ACC-E820A0195AE8}" sibTransId="{78860A8B-8ADD-4584-AF50-FBB6425C07F9}"/>
    <dgm:cxn modelId="{90741F85-E5CD-400E-B280-44B8B427C048}" type="presOf" srcId="{756D5477-C3AD-4881-9DB3-B73CA6E06754}" destId="{6C11DF53-CB4A-4D03-A237-B127F880A632}" srcOrd="0" destOrd="0" presId="urn:microsoft.com/office/officeart/2008/layout/LinedList"/>
    <dgm:cxn modelId="{551FDFEA-3BD7-4DAD-8477-2C88B1C117BE}" type="presOf" srcId="{675A28F9-4507-4754-93D6-089C7003D06E}" destId="{DAEFA37C-996D-4DD6-8C59-2DE6C70A2F3B}" srcOrd="0" destOrd="0" presId="urn:microsoft.com/office/officeart/2008/layout/LinedList"/>
    <dgm:cxn modelId="{BFD07971-F67B-4118-8C5E-0BBF760955C8}" srcId="{450410C6-DF81-4D8D-A426-9FC70EABA66D}" destId="{F681D8AB-F6AD-4861-A4AB-60D0EDC88B59}" srcOrd="0" destOrd="0" parTransId="{0C2D9C1E-58B7-45C0-A834-BA59DDA46871}" sibTransId="{DD04F4A2-FAD8-4391-B66D-4CB105D04FF2}"/>
    <dgm:cxn modelId="{B3073088-E63A-41CC-973C-C70DF62598A6}" type="presOf" srcId="{450410C6-DF81-4D8D-A426-9FC70EABA66D}" destId="{DF41F71E-7E64-485D-894F-FC4B0BDF2D0D}" srcOrd="0" destOrd="0" presId="urn:microsoft.com/office/officeart/2008/layout/LinedList"/>
    <dgm:cxn modelId="{892FF15B-92CC-4850-A22F-A0E030935011}" type="presOf" srcId="{5C3518B4-49A2-4828-8051-3807A94C24C5}" destId="{09E082AB-420E-4011-96A4-8F6385B9E4BD}" srcOrd="0" destOrd="0" presId="urn:microsoft.com/office/officeart/2008/layout/LinedList"/>
    <dgm:cxn modelId="{3B17DC06-2D88-468D-91B1-A5055EDD9579}" srcId="{2BEC19E0-C40E-4CC1-BBA2-237FF0B148F4}" destId="{756D5477-C3AD-4881-9DB3-B73CA6E06754}" srcOrd="0" destOrd="0" parTransId="{897BB287-A54A-4E3C-ABB1-17C368478897}" sibTransId="{770BDAB3-A0F2-4DB3-A4B2-71077D1665E5}"/>
    <dgm:cxn modelId="{3378119F-8F20-4D99-AF3D-1830DAC80801}" srcId="{2BEC19E0-C40E-4CC1-BBA2-237FF0B148F4}" destId="{B34859B3-0125-4565-AF6F-962E747C3BC0}" srcOrd="2" destOrd="0" parTransId="{66E790F3-146F-4F7E-B55B-FAFCB7317403}" sibTransId="{2A9AD156-6415-4F74-935C-050FDF1F60E4}"/>
    <dgm:cxn modelId="{F650406F-F923-416F-A9B3-0BA3D18B5F23}" type="presOf" srcId="{2BEC19E0-C40E-4CC1-BBA2-237FF0B148F4}" destId="{48E3C9B3-7F00-4850-9DEA-2B3B5C1047D3}" srcOrd="0" destOrd="0" presId="urn:microsoft.com/office/officeart/2008/layout/LinedList"/>
    <dgm:cxn modelId="{F54646A6-3E3F-4CCD-B80A-93083BAE9353}" type="presOf" srcId="{4D62A6B5-9CB8-4C3B-8B7C-67CD09322374}" destId="{9512B16F-AB60-425A-BF45-386B28448249}" srcOrd="0" destOrd="0" presId="urn:microsoft.com/office/officeart/2008/layout/LinedList"/>
    <dgm:cxn modelId="{47E83D1F-CE71-43D9-9F3E-021702710629}" type="presOf" srcId="{844E16F5-C979-404E-ABA0-975411120D24}" destId="{C5C1E79F-1876-4322-9213-26FE720E3C22}" srcOrd="0" destOrd="0" presId="urn:microsoft.com/office/officeart/2008/layout/LinedList"/>
    <dgm:cxn modelId="{BA885459-66C0-481C-9C1C-EB334219B3E9}" type="presOf" srcId="{E4A9B00F-7BC1-40B0-BC39-E314022607E7}" destId="{2CBE1985-EE0F-4EB5-81B1-A7BF8080D5E7}" srcOrd="0" destOrd="0" presId="urn:microsoft.com/office/officeart/2008/layout/LinedList"/>
    <dgm:cxn modelId="{11C832DA-ABE6-4B97-9424-B72F7C47662A}" type="presOf" srcId="{2011D874-13A4-4903-A8DC-08CC05886676}" destId="{1DEF208D-5146-4962-BD7E-D60974055A1F}" srcOrd="0" destOrd="0" presId="urn:microsoft.com/office/officeart/2008/layout/LinedList"/>
    <dgm:cxn modelId="{FFD9A19E-9187-4E0B-8B58-C23E5AB1803C}" srcId="{2011D874-13A4-4903-A8DC-08CC05886676}" destId="{2BEC19E0-C40E-4CC1-BBA2-237FF0B148F4}" srcOrd="0" destOrd="0" parTransId="{454B505B-7504-4E39-8804-8014FCA55262}" sibTransId="{5A0D3E30-6F27-43A7-BADF-79D5609C2C9B}"/>
    <dgm:cxn modelId="{63549936-59B8-473A-8BB1-D05C8FD1E09F}" srcId="{675A28F9-4507-4754-93D6-089C7003D06E}" destId="{E4A9B00F-7BC1-40B0-BC39-E314022607E7}" srcOrd="0" destOrd="0" parTransId="{44926292-4D48-47BE-9BF5-0F1AFB3F885E}" sibTransId="{BABBD355-0D16-475C-B72E-058F2A91D377}"/>
    <dgm:cxn modelId="{2CE59BED-D86F-46E0-91AD-05E733885FC3}" srcId="{1C016BCB-005F-4922-A25B-B3DCC717B69C}" destId="{0A6FF450-401C-4EB8-AD25-9EC9BAC73F81}" srcOrd="0" destOrd="0" parTransId="{1A46305B-2E65-4C46-BAAE-46B3E82B2DCF}" sibTransId="{5264E138-584C-4987-AE48-0394B9098394}"/>
    <dgm:cxn modelId="{96B09FA3-9FF7-4A93-87B7-A21C57629C0A}" srcId="{450410C6-DF81-4D8D-A426-9FC70EABA66D}" destId="{4D62A6B5-9CB8-4C3B-8B7C-67CD09322374}" srcOrd="2" destOrd="0" parTransId="{AF6E432B-B7A7-4A33-89A3-A41FEC949546}" sibTransId="{6B5A7999-BB77-417D-BEDA-CC2B123B6E9C}"/>
    <dgm:cxn modelId="{21695780-4D12-4007-B7CD-FF8991168702}" srcId="{675A28F9-4507-4754-93D6-089C7003D06E}" destId="{BDBC0F44-6531-427C-9247-60CC390F5BCD}" srcOrd="1" destOrd="0" parTransId="{AAA2AE2D-B3D2-493B-AE31-9A40986072C7}" sibTransId="{23DC3206-86CC-48A8-8D3E-A5672C9228D9}"/>
    <dgm:cxn modelId="{280DA6D4-02F6-419E-880C-20F04EED723D}" srcId="{675A28F9-4507-4754-93D6-089C7003D06E}" destId="{844E16F5-C979-404E-ABA0-975411120D24}" srcOrd="2" destOrd="0" parTransId="{9E623ACB-C6F9-4BAA-941E-8554203EA1E0}" sibTransId="{2CFDEEBF-C699-4195-8B23-3A344CECF748}"/>
    <dgm:cxn modelId="{7284762E-34B2-4309-8A80-A9E4B894AD49}" type="presOf" srcId="{1C016BCB-005F-4922-A25B-B3DCC717B69C}" destId="{ACFC3CFD-3F56-4FD5-A28D-BE71913EE4BE}" srcOrd="0" destOrd="0" presId="urn:microsoft.com/office/officeart/2008/layout/LinedList"/>
    <dgm:cxn modelId="{934F5DEF-20FF-40B4-A2AC-35CE0E015694}" type="presOf" srcId="{B34859B3-0125-4565-AF6F-962E747C3BC0}" destId="{DCF464E3-C985-403F-AE04-61CB6FBD2DC9}" srcOrd="0" destOrd="0" presId="urn:microsoft.com/office/officeart/2008/layout/LinedList"/>
    <dgm:cxn modelId="{25096B7D-9FD7-40FD-9F05-ACFEC4A8915D}" srcId="{450410C6-DF81-4D8D-A426-9FC70EABA66D}" destId="{5C3518B4-49A2-4828-8051-3807A94C24C5}" srcOrd="1" destOrd="0" parTransId="{576848E6-863B-4809-A5A3-FB9BFDDFC686}" sibTransId="{72D1EFB2-ED76-4AE0-A7FD-AEA3148E6FB4}"/>
    <dgm:cxn modelId="{D1AB1243-B822-4FD2-958F-905FD1E813C4}" type="presOf" srcId="{BDBC0F44-6531-427C-9247-60CC390F5BCD}" destId="{CA5B8286-CD2B-473D-AD8D-91A4575D8C0C}" srcOrd="0" destOrd="0" presId="urn:microsoft.com/office/officeart/2008/layout/LinedList"/>
    <dgm:cxn modelId="{27EA9D3D-A6AB-49CE-B862-E00897874396}" type="presOf" srcId="{017F7DBB-DC03-45DC-B7B1-E9EAA246C806}" destId="{D3CBA14E-E49A-40F0-AE1C-6753DD0D88DA}" srcOrd="0" destOrd="0" presId="urn:microsoft.com/office/officeart/2008/layout/LinedList"/>
    <dgm:cxn modelId="{05B405A8-3C71-441E-9586-311EC1E3F98A}" srcId="{2BEC19E0-C40E-4CC1-BBA2-237FF0B148F4}" destId="{6C40B94A-E911-45E4-AC99-FFFDF0ED6861}" srcOrd="3" destOrd="0" parTransId="{6AAD1B43-514A-4563-A57D-ECBD5D4F20F5}" sibTransId="{F844C4FB-27CE-4751-914D-4C5AE361BF45}"/>
    <dgm:cxn modelId="{5E12EA7F-DE8F-4034-8B9A-8E97AF0C1532}" type="presParOf" srcId="{1DEF208D-5146-4962-BD7E-D60974055A1F}" destId="{8FE082C8-4F98-4095-8D6B-B9574D347227}" srcOrd="0" destOrd="0" presId="urn:microsoft.com/office/officeart/2008/layout/LinedList"/>
    <dgm:cxn modelId="{FEF06FDF-43C0-4B8F-A39F-B7DAE2B3DE5B}" type="presParOf" srcId="{1DEF208D-5146-4962-BD7E-D60974055A1F}" destId="{89CFB59B-160E-4CA8-9A02-6FB1EC7DD528}" srcOrd="1" destOrd="0" presId="urn:microsoft.com/office/officeart/2008/layout/LinedList"/>
    <dgm:cxn modelId="{74CD297C-0400-4FE7-BCF7-07272586DA5B}" type="presParOf" srcId="{89CFB59B-160E-4CA8-9A02-6FB1EC7DD528}" destId="{48E3C9B3-7F00-4850-9DEA-2B3B5C1047D3}" srcOrd="0" destOrd="0" presId="urn:microsoft.com/office/officeart/2008/layout/LinedList"/>
    <dgm:cxn modelId="{BE42F443-A731-40C7-8C46-9B60749EBC9C}" type="presParOf" srcId="{89CFB59B-160E-4CA8-9A02-6FB1EC7DD528}" destId="{5CB4C56B-41C7-4B2C-B65F-3C4522CEDFF5}" srcOrd="1" destOrd="0" presId="urn:microsoft.com/office/officeart/2008/layout/LinedList"/>
    <dgm:cxn modelId="{DCA200CA-C055-49DC-BF83-1659CD16F878}" type="presParOf" srcId="{5CB4C56B-41C7-4B2C-B65F-3C4522CEDFF5}" destId="{BF51779A-3737-42FA-92F2-2C91F3DF43FA}" srcOrd="0" destOrd="0" presId="urn:microsoft.com/office/officeart/2008/layout/LinedList"/>
    <dgm:cxn modelId="{5E87B1B4-BC05-4149-A4DA-663AC0B8667C}" type="presParOf" srcId="{5CB4C56B-41C7-4B2C-B65F-3C4522CEDFF5}" destId="{B10764D3-E640-4815-B4BF-15C904FBF488}" srcOrd="1" destOrd="0" presId="urn:microsoft.com/office/officeart/2008/layout/LinedList"/>
    <dgm:cxn modelId="{710526C1-DD51-4372-B637-F24247120F5E}" type="presParOf" srcId="{B10764D3-E640-4815-B4BF-15C904FBF488}" destId="{E7158D6C-4005-4F20-A521-38E6F7928122}" srcOrd="0" destOrd="0" presId="urn:microsoft.com/office/officeart/2008/layout/LinedList"/>
    <dgm:cxn modelId="{39C28EC0-232D-4E57-9D9B-45F593B77E15}" type="presParOf" srcId="{B10764D3-E640-4815-B4BF-15C904FBF488}" destId="{6C11DF53-CB4A-4D03-A237-B127F880A632}" srcOrd="1" destOrd="0" presId="urn:microsoft.com/office/officeart/2008/layout/LinedList"/>
    <dgm:cxn modelId="{42FD56DE-B02F-475E-8E3F-B79422F76CDF}" type="presParOf" srcId="{B10764D3-E640-4815-B4BF-15C904FBF488}" destId="{0DCE686F-1B67-479A-BC59-26229667C95E}" srcOrd="2" destOrd="0" presId="urn:microsoft.com/office/officeart/2008/layout/LinedList"/>
    <dgm:cxn modelId="{EE43E88D-A936-4DC3-BA7F-D3246FF9072B}" type="presParOf" srcId="{5CB4C56B-41C7-4B2C-B65F-3C4522CEDFF5}" destId="{D91C0CBD-51F2-48E4-9726-28F0EB7F9F2A}" srcOrd="2" destOrd="0" presId="urn:microsoft.com/office/officeart/2008/layout/LinedList"/>
    <dgm:cxn modelId="{7F8FB39D-58BB-461F-9F18-B66E2CF43873}" type="presParOf" srcId="{5CB4C56B-41C7-4B2C-B65F-3C4522CEDFF5}" destId="{6F416FB9-D615-43F0-904B-A6D6404FE976}" srcOrd="3" destOrd="0" presId="urn:microsoft.com/office/officeart/2008/layout/LinedList"/>
    <dgm:cxn modelId="{8DDD48D1-2BC1-4A5F-A17D-5429ED5055EE}" type="presParOf" srcId="{5CB4C56B-41C7-4B2C-B65F-3C4522CEDFF5}" destId="{BF27AC65-8AF1-4D64-BBDA-09E7CD99E1B2}" srcOrd="4" destOrd="0" presId="urn:microsoft.com/office/officeart/2008/layout/LinedList"/>
    <dgm:cxn modelId="{A8BA3677-7DBD-49D4-A832-B6DACC18C150}" type="presParOf" srcId="{BF27AC65-8AF1-4D64-BBDA-09E7CD99E1B2}" destId="{E5AE84D1-3667-4C2B-9860-A747E8C1B0FB}" srcOrd="0" destOrd="0" presId="urn:microsoft.com/office/officeart/2008/layout/LinedList"/>
    <dgm:cxn modelId="{3434B61B-7C54-49E5-8239-00E870E00858}" type="presParOf" srcId="{BF27AC65-8AF1-4D64-BBDA-09E7CD99E1B2}" destId="{D3CBA14E-E49A-40F0-AE1C-6753DD0D88DA}" srcOrd="1" destOrd="0" presId="urn:microsoft.com/office/officeart/2008/layout/LinedList"/>
    <dgm:cxn modelId="{FFE93DC8-2E84-4310-9CEB-D0F90052CDB2}" type="presParOf" srcId="{BF27AC65-8AF1-4D64-BBDA-09E7CD99E1B2}" destId="{1EED9249-74F6-4573-9EB0-51D89B0CFD94}" srcOrd="2" destOrd="0" presId="urn:microsoft.com/office/officeart/2008/layout/LinedList"/>
    <dgm:cxn modelId="{86CB2840-54F8-4FA4-990A-AA3E9E9FF325}" type="presParOf" srcId="{5CB4C56B-41C7-4B2C-B65F-3C4522CEDFF5}" destId="{D17530B3-F8D9-4A7C-B237-220E5618F4CA}" srcOrd="5" destOrd="0" presId="urn:microsoft.com/office/officeart/2008/layout/LinedList"/>
    <dgm:cxn modelId="{834ABD46-28C5-4DB0-BAC1-44A9EFB24186}" type="presParOf" srcId="{5CB4C56B-41C7-4B2C-B65F-3C4522CEDFF5}" destId="{95D4E95C-C133-4D7F-9006-A5F12908AAC9}" srcOrd="6" destOrd="0" presId="urn:microsoft.com/office/officeart/2008/layout/LinedList"/>
    <dgm:cxn modelId="{A3528C44-1645-4C74-88CA-AA6D6A6A8532}" type="presParOf" srcId="{5CB4C56B-41C7-4B2C-B65F-3C4522CEDFF5}" destId="{34BF54BD-5532-4ADF-913D-3562A205065C}" srcOrd="7" destOrd="0" presId="urn:microsoft.com/office/officeart/2008/layout/LinedList"/>
    <dgm:cxn modelId="{735510D8-D70E-448E-AF3A-94F05CE50D94}" type="presParOf" srcId="{34BF54BD-5532-4ADF-913D-3562A205065C}" destId="{66751C2C-7941-443D-94E7-C180894F6D2D}" srcOrd="0" destOrd="0" presId="urn:microsoft.com/office/officeart/2008/layout/LinedList"/>
    <dgm:cxn modelId="{945FD796-DC67-4449-A7F1-67EC2F00BA91}" type="presParOf" srcId="{34BF54BD-5532-4ADF-913D-3562A205065C}" destId="{DCF464E3-C985-403F-AE04-61CB6FBD2DC9}" srcOrd="1" destOrd="0" presId="urn:microsoft.com/office/officeart/2008/layout/LinedList"/>
    <dgm:cxn modelId="{15D7EAC6-92C8-49C8-84F2-46DB4B780598}" type="presParOf" srcId="{34BF54BD-5532-4ADF-913D-3562A205065C}" destId="{17DD4DE6-6B36-406B-ACBC-665576E5965C}" srcOrd="2" destOrd="0" presId="urn:microsoft.com/office/officeart/2008/layout/LinedList"/>
    <dgm:cxn modelId="{427A1F8F-5D7D-4DBF-A3EA-A725115155FC}" type="presParOf" srcId="{5CB4C56B-41C7-4B2C-B65F-3C4522CEDFF5}" destId="{E4315F09-F1A1-4755-B861-0ED2C272EFB4}" srcOrd="8" destOrd="0" presId="urn:microsoft.com/office/officeart/2008/layout/LinedList"/>
    <dgm:cxn modelId="{CBCC0699-7C9C-4BF3-88AC-9694A1AC92C1}" type="presParOf" srcId="{5CB4C56B-41C7-4B2C-B65F-3C4522CEDFF5}" destId="{CC53A167-EB37-4803-86D1-128B97C27A97}" srcOrd="9" destOrd="0" presId="urn:microsoft.com/office/officeart/2008/layout/LinedList"/>
    <dgm:cxn modelId="{AD2BB4C8-D181-4B10-9739-983E1F0C6D6A}" type="presParOf" srcId="{5CB4C56B-41C7-4B2C-B65F-3C4522CEDFF5}" destId="{F15F1347-0A6E-41BB-A7DD-1DD0BA6D115C}" srcOrd="10" destOrd="0" presId="urn:microsoft.com/office/officeart/2008/layout/LinedList"/>
    <dgm:cxn modelId="{7333557A-C315-4829-ACD6-E5C997A240DE}" type="presParOf" srcId="{F15F1347-0A6E-41BB-A7DD-1DD0BA6D115C}" destId="{E2E3339C-4CDC-4812-94B7-D70016714EC9}" srcOrd="0" destOrd="0" presId="urn:microsoft.com/office/officeart/2008/layout/LinedList"/>
    <dgm:cxn modelId="{E82E6B8A-24B1-4FE7-816A-244F06F5D45F}" type="presParOf" srcId="{F15F1347-0A6E-41BB-A7DD-1DD0BA6D115C}" destId="{1B5A07A3-06BF-413A-B454-7393F38EB66B}" srcOrd="1" destOrd="0" presId="urn:microsoft.com/office/officeart/2008/layout/LinedList"/>
    <dgm:cxn modelId="{88B4B2E3-5221-442F-B344-927256F17B80}" type="presParOf" srcId="{F15F1347-0A6E-41BB-A7DD-1DD0BA6D115C}" destId="{CDF4F542-181D-4DDE-9F46-CCAAFD31F427}" srcOrd="2" destOrd="0" presId="urn:microsoft.com/office/officeart/2008/layout/LinedList"/>
    <dgm:cxn modelId="{7BAD16A4-7F4D-438D-855C-87A61B1D592C}" type="presParOf" srcId="{5CB4C56B-41C7-4B2C-B65F-3C4522CEDFF5}" destId="{D8C5BB7E-01A9-4A76-A946-856B484F4C86}" srcOrd="11" destOrd="0" presId="urn:microsoft.com/office/officeart/2008/layout/LinedList"/>
    <dgm:cxn modelId="{C867B900-A284-47CE-9D02-61E6BE7AA84C}" type="presParOf" srcId="{5CB4C56B-41C7-4B2C-B65F-3C4522CEDFF5}" destId="{0A80F45B-547D-4DDB-A216-14B7ECDFB53D}" srcOrd="12" destOrd="0" presId="urn:microsoft.com/office/officeart/2008/layout/LinedList"/>
    <dgm:cxn modelId="{9A12C280-67BC-48B3-BBEC-7FFE1BD6DC63}" type="presParOf" srcId="{1DEF208D-5146-4962-BD7E-D60974055A1F}" destId="{36F9BA3E-CCAE-4362-AFEE-B16990A1B28E}" srcOrd="2" destOrd="0" presId="urn:microsoft.com/office/officeart/2008/layout/LinedList"/>
    <dgm:cxn modelId="{4C606F8A-ADC5-47CC-9B54-90FEAFC99AE6}" type="presParOf" srcId="{1DEF208D-5146-4962-BD7E-D60974055A1F}" destId="{A4D229BA-FEBF-421A-BD87-1B611F9ECD9F}" srcOrd="3" destOrd="0" presId="urn:microsoft.com/office/officeart/2008/layout/LinedList"/>
    <dgm:cxn modelId="{1E5A3C2C-22D0-4DF1-98EF-184ECB09E95A}" type="presParOf" srcId="{A4D229BA-FEBF-421A-BD87-1B611F9ECD9F}" destId="{DF41F71E-7E64-485D-894F-FC4B0BDF2D0D}" srcOrd="0" destOrd="0" presId="urn:microsoft.com/office/officeart/2008/layout/LinedList"/>
    <dgm:cxn modelId="{1ADC65AD-E24B-41CF-BC29-ECE70E6CDAE5}" type="presParOf" srcId="{A4D229BA-FEBF-421A-BD87-1B611F9ECD9F}" destId="{E15DE710-30CD-4E28-B6C4-5B0112D8D27F}" srcOrd="1" destOrd="0" presId="urn:microsoft.com/office/officeart/2008/layout/LinedList"/>
    <dgm:cxn modelId="{557D6226-8BA7-488D-8257-B59EC5792B0C}" type="presParOf" srcId="{E15DE710-30CD-4E28-B6C4-5B0112D8D27F}" destId="{FCF7D486-B742-43C8-947E-883394CCAF26}" srcOrd="0" destOrd="0" presId="urn:microsoft.com/office/officeart/2008/layout/LinedList"/>
    <dgm:cxn modelId="{DD5795FC-DFF1-43D6-9AB8-8EB4C20C51DF}" type="presParOf" srcId="{E15DE710-30CD-4E28-B6C4-5B0112D8D27F}" destId="{5B753C03-D38F-4BCB-8400-4D6AD577C9A0}" srcOrd="1" destOrd="0" presId="urn:microsoft.com/office/officeart/2008/layout/LinedList"/>
    <dgm:cxn modelId="{36DE6CBF-2B34-4136-B6EF-D99FE4A76919}" type="presParOf" srcId="{5B753C03-D38F-4BCB-8400-4D6AD577C9A0}" destId="{AC0BD641-1963-4F95-97E1-92A1CF5DCA50}" srcOrd="0" destOrd="0" presId="urn:microsoft.com/office/officeart/2008/layout/LinedList"/>
    <dgm:cxn modelId="{36E97F41-7F3A-4238-A195-18F331044E11}" type="presParOf" srcId="{5B753C03-D38F-4BCB-8400-4D6AD577C9A0}" destId="{C88B534E-626D-433C-B197-77641E2F0A9E}" srcOrd="1" destOrd="0" presId="urn:microsoft.com/office/officeart/2008/layout/LinedList"/>
    <dgm:cxn modelId="{BD2B3CE6-9E05-4F20-9FCF-7E35F97D161A}" type="presParOf" srcId="{5B753C03-D38F-4BCB-8400-4D6AD577C9A0}" destId="{2F59C639-F291-452F-9041-B3E61442BFF8}" srcOrd="2" destOrd="0" presId="urn:microsoft.com/office/officeart/2008/layout/LinedList"/>
    <dgm:cxn modelId="{0ECAC3B8-112B-4E1C-B4E5-74D4CC9A229B}" type="presParOf" srcId="{E15DE710-30CD-4E28-B6C4-5B0112D8D27F}" destId="{0877236F-98C5-478F-9B31-5BFCC438244F}" srcOrd="2" destOrd="0" presId="urn:microsoft.com/office/officeart/2008/layout/LinedList"/>
    <dgm:cxn modelId="{EF7D5C7D-A725-496D-9EBE-A5F83F758BC1}" type="presParOf" srcId="{E15DE710-30CD-4E28-B6C4-5B0112D8D27F}" destId="{77C801C2-50E0-49E4-8260-835D7900BDCE}" srcOrd="3" destOrd="0" presId="urn:microsoft.com/office/officeart/2008/layout/LinedList"/>
    <dgm:cxn modelId="{85E5F739-830C-4DD5-8700-E7C3004C904A}" type="presParOf" srcId="{E15DE710-30CD-4E28-B6C4-5B0112D8D27F}" destId="{B00BE297-480B-49B3-BFFC-6A834E15241B}" srcOrd="4" destOrd="0" presId="urn:microsoft.com/office/officeart/2008/layout/LinedList"/>
    <dgm:cxn modelId="{4E3EA5F1-F4EB-45BF-A1D0-0349341E0F0E}" type="presParOf" srcId="{B00BE297-480B-49B3-BFFC-6A834E15241B}" destId="{4CE273DA-C22D-40CD-AC8D-AD7FED7A77FA}" srcOrd="0" destOrd="0" presId="urn:microsoft.com/office/officeart/2008/layout/LinedList"/>
    <dgm:cxn modelId="{06C03D7A-DABB-4656-BC53-1BBBB53AE6B0}" type="presParOf" srcId="{B00BE297-480B-49B3-BFFC-6A834E15241B}" destId="{09E082AB-420E-4011-96A4-8F6385B9E4BD}" srcOrd="1" destOrd="0" presId="urn:microsoft.com/office/officeart/2008/layout/LinedList"/>
    <dgm:cxn modelId="{7305524A-6855-4F4A-86D6-0E432F62250A}" type="presParOf" srcId="{B00BE297-480B-49B3-BFFC-6A834E15241B}" destId="{13986E07-014E-4EA0-AE76-3AD6A2B6ED0D}" srcOrd="2" destOrd="0" presId="urn:microsoft.com/office/officeart/2008/layout/LinedList"/>
    <dgm:cxn modelId="{9C3F3912-5405-4E7D-A0A4-61BEEC3B28B1}" type="presParOf" srcId="{E15DE710-30CD-4E28-B6C4-5B0112D8D27F}" destId="{566EBE16-B47B-46CF-BA24-B8C2FE9D12F4}" srcOrd="5" destOrd="0" presId="urn:microsoft.com/office/officeart/2008/layout/LinedList"/>
    <dgm:cxn modelId="{9346A025-1DA9-4A7B-A9E3-7DC9849F9A4C}" type="presParOf" srcId="{E15DE710-30CD-4E28-B6C4-5B0112D8D27F}" destId="{D3630536-AD67-4F0E-8668-DCBAA17B425A}" srcOrd="6" destOrd="0" presId="urn:microsoft.com/office/officeart/2008/layout/LinedList"/>
    <dgm:cxn modelId="{BB27ED6E-C812-480F-A0B3-F0724D62850D}" type="presParOf" srcId="{E15DE710-30CD-4E28-B6C4-5B0112D8D27F}" destId="{EECF5D3B-1249-4F05-AD59-8CD02514CA86}" srcOrd="7" destOrd="0" presId="urn:microsoft.com/office/officeart/2008/layout/LinedList"/>
    <dgm:cxn modelId="{43105DA5-ABDA-43E9-91C0-A76D9D13A212}" type="presParOf" srcId="{EECF5D3B-1249-4F05-AD59-8CD02514CA86}" destId="{4930F3ED-A28D-4ABE-AC8E-3A9F03A6FEBC}" srcOrd="0" destOrd="0" presId="urn:microsoft.com/office/officeart/2008/layout/LinedList"/>
    <dgm:cxn modelId="{E7218729-570C-435C-9E9C-3EA6985FF347}" type="presParOf" srcId="{EECF5D3B-1249-4F05-AD59-8CD02514CA86}" destId="{9512B16F-AB60-425A-BF45-386B28448249}" srcOrd="1" destOrd="0" presId="urn:microsoft.com/office/officeart/2008/layout/LinedList"/>
    <dgm:cxn modelId="{030A315F-0A2E-40FF-A8F2-C3A50564D3CB}" type="presParOf" srcId="{EECF5D3B-1249-4F05-AD59-8CD02514CA86}" destId="{E8B9F48C-7AB6-42C7-9DCD-13520211071A}" srcOrd="2" destOrd="0" presId="urn:microsoft.com/office/officeart/2008/layout/LinedList"/>
    <dgm:cxn modelId="{B2C73139-ECA7-4FC4-926F-DF0A1091877D}" type="presParOf" srcId="{E15DE710-30CD-4E28-B6C4-5B0112D8D27F}" destId="{C59D878A-870F-45AB-8D30-C5A9036860C7}" srcOrd="8" destOrd="0" presId="urn:microsoft.com/office/officeart/2008/layout/LinedList"/>
    <dgm:cxn modelId="{F60C807D-9324-47F9-9260-39A89134E221}" type="presParOf" srcId="{E15DE710-30CD-4E28-B6C4-5B0112D8D27F}" destId="{FA63EE75-CABF-4EE7-BD5F-3B5FF25BE08C}" srcOrd="9" destOrd="0" presId="urn:microsoft.com/office/officeart/2008/layout/LinedList"/>
    <dgm:cxn modelId="{A6982528-A7E9-4806-87B9-B40EC71AD38E}" type="presParOf" srcId="{1DEF208D-5146-4962-BD7E-D60974055A1F}" destId="{DE8C2716-2B34-4DD8-BFED-2737B6B3EEDA}" srcOrd="4" destOrd="0" presId="urn:microsoft.com/office/officeart/2008/layout/LinedList"/>
    <dgm:cxn modelId="{71BAB869-2625-46DF-AC0B-B8F0E48E7CB6}" type="presParOf" srcId="{1DEF208D-5146-4962-BD7E-D60974055A1F}" destId="{1C56C260-93A4-403C-87AF-7A734331E64C}" srcOrd="5" destOrd="0" presId="urn:microsoft.com/office/officeart/2008/layout/LinedList"/>
    <dgm:cxn modelId="{9AF26305-926E-4687-A65B-DA9B282EB9E1}" type="presParOf" srcId="{1C56C260-93A4-403C-87AF-7A734331E64C}" destId="{DAEFA37C-996D-4DD6-8C59-2DE6C70A2F3B}" srcOrd="0" destOrd="0" presId="urn:microsoft.com/office/officeart/2008/layout/LinedList"/>
    <dgm:cxn modelId="{F0DC8E79-CBDC-48C4-ABAD-8CEFDFE1C549}" type="presParOf" srcId="{1C56C260-93A4-403C-87AF-7A734331E64C}" destId="{E40C1E37-8A48-4B9D-BACA-66272178BB02}" srcOrd="1" destOrd="0" presId="urn:microsoft.com/office/officeart/2008/layout/LinedList"/>
    <dgm:cxn modelId="{CF1B3F39-5F36-45D5-9DEB-FD5BCE1D4130}" type="presParOf" srcId="{E40C1E37-8A48-4B9D-BACA-66272178BB02}" destId="{CDDE157D-7221-490E-A7FF-A13178EC5114}" srcOrd="0" destOrd="0" presId="urn:microsoft.com/office/officeart/2008/layout/LinedList"/>
    <dgm:cxn modelId="{39166D8C-D608-4C86-99E3-042967FD6F85}" type="presParOf" srcId="{E40C1E37-8A48-4B9D-BACA-66272178BB02}" destId="{C2571023-4FDF-4414-B6E5-58608A927E2F}" srcOrd="1" destOrd="0" presId="urn:microsoft.com/office/officeart/2008/layout/LinedList"/>
    <dgm:cxn modelId="{480443F1-E28B-41C3-91CB-FA7504A02453}" type="presParOf" srcId="{C2571023-4FDF-4414-B6E5-58608A927E2F}" destId="{CB5D1298-C28B-4F78-A676-3CE2E85F855B}" srcOrd="0" destOrd="0" presId="urn:microsoft.com/office/officeart/2008/layout/LinedList"/>
    <dgm:cxn modelId="{7D508DB5-746B-4B40-B6D3-565B12AAE620}" type="presParOf" srcId="{C2571023-4FDF-4414-B6E5-58608A927E2F}" destId="{2CBE1985-EE0F-4EB5-81B1-A7BF8080D5E7}" srcOrd="1" destOrd="0" presId="urn:microsoft.com/office/officeart/2008/layout/LinedList"/>
    <dgm:cxn modelId="{C3E6C206-9961-4DF6-B859-E310D5AEF615}" type="presParOf" srcId="{C2571023-4FDF-4414-B6E5-58608A927E2F}" destId="{8797A707-E417-4AE4-B34D-CF15A87B72C5}" srcOrd="2" destOrd="0" presId="urn:microsoft.com/office/officeart/2008/layout/LinedList"/>
    <dgm:cxn modelId="{DBD0D37A-1DF6-4E4E-ACBF-DF5F7032CB92}" type="presParOf" srcId="{E40C1E37-8A48-4B9D-BACA-66272178BB02}" destId="{0B2F938D-B8BC-4CE5-BD7B-964B953051A9}" srcOrd="2" destOrd="0" presId="urn:microsoft.com/office/officeart/2008/layout/LinedList"/>
    <dgm:cxn modelId="{381FEA1E-1788-49DD-8DD1-71459143B22A}" type="presParOf" srcId="{E40C1E37-8A48-4B9D-BACA-66272178BB02}" destId="{8C0E3C35-A2BF-4A74-AB59-F03BD371C8EE}" srcOrd="3" destOrd="0" presId="urn:microsoft.com/office/officeart/2008/layout/LinedList"/>
    <dgm:cxn modelId="{2CAB7F29-A8AA-49A3-B9AD-2F1BCFB0925F}" type="presParOf" srcId="{E40C1E37-8A48-4B9D-BACA-66272178BB02}" destId="{594C4EEA-8F8F-4EC4-987C-553D87508344}" srcOrd="4" destOrd="0" presId="urn:microsoft.com/office/officeart/2008/layout/LinedList"/>
    <dgm:cxn modelId="{DDB19BA4-5069-4949-A7A2-44B9470E1AAD}" type="presParOf" srcId="{594C4EEA-8F8F-4EC4-987C-553D87508344}" destId="{83D7B3C6-1859-4FE6-8401-EE7B25C599F9}" srcOrd="0" destOrd="0" presId="urn:microsoft.com/office/officeart/2008/layout/LinedList"/>
    <dgm:cxn modelId="{9A712C39-E21C-42B4-B0B2-29782FD4EB30}" type="presParOf" srcId="{594C4EEA-8F8F-4EC4-987C-553D87508344}" destId="{CA5B8286-CD2B-473D-AD8D-91A4575D8C0C}" srcOrd="1" destOrd="0" presId="urn:microsoft.com/office/officeart/2008/layout/LinedList"/>
    <dgm:cxn modelId="{75FFEC80-CC13-4B84-9B7C-E5F09371C8D4}" type="presParOf" srcId="{594C4EEA-8F8F-4EC4-987C-553D87508344}" destId="{E80D1DB0-6B79-40B3-BEAE-81178ACA3B5F}" srcOrd="2" destOrd="0" presId="urn:microsoft.com/office/officeart/2008/layout/LinedList"/>
    <dgm:cxn modelId="{94C91F93-82D9-4F6B-9DB8-F23BFC9760C7}" type="presParOf" srcId="{E40C1E37-8A48-4B9D-BACA-66272178BB02}" destId="{5AD8AB6E-3F90-4A6E-8F84-D9165D8C3E1A}" srcOrd="5" destOrd="0" presId="urn:microsoft.com/office/officeart/2008/layout/LinedList"/>
    <dgm:cxn modelId="{A148E7B0-BA90-4102-A3CD-2357EC863D6F}" type="presParOf" srcId="{E40C1E37-8A48-4B9D-BACA-66272178BB02}" destId="{62D4EB2C-E67D-483F-B61A-45C4E368967B}" srcOrd="6" destOrd="0" presId="urn:microsoft.com/office/officeart/2008/layout/LinedList"/>
    <dgm:cxn modelId="{0DB93DA6-C175-4ECB-A77C-F4EFAE0B688B}" type="presParOf" srcId="{E40C1E37-8A48-4B9D-BACA-66272178BB02}" destId="{70396DC4-715F-4BDE-9085-3E6BF1B19160}" srcOrd="7" destOrd="0" presId="urn:microsoft.com/office/officeart/2008/layout/LinedList"/>
    <dgm:cxn modelId="{F19BD4E9-03C5-41CF-BB64-D5B6F86FE7C7}" type="presParOf" srcId="{70396DC4-715F-4BDE-9085-3E6BF1B19160}" destId="{F602E38E-7A7B-4FF8-9568-300832D7957C}" srcOrd="0" destOrd="0" presId="urn:microsoft.com/office/officeart/2008/layout/LinedList"/>
    <dgm:cxn modelId="{77E82A0C-22BE-4845-94DE-79E81A3A9A86}" type="presParOf" srcId="{70396DC4-715F-4BDE-9085-3E6BF1B19160}" destId="{C5C1E79F-1876-4322-9213-26FE720E3C22}" srcOrd="1" destOrd="0" presId="urn:microsoft.com/office/officeart/2008/layout/LinedList"/>
    <dgm:cxn modelId="{F2B4C19A-F626-4C5F-9F6D-EACBEB742D3B}" type="presParOf" srcId="{70396DC4-715F-4BDE-9085-3E6BF1B19160}" destId="{95C9FF63-693C-4DEB-BA7C-81BE4FF902BD}" srcOrd="2" destOrd="0" presId="urn:microsoft.com/office/officeart/2008/layout/LinedList"/>
    <dgm:cxn modelId="{858FDA55-3646-4554-84A4-98DCFE720361}" type="presParOf" srcId="{E40C1E37-8A48-4B9D-BACA-66272178BB02}" destId="{215BC178-FB03-4522-AEEA-0859680C5964}" srcOrd="8" destOrd="0" presId="urn:microsoft.com/office/officeart/2008/layout/LinedList"/>
    <dgm:cxn modelId="{1CEB178F-A394-46B4-AEA0-921CEF5658C0}" type="presParOf" srcId="{E40C1E37-8A48-4B9D-BACA-66272178BB02}" destId="{8B4A12B1-0B2B-40D5-963A-C76328E4ACD1}" srcOrd="9" destOrd="0" presId="urn:microsoft.com/office/officeart/2008/layout/LinedList"/>
    <dgm:cxn modelId="{CDC2E822-42BC-4763-A0A3-F8386CEEDCD7}" type="presParOf" srcId="{1DEF208D-5146-4962-BD7E-D60974055A1F}" destId="{ACF308F0-F40F-4F43-8974-0FF9808A75F3}" srcOrd="6" destOrd="0" presId="urn:microsoft.com/office/officeart/2008/layout/LinedList"/>
    <dgm:cxn modelId="{2EF0F373-31C1-4E1D-B6E8-6FBEC51A97F4}" type="presParOf" srcId="{1DEF208D-5146-4962-BD7E-D60974055A1F}" destId="{044D7159-7728-4771-856E-B30258BC3993}" srcOrd="7" destOrd="0" presId="urn:microsoft.com/office/officeart/2008/layout/LinedList"/>
    <dgm:cxn modelId="{89F5BC77-613D-4C5A-81DD-FDEC47FEF11D}" type="presParOf" srcId="{044D7159-7728-4771-856E-B30258BC3993}" destId="{ACFC3CFD-3F56-4FD5-A28D-BE71913EE4BE}" srcOrd="0" destOrd="0" presId="urn:microsoft.com/office/officeart/2008/layout/LinedList"/>
    <dgm:cxn modelId="{1E9A1BA6-9A2F-4F6B-9A8A-B818B90643F6}" type="presParOf" srcId="{044D7159-7728-4771-856E-B30258BC3993}" destId="{01ED2065-A394-42B4-93EF-0EF3CD552935}" srcOrd="1" destOrd="0" presId="urn:microsoft.com/office/officeart/2008/layout/LinedList"/>
    <dgm:cxn modelId="{4BE63116-F420-41F5-9E43-9A1CEDF9FD8E}" type="presParOf" srcId="{01ED2065-A394-42B4-93EF-0EF3CD552935}" destId="{9EBE0276-4791-4EA7-8E5F-BFC4E8D13A63}" srcOrd="0" destOrd="0" presId="urn:microsoft.com/office/officeart/2008/layout/LinedList"/>
    <dgm:cxn modelId="{3F60472C-5FD3-4471-9ACF-DB8733718E5F}" type="presParOf" srcId="{01ED2065-A394-42B4-93EF-0EF3CD552935}" destId="{BE6BC5E6-F776-4023-B051-B6BE7981D6A6}" srcOrd="1" destOrd="0" presId="urn:microsoft.com/office/officeart/2008/layout/LinedList"/>
    <dgm:cxn modelId="{1CA36DEF-B9AE-42B9-8BA0-93BB94344AC5}" type="presParOf" srcId="{BE6BC5E6-F776-4023-B051-B6BE7981D6A6}" destId="{78412468-E59C-4BA6-B282-46F91024EABE}" srcOrd="0" destOrd="0" presId="urn:microsoft.com/office/officeart/2008/layout/LinedList"/>
    <dgm:cxn modelId="{14437F13-0F85-41C2-8DDC-364B2609C396}" type="presParOf" srcId="{BE6BC5E6-F776-4023-B051-B6BE7981D6A6}" destId="{6FAB62E0-17C5-42E9-ADFA-788F63CC29C5}" srcOrd="1" destOrd="0" presId="urn:microsoft.com/office/officeart/2008/layout/LinedList"/>
    <dgm:cxn modelId="{1B4A80D1-AEF7-4AC6-9A8A-47C4B6054741}" type="presParOf" srcId="{BE6BC5E6-F776-4023-B051-B6BE7981D6A6}" destId="{47712B7F-CBCA-45C5-A6CF-D315DC5B229D}" srcOrd="2" destOrd="0" presId="urn:microsoft.com/office/officeart/2008/layout/LinedList"/>
    <dgm:cxn modelId="{0A48C63C-3705-4B97-9156-8235967B9BB1}" type="presParOf" srcId="{01ED2065-A394-42B4-93EF-0EF3CD552935}" destId="{4D8F1E9E-CD61-48AF-AC9A-E6C40823F1A6}" srcOrd="2" destOrd="0" presId="urn:microsoft.com/office/officeart/2008/layout/LinedList"/>
    <dgm:cxn modelId="{5C7F2376-47AE-4C53-B806-337D7745607E}" type="presParOf" srcId="{01ED2065-A394-42B4-93EF-0EF3CD552935}" destId="{85E91B94-CFBA-4972-925A-0567ACFBBF05}"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082C8-4F98-4095-8D6B-B9574D347227}">
      <dsp:nvSpPr>
        <dsp:cNvPr id="0" name=""/>
        <dsp:cNvSpPr/>
      </dsp:nvSpPr>
      <dsp:spPr>
        <a:xfrm>
          <a:off x="0" y="0"/>
          <a:ext cx="104734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E3C9B3-7F00-4850-9DEA-2B3B5C1047D3}">
      <dsp:nvSpPr>
        <dsp:cNvPr id="0" name=""/>
        <dsp:cNvSpPr/>
      </dsp:nvSpPr>
      <dsp:spPr>
        <a:xfrm>
          <a:off x="0" y="0"/>
          <a:ext cx="2094690" cy="1101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GB" sz="2300" kern="1200" dirty="0" smtClean="0">
              <a:solidFill>
                <a:schemeClr val="bg1"/>
              </a:solidFill>
            </a:rPr>
            <a:t>Public Interest</a:t>
          </a:r>
          <a:endParaRPr lang="en-US" sz="2300" kern="1200" dirty="0">
            <a:solidFill>
              <a:schemeClr val="bg1"/>
            </a:solidFill>
          </a:endParaRPr>
        </a:p>
      </dsp:txBody>
      <dsp:txXfrm>
        <a:off x="0" y="0"/>
        <a:ext cx="2094690" cy="1101706"/>
      </dsp:txXfrm>
    </dsp:sp>
    <dsp:sp modelId="{6C11DF53-CB4A-4D03-A237-B127F880A632}">
      <dsp:nvSpPr>
        <dsp:cNvPr id="0" name=""/>
        <dsp:cNvSpPr/>
      </dsp:nvSpPr>
      <dsp:spPr>
        <a:xfrm>
          <a:off x="2251792" y="12950"/>
          <a:ext cx="8221661" cy="259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GB" sz="1200" kern="1200" dirty="0" smtClean="0">
              <a:solidFill>
                <a:schemeClr val="bg1"/>
              </a:solidFill>
            </a:rPr>
            <a:t>Equality</a:t>
          </a:r>
          <a:endParaRPr lang="en-US" sz="1200" kern="1200" dirty="0">
            <a:solidFill>
              <a:schemeClr val="bg1"/>
            </a:solidFill>
          </a:endParaRPr>
        </a:p>
      </dsp:txBody>
      <dsp:txXfrm>
        <a:off x="2251792" y="12950"/>
        <a:ext cx="8221661" cy="259019"/>
      </dsp:txXfrm>
    </dsp:sp>
    <dsp:sp modelId="{D91C0CBD-51F2-48E4-9726-28F0EB7F9F2A}">
      <dsp:nvSpPr>
        <dsp:cNvPr id="0" name=""/>
        <dsp:cNvSpPr/>
      </dsp:nvSpPr>
      <dsp:spPr>
        <a:xfrm>
          <a:off x="2094690" y="271970"/>
          <a:ext cx="83787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CBA14E-E49A-40F0-AE1C-6753DD0D88DA}">
      <dsp:nvSpPr>
        <dsp:cNvPr id="0" name=""/>
        <dsp:cNvSpPr/>
      </dsp:nvSpPr>
      <dsp:spPr>
        <a:xfrm>
          <a:off x="2251792" y="284921"/>
          <a:ext cx="8221661" cy="259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GB" sz="1200" kern="1200" dirty="0" smtClean="0">
              <a:solidFill>
                <a:schemeClr val="bg1"/>
              </a:solidFill>
            </a:rPr>
            <a:t>Wellbeing</a:t>
          </a:r>
          <a:endParaRPr lang="en-US" sz="1200" kern="1200" dirty="0">
            <a:solidFill>
              <a:schemeClr val="bg1"/>
            </a:solidFill>
          </a:endParaRPr>
        </a:p>
      </dsp:txBody>
      <dsp:txXfrm>
        <a:off x="2251792" y="284921"/>
        <a:ext cx="8221661" cy="259019"/>
      </dsp:txXfrm>
    </dsp:sp>
    <dsp:sp modelId="{D17530B3-F8D9-4A7C-B237-220E5618F4CA}">
      <dsp:nvSpPr>
        <dsp:cNvPr id="0" name=""/>
        <dsp:cNvSpPr/>
      </dsp:nvSpPr>
      <dsp:spPr>
        <a:xfrm>
          <a:off x="2094690" y="543940"/>
          <a:ext cx="83787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F464E3-C985-403F-AE04-61CB6FBD2DC9}">
      <dsp:nvSpPr>
        <dsp:cNvPr id="0" name=""/>
        <dsp:cNvSpPr/>
      </dsp:nvSpPr>
      <dsp:spPr>
        <a:xfrm>
          <a:off x="2251792" y="556891"/>
          <a:ext cx="8221661" cy="259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GB" sz="1200" kern="1200" smtClean="0">
              <a:solidFill>
                <a:schemeClr val="bg1"/>
              </a:solidFill>
            </a:rPr>
            <a:t>Security</a:t>
          </a:r>
          <a:endParaRPr lang="en-US" sz="1200" kern="1200">
            <a:solidFill>
              <a:schemeClr val="bg1"/>
            </a:solidFill>
          </a:endParaRPr>
        </a:p>
      </dsp:txBody>
      <dsp:txXfrm>
        <a:off x="2251792" y="556891"/>
        <a:ext cx="8221661" cy="259019"/>
      </dsp:txXfrm>
    </dsp:sp>
    <dsp:sp modelId="{E4315F09-F1A1-4755-B861-0ED2C272EFB4}">
      <dsp:nvSpPr>
        <dsp:cNvPr id="0" name=""/>
        <dsp:cNvSpPr/>
      </dsp:nvSpPr>
      <dsp:spPr>
        <a:xfrm>
          <a:off x="2094690" y="815911"/>
          <a:ext cx="83787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5A07A3-06BF-413A-B454-7393F38EB66B}">
      <dsp:nvSpPr>
        <dsp:cNvPr id="0" name=""/>
        <dsp:cNvSpPr/>
      </dsp:nvSpPr>
      <dsp:spPr>
        <a:xfrm>
          <a:off x="2251792" y="828862"/>
          <a:ext cx="8221661" cy="259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GB" sz="1200" kern="1200" smtClean="0">
              <a:solidFill>
                <a:schemeClr val="bg1"/>
              </a:solidFill>
            </a:rPr>
            <a:t>Privacy</a:t>
          </a:r>
          <a:endParaRPr lang="en-US" sz="1200" kern="1200">
            <a:solidFill>
              <a:schemeClr val="bg1"/>
            </a:solidFill>
          </a:endParaRPr>
        </a:p>
      </dsp:txBody>
      <dsp:txXfrm>
        <a:off x="2251792" y="828862"/>
        <a:ext cx="8221661" cy="259019"/>
      </dsp:txXfrm>
    </dsp:sp>
    <dsp:sp modelId="{D8C5BB7E-01A9-4A76-A946-856B484F4C86}">
      <dsp:nvSpPr>
        <dsp:cNvPr id="0" name=""/>
        <dsp:cNvSpPr/>
      </dsp:nvSpPr>
      <dsp:spPr>
        <a:xfrm>
          <a:off x="2094690" y="1087881"/>
          <a:ext cx="83787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F9BA3E-CCAE-4362-AFEE-B16990A1B28E}">
      <dsp:nvSpPr>
        <dsp:cNvPr id="0" name=""/>
        <dsp:cNvSpPr/>
      </dsp:nvSpPr>
      <dsp:spPr>
        <a:xfrm>
          <a:off x="0" y="1101706"/>
          <a:ext cx="104734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41F71E-7E64-485D-894F-FC4B0BDF2D0D}">
      <dsp:nvSpPr>
        <dsp:cNvPr id="0" name=""/>
        <dsp:cNvSpPr/>
      </dsp:nvSpPr>
      <dsp:spPr>
        <a:xfrm>
          <a:off x="0" y="1101706"/>
          <a:ext cx="2094690" cy="1101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GB" sz="2300" kern="1200" smtClean="0">
              <a:solidFill>
                <a:schemeClr val="bg1"/>
              </a:solidFill>
            </a:rPr>
            <a:t>Professional Competence and Integrity</a:t>
          </a:r>
          <a:endParaRPr lang="en-US" sz="2300" kern="1200">
            <a:solidFill>
              <a:schemeClr val="bg1"/>
            </a:solidFill>
          </a:endParaRPr>
        </a:p>
      </dsp:txBody>
      <dsp:txXfrm>
        <a:off x="0" y="1101706"/>
        <a:ext cx="2094690" cy="1101706"/>
      </dsp:txXfrm>
    </dsp:sp>
    <dsp:sp modelId="{C88B534E-626D-433C-B197-77641E2F0A9E}">
      <dsp:nvSpPr>
        <dsp:cNvPr id="0" name=""/>
        <dsp:cNvSpPr/>
      </dsp:nvSpPr>
      <dsp:spPr>
        <a:xfrm>
          <a:off x="2251792" y="1118920"/>
          <a:ext cx="8221661" cy="344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GB" sz="1200" kern="1200" smtClean="0">
              <a:solidFill>
                <a:schemeClr val="bg1"/>
              </a:solidFill>
            </a:rPr>
            <a:t>Integrity</a:t>
          </a:r>
          <a:endParaRPr lang="en-US" sz="1200" kern="1200">
            <a:solidFill>
              <a:schemeClr val="bg1"/>
            </a:solidFill>
          </a:endParaRPr>
        </a:p>
      </dsp:txBody>
      <dsp:txXfrm>
        <a:off x="2251792" y="1118920"/>
        <a:ext cx="8221661" cy="344283"/>
      </dsp:txXfrm>
    </dsp:sp>
    <dsp:sp modelId="{0877236F-98C5-478F-9B31-5BFCC438244F}">
      <dsp:nvSpPr>
        <dsp:cNvPr id="0" name=""/>
        <dsp:cNvSpPr/>
      </dsp:nvSpPr>
      <dsp:spPr>
        <a:xfrm>
          <a:off x="2094690" y="1463204"/>
          <a:ext cx="83787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E082AB-420E-4011-96A4-8F6385B9E4BD}">
      <dsp:nvSpPr>
        <dsp:cNvPr id="0" name=""/>
        <dsp:cNvSpPr/>
      </dsp:nvSpPr>
      <dsp:spPr>
        <a:xfrm>
          <a:off x="2251792" y="1480418"/>
          <a:ext cx="8221661" cy="344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GB" sz="1200" kern="1200" dirty="0" smtClean="0">
              <a:solidFill>
                <a:schemeClr val="bg1"/>
              </a:solidFill>
            </a:rPr>
            <a:t>Accurate Representation</a:t>
          </a:r>
          <a:endParaRPr lang="en-US" sz="1200" kern="1200" dirty="0">
            <a:solidFill>
              <a:schemeClr val="bg1"/>
            </a:solidFill>
          </a:endParaRPr>
        </a:p>
      </dsp:txBody>
      <dsp:txXfrm>
        <a:off x="2251792" y="1480418"/>
        <a:ext cx="8221661" cy="344283"/>
      </dsp:txXfrm>
    </dsp:sp>
    <dsp:sp modelId="{566EBE16-B47B-46CF-BA24-B8C2FE9D12F4}">
      <dsp:nvSpPr>
        <dsp:cNvPr id="0" name=""/>
        <dsp:cNvSpPr/>
      </dsp:nvSpPr>
      <dsp:spPr>
        <a:xfrm>
          <a:off x="2094690" y="1824701"/>
          <a:ext cx="83787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12B16F-AB60-425A-BF45-386B28448249}">
      <dsp:nvSpPr>
        <dsp:cNvPr id="0" name=""/>
        <dsp:cNvSpPr/>
      </dsp:nvSpPr>
      <dsp:spPr>
        <a:xfrm>
          <a:off x="2251792" y="1841915"/>
          <a:ext cx="8221661" cy="344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GB" sz="1200" kern="1200" dirty="0" smtClean="0">
              <a:solidFill>
                <a:schemeClr val="bg1"/>
              </a:solidFill>
            </a:rPr>
            <a:t>Fair Practice</a:t>
          </a:r>
          <a:endParaRPr lang="en-US" sz="1200" kern="1200" dirty="0">
            <a:solidFill>
              <a:schemeClr val="bg1"/>
            </a:solidFill>
          </a:endParaRPr>
        </a:p>
      </dsp:txBody>
      <dsp:txXfrm>
        <a:off x="2251792" y="1841915"/>
        <a:ext cx="8221661" cy="344283"/>
      </dsp:txXfrm>
    </dsp:sp>
    <dsp:sp modelId="{C59D878A-870F-45AB-8D30-C5A9036860C7}">
      <dsp:nvSpPr>
        <dsp:cNvPr id="0" name=""/>
        <dsp:cNvSpPr/>
      </dsp:nvSpPr>
      <dsp:spPr>
        <a:xfrm>
          <a:off x="2094690" y="2186199"/>
          <a:ext cx="83787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8C2716-2B34-4DD8-BFED-2737B6B3EEDA}">
      <dsp:nvSpPr>
        <dsp:cNvPr id="0" name=""/>
        <dsp:cNvSpPr/>
      </dsp:nvSpPr>
      <dsp:spPr>
        <a:xfrm>
          <a:off x="0" y="2203413"/>
          <a:ext cx="104734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EFA37C-996D-4DD6-8C59-2DE6C70A2F3B}">
      <dsp:nvSpPr>
        <dsp:cNvPr id="0" name=""/>
        <dsp:cNvSpPr/>
      </dsp:nvSpPr>
      <dsp:spPr>
        <a:xfrm>
          <a:off x="0" y="2203413"/>
          <a:ext cx="2094690" cy="1101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GB" sz="2300" kern="1200" smtClean="0">
              <a:solidFill>
                <a:schemeClr val="bg1"/>
              </a:solidFill>
            </a:rPr>
            <a:t>Duty to Relevant Authority</a:t>
          </a:r>
          <a:endParaRPr lang="en-US" sz="2300" kern="1200">
            <a:solidFill>
              <a:schemeClr val="bg1"/>
            </a:solidFill>
          </a:endParaRPr>
        </a:p>
      </dsp:txBody>
      <dsp:txXfrm>
        <a:off x="0" y="2203413"/>
        <a:ext cx="2094690" cy="1101706"/>
      </dsp:txXfrm>
    </dsp:sp>
    <dsp:sp modelId="{2CBE1985-EE0F-4EB5-81B1-A7BF8080D5E7}">
      <dsp:nvSpPr>
        <dsp:cNvPr id="0" name=""/>
        <dsp:cNvSpPr/>
      </dsp:nvSpPr>
      <dsp:spPr>
        <a:xfrm>
          <a:off x="2251792" y="2220627"/>
          <a:ext cx="8221661" cy="344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GB" sz="1200" kern="1200" dirty="0" smtClean="0">
              <a:solidFill>
                <a:schemeClr val="bg1"/>
              </a:solidFill>
            </a:rPr>
            <a:t>Legal Practice</a:t>
          </a:r>
          <a:endParaRPr lang="en-US" sz="1200" kern="1200" dirty="0">
            <a:solidFill>
              <a:schemeClr val="bg1"/>
            </a:solidFill>
          </a:endParaRPr>
        </a:p>
      </dsp:txBody>
      <dsp:txXfrm>
        <a:off x="2251792" y="2220627"/>
        <a:ext cx="8221661" cy="344283"/>
      </dsp:txXfrm>
    </dsp:sp>
    <dsp:sp modelId="{0B2F938D-B8BC-4CE5-BD7B-964B953051A9}">
      <dsp:nvSpPr>
        <dsp:cNvPr id="0" name=""/>
        <dsp:cNvSpPr/>
      </dsp:nvSpPr>
      <dsp:spPr>
        <a:xfrm>
          <a:off x="2094690" y="2564911"/>
          <a:ext cx="83787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5B8286-CD2B-473D-AD8D-91A4575D8C0C}">
      <dsp:nvSpPr>
        <dsp:cNvPr id="0" name=""/>
        <dsp:cNvSpPr/>
      </dsp:nvSpPr>
      <dsp:spPr>
        <a:xfrm>
          <a:off x="2251792" y="2582125"/>
          <a:ext cx="8221661" cy="344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GB" sz="1200" kern="1200" smtClean="0">
              <a:solidFill>
                <a:schemeClr val="bg1"/>
              </a:solidFill>
            </a:rPr>
            <a:t>Responsibility</a:t>
          </a:r>
          <a:endParaRPr lang="en-US" sz="1200" kern="1200">
            <a:solidFill>
              <a:schemeClr val="bg1"/>
            </a:solidFill>
          </a:endParaRPr>
        </a:p>
      </dsp:txBody>
      <dsp:txXfrm>
        <a:off x="2251792" y="2582125"/>
        <a:ext cx="8221661" cy="344283"/>
      </dsp:txXfrm>
    </dsp:sp>
    <dsp:sp modelId="{5AD8AB6E-3F90-4A6E-8F84-D9165D8C3E1A}">
      <dsp:nvSpPr>
        <dsp:cNvPr id="0" name=""/>
        <dsp:cNvSpPr/>
      </dsp:nvSpPr>
      <dsp:spPr>
        <a:xfrm>
          <a:off x="2094690" y="2926408"/>
          <a:ext cx="83787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C1E79F-1876-4322-9213-26FE720E3C22}">
      <dsp:nvSpPr>
        <dsp:cNvPr id="0" name=""/>
        <dsp:cNvSpPr/>
      </dsp:nvSpPr>
      <dsp:spPr>
        <a:xfrm>
          <a:off x="2251792" y="2943622"/>
          <a:ext cx="8221661" cy="344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GB" sz="1200" kern="1200" smtClean="0">
              <a:solidFill>
                <a:schemeClr val="bg1"/>
              </a:solidFill>
            </a:rPr>
            <a:t>Accountability</a:t>
          </a:r>
          <a:endParaRPr lang="en-US" sz="1200" kern="1200">
            <a:solidFill>
              <a:schemeClr val="bg1"/>
            </a:solidFill>
          </a:endParaRPr>
        </a:p>
      </dsp:txBody>
      <dsp:txXfrm>
        <a:off x="2251792" y="2943622"/>
        <a:ext cx="8221661" cy="344283"/>
      </dsp:txXfrm>
    </dsp:sp>
    <dsp:sp modelId="{215BC178-FB03-4522-AEEA-0859680C5964}">
      <dsp:nvSpPr>
        <dsp:cNvPr id="0" name=""/>
        <dsp:cNvSpPr/>
      </dsp:nvSpPr>
      <dsp:spPr>
        <a:xfrm>
          <a:off x="2094690" y="3287906"/>
          <a:ext cx="83787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F308F0-F40F-4F43-8974-0FF9808A75F3}">
      <dsp:nvSpPr>
        <dsp:cNvPr id="0" name=""/>
        <dsp:cNvSpPr/>
      </dsp:nvSpPr>
      <dsp:spPr>
        <a:xfrm>
          <a:off x="0" y="3305120"/>
          <a:ext cx="104734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FC3CFD-3F56-4FD5-A28D-BE71913EE4BE}">
      <dsp:nvSpPr>
        <dsp:cNvPr id="0" name=""/>
        <dsp:cNvSpPr/>
      </dsp:nvSpPr>
      <dsp:spPr>
        <a:xfrm>
          <a:off x="0" y="3305120"/>
          <a:ext cx="2094690" cy="1101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GB" sz="2300" kern="1200" dirty="0" smtClean="0">
              <a:solidFill>
                <a:schemeClr val="bg1"/>
              </a:solidFill>
            </a:rPr>
            <a:t>Duty to the Profession</a:t>
          </a:r>
          <a:endParaRPr lang="en-US" sz="2300" kern="1200" dirty="0">
            <a:solidFill>
              <a:schemeClr val="bg1"/>
            </a:solidFill>
          </a:endParaRPr>
        </a:p>
      </dsp:txBody>
      <dsp:txXfrm>
        <a:off x="0" y="3305120"/>
        <a:ext cx="2094690" cy="1101706"/>
      </dsp:txXfrm>
    </dsp:sp>
    <dsp:sp modelId="{6FAB62E0-17C5-42E9-ADFA-788F63CC29C5}">
      <dsp:nvSpPr>
        <dsp:cNvPr id="0" name=""/>
        <dsp:cNvSpPr/>
      </dsp:nvSpPr>
      <dsp:spPr>
        <a:xfrm>
          <a:off x="2251792" y="3355148"/>
          <a:ext cx="8221661" cy="100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GB" sz="1200" kern="1200" dirty="0" smtClean="0">
              <a:solidFill>
                <a:schemeClr val="bg1"/>
              </a:solidFill>
            </a:rPr>
            <a:t>Reputable Conduct</a:t>
          </a:r>
          <a:endParaRPr lang="en-US" sz="1200" kern="1200" dirty="0">
            <a:solidFill>
              <a:schemeClr val="bg1"/>
            </a:solidFill>
          </a:endParaRPr>
        </a:p>
      </dsp:txBody>
      <dsp:txXfrm>
        <a:off x="2251792" y="3355148"/>
        <a:ext cx="8221661" cy="1000573"/>
      </dsp:txXfrm>
    </dsp:sp>
    <dsp:sp modelId="{4D8F1E9E-CD61-48AF-AC9A-E6C40823F1A6}">
      <dsp:nvSpPr>
        <dsp:cNvPr id="0" name=""/>
        <dsp:cNvSpPr/>
      </dsp:nvSpPr>
      <dsp:spPr>
        <a:xfrm>
          <a:off x="2094690" y="4355722"/>
          <a:ext cx="83787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5B62F2-B1C7-4C3C-86A7-CDDB3B363424}" type="datetimeFigureOut">
              <a:rPr lang="en-GB" smtClean="0"/>
              <a:t>02/05/2014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536D39-BD29-4792-8E47-1F8A887208C3}" type="slidenum">
              <a:rPr lang="en-GB" smtClean="0"/>
              <a:t>‹#›</a:t>
            </a:fld>
            <a:endParaRPr lang="en-GB"/>
          </a:p>
        </p:txBody>
      </p:sp>
    </p:spTree>
    <p:extLst>
      <p:ext uri="{BB962C8B-B14F-4D97-AF65-F5344CB8AC3E}">
        <p14:creationId xmlns:p14="http://schemas.microsoft.com/office/powerpoint/2010/main" val="1686943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bg1"/>
                </a:solidFill>
              </a:rPr>
              <a:t>Communications Act 2003 section 127</a:t>
            </a:r>
          </a:p>
          <a:p>
            <a:r>
              <a:rPr lang="en-GB" dirty="0" smtClean="0"/>
              <a:t>http://www.legislation.gov.uk/ukpga/2003/21/section/127</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bg1"/>
                </a:solidFill>
              </a:rPr>
              <a:t>Malicious Communications Act 1988 section 1</a:t>
            </a:r>
            <a:endParaRPr lang="en-GB" dirty="0" smtClean="0"/>
          </a:p>
          <a:p>
            <a:r>
              <a:rPr lang="en-GB" dirty="0" smtClean="0"/>
              <a:t>http://www.legislation.gov.uk/ukpga/1988/27/section/1</a:t>
            </a:r>
          </a:p>
          <a:p>
            <a:endParaRPr lang="en-GB" dirty="0" smtClean="0"/>
          </a:p>
          <a:p>
            <a:r>
              <a:rPr lang="en-GB" dirty="0" smtClean="0">
                <a:solidFill>
                  <a:schemeClr val="bg1"/>
                </a:solidFill>
              </a:rPr>
              <a:t>Computer Misuse Act 1990</a:t>
            </a:r>
          </a:p>
          <a:p>
            <a:r>
              <a:rPr lang="en-GB" dirty="0" smtClean="0">
                <a:solidFill>
                  <a:schemeClr val="bg1"/>
                </a:solidFill>
              </a:rPr>
              <a:t>http://www.legislation.gov.uk/ukpga/1990/18/contents</a:t>
            </a:r>
          </a:p>
          <a:p>
            <a:endParaRPr lang="en-GB" dirty="0" smtClean="0">
              <a:solidFill>
                <a:schemeClr val="bg1"/>
              </a:solidFill>
            </a:endParaRPr>
          </a:p>
          <a:p>
            <a:r>
              <a:rPr lang="en-GB" dirty="0" smtClean="0">
                <a:solidFill>
                  <a:schemeClr val="bg1"/>
                </a:solidFill>
              </a:rPr>
              <a:t>Data Protection Act 1998</a:t>
            </a:r>
          </a:p>
          <a:p>
            <a:r>
              <a:rPr lang="en-GB" dirty="0" smtClean="0">
                <a:solidFill>
                  <a:schemeClr val="bg1"/>
                </a:solidFill>
              </a:rPr>
              <a:t>http://www.legislation.gov.uk/ukpga/1998/29/contents</a:t>
            </a:r>
          </a:p>
          <a:p>
            <a:endParaRPr lang="en-GB" dirty="0" smtClean="0">
              <a:solidFill>
                <a:schemeClr val="bg1"/>
              </a:solidFill>
            </a:endParaRPr>
          </a:p>
          <a:p>
            <a:r>
              <a:rPr lang="en-GB" dirty="0" smtClean="0">
                <a:solidFill>
                  <a:schemeClr val="bg1"/>
                </a:solidFill>
              </a:rPr>
              <a:t>Copyright design and patents Act 1988</a:t>
            </a:r>
          </a:p>
          <a:p>
            <a:r>
              <a:rPr lang="en-GB" dirty="0" smtClean="0">
                <a:solidFill>
                  <a:schemeClr val="bg1"/>
                </a:solidFill>
              </a:rPr>
              <a:t>http://www.legislation.gov.uk/ukpga/1988/48/contents</a:t>
            </a:r>
          </a:p>
          <a:p>
            <a:endParaRPr lang="en-GB" dirty="0" smtClean="0">
              <a:solidFill>
                <a:schemeClr val="bg1"/>
              </a:solidFill>
            </a:endParaRPr>
          </a:p>
          <a:p>
            <a:r>
              <a:rPr lang="en-GB" dirty="0" smtClean="0">
                <a:solidFill>
                  <a:schemeClr val="bg1"/>
                </a:solidFill>
              </a:rPr>
              <a:t>Equalities Act 2010</a:t>
            </a:r>
          </a:p>
          <a:p>
            <a:r>
              <a:rPr lang="en-GB" dirty="0" smtClean="0">
                <a:solidFill>
                  <a:schemeClr val="bg1"/>
                </a:solidFill>
              </a:rPr>
              <a:t>http://www.legislation.gov.uk/ukpga/2010/15/contents</a:t>
            </a:r>
          </a:p>
          <a:p>
            <a:endParaRPr lang="en-GB" dirty="0"/>
          </a:p>
        </p:txBody>
      </p:sp>
      <p:sp>
        <p:nvSpPr>
          <p:cNvPr id="4" name="Slide Number Placeholder 3"/>
          <p:cNvSpPr>
            <a:spLocks noGrp="1"/>
          </p:cNvSpPr>
          <p:nvPr>
            <p:ph type="sldNum" sz="quarter" idx="10"/>
          </p:nvPr>
        </p:nvSpPr>
        <p:spPr/>
        <p:txBody>
          <a:bodyPr/>
          <a:lstStyle/>
          <a:p>
            <a:fld id="{97536D39-BD29-4792-8E47-1F8A887208C3}" type="slidenum">
              <a:rPr lang="en-GB" smtClean="0"/>
              <a:t>15</a:t>
            </a:fld>
            <a:endParaRPr lang="en-GB"/>
          </a:p>
        </p:txBody>
      </p:sp>
    </p:spTree>
    <p:extLst>
      <p:ext uri="{BB962C8B-B14F-4D97-AF65-F5344CB8AC3E}">
        <p14:creationId xmlns:p14="http://schemas.microsoft.com/office/powerpoint/2010/main" val="396653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smtClean="0">
                <a:solidFill>
                  <a:schemeClr val="tx1"/>
                </a:solidFill>
                <a:effectLst/>
                <a:latin typeface="+mn-lt"/>
                <a:ea typeface="+mn-ea"/>
                <a:cs typeface="+mn-cs"/>
              </a:rPr>
              <a:t>http://www.caret.cam.ac.uk/copyright/Page148.html</a:t>
            </a:r>
            <a:endParaRPr lang="en-GB" b="0" dirty="0" smtClean="0">
              <a:effectLst/>
            </a:endParaRPr>
          </a:p>
        </p:txBody>
      </p:sp>
      <p:sp>
        <p:nvSpPr>
          <p:cNvPr id="4" name="Slide Number Placeholder 3"/>
          <p:cNvSpPr>
            <a:spLocks noGrp="1"/>
          </p:cNvSpPr>
          <p:nvPr>
            <p:ph type="sldNum" sz="quarter" idx="10"/>
          </p:nvPr>
        </p:nvSpPr>
        <p:spPr/>
        <p:txBody>
          <a:bodyPr/>
          <a:lstStyle/>
          <a:p>
            <a:fld id="{97536D39-BD29-4792-8E47-1F8A887208C3}" type="slidenum">
              <a:rPr lang="en-GB" smtClean="0"/>
              <a:t>17</a:t>
            </a:fld>
            <a:endParaRPr lang="en-GB"/>
          </a:p>
        </p:txBody>
      </p:sp>
    </p:spTree>
    <p:extLst>
      <p:ext uri="{BB962C8B-B14F-4D97-AF65-F5344CB8AC3E}">
        <p14:creationId xmlns:p14="http://schemas.microsoft.com/office/powerpoint/2010/main" val="23972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pPr lvl="0"/>
            <a:endParaRPr/>
          </a:p>
        </p:txBody>
      </p:sp>
      <p:sp>
        <p:nvSpPr>
          <p:cNvPr id="121" name="Shape 121"/>
          <p:cNvSpPr>
            <a:spLocks noGrp="1"/>
          </p:cNvSpPr>
          <p:nvPr>
            <p:ph type="body" sz="quarter" idx="1"/>
          </p:nvPr>
        </p:nvSpPr>
        <p:spPr>
          <a:prstGeom prst="rect">
            <a:avLst/>
          </a:prstGeom>
        </p:spPr>
        <p:txBody>
          <a:bodyPr/>
          <a:lstStyle/>
          <a:p>
            <a:pPr lvl="0">
              <a:defRPr sz="1800"/>
            </a:pPr>
            <a:r>
              <a:rPr sz="2400"/>
              <a:t>There are inconsistencies with the roles these professional bodies, including the British Computer Society have within the HE sector. This is because different professional bodies function in different ways and some are more hands on with their roles, others are not as hands on. This leads to people have differing experiences with PBs and thus forming different opinions on their effectiveness. </a:t>
            </a:r>
          </a:p>
        </p:txBody>
      </p:sp>
    </p:spTree>
    <p:extLst>
      <p:ext uri="{BB962C8B-B14F-4D97-AF65-F5344CB8AC3E}">
        <p14:creationId xmlns:p14="http://schemas.microsoft.com/office/powerpoint/2010/main" val="1092674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dirty="0"/>
          </a:p>
        </p:txBody>
      </p:sp>
      <p:sp>
        <p:nvSpPr>
          <p:cNvPr id="4" name="Slide Number Placeholder 3"/>
          <p:cNvSpPr>
            <a:spLocks noGrp="1"/>
          </p:cNvSpPr>
          <p:nvPr>
            <p:ph type="sldNum" sz="quarter" idx="10"/>
          </p:nvPr>
        </p:nvSpPr>
        <p:spPr/>
        <p:txBody>
          <a:bodyPr/>
          <a:lstStyle/>
          <a:p>
            <a:fld id="{08544C55-7950-4DD5-9AF6-106577762D47}" type="slidenum">
              <a:rPr lang="bg-BG" smtClean="0"/>
              <a:t>40</a:t>
            </a:fld>
            <a:endParaRPr lang="bg-BG"/>
          </a:p>
        </p:txBody>
      </p:sp>
    </p:spTree>
    <p:extLst>
      <p:ext uri="{BB962C8B-B14F-4D97-AF65-F5344CB8AC3E}">
        <p14:creationId xmlns:p14="http://schemas.microsoft.com/office/powerpoint/2010/main" val="2809158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E798654-F797-4C7A-9924-FE0B7EC28A28}" type="datetimeFigureOut">
              <a:rPr lang="en-GB" smtClean="0"/>
              <a:t>02/05/2014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255346" y="2750337"/>
            <a:ext cx="1171888" cy="1356442"/>
          </a:xfrm>
        </p:spPr>
        <p:txBody>
          <a:bodyPr/>
          <a:lstStyle/>
          <a:p>
            <a:fld id="{DD678BA8-B954-49E0-9689-70AC3EFC3EC9}" type="slidenum">
              <a:rPr lang="en-GB" smtClean="0"/>
              <a:t>‹#›</a:t>
            </a:fld>
            <a:endParaRPr lang="en-GB"/>
          </a:p>
        </p:txBody>
      </p:sp>
    </p:spTree>
    <p:extLst>
      <p:ext uri="{BB962C8B-B14F-4D97-AF65-F5344CB8AC3E}">
        <p14:creationId xmlns:p14="http://schemas.microsoft.com/office/powerpoint/2010/main" val="514728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98654-F797-4C7A-9924-FE0B7EC28A28}" type="datetimeFigureOut">
              <a:rPr lang="en-GB" smtClean="0"/>
              <a:t>02/05/2014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5" y="4711309"/>
            <a:ext cx="1154151" cy="1090789"/>
          </a:xfrm>
        </p:spPr>
        <p:txBody>
          <a:bodyPr/>
          <a:lstStyle/>
          <a:p>
            <a:fld id="{DD678BA8-B954-49E0-9689-70AC3EFC3EC9}" type="slidenum">
              <a:rPr lang="en-GB" smtClean="0"/>
              <a:t>‹#›</a:t>
            </a:fld>
            <a:endParaRPr lang="en-GB"/>
          </a:p>
        </p:txBody>
      </p:sp>
    </p:spTree>
    <p:extLst>
      <p:ext uri="{BB962C8B-B14F-4D97-AF65-F5344CB8AC3E}">
        <p14:creationId xmlns:p14="http://schemas.microsoft.com/office/powerpoint/2010/main" val="4111797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98654-F797-4C7A-9924-FE0B7EC28A28}" type="datetimeFigureOut">
              <a:rPr lang="en-GB" smtClean="0"/>
              <a:t>02/05/2014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5" y="4711615"/>
            <a:ext cx="1154151" cy="1090789"/>
          </a:xfrm>
        </p:spPr>
        <p:txBody>
          <a:bodyPr/>
          <a:lstStyle/>
          <a:p>
            <a:fld id="{DD678BA8-B954-49E0-9689-70AC3EFC3EC9}" type="slidenum">
              <a:rPr lang="en-GB" smtClean="0"/>
              <a:t>‹#›</a:t>
            </a:fld>
            <a:endParaRPr lang="en-GB"/>
          </a:p>
        </p:txBody>
      </p:sp>
    </p:spTree>
    <p:extLst>
      <p:ext uri="{BB962C8B-B14F-4D97-AF65-F5344CB8AC3E}">
        <p14:creationId xmlns:p14="http://schemas.microsoft.com/office/powerpoint/2010/main" val="7340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98654-F797-4C7A-9924-FE0B7EC28A28}" type="datetimeFigureOut">
              <a:rPr lang="en-GB" smtClean="0"/>
              <a:t>02/05/2014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5" y="4709925"/>
            <a:ext cx="1154151" cy="1090789"/>
          </a:xfrm>
        </p:spPr>
        <p:txBody>
          <a:bodyPr/>
          <a:lstStyle/>
          <a:p>
            <a:fld id="{DD678BA8-B954-49E0-9689-70AC3EFC3EC9}" type="slidenum">
              <a:rPr lang="en-GB" smtClean="0"/>
              <a:t>‹#›</a:t>
            </a:fld>
            <a:endParaRPr lang="en-GB"/>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51927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98654-F797-4C7A-9924-FE0B7EC28A28}" type="datetimeFigureOut">
              <a:rPr lang="en-GB" smtClean="0"/>
              <a:t>02/05/2014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5" y="4709925"/>
            <a:ext cx="1154151" cy="1090789"/>
          </a:xfrm>
        </p:spPr>
        <p:txBody>
          <a:bodyPr/>
          <a:lstStyle/>
          <a:p>
            <a:fld id="{DD678BA8-B954-49E0-9689-70AC3EFC3EC9}" type="slidenum">
              <a:rPr lang="en-GB" smtClean="0"/>
              <a:t>‹#›</a:t>
            </a:fld>
            <a:endParaRPr lang="en-GB"/>
          </a:p>
        </p:txBody>
      </p:sp>
    </p:spTree>
    <p:extLst>
      <p:ext uri="{BB962C8B-B14F-4D97-AF65-F5344CB8AC3E}">
        <p14:creationId xmlns:p14="http://schemas.microsoft.com/office/powerpoint/2010/main" val="12383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E798654-F797-4C7A-9924-FE0B7EC28A28}" type="datetimeFigureOut">
              <a:rPr lang="en-GB" smtClean="0"/>
              <a:t>02/05/2014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678BA8-B954-49E0-9689-70AC3EFC3EC9}" type="slidenum">
              <a:rPr lang="en-GB" smtClean="0"/>
              <a:t>‹#›</a:t>
            </a:fld>
            <a:endParaRPr lang="en-GB"/>
          </a:p>
        </p:txBody>
      </p:sp>
    </p:spTree>
    <p:extLst>
      <p:ext uri="{BB962C8B-B14F-4D97-AF65-F5344CB8AC3E}">
        <p14:creationId xmlns:p14="http://schemas.microsoft.com/office/powerpoint/2010/main" val="3634001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E798654-F797-4C7A-9924-FE0B7EC28A28}" type="datetimeFigureOut">
              <a:rPr lang="en-GB" smtClean="0"/>
              <a:t>02/05/2014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678BA8-B954-49E0-9689-70AC3EFC3EC9}" type="slidenum">
              <a:rPr lang="en-GB" smtClean="0"/>
              <a:t>‹#›</a:t>
            </a:fld>
            <a:endParaRPr lang="en-GB"/>
          </a:p>
        </p:txBody>
      </p:sp>
    </p:spTree>
    <p:extLst>
      <p:ext uri="{BB962C8B-B14F-4D97-AF65-F5344CB8AC3E}">
        <p14:creationId xmlns:p14="http://schemas.microsoft.com/office/powerpoint/2010/main" val="34908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798654-F797-4C7A-9924-FE0B7EC28A28}" type="datetimeFigureOut">
              <a:rPr lang="en-GB" smtClean="0"/>
              <a:t>02/05/2014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678BA8-B954-49E0-9689-70AC3EFC3EC9}" type="slidenum">
              <a:rPr lang="en-GB" smtClean="0"/>
              <a:t>‹#›</a:t>
            </a:fld>
            <a:endParaRPr lang="en-GB"/>
          </a:p>
        </p:txBody>
      </p:sp>
    </p:spTree>
    <p:extLst>
      <p:ext uri="{BB962C8B-B14F-4D97-AF65-F5344CB8AC3E}">
        <p14:creationId xmlns:p14="http://schemas.microsoft.com/office/powerpoint/2010/main" val="3781459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1E798654-F797-4C7A-9924-FE0B7EC28A28}" type="datetimeFigureOut">
              <a:rPr lang="en-GB" smtClean="0"/>
              <a:t>02/05/2014</a:t>
            </a:fld>
            <a:endParaRPr lang="en-GB"/>
          </a:p>
        </p:txBody>
      </p:sp>
      <p:sp>
        <p:nvSpPr>
          <p:cNvPr id="5" name="Footer Placeholder 4"/>
          <p:cNvSpPr>
            <a:spLocks noGrp="1"/>
          </p:cNvSpPr>
          <p:nvPr>
            <p:ph type="ftr" sz="quarter" idx="11"/>
          </p:nvPr>
        </p:nvSpPr>
        <p:spPr>
          <a:xfrm>
            <a:off x="680321" y="5936188"/>
            <a:ext cx="6126805" cy="365125"/>
          </a:xfrm>
        </p:spPr>
        <p:txBody>
          <a:bodyPr/>
          <a:lstStyle/>
          <a:p>
            <a:endParaRPr lang="en-GB"/>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DD678BA8-B954-49E0-9689-70AC3EFC3EC9}" type="slidenum">
              <a:rPr lang="en-GB" smtClean="0"/>
              <a:t>‹#›</a:t>
            </a:fld>
            <a:endParaRPr lang="en-GB"/>
          </a:p>
        </p:txBody>
      </p:sp>
    </p:spTree>
    <p:extLst>
      <p:ext uri="{BB962C8B-B14F-4D97-AF65-F5344CB8AC3E}">
        <p14:creationId xmlns:p14="http://schemas.microsoft.com/office/powerpoint/2010/main" val="2155007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190625" y="0"/>
            <a:ext cx="9810750" cy="3473648"/>
          </a:xfrm>
          <a:prstGeom prst="rect">
            <a:avLst/>
          </a:prstGeom>
        </p:spPr>
        <p:txBody>
          <a:bodyPr anchor="b"/>
          <a:lstStyle/>
          <a:p>
            <a:pPr lvl="0">
              <a:defRPr sz="1800"/>
            </a:pPr>
            <a:r>
              <a:rPr sz="5625"/>
              <a:t>Title Text</a:t>
            </a:r>
          </a:p>
        </p:txBody>
      </p:sp>
      <p:sp>
        <p:nvSpPr>
          <p:cNvPr id="6" name="Shape 6"/>
          <p:cNvSpPr>
            <a:spLocks noGrp="1"/>
          </p:cNvSpPr>
          <p:nvPr>
            <p:ph type="body" idx="1"/>
          </p:nvPr>
        </p:nvSpPr>
        <p:spPr>
          <a:xfrm>
            <a:off x="1190625" y="3536156"/>
            <a:ext cx="9810750" cy="2509242"/>
          </a:xfrm>
          <a:prstGeom prst="rect">
            <a:avLst/>
          </a:prstGeom>
        </p:spPr>
        <p:txBody>
          <a:bodyPr anchor="t"/>
          <a:lstStyle>
            <a:lvl1pPr marL="0" indent="0" algn="ctr">
              <a:spcBef>
                <a:spcPts val="0"/>
              </a:spcBef>
              <a:buSzTx/>
              <a:buNone/>
              <a:defRPr sz="2250"/>
            </a:lvl1pPr>
            <a:lvl2pPr marL="0" indent="0" algn="ctr">
              <a:spcBef>
                <a:spcPts val="0"/>
              </a:spcBef>
              <a:buSzTx/>
              <a:buNone/>
              <a:defRPr sz="2250"/>
            </a:lvl2pPr>
            <a:lvl3pPr marL="0" indent="0" algn="ctr">
              <a:spcBef>
                <a:spcPts val="0"/>
              </a:spcBef>
              <a:buSzTx/>
              <a:buNone/>
              <a:defRPr sz="2250"/>
            </a:lvl3pPr>
            <a:lvl4pPr marL="0" indent="0" algn="ctr">
              <a:spcBef>
                <a:spcPts val="0"/>
              </a:spcBef>
              <a:buSzTx/>
              <a:buNone/>
              <a:defRPr sz="2250"/>
            </a:lvl4pPr>
            <a:lvl5pPr marL="0" indent="0" algn="ctr">
              <a:spcBef>
                <a:spcPts val="0"/>
              </a:spcBef>
              <a:buSzTx/>
              <a:buNone/>
              <a:defRPr sz="2250"/>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233769018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190625" y="2268141"/>
            <a:ext cx="9810750" cy="2321719"/>
          </a:xfrm>
          <a:prstGeom prst="rect">
            <a:avLst/>
          </a:prstGeom>
        </p:spPr>
        <p:txBody>
          <a:bodyPr/>
          <a:lstStyle/>
          <a:p>
            <a:pPr lvl="0">
              <a:defRPr sz="1800"/>
            </a:pPr>
            <a:r>
              <a:rPr sz="5625"/>
              <a:t>Title Text</a:t>
            </a:r>
          </a:p>
        </p:txBody>
      </p:sp>
    </p:spTree>
    <p:extLst>
      <p:ext uri="{BB962C8B-B14F-4D97-AF65-F5344CB8AC3E}">
        <p14:creationId xmlns:p14="http://schemas.microsoft.com/office/powerpoint/2010/main" val="165400868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798654-F797-4C7A-9924-FE0B7EC28A28}" type="datetimeFigureOut">
              <a:rPr lang="en-GB" smtClean="0"/>
              <a:t>02/05/2014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678BA8-B954-49E0-9689-70AC3EFC3EC9}" type="slidenum">
              <a:rPr lang="en-GB" smtClean="0"/>
              <a:t>‹#›</a:t>
            </a:fld>
            <a:endParaRPr lang="en-GB"/>
          </a:p>
        </p:txBody>
      </p:sp>
    </p:spTree>
    <p:extLst>
      <p:ext uri="{BB962C8B-B14F-4D97-AF65-F5344CB8AC3E}">
        <p14:creationId xmlns:p14="http://schemas.microsoft.com/office/powerpoint/2010/main" val="3125428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98654-F797-4C7A-9924-FE0B7EC28A28}" type="datetimeFigureOut">
              <a:rPr lang="en-GB" smtClean="0"/>
              <a:t>02/05/2014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729455" y="2869895"/>
            <a:ext cx="1154151" cy="1090789"/>
          </a:xfrm>
        </p:spPr>
        <p:txBody>
          <a:bodyPr/>
          <a:lstStyle/>
          <a:p>
            <a:fld id="{DD678BA8-B954-49E0-9689-70AC3EFC3EC9}" type="slidenum">
              <a:rPr lang="en-GB" smtClean="0"/>
              <a:t>‹#›</a:t>
            </a:fld>
            <a:endParaRPr lang="en-GB"/>
          </a:p>
        </p:txBody>
      </p:sp>
    </p:spTree>
    <p:extLst>
      <p:ext uri="{BB962C8B-B14F-4D97-AF65-F5344CB8AC3E}">
        <p14:creationId xmlns:p14="http://schemas.microsoft.com/office/powerpoint/2010/main" val="1173551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E798654-F797-4C7A-9924-FE0B7EC28A28}" type="datetimeFigureOut">
              <a:rPr lang="en-GB" smtClean="0"/>
              <a:t>02/05/2014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678BA8-B954-49E0-9689-70AC3EFC3EC9}" type="slidenum">
              <a:rPr lang="en-GB" smtClean="0"/>
              <a:t>‹#›</a:t>
            </a:fld>
            <a:endParaRPr lang="en-GB"/>
          </a:p>
        </p:txBody>
      </p:sp>
    </p:spTree>
    <p:extLst>
      <p:ext uri="{BB962C8B-B14F-4D97-AF65-F5344CB8AC3E}">
        <p14:creationId xmlns:p14="http://schemas.microsoft.com/office/powerpoint/2010/main" val="3737818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E798654-F797-4C7A-9924-FE0B7EC28A28}" type="datetimeFigureOut">
              <a:rPr lang="en-GB" smtClean="0"/>
              <a:t>02/05/2014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678BA8-B954-49E0-9689-70AC3EFC3EC9}" type="slidenum">
              <a:rPr lang="en-GB" smtClean="0"/>
              <a:t>‹#›</a:t>
            </a:fld>
            <a:endParaRPr lang="en-GB"/>
          </a:p>
        </p:txBody>
      </p:sp>
    </p:spTree>
    <p:extLst>
      <p:ext uri="{BB962C8B-B14F-4D97-AF65-F5344CB8AC3E}">
        <p14:creationId xmlns:p14="http://schemas.microsoft.com/office/powerpoint/2010/main" val="309941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E798654-F797-4C7A-9924-FE0B7EC28A28}" type="datetimeFigureOut">
              <a:rPr lang="en-GB" smtClean="0"/>
              <a:t>02/05/2014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678BA8-B954-49E0-9689-70AC3EFC3EC9}" type="slidenum">
              <a:rPr lang="en-GB" smtClean="0"/>
              <a:t>‹#›</a:t>
            </a:fld>
            <a:endParaRPr lang="en-GB"/>
          </a:p>
        </p:txBody>
      </p:sp>
    </p:spTree>
    <p:extLst>
      <p:ext uri="{BB962C8B-B14F-4D97-AF65-F5344CB8AC3E}">
        <p14:creationId xmlns:p14="http://schemas.microsoft.com/office/powerpoint/2010/main" val="2561394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1E798654-F797-4C7A-9924-FE0B7EC28A28}" type="datetimeFigureOut">
              <a:rPr lang="en-GB" smtClean="0"/>
              <a:t>02/05/2014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678BA8-B954-49E0-9689-70AC3EFC3EC9}" type="slidenum">
              <a:rPr lang="en-GB" smtClean="0"/>
              <a:t>‹#›</a:t>
            </a:fld>
            <a:endParaRPr lang="en-GB"/>
          </a:p>
        </p:txBody>
      </p:sp>
    </p:spTree>
    <p:extLst>
      <p:ext uri="{BB962C8B-B14F-4D97-AF65-F5344CB8AC3E}">
        <p14:creationId xmlns:p14="http://schemas.microsoft.com/office/powerpoint/2010/main" val="4081497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98654-F797-4C7A-9924-FE0B7EC28A28}" type="datetimeFigureOut">
              <a:rPr lang="en-GB" smtClean="0"/>
              <a:t>02/05/2014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678BA8-B954-49E0-9689-70AC3EFC3EC9}" type="slidenum">
              <a:rPr lang="en-GB" smtClean="0"/>
              <a:t>‹#›</a:t>
            </a:fld>
            <a:endParaRPr lang="en-GB"/>
          </a:p>
        </p:txBody>
      </p:sp>
    </p:spTree>
    <p:extLst>
      <p:ext uri="{BB962C8B-B14F-4D97-AF65-F5344CB8AC3E}">
        <p14:creationId xmlns:p14="http://schemas.microsoft.com/office/powerpoint/2010/main" val="2940771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98654-F797-4C7A-9924-FE0B7EC28A28}" type="datetimeFigureOut">
              <a:rPr lang="en-GB" smtClean="0"/>
              <a:t>02/05/2014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678BA8-B954-49E0-9689-70AC3EFC3EC9}" type="slidenum">
              <a:rPr lang="en-GB" smtClean="0"/>
              <a:t>‹#›</a:t>
            </a:fld>
            <a:endParaRPr lang="en-GB"/>
          </a:p>
        </p:txBody>
      </p:sp>
    </p:spTree>
    <p:extLst>
      <p:ext uri="{BB962C8B-B14F-4D97-AF65-F5344CB8AC3E}">
        <p14:creationId xmlns:p14="http://schemas.microsoft.com/office/powerpoint/2010/main" val="2250167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E798654-F797-4C7A-9924-FE0B7EC28A28}" type="datetimeFigureOut">
              <a:rPr lang="en-GB" smtClean="0"/>
              <a:t>02/05/2014</a:t>
            </a:fld>
            <a:endParaRPr lang="en-GB"/>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D678BA8-B954-49E0-9689-70AC3EFC3EC9}" type="slidenum">
              <a:rPr lang="en-GB" smtClean="0"/>
              <a:t>‹#›</a:t>
            </a:fld>
            <a:endParaRPr lang="en-GB"/>
          </a:p>
        </p:txBody>
      </p:sp>
    </p:spTree>
    <p:extLst>
      <p:ext uri="{BB962C8B-B14F-4D97-AF65-F5344CB8AC3E}">
        <p14:creationId xmlns:p14="http://schemas.microsoft.com/office/powerpoint/2010/main" val="2985583880"/>
      </p:ext>
    </p:extLst>
  </p:cSld>
  <p:clrMap bg1="dk1" tx1="lt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19.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1.tif"/><Relationship Id="rId13" Type="http://schemas.openxmlformats.org/officeDocument/2006/relationships/image" Target="../media/image26.tif"/><Relationship Id="rId3" Type="http://schemas.openxmlformats.org/officeDocument/2006/relationships/image" Target="../media/image16.tif"/><Relationship Id="rId7" Type="http://schemas.openxmlformats.org/officeDocument/2006/relationships/image" Target="../media/image20.tif"/><Relationship Id="rId12" Type="http://schemas.openxmlformats.org/officeDocument/2006/relationships/image" Target="../media/image25.png"/><Relationship Id="rId17" Type="http://schemas.openxmlformats.org/officeDocument/2006/relationships/image" Target="../media/image30.tif"/><Relationship Id="rId2" Type="http://schemas.openxmlformats.org/officeDocument/2006/relationships/image" Target="../media/image15.tif"/><Relationship Id="rId16" Type="http://schemas.openxmlformats.org/officeDocument/2006/relationships/image" Target="../media/image29.tif"/><Relationship Id="rId1" Type="http://schemas.openxmlformats.org/officeDocument/2006/relationships/slideLayout" Target="../slideLayouts/slideLayout2.xml"/><Relationship Id="rId6" Type="http://schemas.openxmlformats.org/officeDocument/2006/relationships/image" Target="../media/image19.tif"/><Relationship Id="rId11" Type="http://schemas.openxmlformats.org/officeDocument/2006/relationships/image" Target="../media/image24.png"/><Relationship Id="rId5" Type="http://schemas.openxmlformats.org/officeDocument/2006/relationships/image" Target="../media/image18.tif"/><Relationship Id="rId15" Type="http://schemas.openxmlformats.org/officeDocument/2006/relationships/image" Target="../media/image28.tif"/><Relationship Id="rId10" Type="http://schemas.openxmlformats.org/officeDocument/2006/relationships/image" Target="../media/image23.tif"/><Relationship Id="rId4" Type="http://schemas.openxmlformats.org/officeDocument/2006/relationships/image" Target="../media/image17.tif"/><Relationship Id="rId9" Type="http://schemas.openxmlformats.org/officeDocument/2006/relationships/image" Target="../media/image22.tif"/><Relationship Id="rId14" Type="http://schemas.openxmlformats.org/officeDocument/2006/relationships/image" Target="../media/image27.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image" Target="../media/image31.tif"/><Relationship Id="rId1" Type="http://schemas.openxmlformats.org/officeDocument/2006/relationships/slideLayout" Target="../slideLayouts/slideLayout2.xml"/><Relationship Id="rId5" Type="http://schemas.openxmlformats.org/officeDocument/2006/relationships/image" Target="../media/image34.tif"/><Relationship Id="rId4" Type="http://schemas.openxmlformats.org/officeDocument/2006/relationships/image" Target="../media/image33.tif"/></Relationships>
</file>

<file path=ppt/slides/_rels/slide24.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ethicalsociety.org/article/19/" TargetMode="External"/><Relationship Id="rId2" Type="http://schemas.openxmlformats.org/officeDocument/2006/relationships/hyperlink" Target="http://www.iep.utm.edu/ethics/" TargetMode="External"/><Relationship Id="rId1" Type="http://schemas.openxmlformats.org/officeDocument/2006/relationships/slideLayout" Target="../slideLayouts/slideLayout2.xml"/><Relationship Id="rId6" Type="http://schemas.openxmlformats.org/officeDocument/2006/relationships/hyperlink" Target="http://link.springer.com/referenceworkentry/10.1007/978-3-540-30301-5_65#page-1" TargetMode="External"/><Relationship Id="rId5" Type="http://schemas.openxmlformats.org/officeDocument/2006/relationships/hyperlink" Target="http://ieeexplore.ieee.org/xpl/login.jsp?tp=&amp;arnumber=4115667&amp;url=http://ieeexplore.ieee.org/xpls/abs_all.jsp?arnumber%3D4115667" TargetMode="External"/><Relationship Id="rId4" Type="http://schemas.openxmlformats.org/officeDocument/2006/relationships/hyperlink" Target="http://ethicbots.na.infn.it/meetings/kom/veruggio.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roboethics.org/icra2005/veruggio.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i-r-i-e.net/inhalt/007/13-nagenborg.pdf" TargetMode="External"/><Relationship Id="rId4" Type="http://schemas.openxmlformats.org/officeDocument/2006/relationships/hyperlink" Target="http://www.i-r-i-e.net/inhalt/006/006_full.pdf#page=4"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bcs.org/category/6030" TargetMode="External"/><Relationship Id="rId7" Type="http://schemas.openxmlformats.org/officeDocument/2006/relationships/hyperlink" Target="http://www.bcs.org/category/17167" TargetMode="External"/><Relationship Id="rId2" Type="http://schemas.openxmlformats.org/officeDocument/2006/relationships/hyperlink" Target="http://www.bcs.org/category/8620" TargetMode="External"/><Relationship Id="rId1" Type="http://schemas.openxmlformats.org/officeDocument/2006/relationships/slideLayout" Target="../slideLayouts/slideLayout2.xml"/><Relationship Id="rId6" Type="http://schemas.openxmlformats.org/officeDocument/2006/relationships/hyperlink" Target="http://www.bcs.org/content/ConWebDoc/50833" TargetMode="External"/><Relationship Id="rId5" Type="http://schemas.openxmlformats.org/officeDocument/2006/relationships/hyperlink" Target="http://www.bcs.org/category/10972" TargetMode="External"/><Relationship Id="rId4" Type="http://schemas.openxmlformats.org/officeDocument/2006/relationships/hyperlink" Target="http://www.bcs.org/category/584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00050" y="733425"/>
            <a:ext cx="11639550" cy="5143500"/>
          </a:xfrm>
        </p:spPr>
        <p:txBody>
          <a:bodyPr>
            <a:normAutofit fontScale="90000"/>
          </a:bodyPr>
          <a:lstStyle/>
          <a:p>
            <a:pPr algn="ctr"/>
            <a:r>
              <a:rPr lang="en-US" sz="4800" dirty="0" smtClean="0">
                <a:solidFill>
                  <a:schemeClr val="bg1"/>
                </a:solidFill>
              </a:rPr>
              <a:t> </a:t>
            </a:r>
            <a:r>
              <a:rPr lang="en-US" sz="6600" dirty="0">
                <a:solidFill>
                  <a:schemeClr val="bg1"/>
                </a:solidFill>
              </a:rPr>
              <a:t>Computer </a:t>
            </a:r>
            <a:r>
              <a:rPr lang="en-US" sz="6600" dirty="0" smtClean="0">
                <a:solidFill>
                  <a:schemeClr val="bg1"/>
                </a:solidFill>
              </a:rPr>
              <a:t>Ethics</a:t>
            </a:r>
            <a:br>
              <a:rPr lang="en-US" sz="6600" dirty="0" smtClean="0">
                <a:solidFill>
                  <a:schemeClr val="bg1"/>
                </a:solidFill>
              </a:rPr>
            </a:br>
            <a:r>
              <a:rPr lang="en-US" sz="6600" dirty="0" smtClean="0">
                <a:solidFill>
                  <a:schemeClr val="bg1"/>
                </a:solidFill>
              </a:rPr>
              <a:t>Professional </a:t>
            </a:r>
            <a:r>
              <a:rPr lang="en-US" sz="6600" dirty="0">
                <a:solidFill>
                  <a:schemeClr val="bg1"/>
                </a:solidFill>
              </a:rPr>
              <a:t>bodies </a:t>
            </a:r>
            <a:r>
              <a:rPr lang="en-US" sz="6600" dirty="0" smtClean="0">
                <a:solidFill>
                  <a:schemeClr val="bg1"/>
                </a:solidFill>
              </a:rPr>
              <a:t>and accreditation</a:t>
            </a:r>
            <a:br>
              <a:rPr lang="en-US" sz="6600" dirty="0" smtClean="0">
                <a:solidFill>
                  <a:schemeClr val="bg1"/>
                </a:solidFill>
              </a:rPr>
            </a:br>
            <a:r>
              <a:rPr lang="en-US" sz="6600" dirty="0" smtClean="0">
                <a:solidFill>
                  <a:schemeClr val="bg1"/>
                </a:solidFill>
              </a:rPr>
              <a:t/>
            </a:r>
            <a:br>
              <a:rPr lang="en-US" sz="6600" dirty="0" smtClean="0">
                <a:solidFill>
                  <a:schemeClr val="bg1"/>
                </a:solidFill>
              </a:rPr>
            </a:br>
            <a:r>
              <a:rPr lang="en-US" sz="4400" dirty="0" smtClean="0">
                <a:solidFill>
                  <a:srgbClr val="FF0000"/>
                </a:solidFill>
              </a:rPr>
              <a:t>Group R</a:t>
            </a:r>
            <a:r>
              <a:rPr lang="en-US" sz="6600" dirty="0">
                <a:solidFill>
                  <a:schemeClr val="bg1"/>
                </a:solidFill>
              </a:rPr>
              <a:t/>
            </a:r>
            <a:br>
              <a:rPr lang="en-US" sz="6600" dirty="0">
                <a:solidFill>
                  <a:schemeClr val="bg1"/>
                </a:solidFill>
              </a:rPr>
            </a:br>
            <a:endParaRPr lang="en-US" sz="6600" dirty="0">
              <a:solidFill>
                <a:schemeClr val="bg1"/>
              </a:solidFill>
            </a:endParaRPr>
          </a:p>
        </p:txBody>
      </p:sp>
    </p:spTree>
    <p:extLst>
      <p:ext uri="{BB962C8B-B14F-4D97-AF65-F5344CB8AC3E}">
        <p14:creationId xmlns:p14="http://schemas.microsoft.com/office/powerpoint/2010/main" val="2122308651"/>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 Commandments</a:t>
            </a:r>
            <a:endParaRPr lang="en-US" dirty="0"/>
          </a:p>
        </p:txBody>
      </p:sp>
      <p:sp>
        <p:nvSpPr>
          <p:cNvPr id="3" name="Content Placeholder 2"/>
          <p:cNvSpPr>
            <a:spLocks noGrp="1"/>
          </p:cNvSpPr>
          <p:nvPr>
            <p:ph idx="1"/>
          </p:nvPr>
        </p:nvSpPr>
        <p:spPr/>
        <p:txBody>
          <a:bodyPr/>
          <a:lstStyle/>
          <a:p>
            <a:r>
              <a:rPr lang="en-US" dirty="0" smtClean="0">
                <a:solidFill>
                  <a:schemeClr val="bg1"/>
                </a:solidFill>
              </a:rPr>
              <a:t>Created in 1992 by CEI</a:t>
            </a:r>
          </a:p>
          <a:p>
            <a:endParaRPr lang="en-US" dirty="0" smtClean="0">
              <a:solidFill>
                <a:schemeClr val="bg1"/>
              </a:solidFill>
            </a:endParaRPr>
          </a:p>
          <a:p>
            <a:r>
              <a:rPr lang="en-US" dirty="0" smtClean="0">
                <a:solidFill>
                  <a:schemeClr val="bg1"/>
                </a:solidFill>
              </a:rPr>
              <a:t>“</a:t>
            </a:r>
            <a:r>
              <a:rPr lang="en-US" dirty="0">
                <a:solidFill>
                  <a:schemeClr val="bg1"/>
                </a:solidFill>
              </a:rPr>
              <a:t>a set of standards to guide and instruct people in the ethical use of computers</a:t>
            </a:r>
            <a:r>
              <a:rPr lang="en-US" dirty="0" smtClean="0">
                <a:solidFill>
                  <a:schemeClr val="bg1"/>
                </a:solidFill>
              </a:rPr>
              <a:t>” </a:t>
            </a:r>
            <a:r>
              <a:rPr lang="en-US" baseline="30000" dirty="0" smtClean="0">
                <a:solidFill>
                  <a:schemeClr val="bg1"/>
                </a:solidFill>
              </a:rPr>
              <a:t>[</a:t>
            </a:r>
            <a:r>
              <a:rPr lang="en-US" baseline="30000" dirty="0">
                <a:solidFill>
                  <a:schemeClr val="bg1"/>
                </a:solidFill>
              </a:rPr>
              <a:t>12]</a:t>
            </a:r>
            <a:endParaRPr lang="en-GB" baseline="30000" dirty="0">
              <a:solidFill>
                <a:schemeClr val="bg1"/>
              </a:solidFill>
            </a:endParaRPr>
          </a:p>
          <a:p>
            <a:endParaRPr lang="en-US" dirty="0" smtClean="0">
              <a:solidFill>
                <a:schemeClr val="bg1"/>
              </a:solidFill>
            </a:endParaRPr>
          </a:p>
          <a:p>
            <a:r>
              <a:rPr lang="en-US" dirty="0" smtClean="0">
                <a:solidFill>
                  <a:schemeClr val="bg1"/>
                </a:solidFill>
              </a:rPr>
              <a:t>Received criticism for being “simplistic” and “overly restrictive” </a:t>
            </a:r>
            <a:r>
              <a:rPr lang="en-US" baseline="30000" dirty="0" smtClean="0">
                <a:solidFill>
                  <a:schemeClr val="bg1"/>
                </a:solidFill>
              </a:rPr>
              <a:t>[</a:t>
            </a:r>
            <a:r>
              <a:rPr lang="en-US" baseline="30000" dirty="0">
                <a:solidFill>
                  <a:schemeClr val="bg1"/>
                </a:solidFill>
              </a:rPr>
              <a:t>13]</a:t>
            </a:r>
          </a:p>
          <a:p>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4136531"/>
            <a:ext cx="1847850" cy="2476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63148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 Commandments</a:t>
            </a:r>
            <a:endParaRPr lang="en-US" dirty="0"/>
          </a:p>
        </p:txBody>
      </p:sp>
      <p:sp>
        <p:nvSpPr>
          <p:cNvPr id="3" name="Content Placeholder 2"/>
          <p:cNvSpPr>
            <a:spLocks noGrp="1"/>
          </p:cNvSpPr>
          <p:nvPr>
            <p:ph idx="1"/>
          </p:nvPr>
        </p:nvSpPr>
        <p:spPr>
          <a:xfrm>
            <a:off x="680321" y="2336872"/>
            <a:ext cx="9613861" cy="4121077"/>
          </a:xfrm>
        </p:spPr>
        <p:txBody>
          <a:bodyPr>
            <a:normAutofit/>
          </a:bodyPr>
          <a:lstStyle/>
          <a:p>
            <a:pPr marL="514350" indent="-514350">
              <a:buFont typeface="+mj-lt"/>
              <a:buAutoNum type="arabicPeriod"/>
            </a:pPr>
            <a:r>
              <a:rPr lang="en-US" dirty="0">
                <a:solidFill>
                  <a:schemeClr val="bg1"/>
                </a:solidFill>
              </a:rPr>
              <a:t>Thou shalt not use a computer to harm other people.</a:t>
            </a:r>
          </a:p>
          <a:p>
            <a:pPr marL="514350" indent="-514350">
              <a:buFont typeface="+mj-lt"/>
              <a:buAutoNum type="arabicPeriod"/>
            </a:pPr>
            <a:r>
              <a:rPr lang="en-US" dirty="0">
                <a:solidFill>
                  <a:schemeClr val="bg1"/>
                </a:solidFill>
              </a:rPr>
              <a:t>Thou shalt not interfere with other people's computer work.</a:t>
            </a:r>
          </a:p>
          <a:p>
            <a:pPr marL="514350" indent="-514350">
              <a:buFont typeface="+mj-lt"/>
              <a:buAutoNum type="arabicPeriod"/>
            </a:pPr>
            <a:r>
              <a:rPr lang="en-US" dirty="0">
                <a:solidFill>
                  <a:schemeClr val="bg1"/>
                </a:solidFill>
              </a:rPr>
              <a:t>Thou shalt not snoop around in other people's computer files.</a:t>
            </a:r>
          </a:p>
          <a:p>
            <a:pPr marL="514350" indent="-514350">
              <a:buFont typeface="+mj-lt"/>
              <a:buAutoNum type="arabicPeriod"/>
            </a:pPr>
            <a:r>
              <a:rPr lang="en-US" dirty="0">
                <a:solidFill>
                  <a:schemeClr val="bg1"/>
                </a:solidFill>
              </a:rPr>
              <a:t>Thou shalt not use a computer to steal.</a:t>
            </a:r>
          </a:p>
          <a:p>
            <a:pPr marL="514350" indent="-514350">
              <a:buFont typeface="+mj-lt"/>
              <a:buAutoNum type="arabicPeriod"/>
            </a:pPr>
            <a:r>
              <a:rPr lang="en-US" dirty="0" smtClean="0">
                <a:solidFill>
                  <a:schemeClr val="bg1"/>
                </a:solidFill>
              </a:rPr>
              <a:t>Thou </a:t>
            </a:r>
            <a:r>
              <a:rPr lang="en-US" dirty="0">
                <a:solidFill>
                  <a:schemeClr val="bg1"/>
                </a:solidFill>
              </a:rPr>
              <a:t>shalt not use a computer to bear false witness</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948311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 Commandments</a:t>
            </a:r>
            <a:endParaRPr lang="en-US" dirty="0"/>
          </a:p>
        </p:txBody>
      </p:sp>
      <p:sp>
        <p:nvSpPr>
          <p:cNvPr id="3" name="Content Placeholder 2"/>
          <p:cNvSpPr>
            <a:spLocks noGrp="1"/>
          </p:cNvSpPr>
          <p:nvPr>
            <p:ph idx="1"/>
          </p:nvPr>
        </p:nvSpPr>
        <p:spPr>
          <a:xfrm>
            <a:off x="680321" y="2336872"/>
            <a:ext cx="9613861" cy="4121077"/>
          </a:xfrm>
        </p:spPr>
        <p:txBody>
          <a:bodyPr>
            <a:normAutofit/>
          </a:bodyPr>
          <a:lstStyle/>
          <a:p>
            <a:pPr marL="514350" indent="-514350">
              <a:buFont typeface="+mj-lt"/>
              <a:buAutoNum type="arabicPeriod" startAt="6"/>
            </a:pPr>
            <a:r>
              <a:rPr lang="en-US" dirty="0" smtClean="0">
                <a:solidFill>
                  <a:schemeClr val="bg1"/>
                </a:solidFill>
              </a:rPr>
              <a:t>Thou </a:t>
            </a:r>
            <a:r>
              <a:rPr lang="en-US" dirty="0">
                <a:solidFill>
                  <a:schemeClr val="bg1"/>
                </a:solidFill>
              </a:rPr>
              <a:t>shalt not copy or use proprietary software for which you have not paid.</a:t>
            </a:r>
          </a:p>
          <a:p>
            <a:pPr marL="514350" indent="-514350">
              <a:buFont typeface="+mj-lt"/>
              <a:buAutoNum type="arabicPeriod" startAt="6"/>
            </a:pPr>
            <a:r>
              <a:rPr lang="en-US" dirty="0">
                <a:solidFill>
                  <a:schemeClr val="bg1"/>
                </a:solidFill>
              </a:rPr>
              <a:t>Thou shalt not use other people's computer resources without authorization or proper compensation.</a:t>
            </a:r>
          </a:p>
          <a:p>
            <a:pPr marL="514350" indent="-514350">
              <a:buFont typeface="+mj-lt"/>
              <a:buAutoNum type="arabicPeriod" startAt="6"/>
            </a:pPr>
            <a:r>
              <a:rPr lang="en-US" dirty="0">
                <a:solidFill>
                  <a:schemeClr val="bg1"/>
                </a:solidFill>
              </a:rPr>
              <a:t>Thou shalt not appropriate other people's intellectual output.</a:t>
            </a:r>
          </a:p>
          <a:p>
            <a:pPr marL="514350" indent="-514350">
              <a:buFont typeface="+mj-lt"/>
              <a:buAutoNum type="arabicPeriod" startAt="6"/>
            </a:pPr>
            <a:r>
              <a:rPr lang="en-US" dirty="0">
                <a:solidFill>
                  <a:schemeClr val="bg1"/>
                </a:solidFill>
              </a:rPr>
              <a:t>Thou shalt think about the social consequences of the program you are writing or the system you are designing.</a:t>
            </a:r>
          </a:p>
          <a:p>
            <a:pPr marL="514350" indent="-514350">
              <a:buFont typeface="+mj-lt"/>
              <a:buAutoNum type="arabicPeriod" startAt="6"/>
            </a:pPr>
            <a:r>
              <a:rPr lang="en-US" dirty="0">
                <a:solidFill>
                  <a:schemeClr val="bg1"/>
                </a:solidFill>
              </a:rPr>
              <a:t>Thou shalt always use a computer in ways that ensure consideration and respect for your fellow humans.</a:t>
            </a:r>
          </a:p>
        </p:txBody>
      </p:sp>
    </p:spTree>
    <p:extLst>
      <p:ext uri="{BB962C8B-B14F-4D97-AF65-F5344CB8AC3E}">
        <p14:creationId xmlns:p14="http://schemas.microsoft.com/office/powerpoint/2010/main" val="13739043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Criticism of Ten Commandments</a:t>
            </a:r>
            <a:endParaRPr lang="en-US" dirty="0"/>
          </a:p>
        </p:txBody>
      </p:sp>
      <p:sp>
        <p:nvSpPr>
          <p:cNvPr id="3" name="Content Placeholder 2"/>
          <p:cNvSpPr>
            <a:spLocks noGrp="1"/>
          </p:cNvSpPr>
          <p:nvPr>
            <p:ph idx="1"/>
          </p:nvPr>
        </p:nvSpPr>
        <p:spPr>
          <a:xfrm>
            <a:off x="114300" y="2428874"/>
            <a:ext cx="11220450" cy="4040855"/>
          </a:xfrm>
        </p:spPr>
        <p:txBody>
          <a:bodyPr>
            <a:normAutofit/>
          </a:bodyPr>
          <a:lstStyle/>
          <a:p>
            <a:r>
              <a:rPr lang="en-US" dirty="0" smtClean="0">
                <a:solidFill>
                  <a:schemeClr val="bg1"/>
                </a:solidFill>
              </a:rPr>
              <a:t>Most notably by </a:t>
            </a:r>
            <a:r>
              <a:rPr lang="en-US" dirty="0" err="1" smtClean="0">
                <a:solidFill>
                  <a:schemeClr val="bg1"/>
                </a:solidFill>
              </a:rPr>
              <a:t>Dr</a:t>
            </a:r>
            <a:r>
              <a:rPr lang="en-US" dirty="0" smtClean="0">
                <a:solidFill>
                  <a:schemeClr val="bg1"/>
                </a:solidFill>
              </a:rPr>
              <a:t> Ben </a:t>
            </a:r>
            <a:r>
              <a:rPr lang="en-US" dirty="0" err="1" smtClean="0">
                <a:solidFill>
                  <a:schemeClr val="bg1"/>
                </a:solidFill>
              </a:rPr>
              <a:t>Fairweather</a:t>
            </a:r>
            <a:r>
              <a:rPr lang="en-US" dirty="0" smtClean="0">
                <a:solidFill>
                  <a:schemeClr val="bg1"/>
                </a:solidFill>
              </a:rPr>
              <a:t> (</a:t>
            </a:r>
            <a:r>
              <a:rPr lang="en-US" dirty="0">
                <a:solidFill>
                  <a:schemeClr val="bg1"/>
                </a:solidFill>
              </a:rPr>
              <a:t>De Montfort </a:t>
            </a:r>
            <a:r>
              <a:rPr lang="en-US" dirty="0" smtClean="0">
                <a:solidFill>
                  <a:schemeClr val="bg1"/>
                </a:solidFill>
              </a:rPr>
              <a:t>University)</a:t>
            </a:r>
            <a:r>
              <a:rPr lang="en-US" dirty="0">
                <a:solidFill>
                  <a:schemeClr val="bg1"/>
                </a:solidFill>
              </a:rPr>
              <a:t> </a:t>
            </a:r>
            <a:r>
              <a:rPr lang="en-US" baseline="30000" dirty="0">
                <a:solidFill>
                  <a:schemeClr val="bg1"/>
                </a:solidFill>
              </a:rPr>
              <a:t>[13]</a:t>
            </a:r>
          </a:p>
          <a:p>
            <a:endParaRPr lang="en-US" dirty="0">
              <a:solidFill>
                <a:schemeClr val="bg1"/>
              </a:solidFill>
            </a:endParaRPr>
          </a:p>
          <a:p>
            <a:r>
              <a:rPr lang="en-US" dirty="0" smtClean="0">
                <a:solidFill>
                  <a:schemeClr val="bg1"/>
                </a:solidFill>
              </a:rPr>
              <a:t>Thou </a:t>
            </a:r>
            <a:r>
              <a:rPr lang="en-US" dirty="0">
                <a:solidFill>
                  <a:schemeClr val="bg1"/>
                </a:solidFill>
              </a:rPr>
              <a:t>shalt not use a computer to harm other </a:t>
            </a:r>
            <a:r>
              <a:rPr lang="en-US" dirty="0" smtClean="0">
                <a:solidFill>
                  <a:schemeClr val="bg1"/>
                </a:solidFill>
              </a:rPr>
              <a:t>people… What about animals?</a:t>
            </a:r>
          </a:p>
          <a:p>
            <a:endParaRPr lang="en-US" dirty="0" smtClean="0">
              <a:solidFill>
                <a:schemeClr val="bg1"/>
              </a:solidFill>
            </a:endParaRPr>
          </a:p>
          <a:p>
            <a:r>
              <a:rPr lang="en-US" dirty="0">
                <a:solidFill>
                  <a:schemeClr val="bg1"/>
                </a:solidFill>
              </a:rPr>
              <a:t>Thou shalt not snoop around in other people's computer </a:t>
            </a:r>
            <a:r>
              <a:rPr lang="en-US" dirty="0" smtClean="0">
                <a:solidFill>
                  <a:schemeClr val="bg1"/>
                </a:solidFill>
              </a:rPr>
              <a:t>files… What about if it were to prevent terrorism?</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7548047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Legal issues</a:t>
            </a:r>
            <a:endParaRPr lang="en-GB" dirty="0"/>
          </a:p>
        </p:txBody>
      </p:sp>
      <p:sp>
        <p:nvSpPr>
          <p:cNvPr id="3" name="Content Placeholder 2"/>
          <p:cNvSpPr>
            <a:spLocks noGrp="1"/>
          </p:cNvSpPr>
          <p:nvPr>
            <p:ph idx="1"/>
          </p:nvPr>
        </p:nvSpPr>
        <p:spPr>
          <a:xfrm>
            <a:off x="680321" y="2336873"/>
            <a:ext cx="9613861" cy="987352"/>
          </a:xfrm>
        </p:spPr>
        <p:txBody>
          <a:bodyPr/>
          <a:lstStyle/>
          <a:p>
            <a:r>
              <a:rPr lang="en-GB" dirty="0" smtClean="0">
                <a:solidFill>
                  <a:schemeClr val="bg1"/>
                </a:solidFill>
              </a:rPr>
              <a:t>Why you should know about legal issues?</a:t>
            </a:r>
          </a:p>
          <a:p>
            <a:pPr marL="0" indent="0">
              <a:buNone/>
            </a:pPr>
            <a:endParaRPr lang="en-GB"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6432" y="4157662"/>
            <a:ext cx="2095500" cy="21812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6213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Basic awareness of legal issue</a:t>
            </a:r>
            <a:endParaRPr lang="en-GB" dirty="0"/>
          </a:p>
        </p:txBody>
      </p:sp>
      <p:sp>
        <p:nvSpPr>
          <p:cNvPr id="3" name="Content Placeholder 2"/>
          <p:cNvSpPr>
            <a:spLocks noGrp="1"/>
          </p:cNvSpPr>
          <p:nvPr>
            <p:ph idx="1"/>
          </p:nvPr>
        </p:nvSpPr>
        <p:spPr/>
        <p:txBody>
          <a:bodyPr>
            <a:normAutofit/>
          </a:bodyPr>
          <a:lstStyle/>
          <a:p>
            <a:r>
              <a:rPr lang="en-GB" dirty="0">
                <a:solidFill>
                  <a:schemeClr val="bg1"/>
                </a:solidFill>
              </a:rPr>
              <a:t>Communications Act 2003 section </a:t>
            </a:r>
            <a:r>
              <a:rPr lang="en-GB" dirty="0" smtClean="0">
                <a:solidFill>
                  <a:schemeClr val="bg1"/>
                </a:solidFill>
              </a:rPr>
              <a:t>127</a:t>
            </a:r>
            <a:endParaRPr lang="en-GB" dirty="0">
              <a:solidFill>
                <a:schemeClr val="bg1"/>
              </a:solidFill>
            </a:endParaRPr>
          </a:p>
          <a:p>
            <a:r>
              <a:rPr lang="en-GB" dirty="0" smtClean="0">
                <a:solidFill>
                  <a:schemeClr val="bg1"/>
                </a:solidFill>
              </a:rPr>
              <a:t>Malicious </a:t>
            </a:r>
            <a:r>
              <a:rPr lang="en-GB" dirty="0">
                <a:solidFill>
                  <a:schemeClr val="bg1"/>
                </a:solidFill>
              </a:rPr>
              <a:t>Communications Act 1988 section </a:t>
            </a:r>
            <a:r>
              <a:rPr lang="en-GB" dirty="0" smtClean="0">
                <a:solidFill>
                  <a:schemeClr val="bg1"/>
                </a:solidFill>
              </a:rPr>
              <a:t>1</a:t>
            </a:r>
          </a:p>
          <a:p>
            <a:r>
              <a:rPr lang="en-GB" dirty="0">
                <a:solidFill>
                  <a:schemeClr val="bg1"/>
                </a:solidFill>
              </a:rPr>
              <a:t>Computer Misuse Act 1990</a:t>
            </a:r>
          </a:p>
          <a:p>
            <a:r>
              <a:rPr lang="en-GB" dirty="0">
                <a:solidFill>
                  <a:schemeClr val="bg1"/>
                </a:solidFill>
              </a:rPr>
              <a:t>Data Protection Act 1998</a:t>
            </a:r>
          </a:p>
          <a:p>
            <a:r>
              <a:rPr lang="en-GB" dirty="0">
                <a:solidFill>
                  <a:schemeClr val="bg1"/>
                </a:solidFill>
              </a:rPr>
              <a:t>Copyright design and patents Act 1988</a:t>
            </a:r>
          </a:p>
          <a:p>
            <a:r>
              <a:rPr lang="en-GB" dirty="0">
                <a:solidFill>
                  <a:schemeClr val="bg1"/>
                </a:solidFill>
              </a:rPr>
              <a:t>Equalities Act </a:t>
            </a:r>
            <a:r>
              <a:rPr lang="en-GB" dirty="0" smtClean="0">
                <a:solidFill>
                  <a:schemeClr val="bg1"/>
                </a:solidFill>
              </a:rPr>
              <a:t>2010</a:t>
            </a:r>
            <a:endParaRPr lang="en-GB" dirty="0">
              <a:solidFill>
                <a:schemeClr val="bg1"/>
              </a:solidFill>
            </a:endParaRPr>
          </a:p>
          <a:p>
            <a:endParaRPr lang="en-GB" dirty="0" smtClean="0">
              <a:solidFill>
                <a:schemeClr val="bg1"/>
              </a:solidFill>
              <a:effectLst/>
            </a:endParaRPr>
          </a:p>
        </p:txBody>
      </p:sp>
    </p:spTree>
    <p:extLst>
      <p:ext uri="{BB962C8B-B14F-4D97-AF65-F5344CB8AC3E}">
        <p14:creationId xmlns:p14="http://schemas.microsoft.com/office/powerpoint/2010/main" val="3377615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Basic awareness of legal issue</a:t>
            </a:r>
            <a:endParaRPr lang="en-GB" dirty="0"/>
          </a:p>
        </p:txBody>
      </p:sp>
      <p:sp>
        <p:nvSpPr>
          <p:cNvPr id="3" name="Content Placeholder 2"/>
          <p:cNvSpPr>
            <a:spLocks noGrp="1"/>
          </p:cNvSpPr>
          <p:nvPr>
            <p:ph idx="1"/>
          </p:nvPr>
        </p:nvSpPr>
        <p:spPr/>
        <p:txBody>
          <a:bodyPr>
            <a:normAutofit/>
          </a:bodyPr>
          <a:lstStyle/>
          <a:p>
            <a:r>
              <a:rPr lang="en-GB" dirty="0" smtClean="0">
                <a:solidFill>
                  <a:schemeClr val="bg1"/>
                </a:solidFill>
              </a:rPr>
              <a:t>Defamation Act 1996</a:t>
            </a:r>
          </a:p>
          <a:p>
            <a:r>
              <a:rPr lang="en-GB" dirty="0" smtClean="0">
                <a:solidFill>
                  <a:schemeClr val="bg1"/>
                </a:solidFill>
              </a:rPr>
              <a:t>Digital economy act 2010</a:t>
            </a:r>
          </a:p>
          <a:p>
            <a:r>
              <a:rPr lang="en-GB" dirty="0" smtClean="0">
                <a:solidFill>
                  <a:schemeClr val="bg1"/>
                </a:solidFill>
              </a:rPr>
              <a:t>Electronic waste disposal</a:t>
            </a:r>
          </a:p>
          <a:p>
            <a:r>
              <a:rPr lang="en-GB" dirty="0" smtClean="0">
                <a:solidFill>
                  <a:schemeClr val="bg1"/>
                </a:solidFill>
              </a:rPr>
              <a:t>Health and Safety at Work etc. Act 1974</a:t>
            </a:r>
          </a:p>
          <a:p>
            <a:r>
              <a:rPr lang="en-GB" dirty="0" smtClean="0">
                <a:solidFill>
                  <a:schemeClr val="bg1"/>
                </a:solidFill>
              </a:rPr>
              <a:t>Harassment protection act 1997</a:t>
            </a:r>
            <a:endParaRPr lang="en-GB" dirty="0">
              <a:solidFill>
                <a:schemeClr val="bg1"/>
              </a:solidFill>
            </a:endParaRPr>
          </a:p>
          <a:p>
            <a:endParaRPr lang="en-GB" dirty="0" smtClean="0">
              <a:solidFill>
                <a:schemeClr val="bg1"/>
              </a:solidFill>
              <a:effectLst/>
            </a:endParaRPr>
          </a:p>
        </p:txBody>
      </p:sp>
    </p:spTree>
    <p:extLst>
      <p:ext uri="{BB962C8B-B14F-4D97-AF65-F5344CB8AC3E}">
        <p14:creationId xmlns:p14="http://schemas.microsoft.com/office/powerpoint/2010/main" val="3946338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Consequences</a:t>
            </a:r>
            <a:endParaRPr lang="en-GB" dirty="0"/>
          </a:p>
        </p:txBody>
      </p:sp>
      <p:sp>
        <p:nvSpPr>
          <p:cNvPr id="3" name="Content Placeholder 2"/>
          <p:cNvSpPr>
            <a:spLocks noGrp="1"/>
          </p:cNvSpPr>
          <p:nvPr>
            <p:ph idx="1"/>
          </p:nvPr>
        </p:nvSpPr>
        <p:spPr/>
        <p:txBody>
          <a:bodyPr/>
          <a:lstStyle/>
          <a:p>
            <a:r>
              <a:rPr lang="en-GB" dirty="0" smtClean="0">
                <a:solidFill>
                  <a:schemeClr val="bg1"/>
                </a:solidFill>
              </a:rPr>
              <a:t>There can be consequences of breaching of these acts</a:t>
            </a:r>
          </a:p>
          <a:p>
            <a:endParaRPr lang="en-GB" dirty="0">
              <a:solidFill>
                <a:schemeClr val="bg1"/>
              </a:solidFill>
            </a:endParaRPr>
          </a:p>
          <a:p>
            <a:r>
              <a:rPr lang="en-GB" dirty="0" smtClean="0">
                <a:solidFill>
                  <a:schemeClr val="bg1"/>
                </a:solidFill>
              </a:rPr>
              <a:t>If copyright is genuinely inadvertently infringed and infringement is detected, what can the infringer do to reduce the penalties?</a:t>
            </a:r>
            <a:endParaRPr lang="en-GB" dirty="0">
              <a:solidFill>
                <a:schemeClr val="bg1"/>
              </a:solidFill>
            </a:endParaRPr>
          </a:p>
        </p:txBody>
      </p:sp>
    </p:spTree>
    <p:extLst>
      <p:ext uri="{BB962C8B-B14F-4D97-AF65-F5344CB8AC3E}">
        <p14:creationId xmlns:p14="http://schemas.microsoft.com/office/powerpoint/2010/main" val="13196008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 name="Shape 35"/>
          <p:cNvSpPr>
            <a:spLocks noGrp="1"/>
          </p:cNvSpPr>
          <p:nvPr>
            <p:ph type="ctrTitle"/>
          </p:nvPr>
        </p:nvSpPr>
        <p:spPr>
          <a:prstGeom prst="rect">
            <a:avLst/>
          </a:prstGeom>
        </p:spPr>
        <p:txBody>
          <a:bodyPr/>
          <a:lstStyle/>
          <a:p>
            <a:pPr lvl="0" algn="l">
              <a:defRPr sz="1800"/>
            </a:pPr>
            <a:r>
              <a:rPr sz="5625" dirty="0"/>
              <a:t>Professional Bodies</a:t>
            </a:r>
          </a:p>
        </p:txBody>
      </p:sp>
    </p:spTree>
    <p:extLst>
      <p:ext uri="{BB962C8B-B14F-4D97-AF65-F5344CB8AC3E}">
        <p14:creationId xmlns:p14="http://schemas.microsoft.com/office/powerpoint/2010/main" val="235798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 name="Shape 37"/>
          <p:cNvSpPr>
            <a:spLocks noGrp="1"/>
          </p:cNvSpPr>
          <p:nvPr>
            <p:ph type="title"/>
          </p:nvPr>
        </p:nvSpPr>
        <p:spPr>
          <a:prstGeom prst="rect">
            <a:avLst/>
          </a:prstGeom>
        </p:spPr>
        <p:txBody>
          <a:bodyPr>
            <a:normAutofit/>
          </a:bodyPr>
          <a:lstStyle>
            <a:lvl1pPr defTabSz="490727">
              <a:defRPr sz="6700"/>
            </a:lvl1pPr>
          </a:lstStyle>
          <a:p>
            <a:pPr lvl="0">
              <a:defRPr sz="1800"/>
            </a:pPr>
            <a:r>
              <a:rPr sz="3600" dirty="0"/>
              <a:t>What Is A Professional Body?</a:t>
            </a:r>
          </a:p>
        </p:txBody>
      </p:sp>
      <p:sp>
        <p:nvSpPr>
          <p:cNvPr id="4" name="Content Placeholder 3"/>
          <p:cNvSpPr>
            <a:spLocks noGrp="1"/>
          </p:cNvSpPr>
          <p:nvPr>
            <p:ph idx="1"/>
          </p:nvPr>
        </p:nvSpPr>
        <p:spPr>
          <a:xfrm>
            <a:off x="680320" y="2470223"/>
            <a:ext cx="9613861" cy="3599316"/>
          </a:xfrm>
        </p:spPr>
        <p:txBody>
          <a:bodyPr/>
          <a:lstStyle/>
          <a:p>
            <a:r>
              <a:rPr lang="en-US" dirty="0">
                <a:solidFill>
                  <a:schemeClr val="bg1"/>
                </a:solidFill>
              </a:rPr>
              <a:t>“A group of people in a learned occupation who are entrusted with maintaining control or oversight of the legitimate practice of the occupation.” </a:t>
            </a:r>
            <a:r>
              <a:rPr lang="en-US" dirty="0" smtClean="0">
                <a:solidFill>
                  <a:schemeClr val="bg1"/>
                </a:solidFill>
              </a:rPr>
              <a:t>Wikipedia</a:t>
            </a:r>
          </a:p>
          <a:p>
            <a:endParaRPr lang="en-US" dirty="0" smtClean="0">
              <a:solidFill>
                <a:schemeClr val="bg1"/>
              </a:solidFill>
            </a:endParaRPr>
          </a:p>
          <a:p>
            <a:r>
              <a:rPr lang="en-US" dirty="0">
                <a:solidFill>
                  <a:schemeClr val="bg1"/>
                </a:solidFill>
              </a:rPr>
              <a:t>“</a:t>
            </a:r>
            <a:r>
              <a:rPr lang="en-US" dirty="0" err="1">
                <a:solidFill>
                  <a:schemeClr val="bg1"/>
                </a:solidFill>
              </a:rPr>
              <a:t>Organisations</a:t>
            </a:r>
            <a:r>
              <a:rPr lang="en-US" dirty="0">
                <a:solidFill>
                  <a:schemeClr val="bg1"/>
                </a:solidFill>
              </a:rPr>
              <a:t> that set the benchmark standards for, and regulate the standards of entry into, particular profession(s) and are </a:t>
            </a:r>
            <a:r>
              <a:rPr lang="en-US" dirty="0" err="1">
                <a:solidFill>
                  <a:schemeClr val="bg1"/>
                </a:solidFill>
              </a:rPr>
              <a:t>authorised</a:t>
            </a:r>
            <a:r>
              <a:rPr lang="en-US" dirty="0">
                <a:solidFill>
                  <a:schemeClr val="bg1"/>
                </a:solidFill>
              </a:rPr>
              <a:t> to accredit, approve or </a:t>
            </a:r>
            <a:r>
              <a:rPr lang="en-US" dirty="0" err="1">
                <a:solidFill>
                  <a:schemeClr val="bg1"/>
                </a:solidFill>
              </a:rPr>
              <a:t>recognise</a:t>
            </a:r>
            <a:r>
              <a:rPr lang="en-US" dirty="0">
                <a:solidFill>
                  <a:schemeClr val="bg1"/>
                </a:solidFill>
              </a:rPr>
              <a:t> specific </a:t>
            </a:r>
            <a:r>
              <a:rPr lang="en-US" dirty="0" err="1">
                <a:solidFill>
                  <a:schemeClr val="bg1"/>
                </a:solidFill>
              </a:rPr>
              <a:t>programmes</a:t>
            </a:r>
            <a:r>
              <a:rPr lang="en-US" dirty="0">
                <a:solidFill>
                  <a:schemeClr val="bg1"/>
                </a:solidFill>
              </a:rPr>
              <a:t> leading to the relevant professional qualification(s) - for which they may have a statutory or regulatory responsibility.” QAA</a:t>
            </a:r>
          </a:p>
          <a:p>
            <a:endParaRPr lang="en-US" dirty="0" smtClean="0">
              <a:solidFill>
                <a:schemeClr val="bg1"/>
              </a:solidFill>
            </a:endParaRPr>
          </a:p>
          <a:p>
            <a:endParaRPr lang="en-US" dirty="0"/>
          </a:p>
        </p:txBody>
      </p:sp>
    </p:spTree>
    <p:extLst>
      <p:ext uri="{BB962C8B-B14F-4D97-AF65-F5344CB8AC3E}">
        <p14:creationId xmlns:p14="http://schemas.microsoft.com/office/powerpoint/2010/main" val="853754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874" y="228600"/>
            <a:ext cx="2058263" cy="25717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673" y="228600"/>
            <a:ext cx="2058263" cy="25765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873" y="3400425"/>
            <a:ext cx="2058263" cy="25717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title="Bogomi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2471" y="3400425"/>
            <a:ext cx="2058263" cy="25717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1672" y="3400425"/>
            <a:ext cx="2058263" cy="25717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2471" y="228600"/>
            <a:ext cx="2058263" cy="25717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3269" y="228600"/>
            <a:ext cx="2058263" cy="25717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p:cNvSpPr txBox="1"/>
          <p:nvPr/>
        </p:nvSpPr>
        <p:spPr>
          <a:xfrm>
            <a:off x="960872" y="2800350"/>
            <a:ext cx="2058263" cy="369332"/>
          </a:xfrm>
          <a:prstGeom prst="rect">
            <a:avLst/>
          </a:prstGeom>
          <a:noFill/>
        </p:spPr>
        <p:txBody>
          <a:bodyPr wrap="square" rtlCol="0">
            <a:spAutoFit/>
          </a:bodyPr>
          <a:lstStyle/>
          <a:p>
            <a:pPr algn="ctr"/>
            <a:r>
              <a:rPr lang="en-US" dirty="0" smtClean="0">
                <a:solidFill>
                  <a:schemeClr val="bg1"/>
                </a:solidFill>
              </a:rPr>
              <a:t>Adam </a:t>
            </a:r>
            <a:r>
              <a:rPr lang="en-US" dirty="0" err="1" smtClean="0">
                <a:solidFill>
                  <a:schemeClr val="bg1"/>
                </a:solidFill>
              </a:rPr>
              <a:t>Noakes</a:t>
            </a:r>
            <a:endParaRPr lang="en-US" dirty="0">
              <a:solidFill>
                <a:schemeClr val="bg1"/>
              </a:solidFill>
            </a:endParaRPr>
          </a:p>
        </p:txBody>
      </p:sp>
      <p:sp>
        <p:nvSpPr>
          <p:cNvPr id="12" name="TextBox 11"/>
          <p:cNvSpPr txBox="1"/>
          <p:nvPr/>
        </p:nvSpPr>
        <p:spPr>
          <a:xfrm>
            <a:off x="3551672" y="2800350"/>
            <a:ext cx="2058263" cy="369332"/>
          </a:xfrm>
          <a:prstGeom prst="rect">
            <a:avLst/>
          </a:prstGeom>
          <a:noFill/>
        </p:spPr>
        <p:txBody>
          <a:bodyPr wrap="square" rtlCol="0">
            <a:spAutoFit/>
          </a:bodyPr>
          <a:lstStyle/>
          <a:p>
            <a:pPr algn="ctr"/>
            <a:r>
              <a:rPr lang="en-US" dirty="0" smtClean="0">
                <a:solidFill>
                  <a:schemeClr val="bg1"/>
                </a:solidFill>
              </a:rPr>
              <a:t>Adrian Manduc</a:t>
            </a:r>
            <a:endParaRPr lang="en-US" dirty="0">
              <a:solidFill>
                <a:schemeClr val="bg1"/>
              </a:solidFill>
            </a:endParaRPr>
          </a:p>
        </p:txBody>
      </p:sp>
      <p:sp>
        <p:nvSpPr>
          <p:cNvPr id="13" name="TextBox 12"/>
          <p:cNvSpPr txBox="1"/>
          <p:nvPr/>
        </p:nvSpPr>
        <p:spPr>
          <a:xfrm>
            <a:off x="6142471" y="2800350"/>
            <a:ext cx="2058263" cy="369332"/>
          </a:xfrm>
          <a:prstGeom prst="rect">
            <a:avLst/>
          </a:prstGeom>
          <a:noFill/>
        </p:spPr>
        <p:txBody>
          <a:bodyPr wrap="square" rtlCol="0">
            <a:spAutoFit/>
          </a:bodyPr>
          <a:lstStyle/>
          <a:p>
            <a:pPr algn="ctr"/>
            <a:r>
              <a:rPr lang="en-US" dirty="0" smtClean="0">
                <a:solidFill>
                  <a:schemeClr val="bg1"/>
                </a:solidFill>
              </a:rPr>
              <a:t>Freddie Nash</a:t>
            </a:r>
            <a:endParaRPr lang="en-US" dirty="0">
              <a:solidFill>
                <a:schemeClr val="bg1"/>
              </a:solidFill>
            </a:endParaRPr>
          </a:p>
        </p:txBody>
      </p:sp>
      <p:sp>
        <p:nvSpPr>
          <p:cNvPr id="16" name="TextBox 15"/>
          <p:cNvSpPr txBox="1"/>
          <p:nvPr/>
        </p:nvSpPr>
        <p:spPr>
          <a:xfrm>
            <a:off x="8733269" y="2800350"/>
            <a:ext cx="2058263" cy="369332"/>
          </a:xfrm>
          <a:prstGeom prst="rect">
            <a:avLst/>
          </a:prstGeom>
          <a:noFill/>
        </p:spPr>
        <p:txBody>
          <a:bodyPr wrap="square" rtlCol="0">
            <a:spAutoFit/>
          </a:bodyPr>
          <a:lstStyle/>
          <a:p>
            <a:pPr algn="ctr"/>
            <a:r>
              <a:rPr lang="en-US" dirty="0" err="1" smtClean="0">
                <a:solidFill>
                  <a:schemeClr val="bg1"/>
                </a:solidFill>
              </a:rPr>
              <a:t>Jianzu</a:t>
            </a:r>
            <a:r>
              <a:rPr lang="en-US" dirty="0" smtClean="0">
                <a:solidFill>
                  <a:schemeClr val="bg1"/>
                </a:solidFill>
              </a:rPr>
              <a:t> Guan</a:t>
            </a:r>
            <a:endParaRPr lang="en-US" dirty="0">
              <a:solidFill>
                <a:schemeClr val="bg1"/>
              </a:solidFill>
            </a:endParaRPr>
          </a:p>
        </p:txBody>
      </p:sp>
      <p:sp>
        <p:nvSpPr>
          <p:cNvPr id="18" name="TextBox 17"/>
          <p:cNvSpPr txBox="1"/>
          <p:nvPr/>
        </p:nvSpPr>
        <p:spPr>
          <a:xfrm>
            <a:off x="6142470" y="5972175"/>
            <a:ext cx="2058263" cy="646331"/>
          </a:xfrm>
          <a:prstGeom prst="rect">
            <a:avLst/>
          </a:prstGeom>
          <a:noFill/>
        </p:spPr>
        <p:txBody>
          <a:bodyPr wrap="square" rtlCol="0">
            <a:spAutoFit/>
          </a:bodyPr>
          <a:lstStyle/>
          <a:p>
            <a:pPr algn="ctr"/>
            <a:r>
              <a:rPr lang="en-US" dirty="0" err="1" smtClean="0">
                <a:solidFill>
                  <a:schemeClr val="bg1"/>
                </a:solidFill>
              </a:rPr>
              <a:t>Bogomil</a:t>
            </a:r>
            <a:r>
              <a:rPr lang="en-US" dirty="0" smtClean="0">
                <a:solidFill>
                  <a:schemeClr val="bg1"/>
                </a:solidFill>
              </a:rPr>
              <a:t> </a:t>
            </a:r>
            <a:r>
              <a:rPr lang="en-US" dirty="0" err="1" smtClean="0">
                <a:solidFill>
                  <a:schemeClr val="bg1"/>
                </a:solidFill>
              </a:rPr>
              <a:t>Gospodinov</a:t>
            </a:r>
            <a:endParaRPr lang="en-US" dirty="0">
              <a:solidFill>
                <a:schemeClr val="bg1"/>
              </a:solidFill>
            </a:endParaRPr>
          </a:p>
        </p:txBody>
      </p:sp>
      <p:sp>
        <p:nvSpPr>
          <p:cNvPr id="19" name="TextBox 18"/>
          <p:cNvSpPr txBox="1"/>
          <p:nvPr/>
        </p:nvSpPr>
        <p:spPr>
          <a:xfrm>
            <a:off x="3551671" y="5972175"/>
            <a:ext cx="2058263" cy="369332"/>
          </a:xfrm>
          <a:prstGeom prst="rect">
            <a:avLst/>
          </a:prstGeom>
          <a:noFill/>
        </p:spPr>
        <p:txBody>
          <a:bodyPr wrap="square" rtlCol="0">
            <a:spAutoFit/>
          </a:bodyPr>
          <a:lstStyle/>
          <a:p>
            <a:pPr algn="ctr"/>
            <a:r>
              <a:rPr lang="en-US" dirty="0" smtClean="0">
                <a:solidFill>
                  <a:schemeClr val="bg1"/>
                </a:solidFill>
              </a:rPr>
              <a:t>Dominic Smith</a:t>
            </a:r>
            <a:endParaRPr lang="en-US" dirty="0">
              <a:solidFill>
                <a:schemeClr val="bg1"/>
              </a:solidFill>
            </a:endParaRPr>
          </a:p>
        </p:txBody>
      </p:sp>
      <p:sp>
        <p:nvSpPr>
          <p:cNvPr id="20" name="TextBox 19"/>
          <p:cNvSpPr txBox="1"/>
          <p:nvPr/>
        </p:nvSpPr>
        <p:spPr>
          <a:xfrm>
            <a:off x="960872" y="5972175"/>
            <a:ext cx="2058263" cy="369332"/>
          </a:xfrm>
          <a:prstGeom prst="rect">
            <a:avLst/>
          </a:prstGeom>
          <a:noFill/>
        </p:spPr>
        <p:txBody>
          <a:bodyPr wrap="square" rtlCol="0">
            <a:spAutoFit/>
          </a:bodyPr>
          <a:lstStyle/>
          <a:p>
            <a:pPr algn="ctr"/>
            <a:r>
              <a:rPr lang="en-US" dirty="0" err="1" smtClean="0">
                <a:solidFill>
                  <a:schemeClr val="bg1"/>
                </a:solidFill>
              </a:rPr>
              <a:t>Anko</a:t>
            </a:r>
            <a:r>
              <a:rPr lang="en-US" dirty="0" smtClean="0">
                <a:solidFill>
                  <a:schemeClr val="bg1"/>
                </a:solidFill>
              </a:rPr>
              <a:t> </a:t>
            </a:r>
            <a:r>
              <a:rPr lang="en-US" dirty="0" err="1" smtClean="0">
                <a:solidFill>
                  <a:schemeClr val="bg1"/>
                </a:solidFill>
              </a:rPr>
              <a:t>Anchev</a:t>
            </a:r>
            <a:endParaRPr lang="en-US" dirty="0">
              <a:solidFill>
                <a:schemeClr val="bg1"/>
              </a:solidFill>
            </a:endParaRPr>
          </a:p>
        </p:txBody>
      </p:sp>
    </p:spTree>
    <p:extLst>
      <p:ext uri="{BB962C8B-B14F-4D97-AF65-F5344CB8AC3E}">
        <p14:creationId xmlns:p14="http://schemas.microsoft.com/office/powerpoint/2010/main" val="3935512721"/>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 name="Shape 41"/>
          <p:cNvSpPr>
            <a:spLocks noGrp="1"/>
          </p:cNvSpPr>
          <p:nvPr>
            <p:ph idx="1"/>
          </p:nvPr>
        </p:nvSpPr>
        <p:spPr>
          <a:prstGeom prst="rect">
            <a:avLst/>
          </a:prstGeom>
        </p:spPr>
        <p:txBody>
          <a:bodyPr/>
          <a:lstStyle/>
          <a:p>
            <a:pPr marL="625056" indent="-625056">
              <a:defRPr sz="1800"/>
            </a:pPr>
            <a:r>
              <a:rPr sz="2531" dirty="0">
                <a:solidFill>
                  <a:schemeClr val="bg1"/>
                </a:solidFill>
              </a:rPr>
              <a:t>Determining who is officially of a certain profession.</a:t>
            </a:r>
          </a:p>
          <a:p>
            <a:pPr marL="625056" indent="-625056">
              <a:defRPr sz="1800"/>
            </a:pPr>
            <a:r>
              <a:rPr sz="2531" dirty="0">
                <a:solidFill>
                  <a:schemeClr val="bg1"/>
                </a:solidFill>
              </a:rPr>
              <a:t>These bodies are generally seen to be responsible for safe guarding the public. </a:t>
            </a:r>
          </a:p>
          <a:p>
            <a:pPr marL="625056" indent="-625056">
              <a:defRPr sz="1800"/>
            </a:pPr>
            <a:r>
              <a:rPr sz="2531" dirty="0">
                <a:solidFill>
                  <a:schemeClr val="bg1"/>
                </a:solidFill>
              </a:rPr>
              <a:t>Representing its members’ interests.</a:t>
            </a:r>
          </a:p>
          <a:p>
            <a:pPr marL="625056" indent="-625056">
              <a:defRPr sz="1800"/>
            </a:pPr>
            <a:r>
              <a:rPr sz="2531" dirty="0">
                <a:solidFill>
                  <a:schemeClr val="bg1"/>
                </a:solidFill>
              </a:rPr>
              <a:t>These bodies can act as a society for the profession it is representing.  </a:t>
            </a:r>
          </a:p>
        </p:txBody>
      </p:sp>
      <p:sp>
        <p:nvSpPr>
          <p:cNvPr id="2" name="Title 1"/>
          <p:cNvSpPr>
            <a:spLocks noGrp="1"/>
          </p:cNvSpPr>
          <p:nvPr>
            <p:ph type="title"/>
          </p:nvPr>
        </p:nvSpPr>
        <p:spPr/>
        <p:txBody>
          <a:bodyPr/>
          <a:lstStyle/>
          <a:p>
            <a:r>
              <a:rPr lang="en-US" dirty="0" smtClean="0"/>
              <a:t>What does this mean?</a:t>
            </a:r>
            <a:endParaRPr lang="en-US" dirty="0"/>
          </a:p>
        </p:txBody>
      </p:sp>
    </p:spTree>
    <p:extLst>
      <p:ext uri="{BB962C8B-B14F-4D97-AF65-F5344CB8AC3E}">
        <p14:creationId xmlns:p14="http://schemas.microsoft.com/office/powerpoint/2010/main" val="3035021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1.tif"/>
          <p:cNvPicPr/>
          <p:nvPr/>
        </p:nvPicPr>
        <p:blipFill>
          <a:blip r:embed="rId2">
            <a:extLst/>
          </a:blip>
          <a:stretch>
            <a:fillRect/>
          </a:stretch>
        </p:blipFill>
        <p:spPr>
          <a:xfrm>
            <a:off x="192092" y="2057111"/>
            <a:ext cx="2827334" cy="975785"/>
          </a:xfrm>
          <a:prstGeom prst="rect">
            <a:avLst/>
          </a:prstGeom>
          <a:ln w="12700">
            <a:miter lim="400000"/>
          </a:ln>
        </p:spPr>
      </p:pic>
      <p:pic>
        <p:nvPicPr>
          <p:cNvPr id="5" name="image2.tif"/>
          <p:cNvPicPr/>
          <p:nvPr/>
        </p:nvPicPr>
        <p:blipFill>
          <a:blip r:embed="rId3">
            <a:extLst/>
          </a:blip>
          <a:stretch>
            <a:fillRect/>
          </a:stretch>
        </p:blipFill>
        <p:spPr>
          <a:xfrm>
            <a:off x="8853119" y="2069102"/>
            <a:ext cx="2803922" cy="821532"/>
          </a:xfrm>
          <a:prstGeom prst="rect">
            <a:avLst/>
          </a:prstGeom>
          <a:ln w="12700">
            <a:miter lim="400000"/>
          </a:ln>
        </p:spPr>
      </p:pic>
      <p:pic>
        <p:nvPicPr>
          <p:cNvPr id="6" name="image5.tif"/>
          <p:cNvPicPr/>
          <p:nvPr/>
        </p:nvPicPr>
        <p:blipFill>
          <a:blip r:embed="rId4">
            <a:extLst/>
          </a:blip>
          <a:stretch>
            <a:fillRect/>
          </a:stretch>
        </p:blipFill>
        <p:spPr>
          <a:xfrm>
            <a:off x="1161611" y="4115956"/>
            <a:ext cx="2293336" cy="841030"/>
          </a:xfrm>
          <a:prstGeom prst="rect">
            <a:avLst/>
          </a:prstGeom>
          <a:ln w="12700">
            <a:miter lim="400000"/>
          </a:ln>
        </p:spPr>
      </p:pic>
      <p:pic>
        <p:nvPicPr>
          <p:cNvPr id="7" name="image3.tif"/>
          <p:cNvPicPr/>
          <p:nvPr/>
        </p:nvPicPr>
        <p:blipFill>
          <a:blip r:embed="rId5">
            <a:extLst/>
          </a:blip>
          <a:stretch>
            <a:fillRect/>
          </a:stretch>
        </p:blipFill>
        <p:spPr>
          <a:xfrm>
            <a:off x="10749889" y="3097163"/>
            <a:ext cx="1419822" cy="2857502"/>
          </a:xfrm>
          <a:prstGeom prst="rect">
            <a:avLst/>
          </a:prstGeom>
          <a:ln w="12700">
            <a:miter lim="400000"/>
          </a:ln>
        </p:spPr>
      </p:pic>
      <p:pic>
        <p:nvPicPr>
          <p:cNvPr id="8" name="image7.tif"/>
          <p:cNvPicPr/>
          <p:nvPr/>
        </p:nvPicPr>
        <p:blipFill>
          <a:blip r:embed="rId6">
            <a:extLst/>
          </a:blip>
          <a:srcRect l="3386" t="28692" r="3386" b="39268"/>
          <a:stretch>
            <a:fillRect/>
          </a:stretch>
        </p:blipFill>
        <p:spPr>
          <a:xfrm>
            <a:off x="4567192" y="2958026"/>
            <a:ext cx="3795119" cy="899188"/>
          </a:xfrm>
          <a:prstGeom prst="rect">
            <a:avLst/>
          </a:prstGeom>
          <a:ln w="12700">
            <a:miter lim="400000"/>
          </a:ln>
        </p:spPr>
      </p:pic>
      <p:pic>
        <p:nvPicPr>
          <p:cNvPr id="9" name="image6.tif"/>
          <p:cNvPicPr/>
          <p:nvPr/>
        </p:nvPicPr>
        <p:blipFill>
          <a:blip r:embed="rId7">
            <a:extLst/>
          </a:blip>
          <a:stretch>
            <a:fillRect/>
          </a:stretch>
        </p:blipFill>
        <p:spPr>
          <a:xfrm>
            <a:off x="3645075" y="4042303"/>
            <a:ext cx="1758684" cy="1520243"/>
          </a:xfrm>
          <a:prstGeom prst="rect">
            <a:avLst/>
          </a:prstGeom>
          <a:ln w="12700">
            <a:miter lim="400000"/>
          </a:ln>
        </p:spPr>
      </p:pic>
      <p:pic>
        <p:nvPicPr>
          <p:cNvPr id="10" name="image10.tif"/>
          <p:cNvPicPr/>
          <p:nvPr/>
        </p:nvPicPr>
        <p:blipFill>
          <a:blip r:embed="rId8">
            <a:extLst/>
          </a:blip>
          <a:stretch>
            <a:fillRect/>
          </a:stretch>
        </p:blipFill>
        <p:spPr>
          <a:xfrm>
            <a:off x="5759644" y="3950798"/>
            <a:ext cx="2447908" cy="1539185"/>
          </a:xfrm>
          <a:prstGeom prst="rect">
            <a:avLst/>
          </a:prstGeom>
          <a:ln w="12700">
            <a:miter lim="400000"/>
          </a:ln>
        </p:spPr>
      </p:pic>
      <p:pic>
        <p:nvPicPr>
          <p:cNvPr id="11" name="image13.tif"/>
          <p:cNvPicPr/>
          <p:nvPr/>
        </p:nvPicPr>
        <p:blipFill>
          <a:blip r:embed="rId9">
            <a:extLst/>
          </a:blip>
          <a:stretch>
            <a:fillRect/>
          </a:stretch>
        </p:blipFill>
        <p:spPr>
          <a:xfrm>
            <a:off x="8502633" y="3032896"/>
            <a:ext cx="2107408" cy="1723039"/>
          </a:xfrm>
          <a:prstGeom prst="rect">
            <a:avLst/>
          </a:prstGeom>
          <a:ln w="12700">
            <a:miter lim="400000"/>
          </a:ln>
        </p:spPr>
      </p:pic>
      <p:pic>
        <p:nvPicPr>
          <p:cNvPr id="12" name="image11.tif"/>
          <p:cNvPicPr/>
          <p:nvPr/>
        </p:nvPicPr>
        <p:blipFill>
          <a:blip r:embed="rId10">
            <a:extLst/>
          </a:blip>
          <a:stretch>
            <a:fillRect/>
          </a:stretch>
        </p:blipFill>
        <p:spPr>
          <a:xfrm>
            <a:off x="6846609" y="2040538"/>
            <a:ext cx="1095035" cy="838101"/>
          </a:xfrm>
          <a:prstGeom prst="rect">
            <a:avLst/>
          </a:prstGeom>
          <a:ln w="12700">
            <a:miter lim="400000"/>
          </a:ln>
        </p:spPr>
      </p:pic>
      <p:pic>
        <p:nvPicPr>
          <p:cNvPr id="13" name="image2.png"/>
          <p:cNvPicPr/>
          <p:nvPr/>
        </p:nvPicPr>
        <p:blipFill>
          <a:blip r:embed="rId11">
            <a:extLst/>
          </a:blip>
          <a:stretch>
            <a:fillRect/>
          </a:stretch>
        </p:blipFill>
        <p:spPr>
          <a:xfrm>
            <a:off x="8502634" y="4856819"/>
            <a:ext cx="2107407" cy="919759"/>
          </a:xfrm>
          <a:prstGeom prst="rect">
            <a:avLst/>
          </a:prstGeom>
          <a:ln w="12700">
            <a:miter lim="400000"/>
          </a:ln>
        </p:spPr>
      </p:pic>
      <p:pic>
        <p:nvPicPr>
          <p:cNvPr id="14" name="image3.png"/>
          <p:cNvPicPr/>
          <p:nvPr/>
        </p:nvPicPr>
        <p:blipFill>
          <a:blip r:embed="rId12">
            <a:extLst/>
          </a:blip>
          <a:stretch>
            <a:fillRect/>
          </a:stretch>
        </p:blipFill>
        <p:spPr>
          <a:xfrm>
            <a:off x="735103" y="3067133"/>
            <a:ext cx="3225635" cy="911188"/>
          </a:xfrm>
          <a:prstGeom prst="rect">
            <a:avLst/>
          </a:prstGeom>
          <a:ln w="12700">
            <a:miter lim="400000"/>
          </a:ln>
        </p:spPr>
      </p:pic>
      <p:pic>
        <p:nvPicPr>
          <p:cNvPr id="15" name="image15.tif"/>
          <p:cNvPicPr/>
          <p:nvPr/>
        </p:nvPicPr>
        <p:blipFill>
          <a:blip r:embed="rId13">
            <a:extLst/>
          </a:blip>
          <a:stretch>
            <a:fillRect/>
          </a:stretch>
        </p:blipFill>
        <p:spPr>
          <a:xfrm>
            <a:off x="302731" y="4115956"/>
            <a:ext cx="755180" cy="1279957"/>
          </a:xfrm>
          <a:prstGeom prst="rect">
            <a:avLst/>
          </a:prstGeom>
          <a:ln w="12700">
            <a:miter lim="400000"/>
          </a:ln>
        </p:spPr>
      </p:pic>
      <p:pic>
        <p:nvPicPr>
          <p:cNvPr id="16" name="image9.tif"/>
          <p:cNvPicPr/>
          <p:nvPr/>
        </p:nvPicPr>
        <p:blipFill>
          <a:blip r:embed="rId14">
            <a:extLst/>
          </a:blip>
          <a:stretch>
            <a:fillRect/>
          </a:stretch>
        </p:blipFill>
        <p:spPr>
          <a:xfrm>
            <a:off x="3766998" y="2101661"/>
            <a:ext cx="2332038" cy="671276"/>
          </a:xfrm>
          <a:prstGeom prst="rect">
            <a:avLst/>
          </a:prstGeom>
          <a:ln w="12700">
            <a:miter lim="400000"/>
          </a:ln>
        </p:spPr>
      </p:pic>
      <p:pic>
        <p:nvPicPr>
          <p:cNvPr id="17" name="image14.tif"/>
          <p:cNvPicPr/>
          <p:nvPr/>
        </p:nvPicPr>
        <p:blipFill>
          <a:blip r:embed="rId15">
            <a:extLst/>
          </a:blip>
          <a:stretch>
            <a:fillRect/>
          </a:stretch>
        </p:blipFill>
        <p:spPr>
          <a:xfrm>
            <a:off x="8910821" y="5954665"/>
            <a:ext cx="3187008" cy="775725"/>
          </a:xfrm>
          <a:prstGeom prst="rect">
            <a:avLst/>
          </a:prstGeom>
          <a:ln w="12700">
            <a:miter lim="400000"/>
          </a:ln>
        </p:spPr>
      </p:pic>
      <p:pic>
        <p:nvPicPr>
          <p:cNvPr id="18" name="image8.tif"/>
          <p:cNvPicPr/>
          <p:nvPr/>
        </p:nvPicPr>
        <p:blipFill>
          <a:blip r:embed="rId16">
            <a:extLst/>
          </a:blip>
          <a:stretch>
            <a:fillRect/>
          </a:stretch>
        </p:blipFill>
        <p:spPr>
          <a:xfrm>
            <a:off x="192092" y="5658826"/>
            <a:ext cx="4911329" cy="1071564"/>
          </a:xfrm>
          <a:prstGeom prst="rect">
            <a:avLst/>
          </a:prstGeom>
          <a:ln w="12700">
            <a:miter lim="400000"/>
          </a:ln>
        </p:spPr>
      </p:pic>
      <p:pic>
        <p:nvPicPr>
          <p:cNvPr id="19" name="image12.tif"/>
          <p:cNvPicPr/>
          <p:nvPr/>
        </p:nvPicPr>
        <p:blipFill>
          <a:blip r:embed="rId17">
            <a:extLst/>
          </a:blip>
          <a:stretch>
            <a:fillRect/>
          </a:stretch>
        </p:blipFill>
        <p:spPr>
          <a:xfrm>
            <a:off x="6352158" y="6088030"/>
            <a:ext cx="1589486" cy="508994"/>
          </a:xfrm>
          <a:prstGeom prst="rect">
            <a:avLst/>
          </a:prstGeom>
          <a:ln w="12700">
            <a:miter lim="400000"/>
          </a:ln>
        </p:spPr>
      </p:pic>
      <p:sp>
        <p:nvSpPr>
          <p:cNvPr id="3" name="Title 2"/>
          <p:cNvSpPr>
            <a:spLocks noGrp="1"/>
          </p:cNvSpPr>
          <p:nvPr>
            <p:ph type="title"/>
          </p:nvPr>
        </p:nvSpPr>
        <p:spPr/>
        <p:txBody>
          <a:bodyPr/>
          <a:lstStyle/>
          <a:p>
            <a:r>
              <a:rPr lang="en-US" dirty="0" smtClean="0"/>
              <a:t>Some professional bodies</a:t>
            </a:r>
            <a:endParaRPr lang="en-US" dirty="0"/>
          </a:p>
        </p:txBody>
      </p:sp>
    </p:spTree>
    <p:extLst>
      <p:ext uri="{BB962C8B-B14F-4D97-AF65-F5344CB8AC3E}">
        <p14:creationId xmlns:p14="http://schemas.microsoft.com/office/powerpoint/2010/main" val="211681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 name="Shape 63"/>
          <p:cNvSpPr>
            <a:spLocks noGrp="1"/>
          </p:cNvSpPr>
          <p:nvPr>
            <p:ph type="ctrTitle"/>
          </p:nvPr>
        </p:nvSpPr>
        <p:spPr>
          <a:prstGeom prst="rect">
            <a:avLst/>
          </a:prstGeom>
        </p:spPr>
        <p:txBody>
          <a:bodyPr/>
          <a:lstStyle/>
          <a:p>
            <a:pPr lvl="0">
              <a:defRPr sz="1800"/>
            </a:pPr>
            <a:r>
              <a:rPr lang="en-GB" sz="5625" dirty="0"/>
              <a:t>Some Relevant Bodies</a:t>
            </a:r>
            <a:endParaRPr sz="5625"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09146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 name="image16.tif"/>
          <p:cNvPicPr/>
          <p:nvPr/>
        </p:nvPicPr>
        <p:blipFill>
          <a:blip r:embed="rId2">
            <a:extLst/>
          </a:blip>
          <a:stretch>
            <a:fillRect/>
          </a:stretch>
        </p:blipFill>
        <p:spPr>
          <a:xfrm>
            <a:off x="6927772" y="891924"/>
            <a:ext cx="2340054" cy="7946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6" name="Shape 66"/>
          <p:cNvSpPr/>
          <p:nvPr/>
        </p:nvSpPr>
        <p:spPr>
          <a:xfrm>
            <a:off x="2171076" y="714549"/>
            <a:ext cx="72200"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pPr>
            <a:endParaRPr sz="2531" dirty="0"/>
          </a:p>
        </p:txBody>
      </p:sp>
      <p:sp>
        <p:nvSpPr>
          <p:cNvPr id="67" name="Shape 67"/>
          <p:cNvSpPr/>
          <p:nvPr/>
        </p:nvSpPr>
        <p:spPr>
          <a:xfrm>
            <a:off x="-35835" y="2817960"/>
            <a:ext cx="4558222" cy="46160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lvl="0">
              <a:defRPr sz="1800"/>
            </a:pPr>
            <a:endParaRPr sz="2531" dirty="0">
              <a:solidFill>
                <a:schemeClr val="bg1"/>
              </a:solidFill>
            </a:endParaRPr>
          </a:p>
        </p:txBody>
      </p:sp>
      <p:pic>
        <p:nvPicPr>
          <p:cNvPr id="68" name="image17.tif"/>
          <p:cNvPicPr/>
          <p:nvPr/>
        </p:nvPicPr>
        <p:blipFill>
          <a:blip r:embed="rId3">
            <a:extLst/>
          </a:blip>
          <a:stretch>
            <a:fillRect/>
          </a:stretch>
        </p:blipFill>
        <p:spPr>
          <a:xfrm>
            <a:off x="5993753" y="2440763"/>
            <a:ext cx="1435747" cy="1215994"/>
          </a:xfrm>
          <a:prstGeom prst="rect">
            <a:avLst/>
          </a:prstGeom>
          <a:ln w="12700">
            <a:miter lim="400000"/>
          </a:ln>
        </p:spPr>
      </p:pic>
      <p:pic>
        <p:nvPicPr>
          <p:cNvPr id="69" name="image18.tif"/>
          <p:cNvPicPr/>
          <p:nvPr/>
        </p:nvPicPr>
        <p:blipFill>
          <a:blip r:embed="rId4">
            <a:extLst/>
          </a:blip>
          <a:stretch>
            <a:fillRect/>
          </a:stretch>
        </p:blipFill>
        <p:spPr>
          <a:xfrm>
            <a:off x="7700306" y="3786425"/>
            <a:ext cx="2373358" cy="8445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0" name="Shape 70"/>
          <p:cNvSpPr/>
          <p:nvPr/>
        </p:nvSpPr>
        <p:spPr>
          <a:xfrm>
            <a:off x="1709549" y="3997978"/>
            <a:ext cx="4558222" cy="46160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lvl="0">
              <a:defRPr sz="1800"/>
            </a:pPr>
            <a:endParaRPr sz="2531" dirty="0"/>
          </a:p>
        </p:txBody>
      </p:sp>
      <p:pic>
        <p:nvPicPr>
          <p:cNvPr id="71" name="image19.tif"/>
          <p:cNvPicPr/>
          <p:nvPr/>
        </p:nvPicPr>
        <p:blipFill>
          <a:blip r:embed="rId5">
            <a:extLst/>
          </a:blip>
          <a:stretch>
            <a:fillRect/>
          </a:stretch>
        </p:blipFill>
        <p:spPr>
          <a:xfrm>
            <a:off x="7706574" y="5781625"/>
            <a:ext cx="1870174" cy="8181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2" name="Shape 72"/>
          <p:cNvSpPr/>
          <p:nvPr/>
        </p:nvSpPr>
        <p:spPr>
          <a:xfrm>
            <a:off x="1709549" y="5550825"/>
            <a:ext cx="4558222" cy="46160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lvl="0">
              <a:defRPr sz="1800"/>
            </a:pPr>
            <a:endParaRPr sz="2531" dirty="0"/>
          </a:p>
        </p:txBody>
      </p:sp>
      <p:sp>
        <p:nvSpPr>
          <p:cNvPr id="2" name="Title 1"/>
          <p:cNvSpPr>
            <a:spLocks noGrp="1"/>
          </p:cNvSpPr>
          <p:nvPr>
            <p:ph type="title"/>
          </p:nvPr>
        </p:nvSpPr>
        <p:spPr>
          <a:xfrm>
            <a:off x="190034" y="724487"/>
            <a:ext cx="9613861" cy="1080938"/>
          </a:xfrm>
        </p:spPr>
        <p:txBody>
          <a:bodyPr/>
          <a:lstStyle/>
          <a:p>
            <a:r>
              <a:rPr lang="en-US" dirty="0" smtClean="0"/>
              <a:t>British computer society</a:t>
            </a:r>
            <a:endParaRPr lang="en-US" dirty="0"/>
          </a:p>
        </p:txBody>
      </p:sp>
      <p:sp>
        <p:nvSpPr>
          <p:cNvPr id="3" name="Content Placeholder 2"/>
          <p:cNvSpPr>
            <a:spLocks noGrp="1"/>
          </p:cNvSpPr>
          <p:nvPr>
            <p:ph idx="1"/>
          </p:nvPr>
        </p:nvSpPr>
        <p:spPr>
          <a:xfrm>
            <a:off x="270746" y="2362499"/>
            <a:ext cx="11235454" cy="4418257"/>
          </a:xfrm>
        </p:spPr>
        <p:txBody>
          <a:bodyPr/>
          <a:lstStyle/>
          <a:p>
            <a:pPr lvl="0"/>
            <a:endParaRPr lang="en-US" dirty="0" smtClean="0">
              <a:solidFill>
                <a:schemeClr val="bg1"/>
              </a:solidFill>
            </a:endParaRPr>
          </a:p>
          <a:p>
            <a:pPr lvl="0"/>
            <a:r>
              <a:rPr lang="en-US" dirty="0" smtClean="0">
                <a:solidFill>
                  <a:schemeClr val="bg1"/>
                </a:solidFill>
              </a:rPr>
              <a:t>Association </a:t>
            </a:r>
            <a:r>
              <a:rPr lang="en-US" dirty="0">
                <a:solidFill>
                  <a:schemeClr val="bg1"/>
                </a:solidFill>
              </a:rPr>
              <a:t>for Computing </a:t>
            </a:r>
            <a:r>
              <a:rPr lang="en-US" dirty="0" smtClean="0">
                <a:solidFill>
                  <a:schemeClr val="bg1"/>
                </a:solidFill>
              </a:rPr>
              <a:t>Machinery</a:t>
            </a:r>
          </a:p>
          <a:p>
            <a:pPr lvl="0"/>
            <a:endParaRPr lang="en-US" dirty="0">
              <a:solidFill>
                <a:schemeClr val="bg1"/>
              </a:solidFill>
            </a:endParaRPr>
          </a:p>
          <a:p>
            <a:pPr lvl="0"/>
            <a:endParaRPr lang="en-US" dirty="0">
              <a:solidFill>
                <a:schemeClr val="bg1"/>
              </a:solidFill>
            </a:endParaRPr>
          </a:p>
          <a:p>
            <a:pPr lvl="0"/>
            <a:r>
              <a:rPr lang="en-US" dirty="0">
                <a:solidFill>
                  <a:schemeClr val="bg1"/>
                </a:solidFill>
              </a:rPr>
              <a:t>Institute of Electrical and Electronics Engineers</a:t>
            </a:r>
          </a:p>
          <a:p>
            <a:pPr lvl="0"/>
            <a:endParaRPr lang="en-US" dirty="0" smtClean="0">
              <a:solidFill>
                <a:schemeClr val="bg1"/>
              </a:solidFill>
            </a:endParaRPr>
          </a:p>
          <a:p>
            <a:pPr lvl="0"/>
            <a:endParaRPr lang="en-US" dirty="0">
              <a:solidFill>
                <a:schemeClr val="bg1"/>
              </a:solidFill>
            </a:endParaRPr>
          </a:p>
          <a:p>
            <a:pPr lvl="0"/>
            <a:endParaRPr lang="en-US" dirty="0" smtClean="0">
              <a:solidFill>
                <a:schemeClr val="bg1"/>
              </a:solidFill>
            </a:endParaRPr>
          </a:p>
          <a:p>
            <a:pPr lvl="0"/>
            <a:r>
              <a:rPr lang="en-US" dirty="0" smtClean="0">
                <a:solidFill>
                  <a:schemeClr val="bg1"/>
                </a:solidFill>
              </a:rPr>
              <a:t>The </a:t>
            </a:r>
            <a:r>
              <a:rPr lang="en-US" dirty="0">
                <a:solidFill>
                  <a:schemeClr val="bg1"/>
                </a:solidFill>
              </a:rPr>
              <a:t>Institution of Engineering and Technology</a:t>
            </a:r>
          </a:p>
          <a:p>
            <a:endParaRPr lang="en-US" dirty="0">
              <a:solidFill>
                <a:schemeClr val="bg1"/>
              </a:solidFill>
            </a:endParaRPr>
          </a:p>
        </p:txBody>
      </p:sp>
    </p:spTree>
    <p:extLst>
      <p:ext uri="{BB962C8B-B14F-4D97-AF65-F5344CB8AC3E}">
        <p14:creationId xmlns:p14="http://schemas.microsoft.com/office/powerpoint/2010/main" val="3924625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Shape 77"/>
          <p:cNvSpPr>
            <a:spLocks noGrp="1"/>
          </p:cNvSpPr>
          <p:nvPr>
            <p:ph type="title"/>
          </p:nvPr>
        </p:nvSpPr>
        <p:spPr>
          <a:prstGeom prst="rect">
            <a:avLst/>
          </a:prstGeom>
        </p:spPr>
        <p:txBody>
          <a:bodyPr/>
          <a:lstStyle/>
          <a:p>
            <a:pPr lvl="0">
              <a:defRPr sz="1800"/>
            </a:pPr>
            <a:r>
              <a:rPr lang="en-GB" sz="5625" dirty="0"/>
              <a:t>British Computer Society</a:t>
            </a:r>
            <a:endParaRPr sz="5625" dirty="0"/>
          </a:p>
        </p:txBody>
      </p:sp>
      <p:sp>
        <p:nvSpPr>
          <p:cNvPr id="78" name="Shape 78"/>
          <p:cNvSpPr>
            <a:spLocks noGrp="1"/>
          </p:cNvSpPr>
          <p:nvPr>
            <p:ph idx="1"/>
          </p:nvPr>
        </p:nvSpPr>
        <p:spPr>
          <a:prstGeom prst="rect">
            <a:avLst/>
          </a:prstGeom>
        </p:spPr>
        <p:txBody>
          <a:bodyPr/>
          <a:lstStyle/>
          <a:p>
            <a:pPr marL="625056" indent="-625056">
              <a:defRPr sz="1800"/>
            </a:pPr>
            <a:r>
              <a:rPr sz="2531" dirty="0">
                <a:solidFill>
                  <a:schemeClr val="bg1"/>
                </a:solidFill>
              </a:rPr>
              <a:t>Founded in 1957</a:t>
            </a:r>
          </a:p>
          <a:p>
            <a:pPr marL="625056" indent="-625056">
              <a:defRPr sz="1800"/>
            </a:pPr>
            <a:r>
              <a:rPr sz="2531" dirty="0">
                <a:solidFill>
                  <a:schemeClr val="bg1"/>
                </a:solidFill>
              </a:rPr>
              <a:t>Has at least 75,000 members</a:t>
            </a:r>
          </a:p>
          <a:p>
            <a:pPr marL="625056" indent="-625056">
              <a:defRPr sz="1800"/>
            </a:pPr>
            <a:r>
              <a:rPr sz="2531" dirty="0">
                <a:solidFill>
                  <a:schemeClr val="bg1"/>
                </a:solidFill>
              </a:rPr>
              <a:t>These members come from roughly 100 different countries</a:t>
            </a:r>
          </a:p>
          <a:p>
            <a:pPr marL="625056" indent="-625056">
              <a:defRPr sz="1800"/>
            </a:pPr>
            <a:r>
              <a:rPr sz="2531" dirty="0">
                <a:solidFill>
                  <a:schemeClr val="bg1"/>
                </a:solidFill>
              </a:rPr>
              <a:t>40 local branches across the country with offices in London, </a:t>
            </a:r>
            <a:r>
              <a:rPr sz="2531" dirty="0" err="1">
                <a:solidFill>
                  <a:schemeClr val="bg1"/>
                </a:solidFill>
              </a:rPr>
              <a:t>Swindon</a:t>
            </a:r>
            <a:r>
              <a:rPr sz="2531" dirty="0">
                <a:solidFill>
                  <a:schemeClr val="bg1"/>
                </a:solidFill>
              </a:rPr>
              <a:t> and Sri Lanka</a:t>
            </a:r>
          </a:p>
        </p:txBody>
      </p:sp>
      <p:pic>
        <p:nvPicPr>
          <p:cNvPr id="4" name="image16.tif"/>
          <p:cNvPicPr/>
          <p:nvPr/>
        </p:nvPicPr>
        <p:blipFill>
          <a:blip r:embed="rId2">
            <a:extLst/>
          </a:blip>
          <a:stretch>
            <a:fillRect/>
          </a:stretch>
        </p:blipFill>
        <p:spPr>
          <a:xfrm>
            <a:off x="7850171" y="4593731"/>
            <a:ext cx="4056080" cy="1997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8650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Do The BCS Do?</a:t>
            </a:r>
            <a:endParaRPr lang="en-GB" dirty="0"/>
          </a:p>
        </p:txBody>
      </p:sp>
      <p:sp>
        <p:nvSpPr>
          <p:cNvPr id="5" name="Content Placeholder 4"/>
          <p:cNvSpPr>
            <a:spLocks noGrp="1"/>
          </p:cNvSpPr>
          <p:nvPr>
            <p:ph idx="1"/>
          </p:nvPr>
        </p:nvSpPr>
        <p:spPr/>
        <p:txBody>
          <a:bodyPr/>
          <a:lstStyle/>
          <a:p>
            <a:r>
              <a:rPr lang="en-US" dirty="0" smtClean="0">
                <a:solidFill>
                  <a:schemeClr val="bg1"/>
                </a:solidFill>
              </a:rPr>
              <a:t>What they say they do</a:t>
            </a:r>
          </a:p>
          <a:p>
            <a:pPr marL="0" indent="0">
              <a:buNone/>
            </a:pPr>
            <a:r>
              <a:rPr lang="en-US" sz="2000" dirty="0" smtClean="0">
                <a:solidFill>
                  <a:schemeClr val="bg1"/>
                </a:solidFill>
              </a:rPr>
              <a:t>“</a:t>
            </a:r>
            <a:r>
              <a:rPr lang="en-US" sz="2000" dirty="0">
                <a:solidFill>
                  <a:schemeClr val="bg1"/>
                </a:solidFill>
              </a:rPr>
              <a:t>We bring together industry, academics, practitioners and </a:t>
            </a:r>
            <a:r>
              <a:rPr lang="en-US" sz="2000" dirty="0" smtClean="0">
                <a:solidFill>
                  <a:schemeClr val="bg1"/>
                </a:solidFill>
              </a:rPr>
              <a:t>government </a:t>
            </a:r>
            <a:r>
              <a:rPr lang="en-US" sz="2000" dirty="0">
                <a:solidFill>
                  <a:schemeClr val="bg1"/>
                </a:solidFill>
              </a:rPr>
              <a:t>to share knowledge, promote new thinking, </a:t>
            </a:r>
            <a:r>
              <a:rPr lang="en-US" sz="2000" dirty="0" smtClean="0">
                <a:solidFill>
                  <a:schemeClr val="bg1"/>
                </a:solidFill>
              </a:rPr>
              <a:t>influence </a:t>
            </a:r>
            <a:r>
              <a:rPr lang="en-US" sz="2000" dirty="0">
                <a:solidFill>
                  <a:schemeClr val="bg1"/>
                </a:solidFill>
              </a:rPr>
              <a:t>the </a:t>
            </a:r>
            <a:r>
              <a:rPr lang="en-US" sz="2000" dirty="0" smtClean="0">
                <a:solidFill>
                  <a:schemeClr val="bg1"/>
                </a:solidFill>
              </a:rPr>
              <a:t>development </a:t>
            </a:r>
            <a:r>
              <a:rPr lang="en-US" sz="2000" dirty="0">
                <a:solidFill>
                  <a:schemeClr val="bg1"/>
                </a:solidFill>
              </a:rPr>
              <a:t>of computing education, shape </a:t>
            </a:r>
            <a:r>
              <a:rPr lang="en-US" sz="2000" dirty="0" smtClean="0">
                <a:solidFill>
                  <a:schemeClr val="bg1"/>
                </a:solidFill>
              </a:rPr>
              <a:t>public </a:t>
            </a:r>
            <a:r>
              <a:rPr lang="en-US" sz="2000" dirty="0">
                <a:solidFill>
                  <a:schemeClr val="bg1"/>
                </a:solidFill>
              </a:rPr>
              <a:t>policy and inform </a:t>
            </a:r>
            <a:r>
              <a:rPr lang="en-US" sz="2000" dirty="0" smtClean="0">
                <a:solidFill>
                  <a:schemeClr val="bg1"/>
                </a:solidFill>
              </a:rPr>
              <a:t>the </a:t>
            </a:r>
            <a:r>
              <a:rPr lang="en-US" sz="2000" dirty="0">
                <a:solidFill>
                  <a:schemeClr val="bg1"/>
                </a:solidFill>
              </a:rPr>
              <a:t>public.” </a:t>
            </a:r>
            <a:endParaRPr lang="en-US" sz="2000" dirty="0" smtClean="0">
              <a:solidFill>
                <a:schemeClr val="bg1"/>
              </a:solidFill>
            </a:endParaRPr>
          </a:p>
          <a:p>
            <a:pPr marL="0" indent="0">
              <a:buNone/>
            </a:pPr>
            <a:r>
              <a:rPr lang="en-US" sz="2000" dirty="0" smtClean="0">
                <a:solidFill>
                  <a:schemeClr val="bg1"/>
                </a:solidFill>
              </a:rPr>
              <a:t>- </a:t>
            </a:r>
            <a:r>
              <a:rPr lang="en-US" sz="2000" dirty="0">
                <a:solidFill>
                  <a:schemeClr val="bg1"/>
                </a:solidFill>
              </a:rPr>
              <a:t>BCS Website 2014</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3575" y="3717925"/>
            <a:ext cx="1876425" cy="26420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92146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 name="Shape 88"/>
          <p:cNvSpPr>
            <a:spLocks noGrp="1"/>
          </p:cNvSpPr>
          <p:nvPr>
            <p:ph idx="1"/>
          </p:nvPr>
        </p:nvSpPr>
        <p:spPr>
          <a:prstGeom prst="rect">
            <a:avLst/>
          </a:prstGeom>
        </p:spPr>
        <p:txBody>
          <a:bodyPr>
            <a:normAutofit/>
          </a:bodyPr>
          <a:lstStyle/>
          <a:p>
            <a:pPr marL="625056" indent="-625056">
              <a:defRPr sz="1800"/>
            </a:pPr>
            <a:r>
              <a:rPr sz="2531" dirty="0">
                <a:solidFill>
                  <a:schemeClr val="bg1"/>
                </a:solidFill>
              </a:rPr>
              <a:t>Have the ability to award professional qualifications (more on this later)</a:t>
            </a:r>
          </a:p>
          <a:p>
            <a:pPr marL="625056" indent="-625056">
              <a:defRPr sz="1800"/>
            </a:pPr>
            <a:r>
              <a:rPr sz="2531" dirty="0">
                <a:solidFill>
                  <a:schemeClr val="bg1"/>
                </a:solidFill>
              </a:rPr>
              <a:t>Provide accreditation to over 6000 courses to ensure courses are of the required standard</a:t>
            </a:r>
          </a:p>
          <a:p>
            <a:pPr marL="625056" indent="-625056">
              <a:defRPr sz="1800"/>
            </a:pPr>
            <a:r>
              <a:rPr sz="2531" dirty="0">
                <a:solidFill>
                  <a:schemeClr val="bg1"/>
                </a:solidFill>
              </a:rPr>
              <a:t>Giving IT practitioners across the country support by sharing best learning/working practices across industries and </a:t>
            </a:r>
            <a:r>
              <a:rPr sz="2531" dirty="0" err="1">
                <a:solidFill>
                  <a:schemeClr val="bg1"/>
                </a:solidFill>
              </a:rPr>
              <a:t>organisations</a:t>
            </a:r>
            <a:endParaRPr sz="2531" dirty="0">
              <a:solidFill>
                <a:schemeClr val="bg1"/>
              </a:solidFill>
            </a:endParaRPr>
          </a:p>
          <a:p>
            <a:pPr marL="625056" indent="-625056">
              <a:defRPr sz="1800"/>
            </a:pPr>
            <a:r>
              <a:rPr sz="2531" dirty="0">
                <a:solidFill>
                  <a:schemeClr val="bg1"/>
                </a:solidFill>
              </a:rPr>
              <a:t>Promoting the IT profession</a:t>
            </a:r>
          </a:p>
        </p:txBody>
      </p:sp>
      <p:sp>
        <p:nvSpPr>
          <p:cNvPr id="2" name="Title 1"/>
          <p:cNvSpPr>
            <a:spLocks noGrp="1"/>
          </p:cNvSpPr>
          <p:nvPr>
            <p:ph type="title"/>
          </p:nvPr>
        </p:nvSpPr>
        <p:spPr/>
        <p:txBody>
          <a:bodyPr/>
          <a:lstStyle/>
          <a:p>
            <a:r>
              <a:rPr lang="en-US" dirty="0" smtClean="0"/>
              <a:t>Beyond the marketing</a:t>
            </a:r>
            <a:endParaRPr lang="en-US" dirty="0"/>
          </a:p>
        </p:txBody>
      </p:sp>
    </p:spTree>
    <p:extLst>
      <p:ext uri="{BB962C8B-B14F-4D97-AF65-F5344CB8AC3E}">
        <p14:creationId xmlns:p14="http://schemas.microsoft.com/office/powerpoint/2010/main" val="983248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 name="Shape 96"/>
          <p:cNvSpPr>
            <a:spLocks noGrp="1"/>
          </p:cNvSpPr>
          <p:nvPr>
            <p:ph idx="1"/>
          </p:nvPr>
        </p:nvSpPr>
        <p:spPr>
          <a:prstGeom prst="rect">
            <a:avLst/>
          </a:prstGeom>
        </p:spPr>
        <p:txBody>
          <a:bodyPr/>
          <a:lstStyle/>
          <a:p>
            <a:pPr marL="625056" indent="-625056">
              <a:defRPr sz="1800"/>
            </a:pPr>
            <a:r>
              <a:rPr sz="2531" dirty="0">
                <a:solidFill>
                  <a:schemeClr val="bg1"/>
                </a:solidFill>
              </a:rPr>
              <a:t>Access to 300 online technology, creative and business books.</a:t>
            </a:r>
          </a:p>
          <a:p>
            <a:pPr marL="625056" indent="-625056">
              <a:defRPr sz="1800"/>
            </a:pPr>
            <a:r>
              <a:rPr sz="2531" dirty="0">
                <a:solidFill>
                  <a:schemeClr val="bg1"/>
                </a:solidFill>
              </a:rPr>
              <a:t>9,000 journals and IT related articles</a:t>
            </a:r>
          </a:p>
        </p:txBody>
      </p:sp>
      <p:sp>
        <p:nvSpPr>
          <p:cNvPr id="2" name="Title 1"/>
          <p:cNvSpPr>
            <a:spLocks noGrp="1"/>
          </p:cNvSpPr>
          <p:nvPr>
            <p:ph type="title"/>
          </p:nvPr>
        </p:nvSpPr>
        <p:spPr/>
        <p:txBody>
          <a:bodyPr/>
          <a:lstStyle/>
          <a:p>
            <a:r>
              <a:rPr lang="en-US" dirty="0" smtClean="0"/>
              <a:t>Educational Benefits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6887" y="4343396"/>
            <a:ext cx="2181225" cy="2095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33183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 name="Shape 96"/>
          <p:cNvSpPr>
            <a:spLocks noGrp="1"/>
          </p:cNvSpPr>
          <p:nvPr>
            <p:ph idx="1"/>
          </p:nvPr>
        </p:nvSpPr>
        <p:spPr>
          <a:prstGeom prst="rect">
            <a:avLst/>
          </a:prstGeom>
        </p:spPr>
        <p:txBody>
          <a:bodyPr/>
          <a:lstStyle/>
          <a:p>
            <a:pPr marL="625056" indent="-625056">
              <a:defRPr sz="1800"/>
            </a:pPr>
            <a:r>
              <a:rPr lang="en-US" sz="2531" dirty="0">
                <a:solidFill>
                  <a:schemeClr val="bg1"/>
                </a:solidFill>
              </a:rPr>
              <a:t>Specialist Group Meetings</a:t>
            </a:r>
          </a:p>
          <a:p>
            <a:pPr marL="625056" indent="-625056">
              <a:defRPr sz="1800"/>
            </a:pPr>
            <a:r>
              <a:rPr lang="en-US" sz="2531" dirty="0">
                <a:solidFill>
                  <a:schemeClr val="bg1"/>
                </a:solidFill>
              </a:rPr>
              <a:t>Local branch meetings</a:t>
            </a:r>
          </a:p>
          <a:p>
            <a:pPr marL="625056" indent="-625056">
              <a:defRPr sz="1800"/>
            </a:pPr>
            <a:r>
              <a:rPr lang="en-US" sz="2531" dirty="0">
                <a:solidFill>
                  <a:schemeClr val="bg1"/>
                </a:solidFill>
              </a:rPr>
              <a:t>Specialist Talks and Discussions</a:t>
            </a:r>
          </a:p>
        </p:txBody>
      </p:sp>
      <p:sp>
        <p:nvSpPr>
          <p:cNvPr id="2" name="Title 1"/>
          <p:cNvSpPr>
            <a:spLocks noGrp="1"/>
          </p:cNvSpPr>
          <p:nvPr>
            <p:ph type="title"/>
          </p:nvPr>
        </p:nvSpPr>
        <p:spPr/>
        <p:txBody>
          <a:bodyPr/>
          <a:lstStyle/>
          <a:p>
            <a:r>
              <a:rPr lang="en-US" dirty="0" smtClean="0"/>
              <a:t>Social Benefits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7201" y="4392161"/>
            <a:ext cx="2406650" cy="21924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96232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 name="Shape 96"/>
          <p:cNvSpPr>
            <a:spLocks noGrp="1"/>
          </p:cNvSpPr>
          <p:nvPr>
            <p:ph idx="1"/>
          </p:nvPr>
        </p:nvSpPr>
        <p:spPr>
          <a:prstGeom prst="rect">
            <a:avLst/>
          </a:prstGeom>
        </p:spPr>
        <p:txBody>
          <a:bodyPr/>
          <a:lstStyle/>
          <a:p>
            <a:pPr marL="625056" indent="-625056">
              <a:defRPr sz="1800"/>
            </a:pPr>
            <a:r>
              <a:rPr lang="en-US" sz="2531" dirty="0">
                <a:solidFill>
                  <a:schemeClr val="bg1"/>
                </a:solidFill>
              </a:rPr>
              <a:t>Access to the BCS Recruit</a:t>
            </a:r>
          </a:p>
          <a:p>
            <a:pPr marL="625056" indent="-625056">
              <a:defRPr sz="1800"/>
            </a:pPr>
            <a:r>
              <a:rPr lang="en-US" sz="2531" dirty="0">
                <a:solidFill>
                  <a:schemeClr val="bg1"/>
                </a:solidFill>
              </a:rPr>
              <a:t>Post </a:t>
            </a:r>
            <a:r>
              <a:rPr lang="en-US" sz="2531" dirty="0" err="1">
                <a:solidFill>
                  <a:schemeClr val="bg1"/>
                </a:solidFill>
              </a:rPr>
              <a:t>Nominals</a:t>
            </a:r>
            <a:r>
              <a:rPr lang="en-US" sz="2531" dirty="0">
                <a:solidFill>
                  <a:schemeClr val="bg1"/>
                </a:solidFill>
              </a:rPr>
              <a:t> </a:t>
            </a:r>
          </a:p>
          <a:p>
            <a:pPr marL="625056" indent="-625056">
              <a:defRPr sz="1800"/>
            </a:pPr>
            <a:r>
              <a:rPr lang="en-US" sz="2531" dirty="0">
                <a:solidFill>
                  <a:schemeClr val="bg1"/>
                </a:solidFill>
              </a:rPr>
              <a:t>“Continuing Professional Development”</a:t>
            </a:r>
          </a:p>
          <a:p>
            <a:pPr marL="625056" indent="-625056">
              <a:defRPr sz="1800"/>
            </a:pPr>
            <a:endParaRPr lang="en-US" sz="2531" dirty="0">
              <a:solidFill>
                <a:schemeClr val="bg1"/>
              </a:solidFill>
            </a:endParaRPr>
          </a:p>
        </p:txBody>
      </p:sp>
      <p:sp>
        <p:nvSpPr>
          <p:cNvPr id="2" name="Title 1"/>
          <p:cNvSpPr>
            <a:spLocks noGrp="1"/>
          </p:cNvSpPr>
          <p:nvPr>
            <p:ph type="title"/>
          </p:nvPr>
        </p:nvSpPr>
        <p:spPr/>
        <p:txBody>
          <a:bodyPr/>
          <a:lstStyle/>
          <a:p>
            <a:r>
              <a:rPr lang="en-US" dirty="0" smtClean="0"/>
              <a:t>Career Benefits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2050" y="4352921"/>
            <a:ext cx="2781300" cy="20859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3636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l"/>
            <a:r>
              <a:rPr lang="en-US" dirty="0" smtClean="0"/>
              <a:t>Ethics of Artificial Intelligence</a:t>
            </a:r>
            <a:endParaRPr lang="bg-BG" dirty="0"/>
          </a:p>
        </p:txBody>
      </p:sp>
    </p:spTree>
    <p:extLst>
      <p:ext uri="{BB962C8B-B14F-4D97-AF65-F5344CB8AC3E}">
        <p14:creationId xmlns:p14="http://schemas.microsoft.com/office/powerpoint/2010/main" val="2056786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cost</a:t>
            </a:r>
            <a:endParaRPr lang="en-US" dirty="0"/>
          </a:p>
        </p:txBody>
      </p:sp>
      <p:pic>
        <p:nvPicPr>
          <p:cNvPr id="113" name="image23.tif"/>
          <p:cNvPicPr/>
          <p:nvPr/>
        </p:nvPicPr>
        <p:blipFill>
          <a:blip r:embed="rId2">
            <a:extLst/>
          </a:blip>
          <a:stretch>
            <a:fillRect/>
          </a:stretch>
        </p:blipFill>
        <p:spPr>
          <a:xfrm>
            <a:off x="8899159" y="4698150"/>
            <a:ext cx="2790045" cy="17407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Content Placeholder 3"/>
          <p:cNvSpPr>
            <a:spLocks noGrp="1"/>
          </p:cNvSpPr>
          <p:nvPr>
            <p:ph idx="1"/>
          </p:nvPr>
        </p:nvSpPr>
        <p:spPr>
          <a:xfrm>
            <a:off x="680321" y="2365448"/>
            <a:ext cx="9613861" cy="3599316"/>
          </a:xfrm>
        </p:spPr>
        <p:txBody>
          <a:bodyPr/>
          <a:lstStyle/>
          <a:p>
            <a:r>
              <a:rPr lang="en-US" dirty="0">
                <a:solidFill>
                  <a:schemeClr val="bg1"/>
                </a:solidFill>
              </a:rPr>
              <a:t>There are financial costs to being a member of the BCS. Ranging from £32 per-year for student membership all the way up to £203 per-year depending on level of membership.</a:t>
            </a:r>
          </a:p>
          <a:p>
            <a:endParaRPr lang="en-US" dirty="0"/>
          </a:p>
        </p:txBody>
      </p:sp>
    </p:spTree>
    <p:extLst>
      <p:ext uri="{BB962C8B-B14F-4D97-AF65-F5344CB8AC3E}">
        <p14:creationId xmlns:p14="http://schemas.microsoft.com/office/powerpoint/2010/main" val="3969399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Non-Essential</a:t>
            </a:r>
            <a:endParaRPr lang="en-US" dirty="0"/>
          </a:p>
        </p:txBody>
      </p:sp>
      <p:sp>
        <p:nvSpPr>
          <p:cNvPr id="5" name="Content Placeholder 4"/>
          <p:cNvSpPr>
            <a:spLocks noGrp="1"/>
          </p:cNvSpPr>
          <p:nvPr>
            <p:ph idx="1"/>
          </p:nvPr>
        </p:nvSpPr>
        <p:spPr/>
        <p:txBody>
          <a:bodyPr/>
          <a:lstStyle/>
          <a:p>
            <a:r>
              <a:rPr lang="en-US" dirty="0">
                <a:solidFill>
                  <a:schemeClr val="bg1"/>
                </a:solidFill>
              </a:rPr>
              <a:t>Unlike other professions such as Law and Medicine, you are not required to be a ‘professional’ and member of the BCS to work in the Computing industry.</a:t>
            </a:r>
          </a:p>
          <a:p>
            <a:r>
              <a:rPr lang="en-US" dirty="0">
                <a:solidFill>
                  <a:schemeClr val="bg1"/>
                </a:solidFill>
              </a:rPr>
              <a:t>Many people argue that being chartered or a professional in the IT industry has little impact on your career.</a:t>
            </a:r>
          </a:p>
        </p:txBody>
      </p:sp>
    </p:spTree>
    <p:extLst>
      <p:ext uri="{BB962C8B-B14F-4D97-AF65-F5344CB8AC3E}">
        <p14:creationId xmlns:p14="http://schemas.microsoft.com/office/powerpoint/2010/main" val="212498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 name="Shape 119"/>
          <p:cNvSpPr>
            <a:spLocks noGrp="1"/>
          </p:cNvSpPr>
          <p:nvPr>
            <p:ph idx="1"/>
          </p:nvPr>
        </p:nvSpPr>
        <p:spPr>
          <a:xfrm>
            <a:off x="680321" y="2317823"/>
            <a:ext cx="9613861" cy="3599316"/>
          </a:xfrm>
          <a:prstGeom prst="rect">
            <a:avLst/>
          </a:prstGeom>
        </p:spPr>
        <p:txBody>
          <a:bodyPr/>
          <a:lstStyle/>
          <a:p>
            <a:pPr lvl="0">
              <a:defRPr sz="1800"/>
            </a:pPr>
            <a:r>
              <a:rPr sz="2531" dirty="0">
                <a:solidFill>
                  <a:schemeClr val="bg1"/>
                </a:solidFill>
              </a:rPr>
              <a:t>The role professional bodies have to play in higher education in under increasing review. [1]</a:t>
            </a:r>
          </a:p>
          <a:p>
            <a:pPr lvl="0">
              <a:defRPr sz="1800"/>
            </a:pPr>
            <a:r>
              <a:rPr sz="2531" dirty="0">
                <a:solidFill>
                  <a:schemeClr val="bg1"/>
                </a:solidFill>
              </a:rPr>
              <a:t>There is an ongoing need for higher education establishments to define the role professional bodies have to play.</a:t>
            </a:r>
          </a:p>
        </p:txBody>
      </p:sp>
      <p:sp>
        <p:nvSpPr>
          <p:cNvPr id="2" name="Title 1"/>
          <p:cNvSpPr>
            <a:spLocks noGrp="1"/>
          </p:cNvSpPr>
          <p:nvPr>
            <p:ph type="title"/>
          </p:nvPr>
        </p:nvSpPr>
        <p:spPr/>
        <p:txBody>
          <a:bodyPr/>
          <a:lstStyle/>
          <a:p>
            <a:r>
              <a:rPr lang="en-US" dirty="0" smtClean="0"/>
              <a:t>Criticisms</a:t>
            </a:r>
            <a:endParaRPr lang="en-US" dirty="0"/>
          </a:p>
        </p:txBody>
      </p:sp>
    </p:spTree>
    <p:extLst>
      <p:ext uri="{BB962C8B-B14F-4D97-AF65-F5344CB8AC3E}">
        <p14:creationId xmlns:p14="http://schemas.microsoft.com/office/powerpoint/2010/main" val="1127278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BCS Code of Conduct</a:t>
            </a:r>
            <a:endParaRPr lang="en-GB" dirty="0"/>
          </a:p>
        </p:txBody>
      </p:sp>
    </p:spTree>
    <p:extLst>
      <p:ext uri="{BB962C8B-B14F-4D97-AF65-F5344CB8AC3E}">
        <p14:creationId xmlns:p14="http://schemas.microsoft.com/office/powerpoint/2010/main" val="6632867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solidFill>
                  <a:schemeClr val="bg1"/>
                </a:solidFill>
              </a:rPr>
              <a:t>Maintained by the BCS Ethics Group </a:t>
            </a:r>
            <a:r>
              <a:rPr lang="en-GB" baseline="30000" dirty="0">
                <a:solidFill>
                  <a:schemeClr val="bg1"/>
                </a:solidFill>
              </a:rPr>
              <a:t>[14]</a:t>
            </a:r>
          </a:p>
          <a:p>
            <a:r>
              <a:rPr lang="en-GB" dirty="0" smtClean="0">
                <a:solidFill>
                  <a:schemeClr val="bg1"/>
                </a:solidFill>
              </a:rPr>
              <a:t>Expected to be upheld by all BCS Membership </a:t>
            </a:r>
            <a:r>
              <a:rPr lang="en-GB" dirty="0">
                <a:solidFill>
                  <a:schemeClr val="bg1"/>
                </a:solidFill>
              </a:rPr>
              <a:t>holders </a:t>
            </a:r>
            <a:r>
              <a:rPr lang="en-GB" baseline="30000" dirty="0">
                <a:solidFill>
                  <a:schemeClr val="bg1"/>
                </a:solidFill>
              </a:rPr>
              <a:t>[14</a:t>
            </a:r>
            <a:r>
              <a:rPr lang="en-GB" baseline="30000" dirty="0" smtClean="0">
                <a:solidFill>
                  <a:schemeClr val="bg1"/>
                </a:solidFill>
              </a:rPr>
              <a:t>]</a:t>
            </a:r>
            <a:r>
              <a:rPr lang="en-GB" dirty="0">
                <a:solidFill>
                  <a:schemeClr val="bg1"/>
                </a:solidFill>
              </a:rPr>
              <a:t> </a:t>
            </a:r>
            <a:r>
              <a:rPr lang="en-GB" baseline="30000" dirty="0">
                <a:solidFill>
                  <a:schemeClr val="bg1"/>
                </a:solidFill>
              </a:rPr>
              <a:t>[15</a:t>
            </a:r>
            <a:r>
              <a:rPr lang="en-GB" baseline="30000" dirty="0" smtClean="0">
                <a:solidFill>
                  <a:schemeClr val="bg1"/>
                </a:solidFill>
              </a:rPr>
              <a:t>]</a:t>
            </a:r>
            <a:endParaRPr lang="en-GB" dirty="0" smtClean="0">
              <a:solidFill>
                <a:schemeClr val="bg1"/>
              </a:solidFill>
            </a:endParaRPr>
          </a:p>
          <a:p>
            <a:r>
              <a:rPr lang="en-GB" dirty="0" smtClean="0">
                <a:solidFill>
                  <a:schemeClr val="bg1"/>
                </a:solidFill>
              </a:rPr>
              <a:t>BCS Members are expected to report violations to the BCS </a:t>
            </a:r>
            <a:r>
              <a:rPr lang="en-GB" baseline="30000" dirty="0">
                <a:solidFill>
                  <a:schemeClr val="bg1"/>
                </a:solidFill>
              </a:rPr>
              <a:t>[15]</a:t>
            </a:r>
          </a:p>
        </p:txBody>
      </p:sp>
      <p:sp>
        <p:nvSpPr>
          <p:cNvPr id="6" name="Title 1"/>
          <p:cNvSpPr>
            <a:spLocks noGrp="1"/>
          </p:cNvSpPr>
          <p:nvPr>
            <p:ph type="title"/>
          </p:nvPr>
        </p:nvSpPr>
        <p:spPr>
          <a:xfrm>
            <a:off x="680321" y="753228"/>
            <a:ext cx="9613861" cy="1080938"/>
          </a:xfrm>
        </p:spPr>
        <p:txBody>
          <a:bodyPr/>
          <a:lstStyle/>
          <a:p>
            <a:r>
              <a:rPr lang="en-GB" dirty="0" smtClean="0"/>
              <a:t>	BCS Code of Conduct</a:t>
            </a:r>
            <a:endParaRPr lang="en-GB" dirty="0"/>
          </a:p>
        </p:txBody>
      </p:sp>
    </p:spTree>
    <p:extLst>
      <p:ext uri="{BB962C8B-B14F-4D97-AF65-F5344CB8AC3E}">
        <p14:creationId xmlns:p14="http://schemas.microsoft.com/office/powerpoint/2010/main" val="2501515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BCS Code of Conduct</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88624343"/>
              </p:ext>
            </p:extLst>
          </p:nvPr>
        </p:nvGraphicFramePr>
        <p:xfrm>
          <a:off x="680321" y="2336872"/>
          <a:ext cx="10473454" cy="44068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3456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BCS Accredited Courses</a:t>
            </a:r>
            <a:endParaRPr lang="en-GB" dirty="0"/>
          </a:p>
        </p:txBody>
      </p:sp>
      <p:sp>
        <p:nvSpPr>
          <p:cNvPr id="3" name="Content Placeholder 2"/>
          <p:cNvSpPr>
            <a:spLocks noGrp="1"/>
          </p:cNvSpPr>
          <p:nvPr>
            <p:ph idx="1"/>
          </p:nvPr>
        </p:nvSpPr>
        <p:spPr/>
        <p:txBody>
          <a:bodyPr/>
          <a:lstStyle/>
          <a:p>
            <a:r>
              <a:rPr lang="en-GB" dirty="0" smtClean="0">
                <a:solidFill>
                  <a:schemeClr val="bg1"/>
                </a:solidFill>
              </a:rPr>
              <a:t>Provide a solid basis to support a future career with information technologies </a:t>
            </a:r>
            <a:r>
              <a:rPr lang="en-GB" baseline="30000" dirty="0">
                <a:solidFill>
                  <a:schemeClr val="bg1"/>
                </a:solidFill>
              </a:rPr>
              <a:t>[16]</a:t>
            </a:r>
          </a:p>
          <a:p>
            <a:r>
              <a:rPr lang="en-GB" dirty="0" smtClean="0">
                <a:solidFill>
                  <a:schemeClr val="bg1"/>
                </a:solidFill>
              </a:rPr>
              <a:t>Completion indicates a wider appreciation for the </a:t>
            </a:r>
            <a:r>
              <a:rPr lang="en-GB" dirty="0">
                <a:solidFill>
                  <a:schemeClr val="bg1"/>
                </a:solidFill>
              </a:rPr>
              <a:t>profession </a:t>
            </a:r>
            <a:r>
              <a:rPr lang="en-GB" baseline="30000" dirty="0">
                <a:solidFill>
                  <a:schemeClr val="bg1"/>
                </a:solidFill>
              </a:rPr>
              <a:t>[16]</a:t>
            </a:r>
            <a:endParaRPr lang="en-GB" dirty="0" smtClean="0">
              <a:solidFill>
                <a:schemeClr val="bg1"/>
              </a:solidFill>
            </a:endParaRPr>
          </a:p>
          <a:p>
            <a:r>
              <a:rPr lang="en-GB" dirty="0" smtClean="0">
                <a:solidFill>
                  <a:schemeClr val="bg1"/>
                </a:solidFill>
              </a:rPr>
              <a:t>Allows application for Chartered </a:t>
            </a:r>
            <a:r>
              <a:rPr lang="en-GB" dirty="0">
                <a:solidFill>
                  <a:schemeClr val="bg1"/>
                </a:solidFill>
              </a:rPr>
              <a:t>Registrations </a:t>
            </a:r>
            <a:r>
              <a:rPr lang="en-GB" baseline="30000" dirty="0">
                <a:solidFill>
                  <a:schemeClr val="bg1"/>
                </a:solidFill>
              </a:rPr>
              <a:t>[16]</a:t>
            </a:r>
            <a:endParaRPr lang="en-GB" dirty="0" smtClean="0">
              <a:solidFill>
                <a:schemeClr val="bg1"/>
              </a:solidFill>
            </a:endParaRPr>
          </a:p>
          <a:p>
            <a:pPr lvl="1"/>
            <a:r>
              <a:rPr lang="en-GB" dirty="0" smtClean="0">
                <a:solidFill>
                  <a:schemeClr val="bg1"/>
                </a:solidFill>
              </a:rPr>
              <a:t>Chartered IT Professional</a:t>
            </a:r>
          </a:p>
          <a:p>
            <a:pPr lvl="1"/>
            <a:r>
              <a:rPr lang="en-GB" dirty="0" smtClean="0">
                <a:solidFill>
                  <a:schemeClr val="bg1"/>
                </a:solidFill>
              </a:rPr>
              <a:t>Charted Engineer</a:t>
            </a:r>
          </a:p>
          <a:p>
            <a:pPr lvl="1"/>
            <a:r>
              <a:rPr lang="en-GB" dirty="0" smtClean="0">
                <a:solidFill>
                  <a:schemeClr val="bg1"/>
                </a:solidFill>
              </a:rPr>
              <a:t>Incorporated Engineer</a:t>
            </a:r>
          </a:p>
          <a:p>
            <a:pPr lvl="1"/>
            <a:r>
              <a:rPr lang="en-GB" dirty="0" smtClean="0">
                <a:solidFill>
                  <a:schemeClr val="bg1"/>
                </a:solidFill>
              </a:rPr>
              <a:t>Chartered Scientist</a:t>
            </a:r>
            <a:endParaRPr lang="en-GB"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1957" y="3971982"/>
            <a:ext cx="2736850" cy="24669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874775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Chartered Registrations</a:t>
            </a:r>
            <a:endParaRPr lang="en-GB" dirty="0"/>
          </a:p>
        </p:txBody>
      </p:sp>
      <p:sp>
        <p:nvSpPr>
          <p:cNvPr id="3" name="Content Placeholder 2"/>
          <p:cNvSpPr>
            <a:spLocks noGrp="1"/>
          </p:cNvSpPr>
          <p:nvPr>
            <p:ph idx="1"/>
          </p:nvPr>
        </p:nvSpPr>
        <p:spPr/>
        <p:txBody>
          <a:bodyPr>
            <a:normAutofit/>
          </a:bodyPr>
          <a:lstStyle/>
          <a:p>
            <a:r>
              <a:rPr lang="en-GB" dirty="0" smtClean="0">
                <a:solidFill>
                  <a:schemeClr val="bg1"/>
                </a:solidFill>
              </a:rPr>
              <a:t>Difficult to </a:t>
            </a:r>
            <a:r>
              <a:rPr lang="en-GB" dirty="0">
                <a:solidFill>
                  <a:schemeClr val="bg1"/>
                </a:solidFill>
              </a:rPr>
              <a:t>attain </a:t>
            </a:r>
            <a:r>
              <a:rPr lang="en-GB" baseline="30000" dirty="0">
                <a:solidFill>
                  <a:schemeClr val="bg1"/>
                </a:solidFill>
              </a:rPr>
              <a:t>[17] </a:t>
            </a:r>
            <a:endParaRPr lang="en-GB" dirty="0" smtClean="0">
              <a:solidFill>
                <a:schemeClr val="bg1"/>
              </a:solidFill>
            </a:endParaRPr>
          </a:p>
          <a:p>
            <a:r>
              <a:rPr lang="en-GB" dirty="0" smtClean="0">
                <a:solidFill>
                  <a:schemeClr val="bg1"/>
                </a:solidFill>
              </a:rPr>
              <a:t>Considered a label of excellence in the </a:t>
            </a:r>
            <a:r>
              <a:rPr lang="en-GB" dirty="0">
                <a:solidFill>
                  <a:schemeClr val="bg1"/>
                </a:solidFill>
              </a:rPr>
              <a:t>profession </a:t>
            </a:r>
            <a:r>
              <a:rPr lang="en-GB" baseline="30000" dirty="0">
                <a:solidFill>
                  <a:schemeClr val="bg1"/>
                </a:solidFill>
              </a:rPr>
              <a:t>[17] </a:t>
            </a:r>
            <a:endParaRPr lang="en-GB" dirty="0" smtClean="0">
              <a:solidFill>
                <a:schemeClr val="bg1"/>
              </a:solidFill>
            </a:endParaRPr>
          </a:p>
          <a:p>
            <a:r>
              <a:rPr lang="en-GB" dirty="0" smtClean="0">
                <a:solidFill>
                  <a:schemeClr val="bg1"/>
                </a:solidFill>
              </a:rPr>
              <a:t>Attractive to potential employers </a:t>
            </a:r>
            <a:r>
              <a:rPr lang="en-GB" baseline="30000" dirty="0">
                <a:solidFill>
                  <a:schemeClr val="bg1"/>
                </a:solidFill>
              </a:rPr>
              <a:t>[18]</a:t>
            </a:r>
          </a:p>
          <a:p>
            <a:r>
              <a:rPr lang="en-GB" dirty="0" smtClean="0">
                <a:solidFill>
                  <a:schemeClr val="bg1"/>
                </a:solidFill>
              </a:rPr>
              <a:t>Represents a commitment to ethical </a:t>
            </a:r>
            <a:r>
              <a:rPr lang="en-GB" dirty="0">
                <a:solidFill>
                  <a:schemeClr val="bg1"/>
                </a:solidFill>
              </a:rPr>
              <a:t>practice </a:t>
            </a:r>
            <a:r>
              <a:rPr lang="en-GB" baseline="30000" dirty="0">
                <a:solidFill>
                  <a:schemeClr val="bg1"/>
                </a:solidFill>
              </a:rPr>
              <a:t>[</a:t>
            </a:r>
            <a:r>
              <a:rPr lang="en-GB" baseline="30000" dirty="0" smtClean="0">
                <a:solidFill>
                  <a:schemeClr val="bg1"/>
                </a:solidFill>
              </a:rPr>
              <a:t>14]</a:t>
            </a:r>
            <a:r>
              <a:rPr lang="en-GB" dirty="0" smtClean="0">
                <a:solidFill>
                  <a:schemeClr val="bg1"/>
                </a:solidFill>
              </a:rPr>
              <a:t> </a:t>
            </a:r>
            <a:r>
              <a:rPr lang="en-GB" baseline="30000" dirty="0">
                <a:solidFill>
                  <a:schemeClr val="bg1"/>
                </a:solidFill>
              </a:rPr>
              <a:t>[17] </a:t>
            </a:r>
            <a:endParaRPr lang="en-GB" dirty="0" smtClean="0">
              <a:solidFill>
                <a:schemeClr val="bg1"/>
              </a:solidFill>
            </a:endParaRPr>
          </a:p>
          <a:p>
            <a:r>
              <a:rPr lang="en-GB" dirty="0" smtClean="0">
                <a:solidFill>
                  <a:schemeClr val="bg1"/>
                </a:solidFill>
              </a:rPr>
              <a:t>Require frequent revalidation to hold certificate of current competence </a:t>
            </a:r>
            <a:r>
              <a:rPr lang="en-GB" baseline="30000" dirty="0">
                <a:solidFill>
                  <a:schemeClr val="bg1"/>
                </a:solidFill>
              </a:rPr>
              <a:t>[17] [19]</a:t>
            </a:r>
          </a:p>
          <a:p>
            <a:pPr lvl="1"/>
            <a:r>
              <a:rPr lang="en-GB" dirty="0" smtClean="0">
                <a:solidFill>
                  <a:schemeClr val="bg1"/>
                </a:solidFill>
              </a:rPr>
              <a:t>Active role in the industry</a:t>
            </a:r>
          </a:p>
          <a:p>
            <a:pPr lvl="1"/>
            <a:r>
              <a:rPr lang="en-GB" dirty="0" smtClean="0">
                <a:solidFill>
                  <a:schemeClr val="bg1"/>
                </a:solidFill>
              </a:rPr>
              <a:t>Continued Professional Development</a:t>
            </a:r>
          </a:p>
          <a:p>
            <a:pPr lvl="2"/>
            <a:endParaRPr lang="en-GB" dirty="0">
              <a:solidFill>
                <a:schemeClr val="bg1"/>
              </a:solidFill>
            </a:endParaRPr>
          </a:p>
        </p:txBody>
      </p:sp>
    </p:spTree>
    <p:extLst>
      <p:ext uri="{BB962C8B-B14F-4D97-AF65-F5344CB8AC3E}">
        <p14:creationId xmlns:p14="http://schemas.microsoft.com/office/powerpoint/2010/main" val="9556801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organisations</a:t>
            </a:r>
            <a:endParaRPr lang="en-GB" dirty="0"/>
          </a:p>
        </p:txBody>
      </p:sp>
      <p:sp>
        <p:nvSpPr>
          <p:cNvPr id="3" name="Content Placeholder 2"/>
          <p:cNvSpPr>
            <a:spLocks noGrp="1"/>
          </p:cNvSpPr>
          <p:nvPr>
            <p:ph idx="1"/>
          </p:nvPr>
        </p:nvSpPr>
        <p:spPr/>
        <p:txBody>
          <a:bodyPr/>
          <a:lstStyle/>
          <a:p>
            <a:r>
              <a:rPr lang="en-GB" dirty="0">
                <a:solidFill>
                  <a:schemeClr val="bg1"/>
                </a:solidFill>
              </a:rPr>
              <a:t> Differences in benefits </a:t>
            </a:r>
            <a:r>
              <a:rPr lang="en-GB" dirty="0" smtClean="0">
                <a:solidFill>
                  <a:schemeClr val="bg1"/>
                </a:solidFill>
              </a:rPr>
              <a:t>gained</a:t>
            </a:r>
          </a:p>
          <a:p>
            <a:r>
              <a:rPr lang="en-GB">
                <a:solidFill>
                  <a:schemeClr val="bg1"/>
                </a:solidFill>
              </a:rPr>
              <a:t> Differences in expectations</a:t>
            </a:r>
            <a:endParaRPr lang="en-GB" dirty="0">
              <a:solidFill>
                <a:schemeClr val="bg1"/>
              </a:solidFill>
            </a:endParaRPr>
          </a:p>
        </p:txBody>
      </p:sp>
    </p:spTree>
    <p:extLst>
      <p:ext uri="{BB962C8B-B14F-4D97-AF65-F5344CB8AC3E}">
        <p14:creationId xmlns:p14="http://schemas.microsoft.com/office/powerpoint/2010/main" val="26114551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bg-BG" dirty="0"/>
          </a:p>
        </p:txBody>
      </p:sp>
      <p:sp>
        <p:nvSpPr>
          <p:cNvPr id="3" name="Content Placeholder 2"/>
          <p:cNvSpPr>
            <a:spLocks noGrp="1"/>
          </p:cNvSpPr>
          <p:nvPr>
            <p:ph idx="1"/>
          </p:nvPr>
        </p:nvSpPr>
        <p:spPr>
          <a:xfrm>
            <a:off x="361949" y="2314574"/>
            <a:ext cx="11477625" cy="4314825"/>
          </a:xfrm>
        </p:spPr>
        <p:txBody>
          <a:bodyPr>
            <a:noAutofit/>
          </a:bodyPr>
          <a:lstStyle/>
          <a:p>
            <a:pPr>
              <a:buNone/>
            </a:pPr>
            <a:r>
              <a:rPr lang="en-US" sz="1800" dirty="0" smtClean="0">
                <a:solidFill>
                  <a:schemeClr val="bg1"/>
                </a:solidFill>
              </a:rPr>
              <a:t>[1] Paul, R &amp; Elder, L 2006, </a:t>
            </a:r>
            <a:r>
              <a:rPr lang="bg-BG" sz="1800" dirty="0" smtClean="0">
                <a:solidFill>
                  <a:schemeClr val="bg1"/>
                </a:solidFill>
              </a:rPr>
              <a:t>The Miniature Guide to Understanding the Foundations of Ethical Reasoning. </a:t>
            </a:r>
            <a:r>
              <a:rPr lang="en-US" sz="1800" dirty="0" smtClean="0">
                <a:solidFill>
                  <a:schemeClr val="bg1"/>
                </a:solidFill>
              </a:rPr>
              <a:t>,</a:t>
            </a:r>
            <a:r>
              <a:rPr lang="bg-BG" sz="1800" dirty="0" smtClean="0">
                <a:solidFill>
                  <a:schemeClr val="bg1"/>
                </a:solidFill>
              </a:rPr>
              <a:t> Foundation for Critical Thinking Free Press</a:t>
            </a:r>
            <a:r>
              <a:rPr lang="en-US" sz="1800" dirty="0" smtClean="0">
                <a:solidFill>
                  <a:schemeClr val="bg1"/>
                </a:solidFill>
              </a:rPr>
              <a:t>, United States. </a:t>
            </a:r>
            <a:r>
              <a:rPr lang="bg-BG" sz="1800" dirty="0" smtClean="0">
                <a:solidFill>
                  <a:schemeClr val="bg1"/>
                </a:solidFill>
              </a:rPr>
              <a:t>ISBN 0-944583-17-2</a:t>
            </a:r>
            <a:endParaRPr lang="en-US" sz="1800" dirty="0" smtClean="0">
              <a:solidFill>
                <a:schemeClr val="bg1"/>
              </a:solidFill>
            </a:endParaRPr>
          </a:p>
          <a:p>
            <a:pPr>
              <a:buNone/>
            </a:pPr>
            <a:r>
              <a:rPr lang="en-US" sz="1800" dirty="0" smtClean="0">
                <a:solidFill>
                  <a:schemeClr val="bg1"/>
                </a:solidFill>
              </a:rPr>
              <a:t>[2] The Internet Encyclopedia of Philosophy (IEP) 2014, </a:t>
            </a:r>
            <a:r>
              <a:rPr lang="en-US" sz="1800" i="1" dirty="0" smtClean="0">
                <a:solidFill>
                  <a:schemeClr val="bg1"/>
                </a:solidFill>
              </a:rPr>
              <a:t>Ethics</a:t>
            </a:r>
            <a:r>
              <a:rPr lang="en-US" sz="1800" dirty="0" smtClean="0">
                <a:solidFill>
                  <a:schemeClr val="bg1"/>
                </a:solidFill>
              </a:rPr>
              <a:t>, viewed 29 April 2014, </a:t>
            </a:r>
            <a:r>
              <a:rPr lang="en-US" sz="1800" dirty="0" smtClean="0">
                <a:solidFill>
                  <a:schemeClr val="bg1"/>
                </a:solidFill>
                <a:hlinkClick r:id="rId2"/>
              </a:rPr>
              <a:t>http://www.iep.utm.edu/ethics/</a:t>
            </a:r>
            <a:endParaRPr lang="en-US" sz="1800" dirty="0" smtClean="0">
              <a:solidFill>
                <a:schemeClr val="bg1"/>
              </a:solidFill>
            </a:endParaRPr>
          </a:p>
          <a:p>
            <a:pPr>
              <a:buNone/>
            </a:pPr>
            <a:r>
              <a:rPr lang="en-US" sz="1800" dirty="0" smtClean="0">
                <a:solidFill>
                  <a:schemeClr val="bg1"/>
                </a:solidFill>
              </a:rPr>
              <a:t>[3] Washington Ethical Society (WES) 2014, </a:t>
            </a:r>
            <a:r>
              <a:rPr lang="en-US" sz="1800" i="1" dirty="0" smtClean="0">
                <a:solidFill>
                  <a:schemeClr val="bg1"/>
                </a:solidFill>
              </a:rPr>
              <a:t>What does “ethics” mean?</a:t>
            </a:r>
            <a:r>
              <a:rPr lang="en-US" sz="1800" dirty="0" smtClean="0">
                <a:solidFill>
                  <a:schemeClr val="bg1"/>
                </a:solidFill>
              </a:rPr>
              <a:t>, viewed 29 April 2014, </a:t>
            </a:r>
            <a:r>
              <a:rPr lang="en-US" sz="1800" dirty="0" smtClean="0">
                <a:solidFill>
                  <a:schemeClr val="bg1"/>
                </a:solidFill>
                <a:hlinkClick r:id="rId3"/>
              </a:rPr>
              <a:t>http://www.ethicalsociety.org/article/19/</a:t>
            </a:r>
            <a:endParaRPr lang="en-US" sz="1800" dirty="0" smtClean="0">
              <a:solidFill>
                <a:schemeClr val="bg1"/>
              </a:solidFill>
            </a:endParaRPr>
          </a:p>
          <a:p>
            <a:pPr>
              <a:buNone/>
            </a:pPr>
            <a:r>
              <a:rPr lang="en-US" sz="1800" dirty="0" smtClean="0">
                <a:solidFill>
                  <a:schemeClr val="bg1"/>
                </a:solidFill>
              </a:rPr>
              <a:t>[4] </a:t>
            </a:r>
            <a:r>
              <a:rPr lang="en-US" sz="1800" dirty="0" err="1" smtClean="0">
                <a:solidFill>
                  <a:schemeClr val="bg1"/>
                </a:solidFill>
              </a:rPr>
              <a:t>Luppicini</a:t>
            </a:r>
            <a:r>
              <a:rPr lang="en-US" sz="1800" dirty="0" smtClean="0">
                <a:solidFill>
                  <a:schemeClr val="bg1"/>
                </a:solidFill>
              </a:rPr>
              <a:t>, R &amp; </a:t>
            </a:r>
            <a:r>
              <a:rPr lang="en-US" sz="1800" dirty="0" err="1" smtClean="0">
                <a:solidFill>
                  <a:schemeClr val="bg1"/>
                </a:solidFill>
              </a:rPr>
              <a:t>Adell</a:t>
            </a:r>
            <a:r>
              <a:rPr lang="en-US" sz="1800" dirty="0" smtClean="0">
                <a:solidFill>
                  <a:schemeClr val="bg1"/>
                </a:solidFill>
              </a:rPr>
              <a:t>, R, ed. (2008). Handbook of Research on </a:t>
            </a:r>
            <a:r>
              <a:rPr lang="en-US" sz="1800" dirty="0" err="1" smtClean="0">
                <a:solidFill>
                  <a:schemeClr val="bg1"/>
                </a:solidFill>
              </a:rPr>
              <a:t>Technoethics</a:t>
            </a:r>
            <a:r>
              <a:rPr lang="en-US" sz="1800" dirty="0" smtClean="0">
                <a:solidFill>
                  <a:schemeClr val="bg1"/>
                </a:solidFill>
              </a:rPr>
              <a:t>. Hershey: Idea Group Publishing.</a:t>
            </a:r>
            <a:endParaRPr lang="bg-BG" sz="1800" dirty="0" smtClean="0">
              <a:solidFill>
                <a:schemeClr val="bg1"/>
              </a:solidFill>
            </a:endParaRPr>
          </a:p>
          <a:p>
            <a:pPr>
              <a:buNone/>
            </a:pPr>
            <a:r>
              <a:rPr lang="en-US" sz="1800" dirty="0" smtClean="0">
                <a:solidFill>
                  <a:schemeClr val="bg1"/>
                </a:solidFill>
              </a:rPr>
              <a:t>[5] </a:t>
            </a:r>
            <a:r>
              <a:rPr lang="en-US" sz="1800" dirty="0" err="1" smtClean="0">
                <a:solidFill>
                  <a:schemeClr val="bg1"/>
                </a:solidFill>
              </a:rPr>
              <a:t>Veruggio</a:t>
            </a:r>
            <a:r>
              <a:rPr lang="en-US" sz="1800" dirty="0" smtClean="0">
                <a:solidFill>
                  <a:schemeClr val="bg1"/>
                </a:solidFill>
              </a:rPr>
              <a:t>, G 2007, The </a:t>
            </a:r>
            <a:r>
              <a:rPr lang="en-US" sz="1800" dirty="0" err="1" smtClean="0">
                <a:solidFill>
                  <a:schemeClr val="bg1"/>
                </a:solidFill>
              </a:rPr>
              <a:t>Roboethics</a:t>
            </a:r>
            <a:r>
              <a:rPr lang="en-US" sz="1800" dirty="0" smtClean="0">
                <a:solidFill>
                  <a:schemeClr val="bg1"/>
                </a:solidFill>
              </a:rPr>
              <a:t> Roadmap. </a:t>
            </a:r>
            <a:r>
              <a:rPr lang="en-US" sz="1800" dirty="0" err="1" smtClean="0">
                <a:solidFill>
                  <a:schemeClr val="bg1"/>
                </a:solidFill>
              </a:rPr>
              <a:t>Scuola</a:t>
            </a:r>
            <a:r>
              <a:rPr lang="en-US" sz="1800" dirty="0" smtClean="0">
                <a:solidFill>
                  <a:schemeClr val="bg1"/>
                </a:solidFill>
              </a:rPr>
              <a:t> </a:t>
            </a:r>
            <a:r>
              <a:rPr lang="en-US" sz="1800" dirty="0" err="1" smtClean="0">
                <a:solidFill>
                  <a:schemeClr val="bg1"/>
                </a:solidFill>
              </a:rPr>
              <a:t>di</a:t>
            </a:r>
            <a:r>
              <a:rPr lang="en-US" sz="1800" dirty="0" smtClean="0">
                <a:solidFill>
                  <a:schemeClr val="bg1"/>
                </a:solidFill>
              </a:rPr>
              <a:t> </a:t>
            </a:r>
            <a:r>
              <a:rPr lang="en-US" sz="1800" dirty="0" err="1" smtClean="0">
                <a:solidFill>
                  <a:schemeClr val="bg1"/>
                </a:solidFill>
              </a:rPr>
              <a:t>Robotica</a:t>
            </a:r>
            <a:r>
              <a:rPr lang="en-US" sz="1800" dirty="0" smtClean="0">
                <a:solidFill>
                  <a:schemeClr val="bg1"/>
                </a:solidFill>
              </a:rPr>
              <a:t>. p. 2. Reviewed 28 April 2014, </a:t>
            </a:r>
            <a:r>
              <a:rPr lang="en-US" sz="1800" u="sng" dirty="0" smtClean="0">
                <a:solidFill>
                  <a:schemeClr val="bg1"/>
                </a:solidFill>
                <a:hlinkClick r:id="rId4"/>
              </a:rPr>
              <a:t>http://ethicbots.na.infn.it/meetings/kom/veruggio.pdf</a:t>
            </a:r>
            <a:r>
              <a:rPr lang="en-US" sz="1800" u="sng" dirty="0" smtClean="0">
                <a:solidFill>
                  <a:schemeClr val="bg1"/>
                </a:solidFill>
              </a:rPr>
              <a:t> , </a:t>
            </a:r>
            <a:r>
              <a:rPr lang="en-US" sz="1800" u="sng" dirty="0" smtClean="0">
                <a:solidFill>
                  <a:schemeClr val="bg1"/>
                </a:solidFill>
                <a:hlinkClick r:id="rId5"/>
              </a:rPr>
              <a:t>http://ieeexplore.ieee.org/xpl/login.jsp?tp=&amp;arnumber=4115667&amp;url=http%3A%2F%2Fieeexplore.ieee.org%2Fxpls%2Fabs_all.jsp%3Farnumber%3D4115667</a:t>
            </a:r>
            <a:endParaRPr lang="bg-BG" sz="1800" dirty="0" smtClean="0">
              <a:solidFill>
                <a:schemeClr val="bg1"/>
              </a:solidFill>
            </a:endParaRPr>
          </a:p>
          <a:p>
            <a:pPr>
              <a:buNone/>
            </a:pPr>
            <a:r>
              <a:rPr lang="en-US" sz="1800" dirty="0" smtClean="0">
                <a:solidFill>
                  <a:schemeClr val="bg1"/>
                </a:solidFill>
              </a:rPr>
              <a:t>[6] </a:t>
            </a:r>
            <a:r>
              <a:rPr lang="en-US" sz="1800" dirty="0" err="1" smtClean="0">
                <a:solidFill>
                  <a:schemeClr val="bg1"/>
                </a:solidFill>
              </a:rPr>
              <a:t>Veruggio</a:t>
            </a:r>
            <a:r>
              <a:rPr lang="en-US" sz="1800" dirty="0" smtClean="0">
                <a:solidFill>
                  <a:schemeClr val="bg1"/>
                </a:solidFill>
              </a:rPr>
              <a:t>, G &amp; </a:t>
            </a:r>
            <a:r>
              <a:rPr lang="en-US" sz="1800" dirty="0" err="1" smtClean="0">
                <a:solidFill>
                  <a:schemeClr val="bg1"/>
                </a:solidFill>
              </a:rPr>
              <a:t>Operto</a:t>
            </a:r>
            <a:r>
              <a:rPr lang="en-US" sz="1800" dirty="0" smtClean="0">
                <a:solidFill>
                  <a:schemeClr val="bg1"/>
                </a:solidFill>
              </a:rPr>
              <a:t> F ‘</a:t>
            </a:r>
            <a:r>
              <a:rPr lang="en-US" sz="1800" dirty="0" err="1" smtClean="0">
                <a:solidFill>
                  <a:schemeClr val="bg1"/>
                </a:solidFill>
              </a:rPr>
              <a:t>Roboethics</a:t>
            </a:r>
            <a:r>
              <a:rPr lang="en-US" sz="1800" dirty="0" smtClean="0">
                <a:solidFill>
                  <a:schemeClr val="bg1"/>
                </a:solidFill>
              </a:rPr>
              <a:t>: Social and Ethical Implications of Robotics’, in </a:t>
            </a:r>
            <a:r>
              <a:rPr lang="en-US" sz="1800" i="1" dirty="0" smtClean="0">
                <a:solidFill>
                  <a:schemeClr val="bg1"/>
                </a:solidFill>
              </a:rPr>
              <a:t>Springer Handbook of Robotics</a:t>
            </a:r>
            <a:r>
              <a:rPr lang="en-US" sz="1800" dirty="0" smtClean="0">
                <a:solidFill>
                  <a:schemeClr val="bg1"/>
                </a:solidFill>
              </a:rPr>
              <a:t>, e-book, </a:t>
            </a:r>
            <a:r>
              <a:rPr lang="en-US" sz="1800" dirty="0" err="1" smtClean="0">
                <a:solidFill>
                  <a:schemeClr val="bg1"/>
                </a:solidFill>
              </a:rPr>
              <a:t>SpringerLink</a:t>
            </a:r>
            <a:r>
              <a:rPr lang="en-US" sz="1800" dirty="0" smtClean="0">
                <a:solidFill>
                  <a:schemeClr val="bg1"/>
                </a:solidFill>
              </a:rPr>
              <a:t>, viewed 29 April 2014, pp. 1499-1524, </a:t>
            </a:r>
            <a:r>
              <a:rPr lang="en-US" sz="1800" u="sng" dirty="0" smtClean="0">
                <a:solidFill>
                  <a:schemeClr val="bg1"/>
                </a:solidFill>
                <a:hlinkClick r:id="rId6"/>
              </a:rPr>
              <a:t>http://link.springer.com/referenceworkentry/10.1007%2F978-3-540-30301-5_65#page-1</a:t>
            </a:r>
            <a:endParaRPr lang="bg-BG" sz="1800" dirty="0" smtClean="0">
              <a:solidFill>
                <a:schemeClr val="bg1"/>
              </a:solidFill>
            </a:endParaRPr>
          </a:p>
        </p:txBody>
      </p:sp>
    </p:spTree>
    <p:extLst>
      <p:ext uri="{BB962C8B-B14F-4D97-AF65-F5344CB8AC3E}">
        <p14:creationId xmlns:p14="http://schemas.microsoft.com/office/powerpoint/2010/main" val="3469751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Ethics</a:t>
            </a:r>
            <a:endParaRPr lang="bg-BG" dirty="0"/>
          </a:p>
        </p:txBody>
      </p:sp>
      <p:sp>
        <p:nvSpPr>
          <p:cNvPr id="3" name="Content Placeholder 2"/>
          <p:cNvSpPr>
            <a:spLocks noGrp="1"/>
          </p:cNvSpPr>
          <p:nvPr>
            <p:ph idx="1"/>
          </p:nvPr>
        </p:nvSpPr>
        <p:spPr>
          <a:xfrm>
            <a:off x="680321" y="2336873"/>
            <a:ext cx="9613861" cy="4111552"/>
          </a:xfrm>
        </p:spPr>
        <p:txBody>
          <a:bodyPr/>
          <a:lstStyle/>
          <a:p>
            <a:r>
              <a:rPr lang="en-US" dirty="0" smtClean="0">
                <a:solidFill>
                  <a:schemeClr val="bg1"/>
                </a:solidFill>
              </a:rPr>
              <a:t>What is Ethics ? </a:t>
            </a:r>
          </a:p>
          <a:p>
            <a:pPr marL="0" indent="0">
              <a:buNone/>
            </a:pPr>
            <a:r>
              <a:rPr lang="en-US" dirty="0">
                <a:solidFill>
                  <a:schemeClr val="bg1"/>
                </a:solidFill>
              </a:rPr>
              <a:t> </a:t>
            </a:r>
            <a:r>
              <a:rPr lang="en-US" dirty="0" smtClean="0">
                <a:solidFill>
                  <a:schemeClr val="bg1"/>
                </a:solidFill>
              </a:rPr>
              <a:t>   - </a:t>
            </a:r>
            <a:r>
              <a:rPr lang="bg-BG" dirty="0" smtClean="0">
                <a:solidFill>
                  <a:schemeClr val="bg1"/>
                </a:solidFill>
              </a:rPr>
              <a:t>systematic conceptualization of right and wrong behaviour</a:t>
            </a:r>
            <a:r>
              <a:rPr lang="en-US" dirty="0" smtClean="0">
                <a:solidFill>
                  <a:schemeClr val="bg1"/>
                </a:solidFill>
              </a:rPr>
              <a:t> </a:t>
            </a:r>
            <a:r>
              <a:rPr lang="en-US" baseline="30000" dirty="0">
                <a:solidFill>
                  <a:schemeClr val="bg1"/>
                </a:solidFill>
              </a:rPr>
              <a:t>[3]</a:t>
            </a:r>
            <a:endParaRPr lang="en-US" baseline="30000" dirty="0" smtClean="0">
              <a:solidFill>
                <a:schemeClr val="bg1"/>
              </a:solidFill>
            </a:endParaRPr>
          </a:p>
          <a:p>
            <a:r>
              <a:rPr lang="en-US" dirty="0" smtClean="0">
                <a:solidFill>
                  <a:schemeClr val="bg1"/>
                </a:solidFill>
              </a:rPr>
              <a:t>A more broad definition. </a:t>
            </a:r>
            <a:r>
              <a:rPr lang="en-US" baseline="30000" dirty="0" smtClean="0">
                <a:solidFill>
                  <a:schemeClr val="bg1"/>
                </a:solidFill>
              </a:rPr>
              <a:t>[1][3]</a:t>
            </a:r>
          </a:p>
          <a:p>
            <a:r>
              <a:rPr lang="en-US" dirty="0" smtClean="0">
                <a:solidFill>
                  <a:schemeClr val="bg1"/>
                </a:solidFill>
              </a:rPr>
              <a:t>Division of ethical theories </a:t>
            </a:r>
            <a:r>
              <a:rPr lang="en-US" baseline="30000" dirty="0" smtClean="0">
                <a:solidFill>
                  <a:schemeClr val="bg1"/>
                </a:solidFill>
              </a:rPr>
              <a:t>[2]</a:t>
            </a:r>
          </a:p>
          <a:p>
            <a:pPr lvl="1">
              <a:buFont typeface="Wingdings" panose="05000000000000000000" pitchFamily="2" charset="2"/>
              <a:buChar char="Ø"/>
            </a:pPr>
            <a:r>
              <a:rPr lang="en-US" sz="2400" dirty="0" smtClean="0">
                <a:solidFill>
                  <a:schemeClr val="bg1"/>
                </a:solidFill>
              </a:rPr>
              <a:t> </a:t>
            </a:r>
            <a:r>
              <a:rPr lang="en-US" sz="2400" dirty="0" err="1" smtClean="0">
                <a:solidFill>
                  <a:schemeClr val="bg1"/>
                </a:solidFill>
              </a:rPr>
              <a:t>Metaethics</a:t>
            </a:r>
            <a:endParaRPr lang="en-US" sz="2400" dirty="0" smtClean="0">
              <a:solidFill>
                <a:schemeClr val="bg1"/>
              </a:solidFill>
            </a:endParaRPr>
          </a:p>
          <a:p>
            <a:pPr lvl="1">
              <a:buFont typeface="Wingdings" panose="05000000000000000000" pitchFamily="2" charset="2"/>
              <a:buChar char="Ø"/>
            </a:pPr>
            <a:r>
              <a:rPr lang="en-US" sz="2400" dirty="0" smtClean="0">
                <a:solidFill>
                  <a:schemeClr val="bg1"/>
                </a:solidFill>
              </a:rPr>
              <a:t> Normative ethics</a:t>
            </a:r>
          </a:p>
          <a:p>
            <a:pPr lvl="1">
              <a:buFont typeface="Wingdings" panose="05000000000000000000" pitchFamily="2" charset="2"/>
              <a:buChar char="Ø"/>
            </a:pPr>
            <a:r>
              <a:rPr lang="en-US" sz="2400" dirty="0" smtClean="0">
                <a:solidFill>
                  <a:schemeClr val="bg1"/>
                </a:solidFill>
              </a:rPr>
              <a:t> Applied ethics</a:t>
            </a:r>
          </a:p>
          <a:p>
            <a:pPr marL="0" indent="0">
              <a:buNone/>
            </a:pPr>
            <a:endParaRPr lang="bg-BG"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7332" y="4524375"/>
            <a:ext cx="2933700" cy="20994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952308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bg-BG" dirty="0"/>
          </a:p>
        </p:txBody>
      </p:sp>
      <p:sp>
        <p:nvSpPr>
          <p:cNvPr id="3" name="Content Placeholder 2"/>
          <p:cNvSpPr>
            <a:spLocks noGrp="1"/>
          </p:cNvSpPr>
          <p:nvPr>
            <p:ph idx="1"/>
          </p:nvPr>
        </p:nvSpPr>
        <p:spPr>
          <a:xfrm>
            <a:off x="266701" y="2190750"/>
            <a:ext cx="11706224" cy="4429125"/>
          </a:xfrm>
        </p:spPr>
        <p:txBody>
          <a:bodyPr>
            <a:normAutofit lnSpcReduction="10000"/>
          </a:bodyPr>
          <a:lstStyle/>
          <a:p>
            <a:pPr>
              <a:buNone/>
            </a:pPr>
            <a:r>
              <a:rPr lang="en-US" sz="1800" dirty="0" smtClean="0">
                <a:solidFill>
                  <a:schemeClr val="bg1"/>
                </a:solidFill>
              </a:rPr>
              <a:t>[7] </a:t>
            </a:r>
            <a:r>
              <a:rPr lang="en-US" sz="1800" dirty="0" err="1" smtClean="0">
                <a:solidFill>
                  <a:schemeClr val="bg1"/>
                </a:solidFill>
              </a:rPr>
              <a:t>Veruggio</a:t>
            </a:r>
            <a:r>
              <a:rPr lang="en-US" sz="1800" dirty="0" smtClean="0">
                <a:solidFill>
                  <a:schemeClr val="bg1"/>
                </a:solidFill>
              </a:rPr>
              <a:t>, G 2005, ‘The Birth of </a:t>
            </a:r>
            <a:r>
              <a:rPr lang="en-US" sz="1800" dirty="0" err="1" smtClean="0">
                <a:solidFill>
                  <a:schemeClr val="bg1"/>
                </a:solidFill>
              </a:rPr>
              <a:t>Roboetics</a:t>
            </a:r>
            <a:r>
              <a:rPr lang="en-US" sz="1800" dirty="0" smtClean="0">
                <a:solidFill>
                  <a:schemeClr val="bg1"/>
                </a:solidFill>
              </a:rPr>
              <a:t> ‘ in </a:t>
            </a:r>
            <a:r>
              <a:rPr lang="en-US" sz="1800" i="1" dirty="0" smtClean="0">
                <a:solidFill>
                  <a:schemeClr val="bg1"/>
                </a:solidFill>
              </a:rPr>
              <a:t>ICRA 2005, IEEE International Conference on Robotics and Automation Workshop on </a:t>
            </a:r>
            <a:r>
              <a:rPr lang="en-US" sz="1800" i="1" dirty="0" err="1" smtClean="0">
                <a:solidFill>
                  <a:schemeClr val="bg1"/>
                </a:solidFill>
              </a:rPr>
              <a:t>Robo</a:t>
            </a:r>
            <a:r>
              <a:rPr lang="en-US" sz="1800" i="1" dirty="0" smtClean="0">
                <a:solidFill>
                  <a:schemeClr val="bg1"/>
                </a:solidFill>
              </a:rPr>
              <a:t>-Ethics, </a:t>
            </a:r>
            <a:r>
              <a:rPr lang="en-US" sz="1800" dirty="0" smtClean="0">
                <a:solidFill>
                  <a:schemeClr val="bg1"/>
                </a:solidFill>
              </a:rPr>
              <a:t>18 April, Barcelona, </a:t>
            </a:r>
            <a:r>
              <a:rPr lang="en-US" sz="1800" dirty="0" err="1" smtClean="0">
                <a:solidFill>
                  <a:schemeClr val="bg1"/>
                </a:solidFill>
              </a:rPr>
              <a:t>Scuola</a:t>
            </a:r>
            <a:r>
              <a:rPr lang="en-US" sz="1800" dirty="0" smtClean="0">
                <a:solidFill>
                  <a:schemeClr val="bg1"/>
                </a:solidFill>
              </a:rPr>
              <a:t> </a:t>
            </a:r>
            <a:r>
              <a:rPr lang="en-US" sz="1800" dirty="0" err="1" smtClean="0">
                <a:solidFill>
                  <a:schemeClr val="bg1"/>
                </a:solidFill>
              </a:rPr>
              <a:t>di</a:t>
            </a:r>
            <a:r>
              <a:rPr lang="en-US" sz="1800" dirty="0" smtClean="0">
                <a:solidFill>
                  <a:schemeClr val="bg1"/>
                </a:solidFill>
              </a:rPr>
              <a:t> </a:t>
            </a:r>
            <a:r>
              <a:rPr lang="en-US" sz="1800" dirty="0" err="1" smtClean="0">
                <a:solidFill>
                  <a:schemeClr val="bg1"/>
                </a:solidFill>
              </a:rPr>
              <a:t>Robotica</a:t>
            </a:r>
            <a:r>
              <a:rPr lang="en-US" sz="1800" dirty="0" smtClean="0">
                <a:solidFill>
                  <a:schemeClr val="bg1"/>
                </a:solidFill>
              </a:rPr>
              <a:t>, </a:t>
            </a:r>
            <a:r>
              <a:rPr lang="en-US" sz="1800" dirty="0" err="1" smtClean="0">
                <a:solidFill>
                  <a:schemeClr val="bg1"/>
                </a:solidFill>
              </a:rPr>
              <a:t>Genova</a:t>
            </a:r>
            <a:r>
              <a:rPr lang="en-US" sz="1800" dirty="0" smtClean="0">
                <a:solidFill>
                  <a:schemeClr val="bg1"/>
                </a:solidFill>
              </a:rPr>
              <a:t>. </a:t>
            </a:r>
            <a:r>
              <a:rPr lang="en-US" sz="1800" u="sng" dirty="0" smtClean="0">
                <a:solidFill>
                  <a:schemeClr val="bg1"/>
                </a:solidFill>
                <a:hlinkClick r:id="rId3"/>
              </a:rPr>
              <a:t>http://www.roboethics.org/icra2005/veruggio.pdf</a:t>
            </a:r>
            <a:endParaRPr lang="bg-BG" sz="1800" dirty="0" smtClean="0">
              <a:solidFill>
                <a:schemeClr val="bg1"/>
              </a:solidFill>
            </a:endParaRPr>
          </a:p>
          <a:p>
            <a:pPr>
              <a:buNone/>
            </a:pPr>
            <a:r>
              <a:rPr lang="en-US" sz="1800" dirty="0" smtClean="0">
                <a:solidFill>
                  <a:schemeClr val="bg1"/>
                </a:solidFill>
              </a:rPr>
              <a:t>[8] </a:t>
            </a:r>
            <a:r>
              <a:rPr lang="en-US" sz="1800" dirty="0" err="1" smtClean="0">
                <a:solidFill>
                  <a:schemeClr val="bg1"/>
                </a:solidFill>
              </a:rPr>
              <a:t>Veruggio</a:t>
            </a:r>
            <a:r>
              <a:rPr lang="en-US" sz="1800" dirty="0" smtClean="0">
                <a:solidFill>
                  <a:schemeClr val="bg1"/>
                </a:solidFill>
              </a:rPr>
              <a:t>, G &amp; </a:t>
            </a:r>
            <a:r>
              <a:rPr lang="en-US" sz="1800" dirty="0" err="1" smtClean="0">
                <a:solidFill>
                  <a:schemeClr val="bg1"/>
                </a:solidFill>
              </a:rPr>
              <a:t>Operto</a:t>
            </a:r>
            <a:r>
              <a:rPr lang="en-US" sz="1800" dirty="0" smtClean="0">
                <a:solidFill>
                  <a:schemeClr val="bg1"/>
                </a:solidFill>
              </a:rPr>
              <a:t>, F 2006, ‘</a:t>
            </a:r>
            <a:r>
              <a:rPr lang="en-US" sz="1800" dirty="0" err="1" smtClean="0">
                <a:solidFill>
                  <a:schemeClr val="bg1"/>
                </a:solidFill>
              </a:rPr>
              <a:t>Roboethics</a:t>
            </a:r>
            <a:r>
              <a:rPr lang="en-US" sz="1800" dirty="0" smtClean="0">
                <a:solidFill>
                  <a:schemeClr val="bg1"/>
                </a:solidFill>
              </a:rPr>
              <a:t>: A Bottom-Up Interdisciplinary Discourse in the Field in Applied Ethics in Robotics’, </a:t>
            </a:r>
            <a:r>
              <a:rPr lang="en-US" sz="1800" i="1" dirty="0" smtClean="0">
                <a:solidFill>
                  <a:schemeClr val="bg1"/>
                </a:solidFill>
              </a:rPr>
              <a:t>International Review of Information Ethics: Ethics in Robotics</a:t>
            </a:r>
            <a:r>
              <a:rPr lang="en-US" sz="1800" dirty="0" smtClean="0">
                <a:solidFill>
                  <a:schemeClr val="bg1"/>
                </a:solidFill>
              </a:rPr>
              <a:t>, vol. 6, pp.2-8, viewed 29 April 2014, </a:t>
            </a:r>
            <a:r>
              <a:rPr lang="en-US" sz="1800" u="sng" dirty="0" smtClean="0">
                <a:solidFill>
                  <a:schemeClr val="bg1"/>
                </a:solidFill>
                <a:hlinkClick r:id="rId4"/>
              </a:rPr>
              <a:t>http://www.i-r-i-e.net/inhalt/006/006_full.pdf#page=4</a:t>
            </a:r>
            <a:endParaRPr lang="bg-BG" sz="1800" dirty="0" smtClean="0">
              <a:solidFill>
                <a:schemeClr val="bg1"/>
              </a:solidFill>
            </a:endParaRPr>
          </a:p>
          <a:p>
            <a:pPr>
              <a:buNone/>
            </a:pPr>
            <a:r>
              <a:rPr lang="en-US" sz="1800" dirty="0" smtClean="0">
                <a:solidFill>
                  <a:schemeClr val="bg1"/>
                </a:solidFill>
              </a:rPr>
              <a:t>[9] Anderson, M &amp; Anderson, SL, eds. (July 2011). Machine Ethics. Cambridge University Press. ISBN 978-0-521-11235-2.</a:t>
            </a:r>
          </a:p>
          <a:p>
            <a:pPr>
              <a:buNone/>
            </a:pPr>
            <a:r>
              <a:rPr lang="bg-BG" sz="1800" dirty="0" smtClean="0">
                <a:solidFill>
                  <a:schemeClr val="bg1"/>
                </a:solidFill>
              </a:rPr>
              <a:t> </a:t>
            </a:r>
            <a:r>
              <a:rPr lang="en-US" sz="1800" dirty="0" smtClean="0">
                <a:solidFill>
                  <a:schemeClr val="bg1"/>
                </a:solidFill>
              </a:rPr>
              <a:t>[10] </a:t>
            </a:r>
            <a:r>
              <a:rPr lang="en-US" sz="1800" dirty="0" err="1" smtClean="0">
                <a:solidFill>
                  <a:schemeClr val="bg1"/>
                </a:solidFill>
              </a:rPr>
              <a:t>Nagenborg</a:t>
            </a:r>
            <a:r>
              <a:rPr lang="en-US" sz="1800" dirty="0" smtClean="0">
                <a:solidFill>
                  <a:schemeClr val="bg1"/>
                </a:solidFill>
              </a:rPr>
              <a:t>, M 2007, ‘Artificial moral agents: an intercultural perspective’, </a:t>
            </a:r>
            <a:r>
              <a:rPr lang="en-US" sz="1800" i="1" dirty="0" smtClean="0">
                <a:solidFill>
                  <a:schemeClr val="bg1"/>
                </a:solidFill>
              </a:rPr>
              <a:t>International Review of Information Ethics</a:t>
            </a:r>
            <a:r>
              <a:rPr lang="en-US" sz="1800" dirty="0" smtClean="0">
                <a:solidFill>
                  <a:schemeClr val="bg1"/>
                </a:solidFill>
              </a:rPr>
              <a:t>, vol. 7, viewed 29 April 2014, </a:t>
            </a:r>
            <a:r>
              <a:rPr lang="en-US" sz="1800" u="sng" dirty="0" smtClean="0">
                <a:solidFill>
                  <a:schemeClr val="bg1"/>
                </a:solidFill>
                <a:hlinkClick r:id="rId5"/>
              </a:rPr>
              <a:t>http://www.i-r-i-e.net/inhalt/007/13-nagenborg.pdf</a:t>
            </a:r>
            <a:endParaRPr lang="bg-BG" sz="1800" dirty="0" smtClean="0">
              <a:solidFill>
                <a:schemeClr val="bg1"/>
              </a:solidFill>
            </a:endParaRPr>
          </a:p>
          <a:p>
            <a:pPr>
              <a:buNone/>
            </a:pPr>
            <a:r>
              <a:rPr lang="en-US" sz="1800" dirty="0" smtClean="0">
                <a:solidFill>
                  <a:schemeClr val="bg1"/>
                </a:solidFill>
              </a:rPr>
              <a:t>[11] </a:t>
            </a:r>
            <a:r>
              <a:rPr lang="bg-BG" sz="1800" dirty="0" smtClean="0">
                <a:solidFill>
                  <a:schemeClr val="bg1"/>
                </a:solidFill>
              </a:rPr>
              <a:t>Wallach, W</a:t>
            </a:r>
            <a:r>
              <a:rPr lang="en-US" sz="1800" dirty="0" smtClean="0">
                <a:solidFill>
                  <a:schemeClr val="bg1"/>
                </a:solidFill>
              </a:rPr>
              <a:t> &amp;</a:t>
            </a:r>
            <a:r>
              <a:rPr lang="bg-BG" sz="1800" dirty="0" smtClean="0">
                <a:solidFill>
                  <a:schemeClr val="bg1"/>
                </a:solidFill>
              </a:rPr>
              <a:t> Allen, C 2008</a:t>
            </a:r>
            <a:r>
              <a:rPr lang="en-US" sz="1800" dirty="0" smtClean="0">
                <a:solidFill>
                  <a:schemeClr val="bg1"/>
                </a:solidFill>
              </a:rPr>
              <a:t>,</a:t>
            </a:r>
            <a:r>
              <a:rPr lang="bg-BG" sz="1800" dirty="0" smtClean="0">
                <a:solidFill>
                  <a:schemeClr val="bg1"/>
                </a:solidFill>
              </a:rPr>
              <a:t> </a:t>
            </a:r>
            <a:r>
              <a:rPr lang="bg-BG" sz="1800" i="1" dirty="0" smtClean="0">
                <a:solidFill>
                  <a:schemeClr val="bg1"/>
                </a:solidFill>
              </a:rPr>
              <a:t>Moral Machines: Teaching Robots Right from Wrong</a:t>
            </a:r>
            <a:r>
              <a:rPr lang="bg-BG" sz="1800" dirty="0" smtClean="0">
                <a:solidFill>
                  <a:schemeClr val="bg1"/>
                </a:solidFill>
              </a:rPr>
              <a:t>. USA: Oxford University Press. ISBN 978-0-19-537404-9.</a:t>
            </a:r>
            <a:endParaRPr lang="en-GB" sz="1800" dirty="0" smtClean="0">
              <a:solidFill>
                <a:schemeClr val="bg1"/>
              </a:solidFill>
            </a:endParaRPr>
          </a:p>
          <a:p>
            <a:pPr marL="0" indent="0">
              <a:buNone/>
            </a:pPr>
            <a:r>
              <a:rPr lang="en-US" sz="1800" dirty="0">
                <a:solidFill>
                  <a:schemeClr val="bg1"/>
                </a:solidFill>
              </a:rPr>
              <a:t>[12] </a:t>
            </a:r>
            <a:r>
              <a:rPr lang="en-US" sz="1800" dirty="0" err="1">
                <a:solidFill>
                  <a:schemeClr val="bg1"/>
                </a:solidFill>
              </a:rPr>
              <a:t>Barquin</a:t>
            </a:r>
            <a:r>
              <a:rPr lang="en-US" sz="1800" dirty="0">
                <a:solidFill>
                  <a:schemeClr val="bg1"/>
                </a:solidFill>
              </a:rPr>
              <a:t>, Ramon C. (May 7, 1992). "In pursuit of 'Ten Commandments' for Computer Ethics". Computer Ethics Institute. Retrieved 2013-08-17.</a:t>
            </a:r>
            <a:endParaRPr lang="en-GB" sz="1800" dirty="0">
              <a:solidFill>
                <a:schemeClr val="bg1"/>
              </a:solidFill>
            </a:endParaRPr>
          </a:p>
          <a:p>
            <a:pPr marL="0" indent="0">
              <a:buNone/>
            </a:pPr>
            <a:r>
              <a:rPr lang="en-US" sz="1800" dirty="0">
                <a:solidFill>
                  <a:schemeClr val="bg1"/>
                </a:solidFill>
              </a:rPr>
              <a:t>[13] </a:t>
            </a:r>
            <a:r>
              <a:rPr lang="en-US" sz="1800" dirty="0" err="1">
                <a:solidFill>
                  <a:schemeClr val="bg1"/>
                </a:solidFill>
              </a:rPr>
              <a:t>CCSR:Commentary</a:t>
            </a:r>
            <a:r>
              <a:rPr lang="en-US" sz="1800" dirty="0">
                <a:solidFill>
                  <a:schemeClr val="bg1"/>
                </a:solidFill>
              </a:rPr>
              <a:t> on the 'Ten Commandments for Computer Ethics‘</a:t>
            </a:r>
          </a:p>
          <a:p>
            <a:pPr>
              <a:buNone/>
            </a:pPr>
            <a:endParaRPr lang="bg-BG" sz="1800" dirty="0" smtClean="0">
              <a:solidFill>
                <a:schemeClr val="bg1"/>
              </a:solidFill>
            </a:endParaRPr>
          </a:p>
          <a:p>
            <a:endParaRPr lang="bg-BG" sz="1800" dirty="0">
              <a:solidFill>
                <a:schemeClr val="bg1"/>
              </a:solidFill>
            </a:endParaRPr>
          </a:p>
        </p:txBody>
      </p:sp>
    </p:spTree>
    <p:extLst>
      <p:ext uri="{BB962C8B-B14F-4D97-AF65-F5344CB8AC3E}">
        <p14:creationId xmlns:p14="http://schemas.microsoft.com/office/powerpoint/2010/main" val="3921381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pPr marL="0" indent="0">
              <a:buNone/>
            </a:pPr>
            <a:r>
              <a:rPr lang="en-US" sz="1800" dirty="0" smtClean="0">
                <a:solidFill>
                  <a:schemeClr val="bg1"/>
                </a:solidFill>
              </a:rPr>
              <a:t>[14</a:t>
            </a:r>
            <a:r>
              <a:rPr lang="en-US" sz="1800" dirty="0">
                <a:solidFill>
                  <a:schemeClr val="bg1"/>
                </a:solidFill>
              </a:rPr>
              <a:t>] Ethics Group (BCS 2015), </a:t>
            </a:r>
            <a:r>
              <a:rPr lang="en-US" sz="1800" dirty="0">
                <a:solidFill>
                  <a:schemeClr val="bg1"/>
                </a:solidFill>
                <a:hlinkClick r:id="rId2"/>
              </a:rPr>
              <a:t>http://</a:t>
            </a:r>
            <a:r>
              <a:rPr lang="en-US" sz="1800" dirty="0" smtClean="0">
                <a:solidFill>
                  <a:schemeClr val="bg1"/>
                </a:solidFill>
                <a:hlinkClick r:id="rId2"/>
              </a:rPr>
              <a:t>www.bcs.org/category/8620</a:t>
            </a:r>
            <a:r>
              <a:rPr lang="en-US" sz="1800" dirty="0" smtClean="0">
                <a:solidFill>
                  <a:schemeClr val="bg1"/>
                </a:solidFill>
              </a:rPr>
              <a:t> (access 2014-05-02)</a:t>
            </a:r>
          </a:p>
          <a:p>
            <a:pPr marL="0" indent="0">
              <a:buNone/>
            </a:pPr>
            <a:r>
              <a:rPr lang="en-US" sz="1800" dirty="0" smtClean="0">
                <a:solidFill>
                  <a:schemeClr val="bg1"/>
                </a:solidFill>
              </a:rPr>
              <a:t>[15] Code of Conduct (BCS 2014</a:t>
            </a:r>
            <a:r>
              <a:rPr lang="en-US" sz="1800" dirty="0">
                <a:solidFill>
                  <a:schemeClr val="bg1"/>
                </a:solidFill>
              </a:rPr>
              <a:t>), </a:t>
            </a:r>
            <a:r>
              <a:rPr lang="en-GB" sz="1800" dirty="0">
                <a:solidFill>
                  <a:schemeClr val="bg1"/>
                </a:solidFill>
                <a:hlinkClick r:id="rId3"/>
              </a:rPr>
              <a:t>http://</a:t>
            </a:r>
            <a:r>
              <a:rPr lang="en-GB" sz="1800" dirty="0" smtClean="0">
                <a:solidFill>
                  <a:schemeClr val="bg1"/>
                </a:solidFill>
                <a:hlinkClick r:id="rId3"/>
              </a:rPr>
              <a:t>www.bcs.org/category/6030</a:t>
            </a:r>
            <a:r>
              <a:rPr lang="en-GB" sz="1800" dirty="0" smtClean="0">
                <a:solidFill>
                  <a:schemeClr val="bg1"/>
                </a:solidFill>
              </a:rPr>
              <a:t> (accessed 2014-05-02)</a:t>
            </a:r>
            <a:endParaRPr lang="en-GB" sz="1800" dirty="0">
              <a:solidFill>
                <a:schemeClr val="bg1"/>
              </a:solidFill>
            </a:endParaRPr>
          </a:p>
          <a:p>
            <a:pPr marL="0" indent="0">
              <a:buNone/>
            </a:pPr>
            <a:r>
              <a:rPr lang="en-GB" sz="1800" dirty="0" smtClean="0">
                <a:solidFill>
                  <a:schemeClr val="bg1"/>
                </a:solidFill>
              </a:rPr>
              <a:t>[16] </a:t>
            </a:r>
            <a:r>
              <a:rPr lang="en-GB" sz="1800" dirty="0">
                <a:solidFill>
                  <a:schemeClr val="bg1"/>
                </a:solidFill>
              </a:rPr>
              <a:t>Academic Accreditation (BCS 2014), </a:t>
            </a:r>
            <a:r>
              <a:rPr lang="en-GB" sz="1800" dirty="0">
                <a:solidFill>
                  <a:schemeClr val="bg1"/>
                </a:solidFill>
                <a:hlinkClick r:id="rId4"/>
              </a:rPr>
              <a:t>http://</a:t>
            </a:r>
            <a:r>
              <a:rPr lang="en-GB" sz="1800" dirty="0" smtClean="0">
                <a:solidFill>
                  <a:schemeClr val="bg1"/>
                </a:solidFill>
                <a:hlinkClick r:id="rId4"/>
              </a:rPr>
              <a:t>www.bcs.org/category/5844</a:t>
            </a:r>
            <a:r>
              <a:rPr lang="en-GB" sz="1800" dirty="0" smtClean="0">
                <a:solidFill>
                  <a:schemeClr val="bg1"/>
                </a:solidFill>
              </a:rPr>
              <a:t> (accessed 2014-05-02)</a:t>
            </a:r>
            <a:endParaRPr lang="en-US" sz="1800" dirty="0">
              <a:solidFill>
                <a:schemeClr val="bg1"/>
              </a:solidFill>
            </a:endParaRPr>
          </a:p>
          <a:p>
            <a:pPr marL="0" indent="0">
              <a:buNone/>
            </a:pPr>
            <a:r>
              <a:rPr lang="en-US" sz="1800" dirty="0" smtClean="0">
                <a:solidFill>
                  <a:schemeClr val="bg1"/>
                </a:solidFill>
              </a:rPr>
              <a:t>[17] Chartered </a:t>
            </a:r>
            <a:r>
              <a:rPr lang="en-US" sz="1800" dirty="0">
                <a:solidFill>
                  <a:schemeClr val="bg1"/>
                </a:solidFill>
              </a:rPr>
              <a:t>IT Professional Status (BCS </a:t>
            </a:r>
            <a:r>
              <a:rPr lang="en-US" sz="1800" dirty="0" smtClean="0">
                <a:solidFill>
                  <a:schemeClr val="bg1"/>
                </a:solidFill>
              </a:rPr>
              <a:t>2014), </a:t>
            </a:r>
            <a:r>
              <a:rPr lang="en-US" sz="1800" dirty="0">
                <a:solidFill>
                  <a:schemeClr val="bg1"/>
                </a:solidFill>
                <a:hlinkClick r:id="rId5"/>
              </a:rPr>
              <a:t>http://</a:t>
            </a:r>
            <a:r>
              <a:rPr lang="en-US" sz="1800" dirty="0" smtClean="0">
                <a:solidFill>
                  <a:schemeClr val="bg1"/>
                </a:solidFill>
                <a:hlinkClick r:id="rId5"/>
              </a:rPr>
              <a:t>www.bcs.org/category/10972</a:t>
            </a:r>
            <a:r>
              <a:rPr lang="en-US" sz="1800" dirty="0" smtClean="0">
                <a:solidFill>
                  <a:schemeClr val="bg1"/>
                </a:solidFill>
              </a:rPr>
              <a:t> </a:t>
            </a:r>
            <a:r>
              <a:rPr lang="en-GB" sz="1800" dirty="0">
                <a:solidFill>
                  <a:schemeClr val="bg1"/>
                </a:solidFill>
              </a:rPr>
              <a:t>(accessed 2014-05-02</a:t>
            </a:r>
            <a:r>
              <a:rPr lang="en-GB" sz="1800" dirty="0" smtClean="0">
                <a:solidFill>
                  <a:schemeClr val="bg1"/>
                </a:solidFill>
              </a:rPr>
              <a:t>)</a:t>
            </a:r>
          </a:p>
          <a:p>
            <a:pPr marL="0" indent="0">
              <a:buNone/>
            </a:pPr>
            <a:r>
              <a:rPr lang="en-GB" sz="1800" dirty="0" smtClean="0">
                <a:solidFill>
                  <a:schemeClr val="bg1"/>
                </a:solidFill>
              </a:rPr>
              <a:t>[18] </a:t>
            </a:r>
            <a:r>
              <a:rPr lang="en-GB" sz="1800" dirty="0">
                <a:solidFill>
                  <a:schemeClr val="bg1"/>
                </a:solidFill>
              </a:rPr>
              <a:t>Employers value professional standards </a:t>
            </a:r>
            <a:r>
              <a:rPr lang="en-US" sz="1800" dirty="0">
                <a:solidFill>
                  <a:schemeClr val="bg1"/>
                </a:solidFill>
              </a:rPr>
              <a:t>(BCS 2013-06-21), </a:t>
            </a:r>
            <a:r>
              <a:rPr lang="en-GB" sz="1800" dirty="0" smtClean="0">
                <a:solidFill>
                  <a:schemeClr val="bg1"/>
                </a:solidFill>
                <a:hlinkClick r:id="rId6"/>
              </a:rPr>
              <a:t>http</a:t>
            </a:r>
            <a:r>
              <a:rPr lang="en-GB" sz="1800" dirty="0">
                <a:solidFill>
                  <a:schemeClr val="bg1"/>
                </a:solidFill>
                <a:hlinkClick r:id="rId6"/>
              </a:rPr>
              <a:t>://</a:t>
            </a:r>
            <a:r>
              <a:rPr lang="en-GB" sz="1800" dirty="0" smtClean="0">
                <a:solidFill>
                  <a:schemeClr val="bg1"/>
                </a:solidFill>
                <a:hlinkClick r:id="rId6"/>
              </a:rPr>
              <a:t>www.bcs.org/content/ConWebDoc/50833</a:t>
            </a:r>
            <a:r>
              <a:rPr lang="en-GB" sz="1800" dirty="0" smtClean="0">
                <a:solidFill>
                  <a:schemeClr val="bg1"/>
                </a:solidFill>
              </a:rPr>
              <a:t> (accessed 2014-05-02)</a:t>
            </a:r>
            <a:endParaRPr lang="en-US" sz="1800" dirty="0">
              <a:solidFill>
                <a:schemeClr val="bg1"/>
              </a:solidFill>
            </a:endParaRPr>
          </a:p>
          <a:p>
            <a:pPr marL="0" indent="0">
              <a:buNone/>
            </a:pPr>
            <a:r>
              <a:rPr lang="en-US" sz="1800" dirty="0" smtClean="0">
                <a:solidFill>
                  <a:schemeClr val="bg1"/>
                </a:solidFill>
              </a:rPr>
              <a:t>[19] Revalidation (BCS 2014), </a:t>
            </a:r>
            <a:r>
              <a:rPr lang="en-US" sz="1800" dirty="0" smtClean="0">
                <a:solidFill>
                  <a:schemeClr val="bg1"/>
                </a:solidFill>
                <a:hlinkClick r:id="rId7"/>
              </a:rPr>
              <a:t>http</a:t>
            </a:r>
            <a:r>
              <a:rPr lang="en-US" sz="1800" dirty="0">
                <a:solidFill>
                  <a:schemeClr val="bg1"/>
                </a:solidFill>
                <a:hlinkClick r:id="rId7"/>
              </a:rPr>
              <a:t>://</a:t>
            </a:r>
            <a:r>
              <a:rPr lang="en-US" sz="1800" dirty="0" smtClean="0">
                <a:solidFill>
                  <a:schemeClr val="bg1"/>
                </a:solidFill>
                <a:hlinkClick r:id="rId7"/>
              </a:rPr>
              <a:t>www.bcs.org/category/17167</a:t>
            </a:r>
            <a:r>
              <a:rPr lang="en-US" sz="1800" dirty="0" smtClean="0">
                <a:solidFill>
                  <a:schemeClr val="bg1"/>
                </a:solidFill>
              </a:rPr>
              <a:t> </a:t>
            </a:r>
            <a:r>
              <a:rPr lang="en-GB" sz="1800" dirty="0">
                <a:solidFill>
                  <a:schemeClr val="bg1"/>
                </a:solidFill>
              </a:rPr>
              <a:t>(accessed 2014-05-02)</a:t>
            </a:r>
          </a:p>
          <a:p>
            <a:pPr marL="0" indent="0">
              <a:buNone/>
            </a:pPr>
            <a:endParaRPr lang="en-US" sz="1800" dirty="0">
              <a:solidFill>
                <a:schemeClr val="bg1"/>
              </a:solidFill>
            </a:endParaRPr>
          </a:p>
        </p:txBody>
      </p:sp>
    </p:spTree>
    <p:extLst>
      <p:ext uri="{BB962C8B-B14F-4D97-AF65-F5344CB8AC3E}">
        <p14:creationId xmlns:p14="http://schemas.microsoft.com/office/powerpoint/2010/main" val="1320292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Subfields of Ethics in Technology</a:t>
            </a:r>
            <a:endParaRPr lang="bg-BG" dirty="0"/>
          </a:p>
        </p:txBody>
      </p:sp>
      <p:sp>
        <p:nvSpPr>
          <p:cNvPr id="3" name="Content Placeholder 2"/>
          <p:cNvSpPr>
            <a:spLocks noGrp="1"/>
          </p:cNvSpPr>
          <p:nvPr>
            <p:ph idx="1"/>
          </p:nvPr>
        </p:nvSpPr>
        <p:spPr/>
        <p:txBody>
          <a:bodyPr>
            <a:normAutofit/>
          </a:bodyPr>
          <a:lstStyle/>
          <a:p>
            <a:pPr lvl="1"/>
            <a:endParaRPr lang="en-US" sz="2400" dirty="0" smtClean="0">
              <a:solidFill>
                <a:schemeClr val="bg1"/>
              </a:solidFill>
            </a:endParaRPr>
          </a:p>
          <a:p>
            <a:pPr marL="457200" lvl="1" indent="0">
              <a:buNone/>
            </a:pPr>
            <a:r>
              <a:rPr lang="en-US" sz="2400" b="1" dirty="0" smtClean="0">
                <a:solidFill>
                  <a:schemeClr val="bg1"/>
                </a:solidFill>
              </a:rPr>
              <a:t>Ethics of Artificial Intelligence </a:t>
            </a:r>
            <a:endParaRPr lang="en-US" sz="2400" dirty="0" smtClean="0">
              <a:solidFill>
                <a:schemeClr val="bg1"/>
              </a:solidFill>
            </a:endParaRPr>
          </a:p>
          <a:p>
            <a:pPr lvl="2">
              <a:lnSpc>
                <a:spcPct val="100000"/>
              </a:lnSpc>
            </a:pPr>
            <a:r>
              <a:rPr lang="en-US" b="1" dirty="0" err="1" smtClean="0">
                <a:solidFill>
                  <a:schemeClr val="bg1"/>
                </a:solidFill>
              </a:rPr>
              <a:t>Roboethics</a:t>
            </a:r>
            <a:r>
              <a:rPr lang="en-US" dirty="0" smtClean="0">
                <a:solidFill>
                  <a:schemeClr val="bg1"/>
                </a:solidFill>
              </a:rPr>
              <a:t> - regulation and definition of proper, safe and ethical human design, construction and use of artificially intelligent beings </a:t>
            </a:r>
            <a:r>
              <a:rPr lang="en-US" sz="2400" baseline="30000" dirty="0">
                <a:solidFill>
                  <a:schemeClr val="bg1"/>
                </a:solidFill>
              </a:rPr>
              <a:t>[5]</a:t>
            </a:r>
          </a:p>
          <a:p>
            <a:pPr lvl="2">
              <a:lnSpc>
                <a:spcPct val="100000"/>
              </a:lnSpc>
            </a:pPr>
            <a:endParaRPr lang="en-US" baseline="30000" dirty="0" smtClean="0">
              <a:solidFill>
                <a:schemeClr val="bg1"/>
              </a:solidFill>
            </a:endParaRPr>
          </a:p>
          <a:p>
            <a:pPr lvl="2">
              <a:lnSpc>
                <a:spcPct val="100000"/>
              </a:lnSpc>
            </a:pPr>
            <a:r>
              <a:rPr lang="en-US" b="1" dirty="0" smtClean="0">
                <a:solidFill>
                  <a:schemeClr val="bg1"/>
                </a:solidFill>
              </a:rPr>
              <a:t>Machine Ethics / Machine Morality / Computational Ethics </a:t>
            </a:r>
            <a:r>
              <a:rPr lang="en-US" dirty="0" smtClean="0">
                <a:solidFill>
                  <a:schemeClr val="bg1"/>
                </a:solidFill>
              </a:rPr>
              <a:t>– “giving machines [the idea of] ethical principles” and hardwiring into them  “ethical decision making” functionality </a:t>
            </a:r>
            <a:r>
              <a:rPr lang="en-US" sz="2400" baseline="30000" dirty="0">
                <a:solidFill>
                  <a:schemeClr val="bg1"/>
                </a:solidFill>
              </a:rPr>
              <a:t>[9]</a:t>
            </a:r>
          </a:p>
        </p:txBody>
      </p:sp>
    </p:spTree>
    <p:extLst>
      <p:ext uri="{BB962C8B-B14F-4D97-AF65-F5344CB8AC3E}">
        <p14:creationId xmlns:p14="http://schemas.microsoft.com/office/powerpoint/2010/main" val="23388151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Roboethics</a:t>
            </a:r>
            <a:r>
              <a:rPr lang="en-US" dirty="0" smtClean="0"/>
              <a:t> – a human-centered ethics</a:t>
            </a:r>
            <a:endParaRPr lang="bg-BG" dirty="0"/>
          </a:p>
        </p:txBody>
      </p:sp>
      <p:sp>
        <p:nvSpPr>
          <p:cNvPr id="3" name="Content Placeholder 2"/>
          <p:cNvSpPr>
            <a:spLocks noGrp="1"/>
          </p:cNvSpPr>
          <p:nvPr>
            <p:ph idx="1"/>
          </p:nvPr>
        </p:nvSpPr>
        <p:spPr/>
        <p:txBody>
          <a:bodyPr>
            <a:normAutofit lnSpcReduction="10000"/>
          </a:bodyPr>
          <a:lstStyle/>
          <a:p>
            <a:r>
              <a:rPr lang="en-US" dirty="0" smtClean="0">
                <a:solidFill>
                  <a:schemeClr val="bg1"/>
                </a:solidFill>
              </a:rPr>
              <a:t>Why </a:t>
            </a:r>
            <a:r>
              <a:rPr lang="en-US" dirty="0" err="1" smtClean="0">
                <a:solidFill>
                  <a:schemeClr val="bg1"/>
                </a:solidFill>
              </a:rPr>
              <a:t>Roboethics</a:t>
            </a:r>
            <a:r>
              <a:rPr lang="en-US" dirty="0" smtClean="0">
                <a:solidFill>
                  <a:schemeClr val="bg1"/>
                </a:solidFill>
              </a:rPr>
              <a:t> is considered important? – the reasons behind the concept </a:t>
            </a:r>
            <a:r>
              <a:rPr lang="en-US" baseline="30000" dirty="0" smtClean="0">
                <a:solidFill>
                  <a:schemeClr val="bg1"/>
                </a:solidFill>
              </a:rPr>
              <a:t>[7]</a:t>
            </a:r>
          </a:p>
          <a:p>
            <a:endParaRPr lang="en-US" dirty="0" smtClean="0">
              <a:solidFill>
                <a:schemeClr val="bg1"/>
              </a:solidFill>
            </a:endParaRPr>
          </a:p>
          <a:p>
            <a:r>
              <a:rPr lang="en-US" dirty="0" smtClean="0">
                <a:solidFill>
                  <a:schemeClr val="bg1"/>
                </a:solidFill>
              </a:rPr>
              <a:t>How </a:t>
            </a:r>
            <a:r>
              <a:rPr lang="en-US" dirty="0" err="1" smtClean="0">
                <a:solidFill>
                  <a:schemeClr val="bg1"/>
                </a:solidFill>
              </a:rPr>
              <a:t>Roboethics</a:t>
            </a:r>
            <a:r>
              <a:rPr lang="en-US" dirty="0" smtClean="0">
                <a:solidFill>
                  <a:schemeClr val="bg1"/>
                </a:solidFill>
              </a:rPr>
              <a:t> was conceived? – notable events, scientists and documents </a:t>
            </a:r>
            <a:r>
              <a:rPr lang="en-US" baseline="30000" dirty="0" smtClean="0">
                <a:solidFill>
                  <a:schemeClr val="bg1"/>
                </a:solidFill>
              </a:rPr>
              <a:t>[5][7]</a:t>
            </a:r>
          </a:p>
          <a:p>
            <a:endParaRPr lang="en-US" dirty="0" smtClean="0">
              <a:solidFill>
                <a:schemeClr val="bg1"/>
              </a:solidFill>
            </a:endParaRPr>
          </a:p>
          <a:p>
            <a:r>
              <a:rPr lang="en-US" dirty="0" smtClean="0">
                <a:solidFill>
                  <a:schemeClr val="bg1"/>
                </a:solidFill>
              </a:rPr>
              <a:t>What is </a:t>
            </a:r>
            <a:r>
              <a:rPr lang="en-US" dirty="0" err="1" smtClean="0">
                <a:solidFill>
                  <a:schemeClr val="bg1"/>
                </a:solidFill>
              </a:rPr>
              <a:t>Roboethics</a:t>
            </a:r>
            <a:r>
              <a:rPr lang="en-US" dirty="0" smtClean="0">
                <a:solidFill>
                  <a:schemeClr val="bg1"/>
                </a:solidFill>
              </a:rPr>
              <a:t> generally discussing? </a:t>
            </a:r>
            <a:r>
              <a:rPr lang="en-US" baseline="30000" dirty="0" smtClean="0">
                <a:solidFill>
                  <a:schemeClr val="bg1"/>
                </a:solidFill>
              </a:rPr>
              <a:t>[7]</a:t>
            </a:r>
          </a:p>
          <a:p>
            <a:endParaRPr lang="en-US" dirty="0" smtClean="0">
              <a:solidFill>
                <a:schemeClr val="bg1"/>
              </a:solidFill>
            </a:endParaRPr>
          </a:p>
          <a:p>
            <a:r>
              <a:rPr lang="en-US" dirty="0" smtClean="0">
                <a:solidFill>
                  <a:schemeClr val="bg1"/>
                </a:solidFill>
              </a:rPr>
              <a:t>What are the important questions in the field? </a:t>
            </a:r>
            <a:r>
              <a:rPr lang="en-US" baseline="30000" dirty="0" smtClean="0">
                <a:solidFill>
                  <a:schemeClr val="bg1"/>
                </a:solidFill>
              </a:rPr>
              <a:t>[7]</a:t>
            </a:r>
          </a:p>
          <a:p>
            <a:endParaRPr lang="en-US" dirty="0" smtClean="0">
              <a:solidFill>
                <a:schemeClr val="bg1"/>
              </a:solidFill>
            </a:endParaRPr>
          </a:p>
          <a:p>
            <a:endParaRPr lang="en-US" dirty="0" smtClean="0">
              <a:solidFill>
                <a:schemeClr val="bg1"/>
              </a:solidFill>
            </a:endParaRPr>
          </a:p>
          <a:p>
            <a:endParaRPr lang="bg-BG" dirty="0">
              <a:solidFill>
                <a:schemeClr val="bg1"/>
              </a:solidFill>
            </a:endParaRPr>
          </a:p>
        </p:txBody>
      </p:sp>
    </p:spTree>
    <p:extLst>
      <p:ext uri="{BB962C8B-B14F-4D97-AF65-F5344CB8AC3E}">
        <p14:creationId xmlns:p14="http://schemas.microsoft.com/office/powerpoint/2010/main" val="41786413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Machine ethics – the problem of machine autonomy</a:t>
            </a:r>
            <a:endParaRPr lang="bg-BG" dirty="0"/>
          </a:p>
        </p:txBody>
      </p:sp>
      <p:sp>
        <p:nvSpPr>
          <p:cNvPr id="3" name="Content Placeholder 2"/>
          <p:cNvSpPr>
            <a:spLocks noGrp="1"/>
          </p:cNvSpPr>
          <p:nvPr>
            <p:ph idx="1"/>
          </p:nvPr>
        </p:nvSpPr>
        <p:spPr/>
        <p:txBody>
          <a:bodyPr/>
          <a:lstStyle/>
          <a:p>
            <a:r>
              <a:rPr lang="en-US" dirty="0" smtClean="0">
                <a:solidFill>
                  <a:schemeClr val="bg1"/>
                </a:solidFill>
              </a:rPr>
              <a:t>Why is Machine ethics important? </a:t>
            </a:r>
            <a:r>
              <a:rPr lang="en-US" baseline="30000" dirty="0" smtClean="0">
                <a:solidFill>
                  <a:schemeClr val="bg1"/>
                </a:solidFill>
              </a:rPr>
              <a:t>[9]</a:t>
            </a:r>
          </a:p>
          <a:p>
            <a:endParaRPr lang="en-US" dirty="0" smtClean="0">
              <a:solidFill>
                <a:schemeClr val="bg1"/>
              </a:solidFill>
            </a:endParaRPr>
          </a:p>
          <a:p>
            <a:r>
              <a:rPr lang="en-US" dirty="0" smtClean="0">
                <a:solidFill>
                  <a:schemeClr val="bg1"/>
                </a:solidFill>
              </a:rPr>
              <a:t>What is Machine ethics all about? </a:t>
            </a:r>
            <a:r>
              <a:rPr lang="en-US" baseline="30000" dirty="0" smtClean="0">
                <a:solidFill>
                  <a:schemeClr val="bg1"/>
                </a:solidFill>
              </a:rPr>
              <a:t>[9]</a:t>
            </a:r>
          </a:p>
          <a:p>
            <a:endParaRPr lang="en-US" dirty="0" smtClean="0">
              <a:solidFill>
                <a:schemeClr val="bg1"/>
              </a:solidFill>
            </a:endParaRPr>
          </a:p>
          <a:p>
            <a:r>
              <a:rPr lang="en-US" dirty="0" smtClean="0">
                <a:solidFill>
                  <a:schemeClr val="bg1"/>
                </a:solidFill>
              </a:rPr>
              <a:t>What is an Artificial Software Agent? </a:t>
            </a:r>
            <a:r>
              <a:rPr lang="en-US" baseline="30000" dirty="0" smtClean="0">
                <a:solidFill>
                  <a:schemeClr val="bg1"/>
                </a:solidFill>
              </a:rPr>
              <a:t>[10]</a:t>
            </a:r>
          </a:p>
          <a:p>
            <a:endParaRPr lang="en-US" dirty="0" smtClean="0">
              <a:solidFill>
                <a:schemeClr val="bg1"/>
              </a:solidFill>
            </a:endParaRPr>
          </a:p>
          <a:p>
            <a:r>
              <a:rPr lang="en-US" dirty="0" smtClean="0">
                <a:solidFill>
                  <a:schemeClr val="bg1"/>
                </a:solidFill>
              </a:rPr>
              <a:t>What is an Artificial Moral Agent? </a:t>
            </a:r>
            <a:r>
              <a:rPr lang="en-US" baseline="30000" dirty="0" smtClean="0">
                <a:solidFill>
                  <a:schemeClr val="bg1"/>
                </a:solidFill>
              </a:rPr>
              <a:t>[10]</a:t>
            </a:r>
            <a:endParaRPr lang="bg-BG" baseline="30000" dirty="0">
              <a:solidFill>
                <a:schemeClr val="bg1"/>
              </a:solidFill>
            </a:endParaRPr>
          </a:p>
        </p:txBody>
      </p:sp>
    </p:spTree>
    <p:extLst>
      <p:ext uri="{BB962C8B-B14F-4D97-AF65-F5344CB8AC3E}">
        <p14:creationId xmlns:p14="http://schemas.microsoft.com/office/powerpoint/2010/main" val="25869011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smtClean="0"/>
              <a:t>Computer Ethics Institute</a:t>
            </a:r>
            <a:br>
              <a:rPr lang="en-US" dirty="0" smtClean="0"/>
            </a:br>
            <a:r>
              <a:rPr lang="en-US" dirty="0" smtClean="0"/>
              <a:t>(CEI)</a:t>
            </a:r>
            <a:endParaRPr lang="en-US" dirty="0"/>
          </a:p>
        </p:txBody>
      </p:sp>
      <p:sp>
        <p:nvSpPr>
          <p:cNvPr id="3" name="Subtitle 2"/>
          <p:cNvSpPr>
            <a:spLocks noGrp="1"/>
          </p:cNvSpPr>
          <p:nvPr>
            <p:ph type="subTitle"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4826980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CEI</a:t>
            </a:r>
            <a:endParaRPr lang="en-US" dirty="0"/>
          </a:p>
        </p:txBody>
      </p:sp>
      <p:sp>
        <p:nvSpPr>
          <p:cNvPr id="3" name="Content Placeholder 2"/>
          <p:cNvSpPr>
            <a:spLocks noGrp="1"/>
          </p:cNvSpPr>
          <p:nvPr>
            <p:ph idx="1"/>
          </p:nvPr>
        </p:nvSpPr>
        <p:spPr/>
        <p:txBody>
          <a:bodyPr>
            <a:normAutofit/>
          </a:bodyPr>
          <a:lstStyle/>
          <a:p>
            <a:r>
              <a:rPr lang="en-US" dirty="0" smtClean="0">
                <a:solidFill>
                  <a:schemeClr val="bg1"/>
                </a:solidFill>
              </a:rPr>
              <a:t>Founded in 1985</a:t>
            </a:r>
          </a:p>
          <a:p>
            <a:endParaRPr lang="en-US" dirty="0">
              <a:solidFill>
                <a:schemeClr val="bg1"/>
              </a:solidFill>
            </a:endParaRPr>
          </a:p>
          <a:p>
            <a:r>
              <a:rPr lang="en-US" dirty="0" smtClean="0">
                <a:solidFill>
                  <a:schemeClr val="bg1"/>
                </a:solidFill>
              </a:rPr>
              <a:t>Founders from IBM and The Brookings Institution</a:t>
            </a:r>
            <a:endParaRPr lang="en-US" dirty="0">
              <a:solidFill>
                <a:schemeClr val="bg1"/>
              </a:solidFill>
            </a:endParaRPr>
          </a:p>
          <a:p>
            <a:endParaRPr lang="en-US" dirty="0" smtClean="0">
              <a:solidFill>
                <a:schemeClr val="bg1"/>
              </a:solidFill>
            </a:endParaRPr>
          </a:p>
          <a:p>
            <a:r>
              <a:rPr lang="en-US" dirty="0" smtClean="0">
                <a:solidFill>
                  <a:schemeClr val="bg1"/>
                </a:solidFill>
              </a:rPr>
              <a:t>Mission: to facilitate the examination and recognition of ethics in the development and use of computer technologies.</a:t>
            </a:r>
          </a:p>
          <a:p>
            <a:endParaRPr lang="en-US" dirty="0">
              <a:solidFill>
                <a:schemeClr val="bg1"/>
              </a:solidFill>
            </a:endParaRPr>
          </a:p>
          <a:p>
            <a:r>
              <a:rPr lang="en-US" dirty="0" smtClean="0">
                <a:solidFill>
                  <a:schemeClr val="bg1"/>
                </a:solidFill>
              </a:rPr>
              <a:t>Created the Ten Commandments of Computer Ethics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0687" y="4791075"/>
            <a:ext cx="2505075" cy="1828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35026233"/>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themeOverride>
</file>

<file path=ppt/theme/themeOverride2.xml><?xml version="1.0" encoding="utf-8"?>
<a:themeOverride xmlns:a="http://schemas.openxmlformats.org/drawingml/2006/main">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themeOverride>
</file>

<file path=ppt/theme/themeOverride3.xml><?xml version="1.0" encoding="utf-8"?>
<a:themeOverride xmlns:a="http://schemas.openxmlformats.org/drawingml/2006/main">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themeOverride>
</file>

<file path=docProps/app.xml><?xml version="1.0" encoding="utf-8"?>
<Properties xmlns="http://schemas.openxmlformats.org/officeDocument/2006/extended-properties" xmlns:vt="http://schemas.openxmlformats.org/officeDocument/2006/docPropsVTypes">
  <Template/>
  <TotalTime>276</TotalTime>
  <Words>1681</Words>
  <Application>Microsoft Office PowerPoint</Application>
  <PresentationFormat>Widescreen</PresentationFormat>
  <Paragraphs>231</Paragraphs>
  <Slides>41</Slides>
  <Notes>4</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Trebuchet MS</vt:lpstr>
      <vt:lpstr>Wingdings</vt:lpstr>
      <vt:lpstr>Berlin</vt:lpstr>
      <vt:lpstr> Computer Ethics Professional bodies and accreditation  Group R </vt:lpstr>
      <vt:lpstr>PowerPoint Presentation</vt:lpstr>
      <vt:lpstr>Ethics of Artificial Intelligence</vt:lpstr>
      <vt:lpstr>Definition of Ethics</vt:lpstr>
      <vt:lpstr>Subfields of Ethics in Technology</vt:lpstr>
      <vt:lpstr>Roboethics – a human-centered ethics</vt:lpstr>
      <vt:lpstr>Machine ethics – the problem of machine autonomy</vt:lpstr>
      <vt:lpstr>Computer Ethics Institute (CEI)</vt:lpstr>
      <vt:lpstr>CEI</vt:lpstr>
      <vt:lpstr>Ten Commandments</vt:lpstr>
      <vt:lpstr>Ten Commandments</vt:lpstr>
      <vt:lpstr>Ten Commandments</vt:lpstr>
      <vt:lpstr>Criticism of Ten Commandments</vt:lpstr>
      <vt:lpstr>Legal issues</vt:lpstr>
      <vt:lpstr>Basic awareness of legal issue</vt:lpstr>
      <vt:lpstr>Basic awareness of legal issue</vt:lpstr>
      <vt:lpstr>Consequences</vt:lpstr>
      <vt:lpstr>Professional Bodies</vt:lpstr>
      <vt:lpstr>What Is A Professional Body?</vt:lpstr>
      <vt:lpstr>What does this mean?</vt:lpstr>
      <vt:lpstr>Some professional bodies</vt:lpstr>
      <vt:lpstr>Some Relevant Bodies</vt:lpstr>
      <vt:lpstr>British computer society</vt:lpstr>
      <vt:lpstr>British Computer Society</vt:lpstr>
      <vt:lpstr>What Do The BCS Do?</vt:lpstr>
      <vt:lpstr>Beyond the marketing</vt:lpstr>
      <vt:lpstr>Educational Benefits</vt:lpstr>
      <vt:lpstr>Social Benefits</vt:lpstr>
      <vt:lpstr>Career Benefits</vt:lpstr>
      <vt:lpstr>Financial cost</vt:lpstr>
      <vt:lpstr>Non-Essential</vt:lpstr>
      <vt:lpstr>Criticisms</vt:lpstr>
      <vt:lpstr>BCS Code of Conduct</vt:lpstr>
      <vt:lpstr> BCS Code of Conduct</vt:lpstr>
      <vt:lpstr> BCS Code of Conduct</vt:lpstr>
      <vt:lpstr>BCS Accredited Courses</vt:lpstr>
      <vt:lpstr>Chartered Registrations</vt:lpstr>
      <vt:lpstr>Other organisations</vt:lpstr>
      <vt:lpstr>References</vt:lpstr>
      <vt:lpstr>References</vt:lpstr>
      <vt:lpstr>References</vt:lpstr>
    </vt:vector>
  </TitlesOfParts>
  <Company>University of Southampton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Ethics: Ethics of Artificial Intelligence</dc:title>
  <dc:creator>Dept of E &amp; CS</dc:creator>
  <cp:lastModifiedBy>Dept of E &amp; CS</cp:lastModifiedBy>
  <cp:revision>47</cp:revision>
  <dcterms:created xsi:type="dcterms:W3CDTF">2014-04-30T12:08:39Z</dcterms:created>
  <dcterms:modified xsi:type="dcterms:W3CDTF">2014-05-02T14:44:37Z</dcterms:modified>
</cp:coreProperties>
</file>