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9.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1.jpeg" ContentType="image/jpeg"/>
  <Override PartName="/ppt/media/image20.png" ContentType="image/png"/>
  <Override PartName="/ppt/media/image19.png" ContentType="image/png"/>
  <Override PartName="/ppt/media/image17.png" ContentType="image/png"/>
  <Override PartName="/ppt/media/image16.png" ContentType="image/png"/>
  <Override PartName="/ppt/media/image15.png" ContentType="image/png"/>
  <Override PartName="/ppt/media/image11.jpeg" ContentType="image/jpeg"/>
  <Override PartName="/ppt/media/image8.png" ContentType="image/png"/>
  <Override PartName="/ppt/media/image7.jpeg" ContentType="image/jpeg"/>
  <Override PartName="/ppt/media/image6.png" ContentType="image/png"/>
  <Override PartName="/ppt/media/image10.jpeg" ContentType="image/jpeg"/>
  <Override PartName="/ppt/media/image5.png" ContentType="image/png"/>
  <Override PartName="/ppt/media/image18.png" ContentType="image/png"/>
  <Override PartName="/ppt/media/image4.png" ContentType="image/png"/>
  <Override PartName="/ppt/media/image13.jpeg" ContentType="image/jpeg"/>
  <Override PartName="/ppt/media/image12.jpeg" ContentType="image/jpeg"/>
  <Override PartName="/ppt/media/image3.png" ContentType="image/png"/>
  <Override PartName="/ppt/media/image9.jpeg" ContentType="image/jpeg"/>
  <Override PartName="/ppt/media/image2.png" ContentType="image/png"/>
  <Override PartName="/ppt/media/image14.jpeg" ContentType="image/jpeg"/>
  <Override PartName="/ppt/media/image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PlaceHolder 1"/>
          <p:cNvSpPr>
            <a:spLocks noGrp="1"/>
          </p:cNvSpPr>
          <p:nvPr>
            <p:ph type="body"/>
          </p:nvPr>
        </p:nvSpPr>
        <p:spPr>
          <a:xfrm>
            <a:off x="756000" y="5078520"/>
            <a:ext cx="6047640" cy="4811040"/>
          </a:xfrm>
          <a:prstGeom prst="rect">
            <a:avLst/>
          </a:prstGeom>
        </p:spPr>
        <p:txBody>
          <a:bodyPr wrap="none" lIns="0" rIns="0" tIns="0" bIns="0"/>
          <a:p>
            <a:r>
              <a:rPr lang="en-GB"/>
              <a:t>Click to edit the notes format</a:t>
            </a:r>
            <a:endParaRPr/>
          </a:p>
        </p:txBody>
      </p:sp>
      <p:sp>
        <p:nvSpPr>
          <p:cNvPr id="75" name="PlaceHolder 2"/>
          <p:cNvSpPr>
            <a:spLocks noGrp="1"/>
          </p:cNvSpPr>
          <p:nvPr>
            <p:ph type="hdr"/>
          </p:nvPr>
        </p:nvSpPr>
        <p:spPr>
          <a:xfrm>
            <a:off x="0" y="0"/>
            <a:ext cx="3280680" cy="534240"/>
          </a:xfrm>
          <a:prstGeom prst="rect">
            <a:avLst/>
          </a:prstGeom>
        </p:spPr>
        <p:txBody>
          <a:bodyPr wrap="none" lIns="0" rIns="0" tIns="0" bIns="0"/>
          <a:p>
            <a:r>
              <a:rPr lang="en-GB"/>
              <a:t>&lt;header&gt;</a:t>
            </a:r>
            <a:endParaRPr/>
          </a:p>
        </p:txBody>
      </p:sp>
      <p:sp>
        <p:nvSpPr>
          <p:cNvPr id="76" name="PlaceHolder 3"/>
          <p:cNvSpPr>
            <a:spLocks noGrp="1"/>
          </p:cNvSpPr>
          <p:nvPr>
            <p:ph type="dt"/>
          </p:nvPr>
        </p:nvSpPr>
        <p:spPr>
          <a:xfrm>
            <a:off x="4278960" y="0"/>
            <a:ext cx="3280680" cy="534240"/>
          </a:xfrm>
          <a:prstGeom prst="rect">
            <a:avLst/>
          </a:prstGeom>
        </p:spPr>
        <p:txBody>
          <a:bodyPr wrap="none" lIns="0" rIns="0" tIns="0" bIns="0"/>
          <a:p>
            <a:pPr algn="r"/>
            <a:r>
              <a:rPr lang="en-GB"/>
              <a:t>&lt;date/time&gt;</a:t>
            </a:r>
            <a:endParaRPr/>
          </a:p>
        </p:txBody>
      </p:sp>
      <p:sp>
        <p:nvSpPr>
          <p:cNvPr id="77" name="PlaceHolder 4"/>
          <p:cNvSpPr>
            <a:spLocks noGrp="1"/>
          </p:cNvSpPr>
          <p:nvPr>
            <p:ph type="ftr"/>
          </p:nvPr>
        </p:nvSpPr>
        <p:spPr>
          <a:xfrm>
            <a:off x="0" y="10157400"/>
            <a:ext cx="3280680" cy="534240"/>
          </a:xfrm>
          <a:prstGeom prst="rect">
            <a:avLst/>
          </a:prstGeom>
        </p:spPr>
        <p:txBody>
          <a:bodyPr wrap="none" lIns="0" rIns="0" tIns="0" bIns="0" anchor="b"/>
          <a:p>
            <a:r>
              <a:rPr lang="en-GB"/>
              <a:t>&lt;footer&gt;</a:t>
            </a:r>
            <a:endParaRPr/>
          </a:p>
        </p:txBody>
      </p:sp>
      <p:sp>
        <p:nvSpPr>
          <p:cNvPr id="78" name="PlaceHolder 5"/>
          <p:cNvSpPr>
            <a:spLocks noGrp="1"/>
          </p:cNvSpPr>
          <p:nvPr>
            <p:ph type="sldNum"/>
          </p:nvPr>
        </p:nvSpPr>
        <p:spPr>
          <a:xfrm>
            <a:off x="4278960" y="10157400"/>
            <a:ext cx="3280680" cy="534240"/>
          </a:xfrm>
          <a:prstGeom prst="rect">
            <a:avLst/>
          </a:prstGeom>
        </p:spPr>
        <p:txBody>
          <a:bodyPr wrap="none" lIns="0" rIns="0" tIns="0" bIns="0" anchor="b"/>
          <a:p>
            <a:pPr algn="r"/>
            <a:fld id="{7EF7FA8C-FCB1-4486-A395-5FCEF8702A53}" type="slidenum">
              <a:rPr lang="en-GB"/>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PlaceHolder 1"/>
          <p:cNvSpPr>
            <a:spLocks noGrp="1"/>
          </p:cNvSpPr>
          <p:nvPr>
            <p:ph type="body"/>
          </p:nvPr>
        </p:nvSpPr>
        <p:spPr>
          <a:xfrm>
            <a:off x="720000" y="4680000"/>
            <a:ext cx="6119640" cy="5039640"/>
          </a:xfrm>
          <a:prstGeom prst="rect">
            <a:avLst/>
          </a:prstGeom>
        </p:spPr>
        <p:txBody>
          <a:bodyPr wrap="none" lIns="0" rIns="0" tIns="0" bIns="0"/>
          <a:p>
            <a:r>
              <a:rPr lang="en-GB" sz="2200"/>
              <a:t>Thank you, do you have any questions?</a:t>
            </a:r>
            <a:endParaRPr/>
          </a:p>
          <a:p>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PlaceHolder 1"/>
          <p:cNvSpPr>
            <a:spLocks noGrp="1"/>
          </p:cNvSpPr>
          <p:nvPr>
            <p:ph type="body"/>
          </p:nvPr>
        </p:nvSpPr>
        <p:spPr>
          <a:xfrm>
            <a:off x="720000" y="4680000"/>
            <a:ext cx="6119640" cy="5039640"/>
          </a:xfrm>
          <a:prstGeom prst="rect">
            <a:avLst/>
          </a:prstGeom>
        </p:spPr>
        <p:txBody>
          <a:bodyPr wrap="none" lIns="0" rIns="0" tIns="0" bIns="0"/>
          <a:p>
            <a:r>
              <a:rPr lang="en-GB" sz="2200"/>
              <a:t>Outline</a:t>
            </a:r>
            <a:endParaRPr/>
          </a:p>
          <a:p>
            <a:r>
              <a:rPr lang="en-GB" sz="2200"/>
              <a:t>In recent years the Internet has grown and so to has the World Wide Web. The number of pages on the Internet is now estimated around 3.14 billion. However, as this expansion has occurred and the ease of access to the Internet has also increased, we have been increasing providing more and more “personal information” to websites. </a:t>
            </a:r>
            <a:endParaRPr/>
          </a:p>
          <a:p>
            <a:endParaRPr/>
          </a:p>
          <a:p>
            <a:r>
              <a:rPr lang="en-GB" sz="2200"/>
              <a:t>With little knowledge of what our information is being used for, we have unwittingly placed ourselves in a hole which has become extremely hard to get out of. In this case the hole is organisations gathering data and tracking us across the Internet.</a:t>
            </a:r>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PlaceHolder 1"/>
          <p:cNvSpPr>
            <a:spLocks noGrp="1"/>
          </p:cNvSpPr>
          <p:nvPr>
            <p:ph type="body"/>
          </p:nvPr>
        </p:nvSpPr>
        <p:spPr>
          <a:xfrm>
            <a:off x="720000" y="4680000"/>
            <a:ext cx="6119640" cy="5039640"/>
          </a:xfrm>
          <a:prstGeom prst="rect">
            <a:avLst/>
          </a:prstGeom>
        </p:spPr>
        <p:txBody>
          <a:bodyPr wrap="none" lIns="0" rIns="0" tIns="0" bIns="0"/>
          <a:p>
            <a:r>
              <a:rPr lang="en-GB" sz="2200"/>
              <a:t>Digital Tattoo</a:t>
            </a:r>
            <a:endParaRPr/>
          </a:p>
          <a:p>
            <a:r>
              <a:rPr lang="en-GB" sz="2200"/>
              <a:t>The expression “Digital Tattoo” refers an identity that is made up of your Facebook comments, tweets, account names and everything else that you have placed online, amounting to an overall “digital identity” associated with you.</a:t>
            </a:r>
            <a:endParaRPr/>
          </a:p>
          <a:p>
            <a:endParaRPr/>
          </a:p>
          <a:p>
            <a:r>
              <a:rPr lang="en-GB" sz="2200"/>
              <a:t>However, once formed, a digital tattoo is extremely difficult to get rid of, but very easily formed. Very much like a real tattoo, but unlike a real tattoo in the sense that you do not always have control over what is place about you online. Other people have the ability to put information about you online.</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720000" y="4680000"/>
            <a:ext cx="6119640" cy="5624640"/>
          </a:xfrm>
          <a:prstGeom prst="rect">
            <a:avLst/>
          </a:prstGeom>
        </p:spPr>
        <p:txBody>
          <a:bodyPr wrap="none" lIns="0" rIns="0" tIns="0" bIns="0"/>
          <a:p>
            <a:r>
              <a:rPr lang="en-GB" sz="2200"/>
              <a:t>UK Legislation</a:t>
            </a:r>
            <a:endParaRPr/>
          </a:p>
          <a:p>
            <a:r>
              <a:rPr lang="en-GB" sz="2200"/>
              <a:t>So what laws are in place to help protect us and our data online. The Data Protection Act 1998 is designed to protect people and the data that is gathered about them by organisations by outlining principles that they must abide by. This includes:</a:t>
            </a:r>
            <a:endParaRPr/>
          </a:p>
          <a:p>
            <a:r>
              <a:rPr lang="en-GB" sz="2200"/>
              <a:t>Data collected must be relevant for the purposes of the organisation</a:t>
            </a:r>
            <a:endParaRPr/>
          </a:p>
          <a:p>
            <a:r>
              <a:rPr lang="en-GB" sz="2200"/>
              <a:t>It must be kept secure</a:t>
            </a:r>
            <a:endParaRPr/>
          </a:p>
          <a:p>
            <a:r>
              <a:rPr lang="en-GB" sz="2200"/>
              <a:t>And it must not be kept longer than is necessary</a:t>
            </a:r>
            <a:endParaRPr/>
          </a:p>
          <a:p>
            <a:endParaRPr/>
          </a:p>
          <a:p>
            <a:r>
              <a:rPr lang="en-GB" sz="2200"/>
              <a:t>This law however is out-of-date and certainly does not protect users against today’s mass gathering and processing of data, which is being kept indefinitely on claims of organisation property.</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PlaceHolder 1"/>
          <p:cNvSpPr>
            <a:spLocks noGrp="1"/>
          </p:cNvSpPr>
          <p:nvPr>
            <p:ph type="body"/>
          </p:nvPr>
        </p:nvSpPr>
        <p:spPr>
          <a:xfrm>
            <a:off x="720000" y="4680000"/>
            <a:ext cx="6119640" cy="5039640"/>
          </a:xfrm>
          <a:prstGeom prst="rect">
            <a:avLst/>
          </a:prstGeom>
        </p:spPr>
        <p:txBody>
          <a:bodyPr wrap="none" lIns="0" rIns="0" tIns="0" bIns="0"/>
          <a:p>
            <a:r>
              <a:rPr lang="en-GB" sz="2200"/>
              <a:t>ICO</a:t>
            </a:r>
            <a:endParaRPr/>
          </a:p>
          <a:p>
            <a:r>
              <a:rPr lang="en-GB" sz="2200"/>
              <a:t>When collecting information the data protection act is in place but also there is an information commissioner's office. The ICO is there to uphold information to protect the rights of the public, ICO also gives guidance to citizens and organisations, rule on complaints and take appropriate action when the law is broken. </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720000" y="4680000"/>
            <a:ext cx="6119640" cy="5039640"/>
          </a:xfrm>
          <a:prstGeom prst="rect">
            <a:avLst/>
          </a:prstGeom>
        </p:spPr>
        <p:txBody>
          <a:bodyPr wrap="none" lIns="0" rIns="0" tIns="0" bIns="0"/>
          <a:p>
            <a:r>
              <a:rPr lang="en-GB" sz="2200"/>
              <a:t>Individual Error</a:t>
            </a:r>
            <a:endParaRPr/>
          </a:p>
          <a:p>
            <a:r>
              <a:rPr lang="en-GB" sz="2200"/>
              <a:t>Individuals leave themselves open for organisations to abuse their personal information by compromising their security. Individuals regularly sign up to services and accept their “Terms and Conditions” without reading them, willingly provide large amounts of personal data to website and continually using the same username, e-mail address and passwords for online services, allowing hackers to take over several accounts once they have compromised one.</a:t>
            </a:r>
            <a:endParaRPr/>
          </a:p>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PlaceHolder 1"/>
          <p:cNvSpPr>
            <a:spLocks noGrp="1"/>
          </p:cNvSpPr>
          <p:nvPr>
            <p:ph type="body"/>
          </p:nvPr>
        </p:nvSpPr>
        <p:spPr>
          <a:xfrm>
            <a:off x="720000" y="4680000"/>
            <a:ext cx="6119640" cy="5039640"/>
          </a:xfrm>
          <a:prstGeom prst="rect">
            <a:avLst/>
          </a:prstGeom>
        </p:spPr>
        <p:txBody>
          <a:bodyPr wrap="none" lIns="0" rIns="0" tIns="0" bIns="0"/>
          <a:p>
            <a:r>
              <a:rPr lang="en-GB" sz="2200"/>
              <a:t>Discuss Video</a:t>
            </a:r>
            <a:endParaRPr/>
          </a:p>
          <a:p>
            <a:r>
              <a:rPr lang="en-GB" sz="2200"/>
              <a:t>Online businesses are creating lengthy terms and conditions to go with there service and it is almost impossible for individuals to read through and understand it. However, instead of people declining them, they are accepting the terms without knowledge of what is stated inside.</a:t>
            </a:r>
            <a:endParaRPr/>
          </a:p>
          <a:p>
            <a:endParaRPr/>
          </a:p>
          <a:p>
            <a:r>
              <a:rPr lang="en-GB" sz="2200"/>
              <a:t>GameStation changed their contract for product purchased online stating that:</a:t>
            </a:r>
            <a:endParaRPr/>
          </a:p>
          <a:p>
            <a:endParaRPr/>
          </a:p>
          <a:p>
            <a:r>
              <a:rPr lang="en-GB" sz="2200"/>
              <a:t>“</a:t>
            </a:r>
            <a:r>
              <a:rPr lang="en-GB" sz="2200"/>
              <a:t>By placing an order, you agree to grant us a non transferable options to claim, for now and forever more, your soul.”</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25" name="PlaceHolder 2"/>
          <p:cNvSpPr>
            <a:spLocks noGrp="1"/>
          </p:cNvSpPr>
          <p:nvPr>
            <p:ph type="body"/>
          </p:nvPr>
        </p:nvSpPr>
        <p:spPr>
          <a:xfrm>
            <a:off x="504000" y="1823760"/>
            <a:ext cx="9071640" cy="2090880"/>
          </a:xfrm>
          <a:prstGeom prst="rect">
            <a:avLst/>
          </a:prstGeom>
        </p:spPr>
        <p:txBody>
          <a:bodyPr wrap="none" lIns="0" rIns="0" tIns="0" bIns="0"/>
          <a:p>
            <a:endParaRPr/>
          </a:p>
        </p:txBody>
      </p:sp>
      <p:sp>
        <p:nvSpPr>
          <p:cNvPr id="26" name="PlaceHolder 3"/>
          <p:cNvSpPr>
            <a:spLocks noGrp="1"/>
          </p:cNvSpPr>
          <p:nvPr>
            <p:ph type="body"/>
          </p:nvPr>
        </p:nvSpPr>
        <p:spPr>
          <a:xfrm>
            <a:off x="504000" y="4113720"/>
            <a:ext cx="9071640" cy="209088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28"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29"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30" name="PlaceHolder 4"/>
          <p:cNvSpPr>
            <a:spLocks noGrp="1"/>
          </p:cNvSpPr>
          <p:nvPr>
            <p:ph type="body"/>
          </p:nvPr>
        </p:nvSpPr>
        <p:spPr>
          <a:xfrm>
            <a:off x="5152680" y="4113720"/>
            <a:ext cx="4426920" cy="2090880"/>
          </a:xfrm>
          <a:prstGeom prst="rect">
            <a:avLst/>
          </a:prstGeom>
        </p:spPr>
        <p:txBody>
          <a:bodyPr wrap="none" lIns="0" rIns="0" tIns="0" bIns="0"/>
          <a:p>
            <a:endParaRPr/>
          </a:p>
        </p:txBody>
      </p:sp>
      <p:sp>
        <p:nvSpPr>
          <p:cNvPr id="31" name="PlaceHolder 5"/>
          <p:cNvSpPr>
            <a:spLocks noGrp="1"/>
          </p:cNvSpPr>
          <p:nvPr>
            <p:ph type="body"/>
          </p:nvPr>
        </p:nvSpPr>
        <p:spPr>
          <a:xfrm>
            <a:off x="504000" y="4113720"/>
            <a:ext cx="4426920" cy="209088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33" name="PlaceHolder 2"/>
          <p:cNvSpPr>
            <a:spLocks noGrp="1"/>
          </p:cNvSpPr>
          <p:nvPr>
            <p:ph type="body"/>
          </p:nvPr>
        </p:nvSpPr>
        <p:spPr>
          <a:xfrm>
            <a:off x="504000" y="1823760"/>
            <a:ext cx="9071640" cy="4384080"/>
          </a:xfrm>
          <a:prstGeom prst="rect">
            <a:avLst/>
          </a:prstGeom>
        </p:spPr>
        <p:txBody>
          <a:bodyPr wrap="none" lIns="0" rIns="0" tIns="0" bIns="0"/>
          <a:p>
            <a:endParaRPr/>
          </a:p>
        </p:txBody>
      </p:sp>
      <p:sp>
        <p:nvSpPr>
          <p:cNvPr id="34" name="PlaceHolder 3"/>
          <p:cNvSpPr>
            <a:spLocks noGrp="1"/>
          </p:cNvSpPr>
          <p:nvPr>
            <p:ph type="body"/>
          </p:nvPr>
        </p:nvSpPr>
        <p:spPr>
          <a:xfrm>
            <a:off x="504000" y="1823760"/>
            <a:ext cx="9071640" cy="4384080"/>
          </a:xfrm>
          <a:prstGeom prst="rect">
            <a:avLst/>
          </a:prstGeom>
        </p:spPr>
        <p:txBody>
          <a:bodyPr wrap="none" lIns="0" rIns="0" tIns="0" bIns="0"/>
          <a:p>
            <a:endParaRPr/>
          </a:p>
        </p:txBody>
      </p:sp>
      <p:pic>
        <p:nvPicPr>
          <p:cNvPr id="35" name="" descr=""/>
          <p:cNvPicPr/>
          <p:nvPr/>
        </p:nvPicPr>
        <p:blipFill>
          <a:blip r:embed="rId2"/>
          <a:stretch>
            <a:fillRect/>
          </a:stretch>
        </p:blipFill>
        <p:spPr>
          <a:xfrm>
            <a:off x="2292120" y="1823760"/>
            <a:ext cx="5494680" cy="4384080"/>
          </a:xfrm>
          <a:prstGeom prst="rect">
            <a:avLst/>
          </a:prstGeom>
          <a:ln>
            <a:noFill/>
          </a:ln>
        </p:spPr>
      </p:pic>
      <p:pic>
        <p:nvPicPr>
          <p:cNvPr id="36" name="" descr=""/>
          <p:cNvPicPr/>
          <p:nvPr/>
        </p:nvPicPr>
        <p:blipFill>
          <a:blip r:embed="rId3"/>
          <a:stretch>
            <a:fillRect/>
          </a:stretch>
        </p:blipFill>
        <p:spPr>
          <a:xfrm>
            <a:off x="2292120" y="182376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41" name="PlaceHolder 2"/>
          <p:cNvSpPr>
            <a:spLocks noGrp="1"/>
          </p:cNvSpPr>
          <p:nvPr>
            <p:ph type="subTitle"/>
          </p:nvPr>
        </p:nvSpPr>
        <p:spPr>
          <a:xfrm>
            <a:off x="504000" y="1823760"/>
            <a:ext cx="9071640" cy="438444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43" name="PlaceHolder 2"/>
          <p:cNvSpPr>
            <a:spLocks noGrp="1"/>
          </p:cNvSpPr>
          <p:nvPr>
            <p:ph type="body"/>
          </p:nvPr>
        </p:nvSpPr>
        <p:spPr>
          <a:xfrm>
            <a:off x="504000" y="1823760"/>
            <a:ext cx="9071640" cy="438408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45" name="PlaceHolder 2"/>
          <p:cNvSpPr>
            <a:spLocks noGrp="1"/>
          </p:cNvSpPr>
          <p:nvPr>
            <p:ph type="body"/>
          </p:nvPr>
        </p:nvSpPr>
        <p:spPr>
          <a:xfrm>
            <a:off x="504000" y="1823760"/>
            <a:ext cx="4426920" cy="4384080"/>
          </a:xfrm>
          <a:prstGeom prst="rect">
            <a:avLst/>
          </a:prstGeom>
        </p:spPr>
        <p:txBody>
          <a:bodyPr wrap="none" lIns="0" rIns="0" tIns="0" bIns="0"/>
          <a:p>
            <a:endParaRPr/>
          </a:p>
        </p:txBody>
      </p:sp>
      <p:sp>
        <p:nvSpPr>
          <p:cNvPr id="46" name="PlaceHolder 3"/>
          <p:cNvSpPr>
            <a:spLocks noGrp="1"/>
          </p:cNvSpPr>
          <p:nvPr>
            <p:ph type="body"/>
          </p:nvPr>
        </p:nvSpPr>
        <p:spPr>
          <a:xfrm>
            <a:off x="5152680" y="1823760"/>
            <a:ext cx="4426920" cy="438408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88000"/>
            <a:ext cx="7019640" cy="578736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50"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51" name="PlaceHolder 3"/>
          <p:cNvSpPr>
            <a:spLocks noGrp="1"/>
          </p:cNvSpPr>
          <p:nvPr>
            <p:ph type="body"/>
          </p:nvPr>
        </p:nvSpPr>
        <p:spPr>
          <a:xfrm>
            <a:off x="504000" y="4113720"/>
            <a:ext cx="4426920" cy="2090880"/>
          </a:xfrm>
          <a:prstGeom prst="rect">
            <a:avLst/>
          </a:prstGeom>
        </p:spPr>
        <p:txBody>
          <a:bodyPr wrap="none" lIns="0" rIns="0" tIns="0" bIns="0"/>
          <a:p>
            <a:endParaRPr/>
          </a:p>
        </p:txBody>
      </p:sp>
      <p:sp>
        <p:nvSpPr>
          <p:cNvPr id="52" name="PlaceHolder 4"/>
          <p:cNvSpPr>
            <a:spLocks noGrp="1"/>
          </p:cNvSpPr>
          <p:nvPr>
            <p:ph type="body"/>
          </p:nvPr>
        </p:nvSpPr>
        <p:spPr>
          <a:xfrm>
            <a:off x="5152680" y="1823760"/>
            <a:ext cx="4426920" cy="438408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4" name="PlaceHolder 2"/>
          <p:cNvSpPr>
            <a:spLocks noGrp="1"/>
          </p:cNvSpPr>
          <p:nvPr>
            <p:ph type="subTitle"/>
          </p:nvPr>
        </p:nvSpPr>
        <p:spPr>
          <a:xfrm>
            <a:off x="504000" y="1823760"/>
            <a:ext cx="9071640" cy="438444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54" name="PlaceHolder 2"/>
          <p:cNvSpPr>
            <a:spLocks noGrp="1"/>
          </p:cNvSpPr>
          <p:nvPr>
            <p:ph type="body"/>
          </p:nvPr>
        </p:nvSpPr>
        <p:spPr>
          <a:xfrm>
            <a:off x="504000" y="1823760"/>
            <a:ext cx="4426920" cy="4384080"/>
          </a:xfrm>
          <a:prstGeom prst="rect">
            <a:avLst/>
          </a:prstGeom>
        </p:spPr>
        <p:txBody>
          <a:bodyPr wrap="none" lIns="0" rIns="0" tIns="0" bIns="0"/>
          <a:p>
            <a:endParaRPr/>
          </a:p>
        </p:txBody>
      </p:sp>
      <p:sp>
        <p:nvSpPr>
          <p:cNvPr id="55"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56" name="PlaceHolder 4"/>
          <p:cNvSpPr>
            <a:spLocks noGrp="1"/>
          </p:cNvSpPr>
          <p:nvPr>
            <p:ph type="body"/>
          </p:nvPr>
        </p:nvSpPr>
        <p:spPr>
          <a:xfrm>
            <a:off x="5152680" y="4113720"/>
            <a:ext cx="4426920" cy="209088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58"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59"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60" name="PlaceHolder 4"/>
          <p:cNvSpPr>
            <a:spLocks noGrp="1"/>
          </p:cNvSpPr>
          <p:nvPr>
            <p:ph type="body"/>
          </p:nvPr>
        </p:nvSpPr>
        <p:spPr>
          <a:xfrm>
            <a:off x="504000" y="4113720"/>
            <a:ext cx="9071640" cy="209088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62" name="PlaceHolder 2"/>
          <p:cNvSpPr>
            <a:spLocks noGrp="1"/>
          </p:cNvSpPr>
          <p:nvPr>
            <p:ph type="body"/>
          </p:nvPr>
        </p:nvSpPr>
        <p:spPr>
          <a:xfrm>
            <a:off x="504000" y="1823760"/>
            <a:ext cx="9071640" cy="2090880"/>
          </a:xfrm>
          <a:prstGeom prst="rect">
            <a:avLst/>
          </a:prstGeom>
        </p:spPr>
        <p:txBody>
          <a:bodyPr wrap="none" lIns="0" rIns="0" tIns="0" bIns="0"/>
          <a:p>
            <a:endParaRPr/>
          </a:p>
        </p:txBody>
      </p:sp>
      <p:sp>
        <p:nvSpPr>
          <p:cNvPr id="63" name="PlaceHolder 3"/>
          <p:cNvSpPr>
            <a:spLocks noGrp="1"/>
          </p:cNvSpPr>
          <p:nvPr>
            <p:ph type="body"/>
          </p:nvPr>
        </p:nvSpPr>
        <p:spPr>
          <a:xfrm>
            <a:off x="504000" y="4113720"/>
            <a:ext cx="9071640" cy="209088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65"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66"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67" name="PlaceHolder 4"/>
          <p:cNvSpPr>
            <a:spLocks noGrp="1"/>
          </p:cNvSpPr>
          <p:nvPr>
            <p:ph type="body"/>
          </p:nvPr>
        </p:nvSpPr>
        <p:spPr>
          <a:xfrm>
            <a:off x="5152680" y="4113720"/>
            <a:ext cx="4426920" cy="2090880"/>
          </a:xfrm>
          <a:prstGeom prst="rect">
            <a:avLst/>
          </a:prstGeom>
        </p:spPr>
        <p:txBody>
          <a:bodyPr wrap="none" lIns="0" rIns="0" tIns="0" bIns="0"/>
          <a:p>
            <a:endParaRPr/>
          </a:p>
        </p:txBody>
      </p:sp>
      <p:sp>
        <p:nvSpPr>
          <p:cNvPr id="68" name="PlaceHolder 5"/>
          <p:cNvSpPr>
            <a:spLocks noGrp="1"/>
          </p:cNvSpPr>
          <p:nvPr>
            <p:ph type="body"/>
          </p:nvPr>
        </p:nvSpPr>
        <p:spPr>
          <a:xfrm>
            <a:off x="504000" y="4113720"/>
            <a:ext cx="4426920" cy="209088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70" name="PlaceHolder 2"/>
          <p:cNvSpPr>
            <a:spLocks noGrp="1"/>
          </p:cNvSpPr>
          <p:nvPr>
            <p:ph type="body"/>
          </p:nvPr>
        </p:nvSpPr>
        <p:spPr>
          <a:xfrm>
            <a:off x="504000" y="1823760"/>
            <a:ext cx="9071640" cy="4384080"/>
          </a:xfrm>
          <a:prstGeom prst="rect">
            <a:avLst/>
          </a:prstGeom>
        </p:spPr>
        <p:txBody>
          <a:bodyPr wrap="none" lIns="0" rIns="0" tIns="0" bIns="0"/>
          <a:p>
            <a:endParaRPr/>
          </a:p>
        </p:txBody>
      </p:sp>
      <p:sp>
        <p:nvSpPr>
          <p:cNvPr id="71" name="PlaceHolder 3"/>
          <p:cNvSpPr>
            <a:spLocks noGrp="1"/>
          </p:cNvSpPr>
          <p:nvPr>
            <p:ph type="body"/>
          </p:nvPr>
        </p:nvSpPr>
        <p:spPr>
          <a:xfrm>
            <a:off x="504000" y="1823760"/>
            <a:ext cx="9071640" cy="4384080"/>
          </a:xfrm>
          <a:prstGeom prst="rect">
            <a:avLst/>
          </a:prstGeom>
        </p:spPr>
        <p:txBody>
          <a:bodyPr wrap="none" lIns="0" rIns="0" tIns="0" bIns="0"/>
          <a:p>
            <a:endParaRPr/>
          </a:p>
        </p:txBody>
      </p:sp>
      <p:pic>
        <p:nvPicPr>
          <p:cNvPr id="72" name="" descr=""/>
          <p:cNvPicPr/>
          <p:nvPr/>
        </p:nvPicPr>
        <p:blipFill>
          <a:blip r:embed="rId2"/>
          <a:stretch>
            <a:fillRect/>
          </a:stretch>
        </p:blipFill>
        <p:spPr>
          <a:xfrm>
            <a:off x="2292120" y="1823760"/>
            <a:ext cx="5494680" cy="4384080"/>
          </a:xfrm>
          <a:prstGeom prst="rect">
            <a:avLst/>
          </a:prstGeom>
          <a:ln>
            <a:noFill/>
          </a:ln>
        </p:spPr>
      </p:pic>
      <p:pic>
        <p:nvPicPr>
          <p:cNvPr id="73" name="" descr=""/>
          <p:cNvPicPr/>
          <p:nvPr/>
        </p:nvPicPr>
        <p:blipFill>
          <a:blip r:embed="rId3"/>
          <a:stretch>
            <a:fillRect/>
          </a:stretch>
        </p:blipFill>
        <p:spPr>
          <a:xfrm>
            <a:off x="2292120" y="182376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6" name="PlaceHolder 2"/>
          <p:cNvSpPr>
            <a:spLocks noGrp="1"/>
          </p:cNvSpPr>
          <p:nvPr>
            <p:ph type="body"/>
          </p:nvPr>
        </p:nvSpPr>
        <p:spPr>
          <a:xfrm>
            <a:off x="504000" y="1823760"/>
            <a:ext cx="9071640" cy="438408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8" name="PlaceHolder 2"/>
          <p:cNvSpPr>
            <a:spLocks noGrp="1"/>
          </p:cNvSpPr>
          <p:nvPr>
            <p:ph type="body"/>
          </p:nvPr>
        </p:nvSpPr>
        <p:spPr>
          <a:xfrm>
            <a:off x="504000" y="1823760"/>
            <a:ext cx="4426920" cy="4384080"/>
          </a:xfrm>
          <a:prstGeom prst="rect">
            <a:avLst/>
          </a:prstGeom>
        </p:spPr>
        <p:txBody>
          <a:bodyPr wrap="none" lIns="0" rIns="0" tIns="0" bIns="0"/>
          <a:p>
            <a:endParaRPr/>
          </a:p>
        </p:txBody>
      </p:sp>
      <p:sp>
        <p:nvSpPr>
          <p:cNvPr id="9" name="PlaceHolder 3"/>
          <p:cNvSpPr>
            <a:spLocks noGrp="1"/>
          </p:cNvSpPr>
          <p:nvPr>
            <p:ph type="body"/>
          </p:nvPr>
        </p:nvSpPr>
        <p:spPr>
          <a:xfrm>
            <a:off x="5152680" y="1823760"/>
            <a:ext cx="4426920" cy="4384080"/>
          </a:xfrm>
          <a:prstGeom prst="rect">
            <a:avLst/>
          </a:prstGeom>
        </p:spPr>
        <p:txBody>
          <a:bodyPr wrap="none"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88000"/>
            <a:ext cx="7019640" cy="5787360"/>
          </a:xfrm>
          <a:prstGeom prst="rect">
            <a:avLst/>
          </a:prstGeom>
        </p:spPr>
        <p:txBody>
          <a:bodyPr wrap="none"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13"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14" name="PlaceHolder 3"/>
          <p:cNvSpPr>
            <a:spLocks noGrp="1"/>
          </p:cNvSpPr>
          <p:nvPr>
            <p:ph type="body"/>
          </p:nvPr>
        </p:nvSpPr>
        <p:spPr>
          <a:xfrm>
            <a:off x="504000" y="4113720"/>
            <a:ext cx="4426920" cy="2090880"/>
          </a:xfrm>
          <a:prstGeom prst="rect">
            <a:avLst/>
          </a:prstGeom>
        </p:spPr>
        <p:txBody>
          <a:bodyPr wrap="none" lIns="0" rIns="0" tIns="0" bIns="0"/>
          <a:p>
            <a:endParaRPr/>
          </a:p>
        </p:txBody>
      </p:sp>
      <p:sp>
        <p:nvSpPr>
          <p:cNvPr id="15" name="PlaceHolder 4"/>
          <p:cNvSpPr>
            <a:spLocks noGrp="1"/>
          </p:cNvSpPr>
          <p:nvPr>
            <p:ph type="body"/>
          </p:nvPr>
        </p:nvSpPr>
        <p:spPr>
          <a:xfrm>
            <a:off x="5152680" y="1823760"/>
            <a:ext cx="4426920" cy="438408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17" name="PlaceHolder 2"/>
          <p:cNvSpPr>
            <a:spLocks noGrp="1"/>
          </p:cNvSpPr>
          <p:nvPr>
            <p:ph type="body"/>
          </p:nvPr>
        </p:nvSpPr>
        <p:spPr>
          <a:xfrm>
            <a:off x="504000" y="1823760"/>
            <a:ext cx="4426920" cy="4384080"/>
          </a:xfrm>
          <a:prstGeom prst="rect">
            <a:avLst/>
          </a:prstGeom>
        </p:spPr>
        <p:txBody>
          <a:bodyPr wrap="none" lIns="0" rIns="0" tIns="0" bIns="0"/>
          <a:p>
            <a:endParaRPr/>
          </a:p>
        </p:txBody>
      </p:sp>
      <p:sp>
        <p:nvSpPr>
          <p:cNvPr id="18"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19" name="PlaceHolder 4"/>
          <p:cNvSpPr>
            <a:spLocks noGrp="1"/>
          </p:cNvSpPr>
          <p:nvPr>
            <p:ph type="body"/>
          </p:nvPr>
        </p:nvSpPr>
        <p:spPr>
          <a:xfrm>
            <a:off x="5152680" y="4113720"/>
            <a:ext cx="4426920" cy="209088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88000"/>
            <a:ext cx="7019640" cy="1248480"/>
          </a:xfrm>
          <a:prstGeom prst="rect">
            <a:avLst/>
          </a:prstGeom>
        </p:spPr>
        <p:txBody>
          <a:bodyPr wrap="none" lIns="0" rIns="0" tIns="0" bIns="0" anchor="ctr"/>
          <a:p>
            <a:pPr algn="ctr"/>
            <a:endParaRPr/>
          </a:p>
        </p:txBody>
      </p:sp>
      <p:sp>
        <p:nvSpPr>
          <p:cNvPr id="21" name="PlaceHolder 2"/>
          <p:cNvSpPr>
            <a:spLocks noGrp="1"/>
          </p:cNvSpPr>
          <p:nvPr>
            <p:ph type="body"/>
          </p:nvPr>
        </p:nvSpPr>
        <p:spPr>
          <a:xfrm>
            <a:off x="504000" y="1823760"/>
            <a:ext cx="4426920" cy="2090880"/>
          </a:xfrm>
          <a:prstGeom prst="rect">
            <a:avLst/>
          </a:prstGeom>
        </p:spPr>
        <p:txBody>
          <a:bodyPr wrap="none" lIns="0" rIns="0" tIns="0" bIns="0"/>
          <a:p>
            <a:endParaRPr/>
          </a:p>
        </p:txBody>
      </p:sp>
      <p:sp>
        <p:nvSpPr>
          <p:cNvPr id="22" name="PlaceHolder 3"/>
          <p:cNvSpPr>
            <a:spLocks noGrp="1"/>
          </p:cNvSpPr>
          <p:nvPr>
            <p:ph type="body"/>
          </p:nvPr>
        </p:nvSpPr>
        <p:spPr>
          <a:xfrm>
            <a:off x="5152680" y="1823760"/>
            <a:ext cx="4426920" cy="2090880"/>
          </a:xfrm>
          <a:prstGeom prst="rect">
            <a:avLst/>
          </a:prstGeom>
        </p:spPr>
        <p:txBody>
          <a:bodyPr wrap="none" lIns="0" rIns="0" tIns="0" bIns="0"/>
          <a:p>
            <a:endParaRPr/>
          </a:p>
        </p:txBody>
      </p:sp>
      <p:sp>
        <p:nvSpPr>
          <p:cNvPr id="23" name="PlaceHolder 4"/>
          <p:cNvSpPr>
            <a:spLocks noGrp="1"/>
          </p:cNvSpPr>
          <p:nvPr>
            <p:ph type="body"/>
          </p:nvPr>
        </p:nvSpPr>
        <p:spPr>
          <a:xfrm>
            <a:off x="504000" y="4113720"/>
            <a:ext cx="9071640" cy="209088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0" name="" descr=""/>
          <p:cNvPicPr/>
          <p:nvPr/>
        </p:nvPicPr>
        <p:blipFill>
          <a:blip r:embed="rId2"/>
          <a:stretch>
            <a:fillRect/>
          </a:stretch>
        </p:blipFill>
        <p:spPr>
          <a:xfrm>
            <a:off x="-58320" y="108000"/>
            <a:ext cx="7794000" cy="1607040"/>
          </a:xfrm>
          <a:prstGeom prst="rect">
            <a:avLst/>
          </a:prstGeom>
          <a:ln>
            <a:noFill/>
          </a:ln>
        </p:spPr>
      </p:pic>
      <p:sp>
        <p:nvSpPr>
          <p:cNvPr id="1" name="PlaceHolder 1"/>
          <p:cNvSpPr>
            <a:spLocks noGrp="1"/>
          </p:cNvSpPr>
          <p:nvPr>
            <p:ph type="title"/>
          </p:nvPr>
        </p:nvSpPr>
        <p:spPr>
          <a:xfrm>
            <a:off x="504000" y="288000"/>
            <a:ext cx="7019640" cy="1248120"/>
          </a:xfrm>
          <a:prstGeom prst="rect">
            <a:avLst/>
          </a:prstGeom>
        </p:spPr>
        <p:txBody>
          <a:bodyPr wrap="none" lIns="0" rIns="0" tIns="0" bIns="0" anchor="ctr"/>
          <a:p>
            <a:r>
              <a:rPr lang="en-GB"/>
              <a:t>Click to edit the title text format</a:t>
            </a:r>
            <a:endParaRPr/>
          </a:p>
        </p:txBody>
      </p:sp>
      <p:sp>
        <p:nvSpPr>
          <p:cNvPr id="2" name="PlaceHolder 2"/>
          <p:cNvSpPr>
            <a:spLocks noGrp="1"/>
          </p:cNvSpPr>
          <p:nvPr>
            <p:ph type="body"/>
          </p:nvPr>
        </p:nvSpPr>
        <p:spPr>
          <a:xfrm>
            <a:off x="504000" y="1768680"/>
            <a:ext cx="9072000" cy="4384080"/>
          </a:xfrm>
          <a:prstGeom prst="rect">
            <a:avLst/>
          </a:prstGeom>
        </p:spPr>
        <p:txBody>
          <a:bodyPr wrap="none" lIns="0" rIns="0" tIns="0" bIns="0"/>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 name="" descr=""/>
          <p:cNvPicPr/>
          <p:nvPr/>
        </p:nvPicPr>
        <p:blipFill>
          <a:blip r:embed="rId2"/>
          <a:stretch>
            <a:fillRect/>
          </a:stretch>
        </p:blipFill>
        <p:spPr>
          <a:xfrm>
            <a:off x="-58320" y="108000"/>
            <a:ext cx="7794000" cy="1607040"/>
          </a:xfrm>
          <a:prstGeom prst="rect">
            <a:avLst/>
          </a:prstGeom>
          <a:ln>
            <a:noFill/>
          </a:ln>
        </p:spPr>
      </p:pic>
      <p:sp>
        <p:nvSpPr>
          <p:cNvPr id="38" name="PlaceHolder 1"/>
          <p:cNvSpPr>
            <a:spLocks noGrp="1"/>
          </p:cNvSpPr>
          <p:nvPr>
            <p:ph type="title"/>
          </p:nvPr>
        </p:nvSpPr>
        <p:spPr>
          <a:xfrm>
            <a:off x="504000" y="288000"/>
            <a:ext cx="7019640" cy="1248120"/>
          </a:xfrm>
          <a:prstGeom prst="rect">
            <a:avLst/>
          </a:prstGeom>
        </p:spPr>
        <p:txBody>
          <a:bodyPr wrap="none" lIns="0" rIns="0" tIns="0" bIns="0" anchor="ctr"/>
          <a:p>
            <a:r>
              <a:rPr lang="en-GB"/>
              <a:t>Click to edit the title text format</a:t>
            </a:r>
            <a:endParaRPr/>
          </a:p>
        </p:txBody>
      </p:sp>
      <p:sp>
        <p:nvSpPr>
          <p:cNvPr id="39" name="PlaceHolder 2"/>
          <p:cNvSpPr>
            <a:spLocks noGrp="1"/>
          </p:cNvSpPr>
          <p:nvPr>
            <p:ph type="body"/>
          </p:nvPr>
        </p:nvSpPr>
        <p:spPr>
          <a:xfrm>
            <a:off x="504000" y="1823760"/>
            <a:ext cx="9071640" cy="4384080"/>
          </a:xfrm>
          <a:prstGeom prst="rect">
            <a:avLst/>
          </a:prstGeom>
        </p:spPr>
        <p:txBody>
          <a:bodyPr wrap="none" lIns="0" rIns="0" tIns="0" bIns="0"/>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Relationship Id="rId6"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Topic 7</a:t>
            </a:r>
            <a:endParaRPr/>
          </a:p>
        </p:txBody>
      </p:sp>
      <p:sp>
        <p:nvSpPr>
          <p:cNvPr id="80" name="CustomShape 2"/>
          <p:cNvSpPr/>
          <p:nvPr/>
        </p:nvSpPr>
        <p:spPr>
          <a:xfrm>
            <a:off x="504000" y="1823760"/>
            <a:ext cx="9071640" cy="4384080"/>
          </a:xfrm>
          <a:prstGeom prst="rect">
            <a:avLst/>
          </a:prstGeom>
          <a:noFill/>
          <a:ln>
            <a:noFill/>
          </a:ln>
        </p:spPr>
        <p:txBody>
          <a:bodyPr wrap="none" lIns="0" rIns="0" tIns="0" bIns="0" anchor="ctr"/>
          <a:p>
            <a:pPr algn="ctr">
              <a:lnSpc>
                <a:spcPct val="100000"/>
              </a:lnSpc>
            </a:pPr>
            <a:r>
              <a:rPr lang="en-GB"/>
              <a:t>Personal Privacy and Security</a:t>
            </a:r>
            <a:endParaRPr/>
          </a:p>
          <a:p>
            <a:pPr algn="ctr">
              <a:lnSpc>
                <a:spcPct val="100000"/>
              </a:lnSpc>
            </a:pPr>
            <a:endParaRPr/>
          </a:p>
          <a:p>
            <a:pPr algn="ctr">
              <a:lnSpc>
                <a:spcPct val="100000"/>
              </a:lnSpc>
            </a:pPr>
            <a:r>
              <a:rPr lang="en-GB" sz="2800">
                <a:solidFill>
                  <a:srgbClr val="b2b2b2"/>
                </a:solidFill>
              </a:rPr>
              <a:t>Group G</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Question &amp; Answers</a:t>
            </a:r>
            <a:endParaRPr/>
          </a:p>
        </p:txBody>
      </p:sp>
      <p:sp>
        <p:nvSpPr>
          <p:cNvPr id="117" name="CustomShape 2"/>
          <p:cNvSpPr/>
          <p:nvPr/>
        </p:nvSpPr>
        <p:spPr>
          <a:xfrm>
            <a:off x="504000" y="1823760"/>
            <a:ext cx="9071640" cy="4384080"/>
          </a:xfrm>
          <a:prstGeom prst="rect">
            <a:avLst/>
          </a:prstGeom>
          <a:noFill/>
          <a:ln>
            <a:noFill/>
          </a:ln>
        </p:spPr>
      </p:sp>
      <p:pic>
        <p:nvPicPr>
          <p:cNvPr id="118" name="Shape 85" descr=""/>
          <p:cNvPicPr/>
          <p:nvPr/>
        </p:nvPicPr>
        <p:blipFill>
          <a:blip r:embed="rId1"/>
          <a:stretch>
            <a:fillRect/>
          </a:stretch>
        </p:blipFill>
        <p:spPr>
          <a:xfrm>
            <a:off x="2973240" y="1854000"/>
            <a:ext cx="4226400" cy="38336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Photos</a:t>
            </a:r>
            <a:endParaRPr/>
          </a:p>
        </p:txBody>
      </p:sp>
      <p:sp>
        <p:nvSpPr>
          <p:cNvPr id="82" name="CustomShape 2"/>
          <p:cNvSpPr/>
          <p:nvPr/>
        </p:nvSpPr>
        <p:spPr>
          <a:xfrm>
            <a:off x="504000" y="1823760"/>
            <a:ext cx="9071640" cy="4384080"/>
          </a:xfrm>
          <a:prstGeom prst="rect">
            <a:avLst/>
          </a:prstGeom>
          <a:noFill/>
          <a:ln>
            <a:noFill/>
          </a:ln>
        </p:spPr>
      </p:sp>
      <p:pic>
        <p:nvPicPr>
          <p:cNvPr id="83" name="" descr=""/>
          <p:cNvPicPr/>
          <p:nvPr/>
        </p:nvPicPr>
        <p:blipFill>
          <a:blip r:embed="rId1"/>
          <a:stretch>
            <a:fillRect/>
          </a:stretch>
        </p:blipFill>
        <p:spPr>
          <a:xfrm>
            <a:off x="5280120" y="1823760"/>
            <a:ext cx="1883520" cy="2495880"/>
          </a:xfrm>
          <a:prstGeom prst="rect">
            <a:avLst/>
          </a:prstGeom>
          <a:ln>
            <a:noFill/>
          </a:ln>
        </p:spPr>
      </p:pic>
      <p:pic>
        <p:nvPicPr>
          <p:cNvPr id="84" name="" descr=""/>
          <p:cNvPicPr/>
          <p:nvPr/>
        </p:nvPicPr>
        <p:blipFill>
          <a:blip r:embed="rId2"/>
          <a:stretch>
            <a:fillRect/>
          </a:stretch>
        </p:blipFill>
        <p:spPr>
          <a:xfrm>
            <a:off x="2872440" y="1823760"/>
            <a:ext cx="1890720" cy="2495880"/>
          </a:xfrm>
          <a:prstGeom prst="rect">
            <a:avLst/>
          </a:prstGeom>
          <a:ln>
            <a:noFill/>
          </a:ln>
        </p:spPr>
      </p:pic>
      <p:pic>
        <p:nvPicPr>
          <p:cNvPr id="85" name="" descr=""/>
          <p:cNvPicPr/>
          <p:nvPr/>
        </p:nvPicPr>
        <p:blipFill>
          <a:blip r:embed="rId3"/>
          <a:srcRect l="29940" t="0" r="34927" b="0"/>
          <a:stretch>
            <a:fillRect/>
          </a:stretch>
        </p:blipFill>
        <p:spPr>
          <a:xfrm>
            <a:off x="518760" y="4415760"/>
            <a:ext cx="1868760" cy="2495880"/>
          </a:xfrm>
          <a:prstGeom prst="rect">
            <a:avLst/>
          </a:prstGeom>
          <a:ln>
            <a:noFill/>
          </a:ln>
        </p:spPr>
      </p:pic>
      <p:pic>
        <p:nvPicPr>
          <p:cNvPr id="86" name="" descr=""/>
          <p:cNvPicPr/>
          <p:nvPr/>
        </p:nvPicPr>
        <p:blipFill>
          <a:blip r:embed="rId4"/>
          <a:stretch>
            <a:fillRect/>
          </a:stretch>
        </p:blipFill>
        <p:spPr>
          <a:xfrm>
            <a:off x="504000" y="1823760"/>
            <a:ext cx="1883520" cy="2495880"/>
          </a:xfrm>
          <a:prstGeom prst="rect">
            <a:avLst/>
          </a:prstGeom>
          <a:ln>
            <a:noFill/>
          </a:ln>
        </p:spPr>
      </p:pic>
      <p:pic>
        <p:nvPicPr>
          <p:cNvPr id="87" name="" descr=""/>
          <p:cNvPicPr/>
          <p:nvPr/>
        </p:nvPicPr>
        <p:blipFill>
          <a:blip r:embed="rId5"/>
          <a:stretch>
            <a:fillRect/>
          </a:stretch>
        </p:blipFill>
        <p:spPr>
          <a:xfrm>
            <a:off x="7704000" y="1823760"/>
            <a:ext cx="1883520" cy="2495880"/>
          </a:xfrm>
          <a:prstGeom prst="rect">
            <a:avLst/>
          </a:prstGeom>
          <a:ln>
            <a:noFill/>
          </a:ln>
        </p:spPr>
      </p:pic>
      <p:pic>
        <p:nvPicPr>
          <p:cNvPr id="88" name="" descr=""/>
          <p:cNvPicPr/>
          <p:nvPr/>
        </p:nvPicPr>
        <p:blipFill>
          <a:blip r:embed="rId6"/>
          <a:stretch>
            <a:fillRect/>
          </a:stretch>
        </p:blipFill>
        <p:spPr>
          <a:xfrm>
            <a:off x="2855880" y="4415760"/>
            <a:ext cx="1895760" cy="2495880"/>
          </a:xfrm>
          <a:prstGeom prst="rect">
            <a:avLst/>
          </a:prstGeom>
          <a:ln>
            <a:noFill/>
          </a:ln>
        </p:spPr>
      </p:pic>
      <p:sp>
        <p:nvSpPr>
          <p:cNvPr id="89" name="CustomShape 3"/>
          <p:cNvSpPr/>
          <p:nvPr/>
        </p:nvSpPr>
        <p:spPr>
          <a:xfrm>
            <a:off x="504000" y="3996000"/>
            <a:ext cx="1511640" cy="345960"/>
          </a:xfrm>
          <a:prstGeom prst="rect">
            <a:avLst/>
          </a:prstGeom>
          <a:noFill/>
          <a:ln>
            <a:noFill/>
          </a:ln>
        </p:spPr>
        <p:txBody>
          <a:bodyPr wrap="none" lIns="90000" rIns="90000" tIns="45000" bIns="45000"/>
          <a:p>
            <a:r>
              <a:rPr lang="en-GB"/>
              <a:t>Jonathan</a:t>
            </a:r>
            <a:endParaRPr/>
          </a:p>
        </p:txBody>
      </p:sp>
      <p:sp>
        <p:nvSpPr>
          <p:cNvPr id="90" name="CustomShape 4"/>
          <p:cNvSpPr/>
          <p:nvPr/>
        </p:nvSpPr>
        <p:spPr>
          <a:xfrm>
            <a:off x="2880000" y="3996000"/>
            <a:ext cx="1511640" cy="345960"/>
          </a:xfrm>
          <a:prstGeom prst="rect">
            <a:avLst/>
          </a:prstGeom>
          <a:noFill/>
          <a:ln>
            <a:noFill/>
          </a:ln>
        </p:spPr>
        <p:txBody>
          <a:bodyPr wrap="none" lIns="90000" rIns="90000" tIns="45000" bIns="45000"/>
          <a:p>
            <a:r>
              <a:rPr lang="en-GB">
                <a:solidFill>
                  <a:srgbClr val="000000"/>
                </a:solidFill>
              </a:rPr>
              <a:t>Azam</a:t>
            </a:r>
            <a:endParaRPr/>
          </a:p>
        </p:txBody>
      </p:sp>
      <p:sp>
        <p:nvSpPr>
          <p:cNvPr id="91" name="CustomShape 5"/>
          <p:cNvSpPr/>
          <p:nvPr/>
        </p:nvSpPr>
        <p:spPr>
          <a:xfrm>
            <a:off x="5292000" y="3996000"/>
            <a:ext cx="1511640" cy="345960"/>
          </a:xfrm>
          <a:prstGeom prst="rect">
            <a:avLst/>
          </a:prstGeom>
          <a:noFill/>
          <a:ln>
            <a:noFill/>
          </a:ln>
        </p:spPr>
        <p:txBody>
          <a:bodyPr wrap="none" lIns="90000" rIns="90000" tIns="45000" bIns="45000"/>
          <a:p>
            <a:r>
              <a:rPr lang="en-GB">
                <a:solidFill>
                  <a:srgbClr val="ffffff"/>
                </a:solidFill>
              </a:rPr>
              <a:t>Amna</a:t>
            </a:r>
            <a:endParaRPr/>
          </a:p>
        </p:txBody>
      </p:sp>
      <p:sp>
        <p:nvSpPr>
          <p:cNvPr id="92" name="CustomShape 6"/>
          <p:cNvSpPr/>
          <p:nvPr/>
        </p:nvSpPr>
        <p:spPr>
          <a:xfrm>
            <a:off x="7668000" y="3996000"/>
            <a:ext cx="1919520" cy="345960"/>
          </a:xfrm>
          <a:prstGeom prst="rect">
            <a:avLst/>
          </a:prstGeom>
          <a:noFill/>
          <a:ln>
            <a:noFill/>
          </a:ln>
        </p:spPr>
        <p:txBody>
          <a:bodyPr wrap="none" lIns="90000" rIns="90000" tIns="45000" bIns="45000"/>
          <a:p>
            <a:r>
              <a:rPr lang="en-GB">
                <a:solidFill>
                  <a:srgbClr val="ffffff"/>
                </a:solidFill>
              </a:rPr>
              <a:t>John Precious</a:t>
            </a:r>
            <a:endParaRPr/>
          </a:p>
        </p:txBody>
      </p:sp>
      <p:sp>
        <p:nvSpPr>
          <p:cNvPr id="93" name="CustomShape 7"/>
          <p:cNvSpPr/>
          <p:nvPr/>
        </p:nvSpPr>
        <p:spPr>
          <a:xfrm>
            <a:off x="2844000" y="6588000"/>
            <a:ext cx="1511640" cy="345960"/>
          </a:xfrm>
          <a:prstGeom prst="rect">
            <a:avLst/>
          </a:prstGeom>
          <a:noFill/>
          <a:ln>
            <a:noFill/>
          </a:ln>
        </p:spPr>
        <p:txBody>
          <a:bodyPr wrap="none" lIns="90000" rIns="90000" tIns="45000" bIns="45000"/>
          <a:p>
            <a:r>
              <a:rPr lang="en-GB">
                <a:solidFill>
                  <a:srgbClr val="ffffff"/>
                </a:solidFill>
              </a:rPr>
              <a:t>Saber</a:t>
            </a:r>
            <a:endParaRPr/>
          </a:p>
        </p:txBody>
      </p:sp>
      <p:sp>
        <p:nvSpPr>
          <p:cNvPr id="94" name="CustomShape 8"/>
          <p:cNvSpPr/>
          <p:nvPr/>
        </p:nvSpPr>
        <p:spPr>
          <a:xfrm>
            <a:off x="504000" y="6588000"/>
            <a:ext cx="1511640" cy="345960"/>
          </a:xfrm>
          <a:prstGeom prst="rect">
            <a:avLst/>
          </a:prstGeom>
          <a:noFill/>
          <a:ln>
            <a:noFill/>
          </a:ln>
        </p:spPr>
        <p:txBody>
          <a:bodyPr wrap="none" lIns="90000" rIns="90000" tIns="45000" bIns="45000"/>
          <a:p>
            <a:r>
              <a:rPr lang="en-GB">
                <a:solidFill>
                  <a:srgbClr val="ffffff"/>
                </a:solidFill>
              </a:rPr>
              <a:t>Nathaniel</a:t>
            </a:r>
            <a:endParaRPr/>
          </a:p>
        </p:txBody>
      </p:sp>
      <p:pic>
        <p:nvPicPr>
          <p:cNvPr id="95" name="" descr=""/>
          <p:cNvPicPr/>
          <p:nvPr/>
        </p:nvPicPr>
        <p:blipFill>
          <a:blip r:embed="rId7"/>
          <a:stretch>
            <a:fillRect/>
          </a:stretch>
        </p:blipFill>
        <p:spPr>
          <a:xfrm>
            <a:off x="5292000" y="4403520"/>
            <a:ext cx="1871640" cy="2508120"/>
          </a:xfrm>
          <a:prstGeom prst="rect">
            <a:avLst/>
          </a:prstGeom>
          <a:ln>
            <a:noFill/>
          </a:ln>
        </p:spPr>
      </p:pic>
      <p:sp>
        <p:nvSpPr>
          <p:cNvPr id="96" name="CustomShape 9"/>
          <p:cNvSpPr/>
          <p:nvPr/>
        </p:nvSpPr>
        <p:spPr>
          <a:xfrm>
            <a:off x="5292000" y="6565680"/>
            <a:ext cx="1871640" cy="345960"/>
          </a:xfrm>
          <a:prstGeom prst="rect">
            <a:avLst/>
          </a:prstGeom>
          <a:noFill/>
          <a:ln>
            <a:noFill/>
          </a:ln>
        </p:spPr>
        <p:txBody>
          <a:bodyPr wrap="none" lIns="90000" rIns="90000" tIns="45000" bIns="45000"/>
          <a:p>
            <a:r>
              <a:rPr lang="en-GB">
                <a:solidFill>
                  <a:srgbClr val="000000"/>
                </a:solidFill>
              </a:rPr>
              <a:t>Charles</a:t>
            </a:r>
            <a:endParaRPr/>
          </a:p>
        </p:txBody>
      </p:sp>
      <p:pic>
        <p:nvPicPr>
          <p:cNvPr id="97" name="" descr=""/>
          <p:cNvPicPr/>
          <p:nvPr/>
        </p:nvPicPr>
        <p:blipFill>
          <a:blip r:embed="rId8"/>
          <a:stretch>
            <a:fillRect/>
          </a:stretch>
        </p:blipFill>
        <p:spPr>
          <a:xfrm>
            <a:off x="7683120" y="4415760"/>
            <a:ext cx="1892520" cy="24958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Outline</a:t>
            </a:r>
            <a:endParaRPr/>
          </a:p>
        </p:txBody>
      </p:sp>
      <p:sp>
        <p:nvSpPr>
          <p:cNvPr id="99" name="CustomShape 2"/>
          <p:cNvSpPr/>
          <p:nvPr/>
        </p:nvSpPr>
        <p:spPr>
          <a:xfrm>
            <a:off x="504000" y="1823760"/>
            <a:ext cx="9071640" cy="4384080"/>
          </a:xfrm>
          <a:prstGeom prst="rect">
            <a:avLst/>
          </a:prstGeom>
          <a:noFill/>
          <a:ln>
            <a:noFill/>
          </a:ln>
        </p:spPr>
      </p:sp>
      <p:pic>
        <p:nvPicPr>
          <p:cNvPr id="100" name="Shape 37" descr=""/>
          <p:cNvPicPr/>
          <p:nvPr/>
        </p:nvPicPr>
        <p:blipFill>
          <a:blip r:embed="rId1"/>
          <a:stretch>
            <a:fillRect/>
          </a:stretch>
        </p:blipFill>
        <p:spPr>
          <a:xfrm>
            <a:off x="493560" y="1812240"/>
            <a:ext cx="5152320" cy="2071800"/>
          </a:xfrm>
          <a:prstGeom prst="rect">
            <a:avLst/>
          </a:prstGeom>
          <a:ln>
            <a:noFill/>
          </a:ln>
        </p:spPr>
      </p:pic>
      <p:pic>
        <p:nvPicPr>
          <p:cNvPr id="101" name="Shape 38" descr=""/>
          <p:cNvPicPr/>
          <p:nvPr/>
        </p:nvPicPr>
        <p:blipFill>
          <a:blip r:embed="rId2"/>
          <a:stretch>
            <a:fillRect/>
          </a:stretch>
        </p:blipFill>
        <p:spPr>
          <a:xfrm>
            <a:off x="963360" y="3996360"/>
            <a:ext cx="2068200" cy="2211480"/>
          </a:xfrm>
          <a:prstGeom prst="rect">
            <a:avLst/>
          </a:prstGeom>
          <a:ln>
            <a:noFill/>
          </a:ln>
        </p:spPr>
      </p:pic>
      <p:pic>
        <p:nvPicPr>
          <p:cNvPr id="102" name="Shape 39" descr=""/>
          <p:cNvPicPr/>
          <p:nvPr/>
        </p:nvPicPr>
        <p:blipFill>
          <a:blip r:embed="rId3"/>
          <a:stretch>
            <a:fillRect/>
          </a:stretch>
        </p:blipFill>
        <p:spPr>
          <a:xfrm>
            <a:off x="5477760" y="2351880"/>
            <a:ext cx="4097880" cy="3561840"/>
          </a:xfrm>
          <a:prstGeom prst="rect">
            <a:avLst/>
          </a:prstGeom>
          <a:ln>
            <a:noFill/>
          </a:ln>
        </p:spPr>
      </p:pic>
      <p:pic>
        <p:nvPicPr>
          <p:cNvPr id="103" name="Shape 40" descr=""/>
          <p:cNvPicPr/>
          <p:nvPr/>
        </p:nvPicPr>
        <p:blipFill>
          <a:blip r:embed="rId4"/>
          <a:stretch>
            <a:fillRect/>
          </a:stretch>
        </p:blipFill>
        <p:spPr>
          <a:xfrm>
            <a:off x="3253680" y="4067280"/>
            <a:ext cx="2002320" cy="21405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Digital Tattoo</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UK Legislation</a:t>
            </a:r>
            <a:endParaRPr/>
          </a:p>
        </p:txBody>
      </p:sp>
      <p:sp>
        <p:nvSpPr>
          <p:cNvPr id="106" name="CustomShape 2"/>
          <p:cNvSpPr/>
          <p:nvPr/>
        </p:nvSpPr>
        <p:spPr>
          <a:xfrm>
            <a:off x="504000" y="1823760"/>
            <a:ext cx="9071640" cy="4384080"/>
          </a:xfrm>
          <a:prstGeom prst="rect">
            <a:avLst/>
          </a:prstGeom>
          <a:noFill/>
          <a:ln>
            <a:noFill/>
          </a:ln>
        </p:spPr>
        <p:txBody>
          <a:bodyPr wrap="none" lIns="0" rIns="0" tIns="0" bIns="0"/>
          <a:p>
            <a:pPr>
              <a:lnSpc>
                <a:spcPct val="100000"/>
              </a:lnSpc>
              <a:buSzPct val="25000"/>
              <a:buFont typeface="StarSymbol"/>
              <a:buChar char="l"/>
            </a:pPr>
            <a:r>
              <a:rPr lang="en-GB" sz="1500"/>
              <a:t>Data Protection Act 1998</a:t>
            </a:r>
            <a:endParaRPr/>
          </a:p>
          <a:p>
            <a:pPr>
              <a:lnSpc>
                <a:spcPct val="100000"/>
              </a:lnSpc>
              <a:buSzPct val="25000"/>
              <a:buFont typeface="StarSymbol"/>
              <a:buChar char="l"/>
            </a:pPr>
            <a:r>
              <a:rPr lang="en-GB" sz="1500"/>
              <a:t>This act defines how data on real people can be gathered and processed in the UK.</a:t>
            </a:r>
            <a:endParaRPr/>
          </a:p>
          <a:p>
            <a:pPr>
              <a:lnSpc>
                <a:spcPct val="100000"/>
              </a:lnSpc>
              <a:buSzPct val="25000"/>
              <a:buFont typeface="StarSymbol"/>
              <a:buChar char="l"/>
            </a:pPr>
            <a:r>
              <a:rPr lang="en-GB" sz="1500"/>
              <a:t>Data must be relevant</a:t>
            </a:r>
            <a:endParaRPr/>
          </a:p>
          <a:p>
            <a:pPr>
              <a:lnSpc>
                <a:spcPct val="100000"/>
              </a:lnSpc>
              <a:buSzPct val="25000"/>
              <a:buFont typeface="StarSymbol"/>
              <a:buChar char="l"/>
            </a:pPr>
            <a:r>
              <a:rPr lang="en-GB" sz="1500"/>
              <a:t>Data must be kept secure</a:t>
            </a:r>
            <a:endParaRPr/>
          </a:p>
          <a:p>
            <a:pPr>
              <a:lnSpc>
                <a:spcPct val="100000"/>
              </a:lnSpc>
              <a:buSzPct val="25000"/>
              <a:buFont typeface="StarSymbol"/>
              <a:buChar char="l"/>
            </a:pPr>
            <a:r>
              <a:rPr lang="en-GB" sz="1500"/>
              <a:t>And must not be kept for longer than is necessary</a:t>
            </a:r>
            <a:endParaRPr/>
          </a:p>
          <a:p>
            <a:pPr>
              <a:lnSpc>
                <a:spcPct val="100000"/>
              </a:lnSpc>
              <a:buSzPct val="25000"/>
              <a:buFont typeface="StarSymbol"/>
              <a:buChar char="l"/>
            </a:pPr>
            <a:r>
              <a:rPr lang="en-GB" sz="1500"/>
              <a:t>ICO (Information Commissioner's Office) has to be notified of the information that a company gathers</a:t>
            </a:r>
            <a:endParaRPr/>
          </a:p>
        </p:txBody>
      </p:sp>
      <p:pic>
        <p:nvPicPr>
          <p:cNvPr id="107" name="Shape 53" descr=""/>
          <p:cNvPicPr/>
          <p:nvPr/>
        </p:nvPicPr>
        <p:blipFill>
          <a:blip r:embed="rId1"/>
          <a:stretch>
            <a:fillRect/>
          </a:stretch>
        </p:blipFill>
        <p:spPr>
          <a:xfrm>
            <a:off x="8088840" y="450360"/>
            <a:ext cx="1666800" cy="13453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ICO</a:t>
            </a:r>
            <a:endParaRPr/>
          </a:p>
        </p:txBody>
      </p:sp>
      <p:sp>
        <p:nvSpPr>
          <p:cNvPr id="109" name="CustomShape 2"/>
          <p:cNvSpPr/>
          <p:nvPr/>
        </p:nvSpPr>
        <p:spPr>
          <a:xfrm>
            <a:off x="504000" y="1823760"/>
            <a:ext cx="9071640" cy="4384080"/>
          </a:xfrm>
          <a:prstGeom prst="rect">
            <a:avLst/>
          </a:prstGeom>
          <a:noFill/>
          <a:ln>
            <a:noFill/>
          </a:ln>
        </p:spPr>
        <p:txBody>
          <a:bodyPr wrap="none" lIns="0" rIns="0" tIns="0" bIns="0"/>
          <a:p>
            <a:pPr>
              <a:lnSpc>
                <a:spcPct val="100000"/>
              </a:lnSpc>
              <a:buSzPct val="25000"/>
              <a:buFont typeface="StarSymbol"/>
              <a:buChar char="l"/>
            </a:pPr>
            <a:r>
              <a:rPr lang="en-GB" sz="2000"/>
              <a:t>Information Commissioner's Office</a:t>
            </a:r>
            <a:endParaRPr/>
          </a:p>
          <a:p>
            <a:pPr>
              <a:lnSpc>
                <a:spcPct val="100000"/>
              </a:lnSpc>
              <a:buSzPct val="25000"/>
              <a:buFont typeface="StarSymbol"/>
              <a:buChar char="l"/>
            </a:pPr>
            <a:r>
              <a:rPr lang="en-GB" sz="2000"/>
              <a:t>ICO is an independent organisation that protects the information rights of the public.</a:t>
            </a:r>
            <a:endParaRPr/>
          </a:p>
          <a:p>
            <a:pPr>
              <a:lnSpc>
                <a:spcPct val="100000"/>
              </a:lnSpc>
              <a:buSzPct val="25000"/>
              <a:buFont typeface="StarSymbol"/>
              <a:buChar char="l"/>
            </a:pPr>
            <a:r>
              <a:rPr lang="en-GB" sz="2000"/>
              <a:t>They handle complaints made and take action when the law has been broken</a:t>
            </a:r>
            <a:endParaRPr/>
          </a:p>
        </p:txBody>
      </p:sp>
      <p:pic>
        <p:nvPicPr>
          <p:cNvPr id="110" name="Shape 60" descr=""/>
          <p:cNvPicPr/>
          <p:nvPr/>
        </p:nvPicPr>
        <p:blipFill>
          <a:blip r:embed="rId1"/>
          <a:stretch>
            <a:fillRect/>
          </a:stretch>
        </p:blipFill>
        <p:spPr>
          <a:xfrm>
            <a:off x="7344000" y="5976000"/>
            <a:ext cx="1818720" cy="11516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Individual Error</a:t>
            </a:r>
            <a:endParaRPr/>
          </a:p>
        </p:txBody>
      </p:sp>
      <p:sp>
        <p:nvSpPr>
          <p:cNvPr id="112" name="CustomShape 2"/>
          <p:cNvSpPr/>
          <p:nvPr/>
        </p:nvSpPr>
        <p:spPr>
          <a:xfrm>
            <a:off x="504000" y="1823760"/>
            <a:ext cx="9071640" cy="4384080"/>
          </a:xfrm>
          <a:prstGeom prst="rect">
            <a:avLst/>
          </a:prstGeom>
          <a:noFill/>
          <a:ln>
            <a:noFill/>
          </a:ln>
        </p:spPr>
        <p:txBody>
          <a:bodyPr wrap="none" lIns="0" rIns="0" tIns="0" bIns="0"/>
          <a:p>
            <a:pPr>
              <a:lnSpc>
                <a:spcPct val="100000"/>
              </a:lnSpc>
            </a:pPr>
            <a:endParaRPr/>
          </a:p>
          <a:p>
            <a:pPr>
              <a:lnSpc>
                <a:spcPct val="100000"/>
              </a:lnSpc>
              <a:buSzPct val="25000"/>
              <a:buFont typeface="StarSymbol"/>
              <a:buChar char="l"/>
            </a:pPr>
            <a:r>
              <a:rPr lang="en-GB" sz="2600"/>
              <a:t>Not reading </a:t>
            </a:r>
            <a:r>
              <a:rPr i="1" lang="en-GB" sz="2600"/>
              <a:t>“Terms and Conditions”</a:t>
            </a:r>
            <a:endParaRPr/>
          </a:p>
          <a:p>
            <a:pPr>
              <a:lnSpc>
                <a:spcPct val="100000"/>
              </a:lnSpc>
              <a:buSzPct val="25000"/>
              <a:buFont typeface="StarSymbol"/>
              <a:buChar char="l"/>
            </a:pPr>
            <a:r>
              <a:rPr i="1" lang="en-GB" sz="2600"/>
              <a:t>Supplying large amounts of personal data</a:t>
            </a:r>
            <a:endParaRPr/>
          </a:p>
          <a:p>
            <a:pPr>
              <a:lnSpc>
                <a:spcPct val="100000"/>
              </a:lnSpc>
              <a:buSzPct val="25000"/>
              <a:buFont typeface="StarSymbol"/>
              <a:buChar char="l"/>
            </a:pPr>
            <a:r>
              <a:rPr i="1" lang="en-GB" sz="2600"/>
              <a:t>Using the same username and password across several websites</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Video</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504000" y="288000"/>
            <a:ext cx="7019640" cy="1247760"/>
          </a:xfrm>
          <a:prstGeom prst="rect">
            <a:avLst/>
          </a:prstGeom>
          <a:noFill/>
          <a:ln>
            <a:noFill/>
          </a:ln>
        </p:spPr>
        <p:txBody>
          <a:bodyPr wrap="none" lIns="0" rIns="0" tIns="0" bIns="0" anchor="ctr"/>
          <a:p>
            <a:r>
              <a:rPr lang="en-GB">
                <a:solidFill>
                  <a:srgbClr val="ffffff"/>
                </a:solidFill>
              </a:rPr>
              <a:t>Video Discussion</a:t>
            </a:r>
            <a:endParaRPr/>
          </a:p>
        </p:txBody>
      </p:sp>
      <p:sp>
        <p:nvSpPr>
          <p:cNvPr id="115" name="CustomShape 2"/>
          <p:cNvSpPr/>
          <p:nvPr/>
        </p:nvSpPr>
        <p:spPr>
          <a:xfrm>
            <a:off x="504000" y="1823760"/>
            <a:ext cx="9071640" cy="4384080"/>
          </a:xfrm>
          <a:prstGeom prst="rect">
            <a:avLst/>
          </a:prstGeom>
          <a:noFill/>
          <a:ln>
            <a:noFill/>
          </a:ln>
        </p:spPr>
        <p:txBody>
          <a:bodyPr wrap="none" lIns="0" rIns="0" tIns="0" bIns="0"/>
          <a:p>
            <a:pPr>
              <a:lnSpc>
                <a:spcPct val="100000"/>
              </a:lnSpc>
              <a:buSzPct val="25000"/>
              <a:buFont typeface="StarSymbol"/>
              <a:buChar char="l"/>
            </a:pPr>
            <a:r>
              <a:rPr lang="en-GB" sz="1400"/>
              <a:t>GameStation contract for online sales</a:t>
            </a:r>
            <a:endParaRPr/>
          </a:p>
          <a:p>
            <a:pPr>
              <a:lnSpc>
                <a:spcPct val="100000"/>
              </a:lnSpc>
              <a:buSzPct val="25000"/>
              <a:buFont typeface="StarSymbol"/>
              <a:buChar char="l"/>
            </a:pPr>
            <a:r>
              <a:rPr i="1" lang="en-GB" sz="1400"/>
              <a:t>“</a:t>
            </a:r>
            <a:r>
              <a:rPr i="1" lang="en-GB" sz="1400" u="sng">
                <a:solidFill>
                  <a:srgbClr val="ff0000"/>
                </a:solidFill>
              </a:rPr>
              <a:t>By placing an order</a:t>
            </a:r>
            <a:r>
              <a:rPr i="1" lang="en-GB" sz="1400">
                <a:solidFill>
                  <a:srgbClr val="ff0000"/>
                </a:solidFill>
              </a:rPr>
              <a:t> via this website on the first day of the fourth month of the year 2010 Anno Domini,</a:t>
            </a:r>
            <a:endParaRPr/>
          </a:p>
          <a:p>
            <a:pPr>
              <a:lnSpc>
                <a:spcPct val="100000"/>
              </a:lnSpc>
              <a:buSzPct val="25000"/>
              <a:buFont typeface="StarSymbol"/>
              <a:buChar char="l"/>
            </a:pPr>
            <a:r>
              <a:rPr i="1" lang="en-GB" sz="1400" u="sng">
                <a:solidFill>
                  <a:srgbClr val="ff0000"/>
                </a:solidFill>
              </a:rPr>
              <a:t>you agree to grant us a non-transferable option to claim, for now and forever more, your immortal soul.</a:t>
            </a:r>
            <a:endParaRPr/>
          </a:p>
          <a:p>
            <a:pPr>
              <a:lnSpc>
                <a:spcPct val="100000"/>
              </a:lnSpc>
              <a:buSzPct val="25000"/>
              <a:buFont typeface="StarSymbol"/>
              <a:buChar char="l"/>
            </a:pPr>
            <a:r>
              <a:rPr i="1" lang="en-GB" sz="1400">
                <a:solidFill>
                  <a:srgbClr val="ff0000"/>
                </a:solidFill>
              </a:rPr>
              <a:t>Should we wish to exercise this option, you agree to surrender your immortal soul and any claim you may have on it,</a:t>
            </a:r>
            <a:endParaRPr/>
          </a:p>
          <a:p>
            <a:pPr>
              <a:lnSpc>
                <a:spcPct val="100000"/>
              </a:lnSpc>
              <a:buSzPct val="25000"/>
              <a:buFont typeface="StarSymbol"/>
              <a:buChar char="l"/>
            </a:pPr>
            <a:r>
              <a:rPr i="1" lang="en-GB" sz="1400">
                <a:solidFill>
                  <a:srgbClr val="ff0000"/>
                </a:solidFill>
              </a:rPr>
              <a:t>within 5 (five) working days of receiving written notification from gamestation.co.uk or one of its duly authorised minions.”</a:t>
            </a:r>
            <a:endParaRPr/>
          </a:p>
          <a:p>
            <a:pPr>
              <a:lnSpc>
                <a:spcPct val="100000"/>
              </a:lnSpc>
              <a:buSzPct val="25000"/>
              <a:buFont typeface="StarSymbol"/>
              <a:buChar char="l"/>
            </a:pPr>
            <a:r>
              <a:rPr i="1" lang="en-GB" sz="1400">
                <a:solidFill>
                  <a:srgbClr val="ff0000"/>
                </a:solidFill>
              </a:rPr>
              <a:t>7,500 shoppers agreed to giving up their soul...</a:t>
            </a: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